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72" r:id="rId12"/>
    <p:sldId id="269" r:id="rId13"/>
    <p:sldId id="271" r:id="rId14"/>
    <p:sldId id="268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5CCC9-D1A7-4A67-A620-D8B887F00549}" v="18" dt="2022-03-14T12:21:1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ito pierre" userId="9e11f0feb1ea2800" providerId="LiveId" clId="{60F5CCC9-D1A7-4A67-A620-D8B887F00549}"/>
    <pc:docChg chg="undo custSel addSld modSld sldOrd">
      <pc:chgData name="Ardito pierre" userId="9e11f0feb1ea2800" providerId="LiveId" clId="{60F5CCC9-D1A7-4A67-A620-D8B887F00549}" dt="2022-03-16T08:42:27.115" v="786"/>
      <pc:docMkLst>
        <pc:docMk/>
      </pc:docMkLst>
      <pc:sldChg chg="modSp ord">
        <pc:chgData name="Ardito pierre" userId="9e11f0feb1ea2800" providerId="LiveId" clId="{60F5CCC9-D1A7-4A67-A620-D8B887F00549}" dt="2022-03-16T08:42:27.115" v="786"/>
        <pc:sldMkLst>
          <pc:docMk/>
          <pc:sldMk cId="3564922108" sldId="256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564922108" sldId="256"/>
            <ac:spMk id="3" creationId="{F748F882-4DA8-4AB3-A677-00220C01EEC5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3127434914" sldId="257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127434914" sldId="257"/>
            <ac:spMk id="2" creationId="{8F1E0907-E8ED-44E7-A48F-D0BB872BE272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2872282962" sldId="258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2872282962" sldId="258"/>
            <ac:spMk id="2" creationId="{E320CA46-2A25-4072-9EAC-2872E2265B70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4145638775" sldId="259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4145638775" sldId="259"/>
            <ac:spMk id="2" creationId="{E320CA46-2A25-4072-9EAC-2872E2265B70}"/>
          </ac:spMkLst>
        </pc:spChg>
        <pc:spChg chg="mod">
          <ac:chgData name="Ardito pierre" userId="9e11f0feb1ea2800" providerId="LiveId" clId="{60F5CCC9-D1A7-4A67-A620-D8B887F00549}" dt="2022-03-14T12:17:06.490" v="444"/>
          <ac:spMkLst>
            <pc:docMk/>
            <pc:sldMk cId="4145638775" sldId="259"/>
            <ac:spMk id="3" creationId="{F2D80184-77E5-445F-B1AB-B47E23D24CD9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3190379621" sldId="260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190379621" sldId="260"/>
            <ac:spMk id="2" creationId="{E320CA46-2A25-4072-9EAC-2872E2265B70}"/>
          </ac:spMkLst>
        </pc:spChg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190379621" sldId="260"/>
            <ac:spMk id="3" creationId="{F2D80184-77E5-445F-B1AB-B47E23D24CD9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3928262859" sldId="261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928262859" sldId="261"/>
            <ac:spMk id="2" creationId="{8F1E0907-E8ED-44E7-A48F-D0BB872BE272}"/>
          </ac:spMkLst>
        </pc:spChg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928262859" sldId="261"/>
            <ac:spMk id="4" creationId="{14EC823F-3B59-4EC2-B7DA-34FE306936EC}"/>
          </ac:spMkLst>
        </pc:spChg>
      </pc:sldChg>
      <pc:sldChg chg="modSp">
        <pc:chgData name="Ardito pierre" userId="9e11f0feb1ea2800" providerId="LiveId" clId="{60F5CCC9-D1A7-4A67-A620-D8B887F00549}" dt="2022-03-14T12:17:06.490" v="444"/>
        <pc:sldMkLst>
          <pc:docMk/>
          <pc:sldMk cId="3907300252" sldId="262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907300252" sldId="262"/>
            <ac:spMk id="2" creationId="{8F1E0907-E8ED-44E7-A48F-D0BB872BE272}"/>
          </ac:spMkLst>
        </pc:spChg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907300252" sldId="262"/>
            <ac:spMk id="4" creationId="{14EC823F-3B59-4EC2-B7DA-34FE306936EC}"/>
          </ac:spMkLst>
        </pc:spChg>
      </pc:sldChg>
      <pc:sldChg chg="modSp mod">
        <pc:chgData name="Ardito pierre" userId="9e11f0feb1ea2800" providerId="LiveId" clId="{60F5CCC9-D1A7-4A67-A620-D8B887F00549}" dt="2022-03-14T12:17:06.490" v="444"/>
        <pc:sldMkLst>
          <pc:docMk/>
          <pc:sldMk cId="3404688735" sldId="263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404688735" sldId="263"/>
            <ac:spMk id="2" creationId="{8F1E0907-E8ED-44E7-A48F-D0BB872BE272}"/>
          </ac:spMkLst>
        </pc:spChg>
        <pc:spChg chg="mod">
          <ac:chgData name="Ardito pierre" userId="9e11f0feb1ea2800" providerId="LiveId" clId="{60F5CCC9-D1A7-4A67-A620-D8B887F00549}" dt="2022-03-14T12:17:06.490" v="444"/>
          <ac:spMkLst>
            <pc:docMk/>
            <pc:sldMk cId="3404688735" sldId="263"/>
            <ac:spMk id="4" creationId="{14EC823F-3B59-4EC2-B7DA-34FE306936EC}"/>
          </ac:spMkLst>
        </pc:spChg>
      </pc:sldChg>
      <pc:sldChg chg="delSp modSp mod delDesignElem">
        <pc:chgData name="Ardito pierre" userId="9e11f0feb1ea2800" providerId="LiveId" clId="{60F5CCC9-D1A7-4A67-A620-D8B887F00549}" dt="2022-03-14T12:48:41.358" v="784" actId="14100"/>
        <pc:sldMkLst>
          <pc:docMk/>
          <pc:sldMk cId="4043805052" sldId="265"/>
        </pc:sldMkLst>
        <pc:spChg chg="mod">
          <ac:chgData name="Ardito pierre" userId="9e11f0feb1ea2800" providerId="LiveId" clId="{60F5CCC9-D1A7-4A67-A620-D8B887F00549}" dt="2022-03-14T12:48:41.358" v="784" actId="14100"/>
          <ac:spMkLst>
            <pc:docMk/>
            <pc:sldMk cId="4043805052" sldId="265"/>
            <ac:spMk id="4" creationId="{14EC823F-3B59-4EC2-B7DA-34FE306936EC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4043805052" sldId="265"/>
            <ac:spMk id="10" creationId="{2B566528-1B12-4246-9431-5C2D7D081168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4043805052" sldId="265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4043805052" sldId="265"/>
            <ac:grpSpMk id="16" creationId="{5995D10D-E9C9-47DB-AE7E-801FEF38F5C9}"/>
          </ac:grpSpMkLst>
        </pc:grpChg>
      </pc:sldChg>
      <pc:sldChg chg="addSp delSp modSp mod delDesignElem">
        <pc:chgData name="Ardito pierre" userId="9e11f0feb1ea2800" providerId="LiveId" clId="{60F5CCC9-D1A7-4A67-A620-D8B887F00549}" dt="2022-03-14T12:27:05.215" v="652" actId="207"/>
        <pc:sldMkLst>
          <pc:docMk/>
          <pc:sldMk cId="4152167052" sldId="266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4152167052" sldId="266"/>
            <ac:spMk id="2" creationId="{8F1E0907-E8ED-44E7-A48F-D0BB872BE272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4152167052" sldId="266"/>
            <ac:spMk id="10" creationId="{2B566528-1B12-4246-9431-5C2D7D081168}"/>
          </ac:spMkLst>
        </pc:spChg>
        <pc:spChg chg="mod">
          <ac:chgData name="Ardito pierre" userId="9e11f0feb1ea2800" providerId="LiveId" clId="{60F5CCC9-D1A7-4A67-A620-D8B887F00549}" dt="2022-03-14T12:27:05.215" v="652" actId="207"/>
          <ac:spMkLst>
            <pc:docMk/>
            <pc:sldMk cId="4152167052" sldId="266"/>
            <ac:spMk id="15" creationId="{5B056B8C-B17B-4BBE-993B-5275624C47C0}"/>
          </ac:spMkLst>
        </pc:spChg>
        <pc:spChg chg="add mod">
          <ac:chgData name="Ardito pierre" userId="9e11f0feb1ea2800" providerId="LiveId" clId="{60F5CCC9-D1A7-4A67-A620-D8B887F00549}" dt="2022-03-14T12:20:21.892" v="538" actId="1076"/>
          <ac:spMkLst>
            <pc:docMk/>
            <pc:sldMk cId="4152167052" sldId="266"/>
            <ac:spMk id="19" creationId="{908ADFC4-CDB6-4D01-9FFB-A1B556B7B567}"/>
          </ac:spMkLst>
        </pc:spChg>
        <pc:spChg chg="add mod">
          <ac:chgData name="Ardito pierre" userId="9e11f0feb1ea2800" providerId="LiveId" clId="{60F5CCC9-D1A7-4A67-A620-D8B887F00549}" dt="2022-03-14T12:20:49.897" v="568" actId="20577"/>
          <ac:spMkLst>
            <pc:docMk/>
            <pc:sldMk cId="4152167052" sldId="266"/>
            <ac:spMk id="20" creationId="{890E1044-591D-41DC-8A51-02047923E43F}"/>
          </ac:spMkLst>
        </pc:spChg>
        <pc:spChg chg="add mod">
          <ac:chgData name="Ardito pierre" userId="9e11f0feb1ea2800" providerId="LiveId" clId="{60F5CCC9-D1A7-4A67-A620-D8B887F00549}" dt="2022-03-14T12:21:10.777" v="580" actId="20577"/>
          <ac:spMkLst>
            <pc:docMk/>
            <pc:sldMk cId="4152167052" sldId="266"/>
            <ac:spMk id="21" creationId="{4855A539-E9B1-4D90-8909-150888A90450}"/>
          </ac:spMkLst>
        </pc:spChg>
        <pc:spChg chg="add mod">
          <ac:chgData name="Ardito pierre" userId="9e11f0feb1ea2800" providerId="LiveId" clId="{60F5CCC9-D1A7-4A67-A620-D8B887F00549}" dt="2022-03-14T12:21:47.979" v="613" actId="20577"/>
          <ac:spMkLst>
            <pc:docMk/>
            <pc:sldMk cId="4152167052" sldId="266"/>
            <ac:spMk id="22" creationId="{F654672F-C73F-463F-A37E-1AF41FBCFB93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4152167052" sldId="266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4152167052" sldId="266"/>
            <ac:grpSpMk id="16" creationId="{5995D10D-E9C9-47DB-AE7E-801FEF38F5C9}"/>
          </ac:grpSpMkLst>
        </pc:grpChg>
      </pc:sldChg>
      <pc:sldChg chg="delSp modSp mod delDesignElem">
        <pc:chgData name="Ardito pierre" userId="9e11f0feb1ea2800" providerId="LiveId" clId="{60F5CCC9-D1A7-4A67-A620-D8B887F00549}" dt="2022-03-14T12:26:06.246" v="621" actId="1076"/>
        <pc:sldMkLst>
          <pc:docMk/>
          <pc:sldMk cId="963380706" sldId="268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963380706" sldId="268"/>
            <ac:spMk id="2" creationId="{8F1E0907-E8ED-44E7-A48F-D0BB872BE272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963380706" sldId="268"/>
            <ac:spMk id="10" creationId="{2B566528-1B12-4246-9431-5C2D7D081168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963380706" sldId="268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963380706" sldId="268"/>
            <ac:grpSpMk id="16" creationId="{5995D10D-E9C9-47DB-AE7E-801FEF38F5C9}"/>
          </ac:grpSpMkLst>
        </pc:grpChg>
        <pc:picChg chg="mod">
          <ac:chgData name="Ardito pierre" userId="9e11f0feb1ea2800" providerId="LiveId" clId="{60F5CCC9-D1A7-4A67-A620-D8B887F00549}" dt="2022-03-14T12:26:06.246" v="621" actId="1076"/>
          <ac:picMkLst>
            <pc:docMk/>
            <pc:sldMk cId="963380706" sldId="268"/>
            <ac:picMk id="11" creationId="{504E444C-C9BC-43AE-B6E9-BD4490D5ABFF}"/>
          </ac:picMkLst>
        </pc:picChg>
      </pc:sldChg>
      <pc:sldChg chg="delSp modSp mod delDesignElem">
        <pc:chgData name="Ardito pierre" userId="9e11f0feb1ea2800" providerId="LiveId" clId="{60F5CCC9-D1A7-4A67-A620-D8B887F00549}" dt="2022-03-14T12:33:14.260" v="711" actId="20577"/>
        <pc:sldMkLst>
          <pc:docMk/>
          <pc:sldMk cId="526110050" sldId="269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526110050" sldId="269"/>
            <ac:spMk id="2" creationId="{8F1E0907-E8ED-44E7-A48F-D0BB872BE272}"/>
          </ac:spMkLst>
        </pc:spChg>
        <pc:spChg chg="mod">
          <ac:chgData name="Ardito pierre" userId="9e11f0feb1ea2800" providerId="LiveId" clId="{60F5CCC9-D1A7-4A67-A620-D8B887F00549}" dt="2022-03-14T12:33:14.260" v="711" actId="20577"/>
          <ac:spMkLst>
            <pc:docMk/>
            <pc:sldMk cId="526110050" sldId="269"/>
            <ac:spMk id="4" creationId="{14EC823F-3B59-4EC2-B7DA-34FE306936EC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526110050" sldId="269"/>
            <ac:spMk id="10" creationId="{2B566528-1B12-4246-9431-5C2D7D081168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526110050" sldId="269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526110050" sldId="269"/>
            <ac:grpSpMk id="16" creationId="{5995D10D-E9C9-47DB-AE7E-801FEF38F5C9}"/>
          </ac:grpSpMkLst>
        </pc:grpChg>
      </pc:sldChg>
      <pc:sldChg chg="addSp delSp modSp mod delDesignElem">
        <pc:chgData name="Ardito pierre" userId="9e11f0feb1ea2800" providerId="LiveId" clId="{60F5CCC9-D1A7-4A67-A620-D8B887F00549}" dt="2022-03-14T12:26:56.514" v="651" actId="207"/>
        <pc:sldMkLst>
          <pc:docMk/>
          <pc:sldMk cId="2508446523" sldId="271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2508446523" sldId="271"/>
            <ac:spMk id="2" creationId="{8F1E0907-E8ED-44E7-A48F-D0BB872BE272}"/>
          </ac:spMkLst>
        </pc:spChg>
        <pc:spChg chg="add mod">
          <ac:chgData name="Ardito pierre" userId="9e11f0feb1ea2800" providerId="LiveId" clId="{60F5CCC9-D1A7-4A67-A620-D8B887F00549}" dt="2022-03-14T12:18:08.906" v="461" actId="255"/>
          <ac:spMkLst>
            <pc:docMk/>
            <pc:sldMk cId="2508446523" sldId="271"/>
            <ac:spMk id="3" creationId="{C048A363-374D-4A54-9883-06E68E148ADF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2508446523" sldId="271"/>
            <ac:spMk id="10" creationId="{2B566528-1B12-4246-9431-5C2D7D081168}"/>
          </ac:spMkLst>
        </pc:spChg>
        <pc:spChg chg="mod">
          <ac:chgData name="Ardito pierre" userId="9e11f0feb1ea2800" providerId="LiveId" clId="{60F5CCC9-D1A7-4A67-A620-D8B887F00549}" dt="2022-03-14T12:26:56.514" v="651" actId="207"/>
          <ac:spMkLst>
            <pc:docMk/>
            <pc:sldMk cId="2508446523" sldId="271"/>
            <ac:spMk id="15" creationId="{5B056B8C-B17B-4BBE-993B-5275624C47C0}"/>
          </ac:spMkLst>
        </pc:spChg>
        <pc:spChg chg="add mod">
          <ac:chgData name="Ardito pierre" userId="9e11f0feb1ea2800" providerId="LiveId" clId="{60F5CCC9-D1A7-4A67-A620-D8B887F00549}" dt="2022-03-14T12:19:46.841" v="535" actId="207"/>
          <ac:spMkLst>
            <pc:docMk/>
            <pc:sldMk cId="2508446523" sldId="271"/>
            <ac:spMk id="19" creationId="{7DC28621-FD5B-46F9-86FA-3643F3236EAC}"/>
          </ac:spMkLst>
        </pc:spChg>
        <pc:spChg chg="add mod">
          <ac:chgData name="Ardito pierre" userId="9e11f0feb1ea2800" providerId="LiveId" clId="{60F5CCC9-D1A7-4A67-A620-D8B887F00549}" dt="2022-03-14T12:19:54.410" v="536" actId="207"/>
          <ac:spMkLst>
            <pc:docMk/>
            <pc:sldMk cId="2508446523" sldId="271"/>
            <ac:spMk id="20" creationId="{6D72B0A1-F132-4F3F-8AB6-29C534FEB7A3}"/>
          </ac:spMkLst>
        </pc:spChg>
        <pc:spChg chg="add mod">
          <ac:chgData name="Ardito pierre" userId="9e11f0feb1ea2800" providerId="LiveId" clId="{60F5CCC9-D1A7-4A67-A620-D8B887F00549}" dt="2022-03-14T12:19:30.884" v="533" actId="1076"/>
          <ac:spMkLst>
            <pc:docMk/>
            <pc:sldMk cId="2508446523" sldId="271"/>
            <ac:spMk id="21" creationId="{C3695600-B268-46AE-BE08-3E71D599BF68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2508446523" sldId="271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2508446523" sldId="271"/>
            <ac:grpSpMk id="16" creationId="{5995D10D-E9C9-47DB-AE7E-801FEF38F5C9}"/>
          </ac:grpSpMkLst>
        </pc:grpChg>
      </pc:sldChg>
      <pc:sldChg chg="delSp modSp mod delDesignElem">
        <pc:chgData name="Ardito pierre" userId="9e11f0feb1ea2800" providerId="LiveId" clId="{60F5CCC9-D1A7-4A67-A620-D8B887F00549}" dt="2022-03-14T12:25:56.241" v="619" actId="1076"/>
        <pc:sldMkLst>
          <pc:docMk/>
          <pc:sldMk cId="1578088274" sldId="272"/>
        </pc:sldMkLst>
        <pc:spChg chg="mod">
          <ac:chgData name="Ardito pierre" userId="9e11f0feb1ea2800" providerId="LiveId" clId="{60F5CCC9-D1A7-4A67-A620-D8B887F00549}" dt="2022-03-14T12:17:06.490" v="444"/>
          <ac:spMkLst>
            <pc:docMk/>
            <pc:sldMk cId="1578088274" sldId="272"/>
            <ac:spMk id="2" creationId="{8F1E0907-E8ED-44E7-A48F-D0BB872BE272}"/>
          </ac:spMkLst>
        </pc:spChg>
        <pc:spChg chg="del">
          <ac:chgData name="Ardito pierre" userId="9e11f0feb1ea2800" providerId="LiveId" clId="{60F5CCC9-D1A7-4A67-A620-D8B887F00549}" dt="2022-03-14T12:16:29.790" v="400"/>
          <ac:spMkLst>
            <pc:docMk/>
            <pc:sldMk cId="1578088274" sldId="272"/>
            <ac:spMk id="10" creationId="{2B566528-1B12-4246-9431-5C2D7D081168}"/>
          </ac:spMkLst>
        </pc:s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1578088274" sldId="272"/>
            <ac:grpSpMk id="12" creationId="{828A5161-06F1-46CF-8AD7-844680A59E13}"/>
          </ac:grpSpMkLst>
        </pc:grpChg>
        <pc:grpChg chg="del">
          <ac:chgData name="Ardito pierre" userId="9e11f0feb1ea2800" providerId="LiveId" clId="{60F5CCC9-D1A7-4A67-A620-D8B887F00549}" dt="2022-03-14T12:16:29.790" v="400"/>
          <ac:grpSpMkLst>
            <pc:docMk/>
            <pc:sldMk cId="1578088274" sldId="272"/>
            <ac:grpSpMk id="16" creationId="{5995D10D-E9C9-47DB-AE7E-801FEF38F5C9}"/>
          </ac:grpSpMkLst>
        </pc:grpChg>
        <pc:picChg chg="mod">
          <ac:chgData name="Ardito pierre" userId="9e11f0feb1ea2800" providerId="LiveId" clId="{60F5CCC9-D1A7-4A67-A620-D8B887F00549}" dt="2022-03-14T12:25:56.241" v="619" actId="1076"/>
          <ac:picMkLst>
            <pc:docMk/>
            <pc:sldMk cId="1578088274" sldId="272"/>
            <ac:picMk id="6" creationId="{1DCC5311-1845-4E28-A70B-2B4CCF71F213}"/>
          </ac:picMkLst>
        </pc:picChg>
      </pc:sldChg>
      <pc:sldChg chg="modSp new mod">
        <pc:chgData name="Ardito pierre" userId="9e11f0feb1ea2800" providerId="LiveId" clId="{60F5CCC9-D1A7-4A67-A620-D8B887F00549}" dt="2022-03-14T12:36:50.133" v="781" actId="313"/>
        <pc:sldMkLst>
          <pc:docMk/>
          <pc:sldMk cId="94514080" sldId="273"/>
        </pc:sldMkLst>
        <pc:spChg chg="mod">
          <ac:chgData name="Ardito pierre" userId="9e11f0feb1ea2800" providerId="LiveId" clId="{60F5CCC9-D1A7-4A67-A620-D8B887F00549}" dt="2022-03-14T12:36:50.133" v="781" actId="313"/>
          <ac:spMkLst>
            <pc:docMk/>
            <pc:sldMk cId="94514080" sldId="273"/>
            <ac:spMk id="2" creationId="{22E91CF3-8542-43FA-937E-55DC1DA26AFF}"/>
          </ac:spMkLst>
        </pc:spChg>
        <pc:spChg chg="mod">
          <ac:chgData name="Ardito pierre" userId="9e11f0feb1ea2800" providerId="LiveId" clId="{60F5CCC9-D1A7-4A67-A620-D8B887F00549}" dt="2022-03-14T12:27:56.953" v="664" actId="20577"/>
          <ac:spMkLst>
            <pc:docMk/>
            <pc:sldMk cId="94514080" sldId="273"/>
            <ac:spMk id="3" creationId="{67ECC977-23F7-473B-911F-A7DB215246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FCADF-0859-44B0-9962-1C2D44C7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1488A0-7190-41A2-BC81-4DA38DB2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48907-9420-481D-9B69-F8EBA74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A4D7C-1095-49E7-9AC6-5B09EFC5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4FCB9-5816-4A10-84DE-6BBD3A69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3B7D1-3ADD-4449-9713-950A94E8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13F4CB-D44F-4F06-AF17-A9F80B19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3DD3F-9BDB-4356-AB8E-9D87B3C8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42666-BB66-4866-9378-F3F4452F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6C96F-8DE6-4C12-AEC4-307C3664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EAF0B4-6C36-4077-A764-529CCA382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EA0AC-FFB6-4E99-B670-92443F8BB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659AF-B2CF-46C1-8B09-7570F265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D07C3-DD51-48A8-A3D3-179235B9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5F731-5B7A-4270-99EA-F89A3503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7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2110B-47EB-4E52-8E66-3DA9730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452F4-013C-484E-8B43-3FE005DE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1D0E3-CA65-4DC9-BCFA-43A6073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6660A3-7639-4F56-A15E-D3E96086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99868-DDB2-48C3-B5D2-8F93301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47354-A037-4A17-9F90-1F0DD87B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2D6CA-2A80-4C46-B536-9C910F86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6BBF8-1DE4-4944-8883-3E009232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4C8D5-B17F-4958-AF07-38174A4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6DE04-E1F4-4429-B27C-E67A78E3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0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3D0EC-9934-4342-8E28-830FD5D2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628C4-3017-4555-8D55-B03CD27A7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DDACB-864F-4E6A-9C26-6FC23B98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425DF5-55E9-4441-9036-57E59EC6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6C6A29-09A6-4A09-8890-22067EE6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4230C-2BCF-40AE-A9C8-D8615B1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36047-CB1A-450A-B256-A1E80577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370D8-2934-43F5-8E77-A81D1C21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791AE-D9AB-47D9-86C6-FECC2B98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85680B-8A45-4912-8562-0EE9FFF1F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116858-E046-4399-AEC4-098F45DB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69B389-F67C-4B7C-B073-4148E9D7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A6A348-C70A-4966-8B09-832F4C0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A8D02-3639-4162-883B-D51E183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6525-3833-4476-9404-942D9FF8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F5BAC2-1C29-41A5-836F-C50CA7C9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C3A8B5-A19F-479E-89A2-8A3CE0E0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79D2C0-066C-42CE-96FB-9073162B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8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FBDAA1-3B60-4B2E-930F-0676EE38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65044E-3088-49EC-81EC-2B499E7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740F2-E2C7-47A3-9B3C-E2961BC8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1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EC311-1B45-4B02-A71E-E9AFACCF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BF3BAD-A50E-4950-BF9F-2E39727D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74E55-95D6-4CBE-BFF3-FB43B6EB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CE8565-617C-439A-A760-3F0E81AF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AE59-A4A8-4D4E-B8A2-62C7E47F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BDF19B-26B4-4365-80DE-F737F289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9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15120-F4B1-4025-93CC-50D74801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1790ED-4220-4104-B803-D0C55902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F4C5AE-4325-4CD6-A615-F43B1199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87AFC-A50D-489E-9507-DA44AAFA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07543-A418-4C33-8A91-FB42DA93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6C445-2C26-4A3A-98B7-1286862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0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D031AF-A03F-427D-99DD-9748F654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CC942-84AD-4A11-A9C0-7B631B13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44B61C-81C8-4726-BD2D-4CE784F5F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8670-3269-415B-B1D9-070A9CAA4A24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DA50C-A3DB-45B1-A0F2-493A2194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E5DD2-DA39-4A5C-B873-54923D7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C345-5B2C-4BE7-A27E-B86377DF70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9EF30-901A-49F2-985A-A3261DC8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267"/>
            <a:ext cx="9144000" cy="2387600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Détection de faux billets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48F882-4DA8-4AB3-A677-00220C01E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7A9F48-9886-45FB-9803-8DB970B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53" y="2765380"/>
            <a:ext cx="6541299" cy="30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                   </a:t>
            </a:r>
            <a:r>
              <a:rPr lang="fr-FR" sz="3600" dirty="0">
                <a:latin typeface="Gill Sans MT" panose="020B0502020104020203" pitchFamily="34" charset="0"/>
              </a:rPr>
              <a:t>Classification non-supervisée</a:t>
            </a:r>
            <a:br>
              <a:rPr lang="fr-FR" sz="3600" dirty="0">
                <a:latin typeface="Gill Sans MT" panose="020B0502020104020203" pitchFamily="34" charset="0"/>
              </a:rPr>
            </a:br>
            <a:r>
              <a:rPr lang="fr-FR" sz="3600" dirty="0">
                <a:latin typeface="Gill Sans MT" panose="020B0502020104020203" pitchFamily="34" charset="0"/>
              </a:rPr>
              <a:t>                            K-</a:t>
            </a:r>
            <a:r>
              <a:rPr lang="fr-FR" sz="3600" dirty="0" err="1">
                <a:latin typeface="Gill Sans MT" panose="020B0502020104020203" pitchFamily="34" charset="0"/>
              </a:rPr>
              <a:t>Means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5" y="1700158"/>
            <a:ext cx="4604393" cy="4753285"/>
          </a:xfrm>
        </p:spPr>
        <p:txBody>
          <a:bodyPr>
            <a:normAutofit/>
          </a:bodyPr>
          <a:lstStyle/>
          <a:p>
            <a:r>
              <a:rPr lang="fr-FR" sz="1700" dirty="0">
                <a:latin typeface="Gill Sans MT" panose="020B0502020104020203" pitchFamily="34" charset="0"/>
              </a:rPr>
              <a:t>Division des données : Train 60 % 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Normalisation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Utilisation de </a:t>
            </a:r>
            <a:r>
              <a:rPr lang="fr-FR" sz="1700" dirty="0" err="1">
                <a:latin typeface="Gill Sans MT" panose="020B0502020104020203" pitchFamily="34" charset="0"/>
              </a:rPr>
              <a:t>scikit-learn</a:t>
            </a:r>
            <a:r>
              <a:rPr lang="fr-FR" sz="1700" dirty="0">
                <a:latin typeface="Gill Sans MT" panose="020B0502020104020203" pitchFamily="34" charset="0"/>
              </a:rPr>
              <a:t> : Fonction </a:t>
            </a:r>
            <a:r>
              <a:rPr lang="fr-FR" sz="1700" b="1" dirty="0" err="1">
                <a:latin typeface="Gill Sans MT" panose="020B0502020104020203" pitchFamily="34" charset="0"/>
              </a:rPr>
              <a:t>KMeans</a:t>
            </a:r>
            <a:r>
              <a:rPr lang="fr-FR" sz="1700" b="1" dirty="0">
                <a:latin typeface="Gill Sans MT" panose="020B0502020104020203" pitchFamily="34" charset="0"/>
              </a:rPr>
              <a:t>()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Résultats sur les données de train :</a:t>
            </a: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5B056B8C-B17B-4BBE-993B-5275624C47C0}"/>
              </a:ext>
            </a:extLst>
          </p:cNvPr>
          <p:cNvSpPr txBox="1">
            <a:spLocks/>
          </p:cNvSpPr>
          <p:nvPr/>
        </p:nvSpPr>
        <p:spPr>
          <a:xfrm>
            <a:off x="6397064" y="1644001"/>
            <a:ext cx="5647027" cy="475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>
                <a:latin typeface="Gill Sans MT" panose="020B0502020104020203" pitchFamily="34" charset="0"/>
              </a:rPr>
              <a:t>Division des données : Test 40 %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Normalisation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Utilisation de </a:t>
            </a:r>
            <a:r>
              <a:rPr lang="fr-FR" sz="1700" dirty="0" err="1">
                <a:latin typeface="Gill Sans MT" panose="020B0502020104020203" pitchFamily="34" charset="0"/>
              </a:rPr>
              <a:t>scikit-learn</a:t>
            </a:r>
            <a:r>
              <a:rPr lang="fr-FR" sz="1700" dirty="0">
                <a:latin typeface="Gill Sans MT" panose="020B0502020104020203" pitchFamily="34" charset="0"/>
              </a:rPr>
              <a:t> : Fonction </a:t>
            </a:r>
            <a:r>
              <a:rPr lang="fr-FR" sz="1700" b="1" dirty="0" err="1">
                <a:latin typeface="Gill Sans MT" panose="020B0502020104020203" pitchFamily="34" charset="0"/>
              </a:rPr>
              <a:t>KMeans.predict</a:t>
            </a:r>
            <a:r>
              <a:rPr lang="fr-FR" sz="1700" b="1" dirty="0">
                <a:latin typeface="Gill Sans MT" panose="020B0502020104020203" pitchFamily="34" charset="0"/>
              </a:rPr>
              <a:t>()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Résultats sur les données de test :</a:t>
            </a:r>
          </a:p>
          <a:p>
            <a:pPr marL="0" indent="0">
              <a:buNone/>
            </a:pPr>
            <a:r>
              <a:rPr lang="fr-FR" sz="1700" dirty="0">
                <a:latin typeface="Gill Sans MT" panose="020B0502020104020203" pitchFamily="34" charset="0"/>
              </a:rPr>
              <a:t>    </a:t>
            </a:r>
            <a:r>
              <a:rPr lang="fr-FR" sz="1700" dirty="0">
                <a:solidFill>
                  <a:srgbClr val="FF0000"/>
                </a:solidFill>
                <a:latin typeface="Gill Sans MT" panose="020B0502020104020203" pitchFamily="34" charset="0"/>
              </a:rPr>
              <a:t>F1 score ≈ 0.986    </a:t>
            </a:r>
          </a:p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7C45888-3083-47DA-9024-3E0E0947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60" y="3175141"/>
            <a:ext cx="4290432" cy="313971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E4DE511-155A-4B26-B3C0-96DA7278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7" y="3444104"/>
            <a:ext cx="4427604" cy="313971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08ADFC4-CDB6-4D01-9FFB-A1B556B7B567}"/>
              </a:ext>
            </a:extLst>
          </p:cNvPr>
          <p:cNvSpPr txBox="1"/>
          <p:nvPr/>
        </p:nvSpPr>
        <p:spPr>
          <a:xfrm>
            <a:off x="7606145" y="4514165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Vrai négatif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0E1044-591D-41DC-8A51-02047923E43F}"/>
              </a:ext>
            </a:extLst>
          </p:cNvPr>
          <p:cNvSpPr txBox="1"/>
          <p:nvPr/>
        </p:nvSpPr>
        <p:spPr>
          <a:xfrm>
            <a:off x="9189081" y="4514165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Faux positif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855A539-E9B1-4D90-8909-150888A90450}"/>
              </a:ext>
            </a:extLst>
          </p:cNvPr>
          <p:cNvSpPr txBox="1"/>
          <p:nvPr/>
        </p:nvSpPr>
        <p:spPr>
          <a:xfrm>
            <a:off x="7683730" y="5815058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Faux négatif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54672F-C73F-463F-A37E-1AF41FBCFB93}"/>
              </a:ext>
            </a:extLst>
          </p:cNvPr>
          <p:cNvSpPr txBox="1"/>
          <p:nvPr/>
        </p:nvSpPr>
        <p:spPr>
          <a:xfrm>
            <a:off x="9189081" y="5815058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Vrai  positif</a:t>
            </a:r>
          </a:p>
        </p:txBody>
      </p:sp>
    </p:spTree>
    <p:extLst>
      <p:ext uri="{BB962C8B-B14F-4D97-AF65-F5344CB8AC3E}">
        <p14:creationId xmlns:p14="http://schemas.microsoft.com/office/powerpoint/2010/main" val="415216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2" y="364236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                     </a:t>
            </a:r>
            <a:r>
              <a:rPr lang="fr-FR" sz="3600" dirty="0">
                <a:latin typeface="Gill Sans MT" panose="020B0502020104020203" pitchFamily="34" charset="0"/>
              </a:rPr>
              <a:t>Classification non-supervisée</a:t>
            </a:r>
            <a:br>
              <a:rPr lang="fr-FR" sz="3600" dirty="0">
                <a:latin typeface="Gill Sans MT" panose="020B0502020104020203" pitchFamily="34" charset="0"/>
              </a:rPr>
            </a:br>
            <a:r>
              <a:rPr lang="fr-FR" sz="3600" dirty="0">
                <a:latin typeface="Gill Sans MT" panose="020B0502020104020203" pitchFamily="34" charset="0"/>
              </a:rPr>
              <a:t>            ACP selon la prédiction des K-</a:t>
            </a:r>
            <a:r>
              <a:rPr lang="fr-FR" sz="3600" dirty="0" err="1">
                <a:latin typeface="Gill Sans MT" panose="020B0502020104020203" pitchFamily="34" charset="0"/>
              </a:rPr>
              <a:t>Means</a:t>
            </a:r>
            <a:endParaRPr lang="fr-FR" sz="36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5" y="1700158"/>
            <a:ext cx="4604393" cy="4753285"/>
          </a:xfrm>
        </p:spPr>
        <p:txBody>
          <a:bodyPr>
            <a:normAutofit/>
          </a:bodyPr>
          <a:lstStyle/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5B056B8C-B17B-4BBE-993B-5275624C47C0}"/>
              </a:ext>
            </a:extLst>
          </p:cNvPr>
          <p:cNvSpPr txBox="1">
            <a:spLocks/>
          </p:cNvSpPr>
          <p:nvPr/>
        </p:nvSpPr>
        <p:spPr>
          <a:xfrm>
            <a:off x="6339564" y="1561568"/>
            <a:ext cx="5647027" cy="475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CC5311-1845-4E28-A70B-2B4CCF7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60" y="1561568"/>
            <a:ext cx="7279479" cy="51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                           </a:t>
            </a:r>
            <a:r>
              <a:rPr lang="fr-FR" sz="3600" dirty="0">
                <a:latin typeface="Gill Sans MT" panose="020B0502020104020203" pitchFamily="34" charset="0"/>
              </a:rPr>
              <a:t>Classification supervisée</a:t>
            </a:r>
            <a:br>
              <a:rPr lang="fr-FR" sz="3600" dirty="0"/>
            </a:br>
            <a:r>
              <a:rPr lang="fr-FR" sz="3600" dirty="0"/>
              <a:t>                              </a:t>
            </a:r>
            <a:r>
              <a:rPr lang="fr-FR" sz="3600" dirty="0">
                <a:latin typeface="Gill Sans MT" panose="020B0502020104020203" pitchFamily="34" charset="0"/>
              </a:rPr>
              <a:t>Régression logistique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5" y="1700158"/>
            <a:ext cx="8768102" cy="4753285"/>
          </a:xfrm>
        </p:spPr>
        <p:txBody>
          <a:bodyPr>
            <a:normAutofit/>
          </a:bodyPr>
          <a:lstStyle/>
          <a:p>
            <a:endParaRPr lang="fr-FR" sz="1800" dirty="0">
              <a:latin typeface="Gill Sans MT" panose="020B0502020104020203" pitchFamily="34" charset="0"/>
            </a:endParaRPr>
          </a:p>
          <a:p>
            <a:endParaRPr lang="fr-FR" sz="1800" dirty="0">
              <a:latin typeface="Gill Sans MT" panose="020B0502020104020203" pitchFamily="34" charset="0"/>
            </a:endParaRPr>
          </a:p>
          <a:p>
            <a:r>
              <a:rPr lang="fr-FR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Division des données </a:t>
            </a:r>
            <a:r>
              <a:rPr lang="fr-FR" sz="2000" dirty="0">
                <a:latin typeface="Gill Sans MT" panose="020B0502020104020203" pitchFamily="34" charset="0"/>
              </a:rPr>
              <a:t>:  Train 60%  -  Test 40%</a:t>
            </a:r>
          </a:p>
          <a:p>
            <a:r>
              <a:rPr lang="fr-FR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Calculs</a:t>
            </a:r>
            <a:r>
              <a:rPr lang="fr-FR" sz="2000" dirty="0">
                <a:latin typeface="Gill Sans MT" panose="020B0502020104020203" pitchFamily="34" charset="0"/>
              </a:rPr>
              <a:t> :  Utilisation de la librairie </a:t>
            </a:r>
            <a:r>
              <a:rPr lang="fr-FR" sz="2000" b="1" dirty="0" err="1">
                <a:latin typeface="Gill Sans MT" panose="020B0502020104020203" pitchFamily="34" charset="0"/>
              </a:rPr>
              <a:t>statsmodels</a:t>
            </a:r>
            <a:r>
              <a:rPr lang="fr-FR" sz="2000" dirty="0">
                <a:latin typeface="Gill Sans MT" panose="020B0502020104020203" pitchFamily="34" charset="0"/>
              </a:rPr>
              <a:t> (Fonction : </a:t>
            </a:r>
            <a:r>
              <a:rPr lang="fr-FR" sz="2000" b="1" dirty="0" err="1">
                <a:latin typeface="Gill Sans MT" panose="020B0502020104020203" pitchFamily="34" charset="0"/>
              </a:rPr>
              <a:t>Logit</a:t>
            </a:r>
            <a:r>
              <a:rPr lang="fr-FR" sz="2000" dirty="0">
                <a:latin typeface="Gill Sans MT" panose="020B0502020104020203" pitchFamily="34" charset="0"/>
              </a:rPr>
              <a:t>) </a:t>
            </a:r>
          </a:p>
          <a:p>
            <a:r>
              <a:rPr lang="fr-FR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Elimination des variables non significatives  </a:t>
            </a:r>
            <a:r>
              <a:rPr lang="fr-FR" sz="2000" dirty="0">
                <a:latin typeface="Gill Sans MT" panose="020B0502020104020203" pitchFamily="34" charset="0"/>
              </a:rPr>
              <a:t>(Niveau de test à 1 %)</a:t>
            </a:r>
          </a:p>
          <a:p>
            <a:r>
              <a:rPr lang="fr-FR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Modèle</a:t>
            </a:r>
            <a:r>
              <a:rPr lang="fr-FR" sz="2000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287A755-DA09-4B7C-BCAB-DB616851C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36777"/>
              </p:ext>
            </p:extLst>
          </p:nvPr>
        </p:nvGraphicFramePr>
        <p:xfrm>
          <a:off x="1278762" y="4674465"/>
          <a:ext cx="9634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95">
                  <a:extLst>
                    <a:ext uri="{9D8B030D-6E8A-4147-A177-3AD203B41FA5}">
                      <a16:colId xmlns:a16="http://schemas.microsoft.com/office/drawing/2014/main" val="3503755630"/>
                    </a:ext>
                  </a:extLst>
                </a:gridCol>
                <a:gridCol w="1926895">
                  <a:extLst>
                    <a:ext uri="{9D8B030D-6E8A-4147-A177-3AD203B41FA5}">
                      <a16:colId xmlns:a16="http://schemas.microsoft.com/office/drawing/2014/main" val="4003953064"/>
                    </a:ext>
                  </a:extLst>
                </a:gridCol>
                <a:gridCol w="1926895">
                  <a:extLst>
                    <a:ext uri="{9D8B030D-6E8A-4147-A177-3AD203B41FA5}">
                      <a16:colId xmlns:a16="http://schemas.microsoft.com/office/drawing/2014/main" val="2853394617"/>
                    </a:ext>
                  </a:extLst>
                </a:gridCol>
                <a:gridCol w="1926895">
                  <a:extLst>
                    <a:ext uri="{9D8B030D-6E8A-4147-A177-3AD203B41FA5}">
                      <a16:colId xmlns:a16="http://schemas.microsoft.com/office/drawing/2014/main" val="1878403240"/>
                    </a:ext>
                  </a:extLst>
                </a:gridCol>
                <a:gridCol w="1926895">
                  <a:extLst>
                    <a:ext uri="{9D8B030D-6E8A-4147-A177-3AD203B41FA5}">
                      <a16:colId xmlns:a16="http://schemas.microsoft.com/office/drawing/2014/main" val="341572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choisies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</a:t>
                      </a:r>
                      <a:r>
                        <a:rPr lang="fr-FR" dirty="0" err="1"/>
                        <a:t>margin_up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</a:t>
                      </a:r>
                      <a:r>
                        <a:rPr lang="fr-FR" dirty="0" err="1"/>
                        <a:t>margin_low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</a:t>
                      </a:r>
                      <a:r>
                        <a:rPr lang="fr-FR" dirty="0" err="1"/>
                        <a:t>length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-660.19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-9.65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-5.79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   6.38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1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                        </a:t>
            </a:r>
            <a:r>
              <a:rPr lang="fr-FR" sz="3600" dirty="0">
                <a:latin typeface="Gill Sans MT" panose="020B0502020104020203" pitchFamily="34" charset="0"/>
              </a:rPr>
              <a:t>Classification supervisée</a:t>
            </a:r>
            <a:br>
              <a:rPr lang="fr-FR" sz="3600" dirty="0">
                <a:latin typeface="Gill Sans MT" panose="020B0502020104020203" pitchFamily="34" charset="0"/>
              </a:rPr>
            </a:br>
            <a:r>
              <a:rPr lang="fr-FR" sz="3600" dirty="0">
                <a:latin typeface="Gill Sans MT" panose="020B0502020104020203" pitchFamily="34" charset="0"/>
              </a:rPr>
              <a:t>                     Matrice de confusion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5" y="1700158"/>
            <a:ext cx="4604393" cy="4753285"/>
          </a:xfrm>
        </p:spPr>
        <p:txBody>
          <a:bodyPr>
            <a:normAutofit/>
          </a:bodyPr>
          <a:lstStyle/>
          <a:p>
            <a:r>
              <a:rPr lang="fr-FR" sz="1700" dirty="0">
                <a:latin typeface="Gill Sans MT" panose="020B0502020104020203" pitchFamily="34" charset="0"/>
              </a:rPr>
              <a:t>Division des données : Train 60 % 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Résultats sur les données de train :</a:t>
            </a: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5B056B8C-B17B-4BBE-993B-5275624C47C0}"/>
              </a:ext>
            </a:extLst>
          </p:cNvPr>
          <p:cNvSpPr txBox="1">
            <a:spLocks/>
          </p:cNvSpPr>
          <p:nvPr/>
        </p:nvSpPr>
        <p:spPr>
          <a:xfrm>
            <a:off x="6397064" y="1644001"/>
            <a:ext cx="5647027" cy="475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>
                <a:latin typeface="Gill Sans MT" panose="020B0502020104020203" pitchFamily="34" charset="0"/>
              </a:rPr>
              <a:t>Division des données : Test 40 %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Résultats sur les données de test :</a:t>
            </a:r>
          </a:p>
          <a:p>
            <a:pPr marL="0" indent="0">
              <a:buNone/>
            </a:pPr>
            <a:r>
              <a:rPr lang="fr-FR" sz="1700" dirty="0">
                <a:latin typeface="Gill Sans MT" panose="020B0502020104020203" pitchFamily="34" charset="0"/>
              </a:rPr>
              <a:t>    </a:t>
            </a:r>
            <a:r>
              <a:rPr lang="fr-FR" sz="1700" dirty="0">
                <a:solidFill>
                  <a:srgbClr val="FF0000"/>
                </a:solidFill>
                <a:latin typeface="Gill Sans MT" panose="020B0502020104020203" pitchFamily="34" charset="0"/>
              </a:rPr>
              <a:t>F1 score ≈ 0.991     </a:t>
            </a:r>
          </a:p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64CD75E6-D9BF-44C6-8DE2-7C3F12F7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70" y="2698728"/>
            <a:ext cx="4416210" cy="320330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1EEC455C-A3A1-405B-A0D3-59FCACBD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90" y="3045044"/>
            <a:ext cx="4489192" cy="32698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48A363-374D-4A54-9883-06E68E148ADF}"/>
              </a:ext>
            </a:extLst>
          </p:cNvPr>
          <p:cNvSpPr txBox="1"/>
          <p:nvPr/>
        </p:nvSpPr>
        <p:spPr>
          <a:xfrm>
            <a:off x="7198822" y="4131425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Vrai négatif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C28621-FD5B-46F9-86FA-3643F3236EAC}"/>
              </a:ext>
            </a:extLst>
          </p:cNvPr>
          <p:cNvSpPr txBox="1"/>
          <p:nvPr/>
        </p:nvSpPr>
        <p:spPr>
          <a:xfrm>
            <a:off x="8807328" y="4173340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FF0000"/>
                </a:solidFill>
                <a:latin typeface="Gill Sans MT" panose="020B0502020104020203" pitchFamily="34" charset="0"/>
              </a:rPr>
              <a:t>Faux positif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D72B0A1-F132-4F3F-8AB6-29C534FEB7A3}"/>
              </a:ext>
            </a:extLst>
          </p:cNvPr>
          <p:cNvSpPr txBox="1"/>
          <p:nvPr/>
        </p:nvSpPr>
        <p:spPr>
          <a:xfrm>
            <a:off x="7246243" y="5532468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C00000"/>
                </a:solidFill>
                <a:latin typeface="Gill Sans MT" panose="020B0502020104020203" pitchFamily="34" charset="0"/>
              </a:rPr>
              <a:t>Faux négatif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695600-B268-46AE-BE08-3E71D599BF68}"/>
              </a:ext>
            </a:extLst>
          </p:cNvPr>
          <p:cNvSpPr txBox="1"/>
          <p:nvPr/>
        </p:nvSpPr>
        <p:spPr>
          <a:xfrm>
            <a:off x="8842348" y="5545636"/>
            <a:ext cx="7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ill Sans MT" panose="020B0502020104020203" pitchFamily="34" charset="0"/>
              </a:rPr>
              <a:t>Vrai positif</a:t>
            </a:r>
          </a:p>
        </p:txBody>
      </p:sp>
    </p:spTree>
    <p:extLst>
      <p:ext uri="{BB962C8B-B14F-4D97-AF65-F5344CB8AC3E}">
        <p14:creationId xmlns:p14="http://schemas.microsoft.com/office/powerpoint/2010/main" val="25084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25498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                        </a:t>
            </a:r>
            <a:r>
              <a:rPr lang="fr-FR" sz="3600" dirty="0">
                <a:latin typeface="Gill Sans MT" panose="020B0502020104020203" pitchFamily="34" charset="0"/>
              </a:rPr>
              <a:t>Classification supervisée</a:t>
            </a:r>
            <a:br>
              <a:rPr lang="fr-FR" sz="3600" dirty="0">
                <a:latin typeface="Gill Sans MT" panose="020B0502020104020203" pitchFamily="34" charset="0"/>
              </a:rPr>
            </a:br>
            <a:r>
              <a:rPr lang="fr-FR" sz="3600" dirty="0">
                <a:latin typeface="Gill Sans MT" panose="020B0502020104020203" pitchFamily="34" charset="0"/>
              </a:rPr>
              <a:t>   ACP selon la prédiction de la régression logistique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5" y="1700158"/>
            <a:ext cx="4604393" cy="4753285"/>
          </a:xfrm>
        </p:spPr>
        <p:txBody>
          <a:bodyPr>
            <a:normAutofit/>
          </a:bodyPr>
          <a:lstStyle/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5B056B8C-B17B-4BBE-993B-5275624C47C0}"/>
              </a:ext>
            </a:extLst>
          </p:cNvPr>
          <p:cNvSpPr txBox="1">
            <a:spLocks/>
          </p:cNvSpPr>
          <p:nvPr/>
        </p:nvSpPr>
        <p:spPr>
          <a:xfrm>
            <a:off x="6339564" y="1561568"/>
            <a:ext cx="5647027" cy="475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  <a:p>
            <a:endParaRPr lang="fr-FR" sz="1700" b="1" dirty="0">
              <a:latin typeface="Gill Sans MT" panose="020B0502020104020203" pitchFamily="34" charset="0"/>
            </a:endParaRP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4E444C-C9BC-43AE-B6E9-BD4490D5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39" y="1785854"/>
            <a:ext cx="6692803" cy="49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91CF3-8542-43FA-937E-55DC1DA2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>
                <a:latin typeface="Gill Sans MT" panose="020B0502020104020203" pitchFamily="34" charset="0"/>
              </a:rPr>
              <a:t>    Algorithme de détection des faux billets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CC977-23F7-473B-911F-A7DB2152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Le modèle le plus performant est la régression logistique.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/>
          </a:p>
          <a:p>
            <a:r>
              <a:rPr lang="fr-FR" dirty="0">
                <a:latin typeface="Gill Sans MT" panose="020B0502020104020203" pitchFamily="34" charset="0"/>
              </a:rPr>
              <a:t>L’ Algorithme affiche les probabilités et affiche l’ACP selon la prédiction de la régression logistique.</a:t>
            </a:r>
          </a:p>
        </p:txBody>
      </p:sp>
    </p:spTree>
    <p:extLst>
      <p:ext uri="{BB962C8B-B14F-4D97-AF65-F5344CB8AC3E}">
        <p14:creationId xmlns:p14="http://schemas.microsoft.com/office/powerpoint/2010/main" val="945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0CA46-2A25-4072-9EAC-2872E22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</a:t>
            </a:r>
            <a:r>
              <a:rPr lang="fr-FR" dirty="0">
                <a:latin typeface="Gill Sans MT" panose="020B0502020104020203" pitchFamily="34" charset="0"/>
              </a:rPr>
              <a:t>Analyse univariée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A48CABA-2E1B-4D11-BCEC-6F95B28B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026" y="2062511"/>
            <a:ext cx="4816257" cy="308636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80357A-AEE7-4C5A-9AD0-A8C9E740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0" y="2062511"/>
            <a:ext cx="4915326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0CA46-2A25-4072-9EAC-2872E22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                     Analyse univariée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80184-77E5-445F-B1AB-B47E23D2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6654FE-9C2F-462D-A1A3-44A9BE85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63" y="2243625"/>
            <a:ext cx="4808637" cy="30863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B4D6A5-1A79-4D1F-8E5B-5AF5C5C7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63" y="2243625"/>
            <a:ext cx="478577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0CA46-2A25-4072-9EAC-2872E22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</a:t>
            </a:r>
            <a:r>
              <a:rPr lang="fr-FR" dirty="0">
                <a:latin typeface="Gill Sans MT" panose="020B0502020104020203" pitchFamily="34" charset="0"/>
              </a:rPr>
              <a:t>Analyse univariée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80184-77E5-445F-B1AB-B47E23D2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F2D3DDB-8342-4E2E-8AC1-90F46E0A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7" y="2044841"/>
            <a:ext cx="4884843" cy="30939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92089A-B01D-4490-85A2-B025C659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3" y="2044841"/>
            <a:ext cx="493056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7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 </a:t>
            </a:r>
            <a:r>
              <a:rPr lang="fr-FR" dirty="0">
                <a:latin typeface="Gill Sans MT" panose="020B0502020104020203" pitchFamily="34" charset="0"/>
              </a:rPr>
              <a:t>Analyse bivariée</a:t>
            </a:r>
            <a:br>
              <a:rPr lang="fr-FR" dirty="0"/>
            </a:br>
            <a:r>
              <a:rPr lang="fr-FR" dirty="0"/>
              <a:t>            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02CE0F-0DFE-4C38-853F-AD383F0B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74" y="1847111"/>
            <a:ext cx="6846030" cy="43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</a:t>
            </a:r>
            <a:r>
              <a:rPr lang="fr-FR" dirty="0">
                <a:latin typeface="Gill Sans MT" panose="020B0502020104020203" pitchFamily="34" charset="0"/>
              </a:rPr>
              <a:t>Analyse multivariée</a:t>
            </a:r>
            <a:br>
              <a:rPr lang="fr-FR" dirty="0">
                <a:latin typeface="Gill Sans MT" panose="020B0502020104020203" pitchFamily="34" charset="0"/>
              </a:rPr>
            </a:br>
            <a:r>
              <a:rPr lang="fr-FR" dirty="0">
                <a:latin typeface="Gill Sans MT" panose="020B0502020104020203" pitchFamily="34" charset="0"/>
              </a:rPr>
              <a:t>                         ACP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3D873E-0AA5-4B02-BD44-D8B58C94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06" y="2353404"/>
            <a:ext cx="5495625" cy="34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</a:t>
            </a:r>
            <a:r>
              <a:rPr lang="fr-FR" dirty="0">
                <a:latin typeface="Gill Sans MT" panose="020B0502020104020203" pitchFamily="34" charset="0"/>
              </a:rPr>
              <a:t>Analyse multivariée</a:t>
            </a:r>
            <a:br>
              <a:rPr lang="fr-FR" dirty="0">
                <a:latin typeface="Gill Sans MT" panose="020B0502020104020203" pitchFamily="34" charset="0"/>
              </a:rPr>
            </a:br>
            <a:r>
              <a:rPr lang="fr-FR" dirty="0">
                <a:latin typeface="Gill Sans MT" panose="020B0502020104020203" pitchFamily="34" charset="0"/>
              </a:rPr>
              <a:t>                     Corrélations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3E76AF-1B2F-40C0-B669-1BD104EF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42" y="2568633"/>
            <a:ext cx="4226673" cy="33084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D5E614-2D53-4550-9092-ADD0DB28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7" y="1936094"/>
            <a:ext cx="4896392" cy="44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                   Analyse multivariée</a:t>
            </a:r>
            <a:br>
              <a:rPr lang="fr-FR" dirty="0">
                <a:latin typeface="Gill Sans MT" panose="020B0502020104020203" pitchFamily="34" charset="0"/>
              </a:rPr>
            </a:br>
            <a:r>
              <a:rPr lang="fr-FR" dirty="0">
                <a:latin typeface="Gill Sans MT" panose="020B0502020104020203" pitchFamily="34" charset="0"/>
              </a:rPr>
              <a:t>            Représentation des individus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26D0E45-7604-4800-B5A5-FC12B821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18" y="1806851"/>
            <a:ext cx="9111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0907-E8ED-44E7-A48F-D0BB872B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                </a:t>
            </a:r>
            <a:r>
              <a:rPr lang="fr-FR" sz="3600">
                <a:latin typeface="Gill Sans MT" panose="020B0502020104020203" pitchFamily="34" charset="0"/>
              </a:rPr>
              <a:t>Régression linéaire multiple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EC823F-3B59-4EC2-B7DA-34FE306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46" y="1700158"/>
            <a:ext cx="4279229" cy="4753285"/>
          </a:xfrm>
        </p:spPr>
        <p:txBody>
          <a:bodyPr>
            <a:normAutofit/>
          </a:bodyPr>
          <a:lstStyle/>
          <a:p>
            <a:r>
              <a:rPr lang="fr-FR" sz="1700" dirty="0">
                <a:latin typeface="Gill Sans MT" panose="020B0502020104020203" pitchFamily="34" charset="0"/>
              </a:rPr>
              <a:t>Méthode des moindres carrés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Tous les paramètres sont significatifs ( Niveau de test à 5 %)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R² = 0.48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Pas de problème de colinéarité (Méthode : VIF)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Rejet de l’hypothèse d’homoscédasticité (Test de </a:t>
            </a:r>
            <a:r>
              <a:rPr lang="fr-FR" sz="1700" dirty="0" err="1">
                <a:latin typeface="Gill Sans MT" panose="020B0502020104020203" pitchFamily="34" charset="0"/>
              </a:rPr>
              <a:t>Breusch</a:t>
            </a:r>
            <a:r>
              <a:rPr lang="fr-FR" sz="1700" dirty="0">
                <a:latin typeface="Gill Sans MT" panose="020B0502020104020203" pitchFamily="34" charset="0"/>
              </a:rPr>
              <a:t>-Pagan)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Rejet de l’hypothèse de normalité (Test de Shapiro)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L’observation des résidus montrent néanmoins qu’ils ne sont pas très éloignés d’une distribution symétrique.</a:t>
            </a:r>
          </a:p>
          <a:p>
            <a:r>
              <a:rPr lang="fr-FR" sz="1700" dirty="0">
                <a:latin typeface="Gill Sans MT" panose="020B0502020104020203" pitchFamily="34" charset="0"/>
              </a:rPr>
              <a:t>Imputations des valeurs manquantes pour </a:t>
            </a:r>
            <a:r>
              <a:rPr lang="fr-FR" sz="1700" dirty="0" err="1">
                <a:latin typeface="Gill Sans MT" panose="020B0502020104020203" pitchFamily="34" charset="0"/>
              </a:rPr>
              <a:t>margin_low</a:t>
            </a:r>
            <a:r>
              <a:rPr lang="fr-FR" sz="1700" dirty="0">
                <a:latin typeface="Gill Sans MT" panose="020B0502020104020203" pitchFamily="34" charset="0"/>
              </a:rPr>
              <a:t> grâce à la régression linéaire multiple.</a:t>
            </a:r>
          </a:p>
          <a:p>
            <a:endParaRPr lang="fr-FR" sz="1700" dirty="0">
              <a:latin typeface="Gill Sans MT" panose="020B05020201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377109-E723-41A6-BE06-C6C8CBC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064" y="1779204"/>
            <a:ext cx="5115319" cy="43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5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361</Words>
  <Application>Microsoft Office PowerPoint</Application>
  <PresentationFormat>Grand écran</PresentationFormat>
  <Paragraphs>82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Thème Office</vt:lpstr>
      <vt:lpstr>Détection de faux billets</vt:lpstr>
      <vt:lpstr>                     Analyse univariée</vt:lpstr>
      <vt:lpstr>                     Analyse univariée</vt:lpstr>
      <vt:lpstr>                     Analyse univariée</vt:lpstr>
      <vt:lpstr>                       Analyse bivariée              </vt:lpstr>
      <vt:lpstr>                   Analyse multivariée                          ACP</vt:lpstr>
      <vt:lpstr>                   Analyse multivariée                      Corrélations </vt:lpstr>
      <vt:lpstr>                   Analyse multivariée             Représentation des individus</vt:lpstr>
      <vt:lpstr>                Régression linéaire multiple</vt:lpstr>
      <vt:lpstr>                   Classification non-supervisée                             K-Means</vt:lpstr>
      <vt:lpstr>                     Classification non-supervisée             ACP selon la prédiction des K-Means</vt:lpstr>
      <vt:lpstr>                           Classification supervisée                               Régression logistique</vt:lpstr>
      <vt:lpstr>                        Classification supervisée                      Matrice de confusion</vt:lpstr>
      <vt:lpstr>                        Classification supervisée    ACP selon la prédiction de la régression logistique</vt:lpstr>
      <vt:lpstr>    Algorithme de détection des faux billets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 faux billets</dc:title>
  <dc:creator>Ardito pierre</dc:creator>
  <cp:lastModifiedBy>Ardito pierre</cp:lastModifiedBy>
  <cp:revision>1</cp:revision>
  <dcterms:created xsi:type="dcterms:W3CDTF">2022-03-14T08:44:33Z</dcterms:created>
  <dcterms:modified xsi:type="dcterms:W3CDTF">2022-03-16T08:42:36Z</dcterms:modified>
</cp:coreProperties>
</file>