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5" r:id="rId11"/>
    <p:sldId id="268" r:id="rId12"/>
    <p:sldId id="270" r:id="rId13"/>
    <p:sldId id="276" r:id="rId14"/>
    <p:sldId id="272" r:id="rId15"/>
    <p:sldId id="278" r:id="rId16"/>
    <p:sldId id="273" r:id="rId17"/>
    <p:sldId id="274" r:id="rId18"/>
    <p:sldId id="275" r:id="rId19"/>
    <p:sldId id="27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ECA06-CB21-40A9-963D-30FDE97B7CD4}" v="41" dt="2022-02-22T13:27:55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ito pierre" userId="9e11f0feb1ea2800" providerId="LiveId" clId="{ACDECA06-CB21-40A9-963D-30FDE97B7CD4}"/>
    <pc:docChg chg="undo custSel addSld delSld modSld sldOrd">
      <pc:chgData name="Ardito pierre" userId="9e11f0feb1ea2800" providerId="LiveId" clId="{ACDECA06-CB21-40A9-963D-30FDE97B7CD4}" dt="2022-02-24T09:22:19.708" v="3838" actId="1076"/>
      <pc:docMkLst>
        <pc:docMk/>
      </pc:docMkLst>
      <pc:sldChg chg="modSp mod">
        <pc:chgData name="Ardito pierre" userId="9e11f0feb1ea2800" providerId="LiveId" clId="{ACDECA06-CB21-40A9-963D-30FDE97B7CD4}" dt="2022-02-22T08:53:05.167" v="264" actId="20577"/>
        <pc:sldMkLst>
          <pc:docMk/>
          <pc:sldMk cId="3806404303" sldId="257"/>
        </pc:sldMkLst>
        <pc:spChg chg="mod">
          <ac:chgData name="Ardito pierre" userId="9e11f0feb1ea2800" providerId="LiveId" clId="{ACDECA06-CB21-40A9-963D-30FDE97B7CD4}" dt="2022-02-22T08:53:05.167" v="264" actId="20577"/>
          <ac:spMkLst>
            <pc:docMk/>
            <pc:sldMk cId="3806404303" sldId="257"/>
            <ac:spMk id="3" creationId="{9BAE1CD8-185A-4DAE-8850-2671747AA064}"/>
          </ac:spMkLst>
        </pc:spChg>
      </pc:sldChg>
      <pc:sldChg chg="addSp delSp modSp mod">
        <pc:chgData name="Ardito pierre" userId="9e11f0feb1ea2800" providerId="LiveId" clId="{ACDECA06-CB21-40A9-963D-30FDE97B7CD4}" dt="2022-02-22T08:51:34.402" v="262" actId="14100"/>
        <pc:sldMkLst>
          <pc:docMk/>
          <pc:sldMk cId="2193897860" sldId="258"/>
        </pc:sldMkLst>
        <pc:spChg chg="add del mod">
          <ac:chgData name="Ardito pierre" userId="9e11f0feb1ea2800" providerId="LiveId" clId="{ACDECA06-CB21-40A9-963D-30FDE97B7CD4}" dt="2022-02-21T15:12:46.869" v="200" actId="931"/>
          <ac:spMkLst>
            <pc:docMk/>
            <pc:sldMk cId="2193897860" sldId="258"/>
            <ac:spMk id="4" creationId="{208F51E2-63D8-4BA9-9634-26BA557D0E1F}"/>
          </ac:spMkLst>
        </pc:spChg>
        <pc:spChg chg="add del mod">
          <ac:chgData name="Ardito pierre" userId="9e11f0feb1ea2800" providerId="LiveId" clId="{ACDECA06-CB21-40A9-963D-30FDE97B7CD4}" dt="2022-02-21T17:35:18.621" v="232" actId="931"/>
          <ac:spMkLst>
            <pc:docMk/>
            <pc:sldMk cId="2193897860" sldId="258"/>
            <ac:spMk id="4" creationId="{4C748575-E4B7-4937-86D1-EA472ED30C18}"/>
          </ac:spMkLst>
        </pc:spChg>
        <pc:picChg chg="del">
          <ac:chgData name="Ardito pierre" userId="9e11f0feb1ea2800" providerId="LiveId" clId="{ACDECA06-CB21-40A9-963D-30FDE97B7CD4}" dt="2022-02-21T15:12:26.876" v="199" actId="478"/>
          <ac:picMkLst>
            <pc:docMk/>
            <pc:sldMk cId="2193897860" sldId="258"/>
            <ac:picMk id="5" creationId="{FB843CE8-9017-4E09-8A7A-53092A738438}"/>
          </ac:picMkLst>
        </pc:picChg>
        <pc:picChg chg="add mod">
          <ac:chgData name="Ardito pierre" userId="9e11f0feb1ea2800" providerId="LiveId" clId="{ACDECA06-CB21-40A9-963D-30FDE97B7CD4}" dt="2022-02-22T08:51:34.402" v="262" actId="14100"/>
          <ac:picMkLst>
            <pc:docMk/>
            <pc:sldMk cId="2193897860" sldId="258"/>
            <ac:picMk id="6" creationId="{73424820-C236-4BFC-A71F-2AF2223EF693}"/>
          </ac:picMkLst>
        </pc:picChg>
        <pc:picChg chg="add del mod">
          <ac:chgData name="Ardito pierre" userId="9e11f0feb1ea2800" providerId="LiveId" clId="{ACDECA06-CB21-40A9-963D-30FDE97B7CD4}" dt="2022-02-21T17:35:06.308" v="231" actId="478"/>
          <ac:picMkLst>
            <pc:docMk/>
            <pc:sldMk cId="2193897860" sldId="258"/>
            <ac:picMk id="7" creationId="{50C9434F-1DC7-4655-97D9-8C0B59804578}"/>
          </ac:picMkLst>
        </pc:picChg>
      </pc:sldChg>
      <pc:sldChg chg="addSp delSp modSp mod">
        <pc:chgData name="Ardito pierre" userId="9e11f0feb1ea2800" providerId="LiveId" clId="{ACDECA06-CB21-40A9-963D-30FDE97B7CD4}" dt="2022-02-22T09:00:11.590" v="451" actId="1076"/>
        <pc:sldMkLst>
          <pc:docMk/>
          <pc:sldMk cId="3378844092" sldId="259"/>
        </pc:sldMkLst>
        <pc:spChg chg="mod">
          <ac:chgData name="Ardito pierre" userId="9e11f0feb1ea2800" providerId="LiveId" clId="{ACDECA06-CB21-40A9-963D-30FDE97B7CD4}" dt="2022-02-22T08:59:47.740" v="445" actId="26606"/>
          <ac:spMkLst>
            <pc:docMk/>
            <pc:sldMk cId="3378844092" sldId="259"/>
            <ac:spMk id="2" creationId="{F1AA1174-1E9E-4008-BAA3-EFCBF6807037}"/>
          </ac:spMkLst>
        </pc:spChg>
        <pc:spChg chg="mod">
          <ac:chgData name="Ardito pierre" userId="9e11f0feb1ea2800" providerId="LiveId" clId="{ACDECA06-CB21-40A9-963D-30FDE97B7CD4}" dt="2022-02-22T08:59:47.740" v="445" actId="26606"/>
          <ac:spMkLst>
            <pc:docMk/>
            <pc:sldMk cId="3378844092" sldId="259"/>
            <ac:spMk id="3" creationId="{CD14C2C2-288B-4F94-ACFA-23CB1F960B6E}"/>
          </ac:spMkLst>
        </pc:spChg>
        <pc:spChg chg="del">
          <ac:chgData name="Ardito pierre" userId="9e11f0feb1ea2800" providerId="LiveId" clId="{ACDECA06-CB21-40A9-963D-30FDE97B7CD4}" dt="2022-02-22T08:53:49.267" v="268" actId="26606"/>
          <ac:spMkLst>
            <pc:docMk/>
            <pc:sldMk cId="3378844092" sldId="259"/>
            <ac:spMk id="19" creationId="{743AA782-23D1-4521-8CAD-47662984AA08}"/>
          </ac:spMkLst>
        </pc:spChg>
        <pc:spChg chg="del">
          <ac:chgData name="Ardito pierre" userId="9e11f0feb1ea2800" providerId="LiveId" clId="{ACDECA06-CB21-40A9-963D-30FDE97B7CD4}" dt="2022-02-22T08:53:49.267" v="268" actId="26606"/>
          <ac:spMkLst>
            <pc:docMk/>
            <pc:sldMk cId="3378844092" sldId="259"/>
            <ac:spMk id="21" creationId="{3CE8AF5E-D374-4CF1-90CC-35CF73B81C3E}"/>
          </ac:spMkLst>
        </pc:spChg>
        <pc:spChg chg="add del">
          <ac:chgData name="Ardito pierre" userId="9e11f0feb1ea2800" providerId="LiveId" clId="{ACDECA06-CB21-40A9-963D-30FDE97B7CD4}" dt="2022-02-22T08:59:31.667" v="441" actId="26606"/>
          <ac:spMkLst>
            <pc:docMk/>
            <pc:sldMk cId="3378844092" sldId="259"/>
            <ac:spMk id="28" creationId="{743AA782-23D1-4521-8CAD-47662984AA08}"/>
          </ac:spMkLst>
        </pc:spChg>
        <pc:spChg chg="add del">
          <ac:chgData name="Ardito pierre" userId="9e11f0feb1ea2800" providerId="LiveId" clId="{ACDECA06-CB21-40A9-963D-30FDE97B7CD4}" dt="2022-02-22T08:59:31.667" v="441" actId="26606"/>
          <ac:spMkLst>
            <pc:docMk/>
            <pc:sldMk cId="3378844092" sldId="259"/>
            <ac:spMk id="30" creationId="{3CE8AF5E-D374-4CF1-90CC-35CF73B81C3E}"/>
          </ac:spMkLst>
        </pc:spChg>
        <pc:spChg chg="add del">
          <ac:chgData name="Ardito pierre" userId="9e11f0feb1ea2800" providerId="LiveId" clId="{ACDECA06-CB21-40A9-963D-30FDE97B7CD4}" dt="2022-02-22T08:59:47.740" v="445" actId="26606"/>
          <ac:spMkLst>
            <pc:docMk/>
            <pc:sldMk cId="3378844092" sldId="259"/>
            <ac:spMk id="37" creationId="{2B97F24A-32CE-4C1C-A50D-3016B394DCFB}"/>
          </ac:spMkLst>
        </pc:spChg>
        <pc:spChg chg="add del">
          <ac:chgData name="Ardito pierre" userId="9e11f0feb1ea2800" providerId="LiveId" clId="{ACDECA06-CB21-40A9-963D-30FDE97B7CD4}" dt="2022-02-22T08:59:47.740" v="445" actId="26606"/>
          <ac:spMkLst>
            <pc:docMk/>
            <pc:sldMk cId="3378844092" sldId="259"/>
            <ac:spMk id="39" creationId="{3CE8AF5E-D374-4CF1-90CC-35CF73B81C3E}"/>
          </ac:spMkLst>
        </pc:spChg>
        <pc:spChg chg="add del">
          <ac:chgData name="Ardito pierre" userId="9e11f0feb1ea2800" providerId="LiveId" clId="{ACDECA06-CB21-40A9-963D-30FDE97B7CD4}" dt="2022-02-22T08:59:47.732" v="444" actId="26606"/>
          <ac:spMkLst>
            <pc:docMk/>
            <pc:sldMk cId="3378844092" sldId="259"/>
            <ac:spMk id="46" creationId="{45D37F4E-DDB4-456B-97E0-9937730A039F}"/>
          </ac:spMkLst>
        </pc:spChg>
        <pc:spChg chg="add del">
          <ac:chgData name="Ardito pierre" userId="9e11f0feb1ea2800" providerId="LiveId" clId="{ACDECA06-CB21-40A9-963D-30FDE97B7CD4}" dt="2022-02-22T08:59:47.732" v="444" actId="26606"/>
          <ac:spMkLst>
            <pc:docMk/>
            <pc:sldMk cId="3378844092" sldId="259"/>
            <ac:spMk id="48" creationId="{3CE8AF5E-D374-4CF1-90CC-35CF73B81C3E}"/>
          </ac:spMkLst>
        </pc:spChg>
        <pc:spChg chg="add">
          <ac:chgData name="Ardito pierre" userId="9e11f0feb1ea2800" providerId="LiveId" clId="{ACDECA06-CB21-40A9-963D-30FDE97B7CD4}" dt="2022-02-22T08:59:47.740" v="445" actId="26606"/>
          <ac:spMkLst>
            <pc:docMk/>
            <pc:sldMk cId="3378844092" sldId="259"/>
            <ac:spMk id="51" creationId="{743AA782-23D1-4521-8CAD-47662984AA08}"/>
          </ac:spMkLst>
        </pc:spChg>
        <pc:spChg chg="add">
          <ac:chgData name="Ardito pierre" userId="9e11f0feb1ea2800" providerId="LiveId" clId="{ACDECA06-CB21-40A9-963D-30FDE97B7CD4}" dt="2022-02-22T08:59:47.740" v="445" actId="26606"/>
          <ac:spMkLst>
            <pc:docMk/>
            <pc:sldMk cId="3378844092" sldId="259"/>
            <ac:spMk id="52" creationId="{3CE8AF5E-D374-4CF1-90CC-35CF73B81C3E}"/>
          </ac:spMkLst>
        </pc:spChg>
        <pc:picChg chg="add del mod">
          <ac:chgData name="Ardito pierre" userId="9e11f0feb1ea2800" providerId="LiveId" clId="{ACDECA06-CB21-40A9-963D-30FDE97B7CD4}" dt="2022-02-22T08:53:41" v="265" actId="478"/>
          <ac:picMkLst>
            <pc:docMk/>
            <pc:sldMk cId="3378844092" sldId="259"/>
            <ac:picMk id="5" creationId="{EA7B7E42-01A2-4695-B0F2-B176068909DA}"/>
          </ac:picMkLst>
        </pc:picChg>
        <pc:picChg chg="add mod">
          <ac:chgData name="Ardito pierre" userId="9e11f0feb1ea2800" providerId="LiveId" clId="{ACDECA06-CB21-40A9-963D-30FDE97B7CD4}" dt="2022-02-22T09:00:11.590" v="451" actId="1076"/>
          <ac:picMkLst>
            <pc:docMk/>
            <pc:sldMk cId="3378844092" sldId="259"/>
            <ac:picMk id="6" creationId="{480A2696-3250-4FDF-A814-BF36E939AA63}"/>
          </ac:picMkLst>
        </pc:picChg>
        <pc:picChg chg="del">
          <ac:chgData name="Ardito pierre" userId="9e11f0feb1ea2800" providerId="LiveId" clId="{ACDECA06-CB21-40A9-963D-30FDE97B7CD4}" dt="2022-02-21T15:14:29.120" v="206" actId="478"/>
          <ac:picMkLst>
            <pc:docMk/>
            <pc:sldMk cId="3378844092" sldId="259"/>
            <ac:picMk id="11" creationId="{79FCF10F-2F28-4517-8D79-AE67574F3C8E}"/>
          </ac:picMkLst>
        </pc:picChg>
        <pc:inkChg chg="del">
          <ac:chgData name="Ardito pierre" userId="9e11f0feb1ea2800" providerId="LiveId" clId="{ACDECA06-CB21-40A9-963D-30FDE97B7CD4}" dt="2022-02-22T08:53:49.267" v="268" actId="26606"/>
          <ac:inkMkLst>
            <pc:docMk/>
            <pc:sldMk cId="3378844092" sldId="259"/>
            <ac:inkMk id="23" creationId="{070477C5-0410-4E4F-97A1-F84C2465C187}"/>
          </ac:inkMkLst>
        </pc:inkChg>
        <pc:inkChg chg="add del">
          <ac:chgData name="Ardito pierre" userId="9e11f0feb1ea2800" providerId="LiveId" clId="{ACDECA06-CB21-40A9-963D-30FDE97B7CD4}" dt="2022-02-22T08:59:31.667" v="441" actId="26606"/>
          <ac:inkMkLst>
            <pc:docMk/>
            <pc:sldMk cId="3378844092" sldId="259"/>
            <ac:inkMk id="32" creationId="{070477C5-0410-4E4F-97A1-F84C2465C187}"/>
          </ac:inkMkLst>
        </pc:inkChg>
        <pc:inkChg chg="add del">
          <ac:chgData name="Ardito pierre" userId="9e11f0feb1ea2800" providerId="LiveId" clId="{ACDECA06-CB21-40A9-963D-30FDE97B7CD4}" dt="2022-02-22T08:59:47.740" v="445" actId="26606"/>
          <ac:inkMkLst>
            <pc:docMk/>
            <pc:sldMk cId="3378844092" sldId="259"/>
            <ac:inkMk id="41" creationId="{070477C5-0410-4E4F-97A1-F84C2465C187}"/>
          </ac:inkMkLst>
        </pc:inkChg>
        <pc:inkChg chg="add">
          <ac:chgData name="Ardito pierre" userId="9e11f0feb1ea2800" providerId="LiveId" clId="{ACDECA06-CB21-40A9-963D-30FDE97B7CD4}" dt="2022-02-22T08:59:47.740" v="445" actId="26606"/>
          <ac:inkMkLst>
            <pc:docMk/>
            <pc:sldMk cId="3378844092" sldId="259"/>
            <ac:inkMk id="50" creationId="{070477C5-0410-4E4F-97A1-F84C2465C187}"/>
          </ac:inkMkLst>
        </pc:inkChg>
      </pc:sldChg>
      <pc:sldChg chg="modSp mod">
        <pc:chgData name="Ardito pierre" userId="9e11f0feb1ea2800" providerId="LiveId" clId="{ACDECA06-CB21-40A9-963D-30FDE97B7CD4}" dt="2022-02-22T09:03:46.332" v="536" actId="20577"/>
        <pc:sldMkLst>
          <pc:docMk/>
          <pc:sldMk cId="2038976369" sldId="260"/>
        </pc:sldMkLst>
        <pc:spChg chg="mod">
          <ac:chgData name="Ardito pierre" userId="9e11f0feb1ea2800" providerId="LiveId" clId="{ACDECA06-CB21-40A9-963D-30FDE97B7CD4}" dt="2022-02-22T09:03:46.332" v="536" actId="20577"/>
          <ac:spMkLst>
            <pc:docMk/>
            <pc:sldMk cId="2038976369" sldId="260"/>
            <ac:spMk id="3" creationId="{CA3C20EA-4383-4903-A393-111102CAACC7}"/>
          </ac:spMkLst>
        </pc:spChg>
      </pc:sldChg>
      <pc:sldChg chg="addSp modSp mod">
        <pc:chgData name="Ardito pierre" userId="9e11f0feb1ea2800" providerId="LiveId" clId="{ACDECA06-CB21-40A9-963D-30FDE97B7CD4}" dt="2022-02-22T08:57:08.148" v="339" actId="14100"/>
        <pc:sldMkLst>
          <pc:docMk/>
          <pc:sldMk cId="68893649" sldId="261"/>
        </pc:sldMkLst>
        <pc:spChg chg="mod">
          <ac:chgData name="Ardito pierre" userId="9e11f0feb1ea2800" providerId="LiveId" clId="{ACDECA06-CB21-40A9-963D-30FDE97B7CD4}" dt="2022-02-21T10:31:30.450" v="103" actId="20577"/>
          <ac:spMkLst>
            <pc:docMk/>
            <pc:sldMk cId="68893649" sldId="261"/>
            <ac:spMk id="2" creationId="{936AA24C-7767-4A52-BBD3-172F67F3D0A3}"/>
          </ac:spMkLst>
        </pc:spChg>
        <pc:spChg chg="add mod">
          <ac:chgData name="Ardito pierre" userId="9e11f0feb1ea2800" providerId="LiveId" clId="{ACDECA06-CB21-40A9-963D-30FDE97B7CD4}" dt="2022-02-22T08:56:24.896" v="338" actId="20577"/>
          <ac:spMkLst>
            <pc:docMk/>
            <pc:sldMk cId="68893649" sldId="261"/>
            <ac:spMk id="3" creationId="{60B64942-F9E3-4B7B-A47F-1C95C8F6BF63}"/>
          </ac:spMkLst>
        </pc:spChg>
        <pc:picChg chg="mod">
          <ac:chgData name="Ardito pierre" userId="9e11f0feb1ea2800" providerId="LiveId" clId="{ACDECA06-CB21-40A9-963D-30FDE97B7CD4}" dt="2022-02-22T08:57:08.148" v="339" actId="14100"/>
          <ac:picMkLst>
            <pc:docMk/>
            <pc:sldMk cId="68893649" sldId="261"/>
            <ac:picMk id="9" creationId="{C23DA15A-061E-42BF-974A-19BB55D1777E}"/>
          </ac:picMkLst>
        </pc:picChg>
      </pc:sldChg>
      <pc:sldChg chg="addSp delSp modSp new mod setBg">
        <pc:chgData name="Ardito pierre" userId="9e11f0feb1ea2800" providerId="LiveId" clId="{ACDECA06-CB21-40A9-963D-30FDE97B7CD4}" dt="2022-02-22T08:59:36.400" v="442" actId="26606"/>
        <pc:sldMkLst>
          <pc:docMk/>
          <pc:sldMk cId="488907144" sldId="262"/>
        </pc:sldMkLst>
        <pc:spChg chg="mod">
          <ac:chgData name="Ardito pierre" userId="9e11f0feb1ea2800" providerId="LiveId" clId="{ACDECA06-CB21-40A9-963D-30FDE97B7CD4}" dt="2022-02-22T08:59:36.400" v="442" actId="26606"/>
          <ac:spMkLst>
            <pc:docMk/>
            <pc:sldMk cId="488907144" sldId="262"/>
            <ac:spMk id="2" creationId="{F48AFEEE-2C86-43B4-A40A-BCA788B520C8}"/>
          </ac:spMkLst>
        </pc:spChg>
        <pc:spChg chg="del">
          <ac:chgData name="Ardito pierre" userId="9e11f0feb1ea2800" providerId="LiveId" clId="{ACDECA06-CB21-40A9-963D-30FDE97B7CD4}" dt="2022-02-21T10:32:27.294" v="117" actId="931"/>
          <ac:spMkLst>
            <pc:docMk/>
            <pc:sldMk cId="488907144" sldId="262"/>
            <ac:spMk id="3" creationId="{81D2FD6D-17DD-440F-BCC0-7A4E8D388AB7}"/>
          </ac:spMkLst>
        </pc:spChg>
        <pc:spChg chg="add mod">
          <ac:chgData name="Ardito pierre" userId="9e11f0feb1ea2800" providerId="LiveId" clId="{ACDECA06-CB21-40A9-963D-30FDE97B7CD4}" dt="2022-02-22T08:59:36.400" v="442" actId="26606"/>
          <ac:spMkLst>
            <pc:docMk/>
            <pc:sldMk cId="488907144" sldId="262"/>
            <ac:spMk id="7" creationId="{415F4F83-9C92-4184-9A83-8663172903B0}"/>
          </ac:spMkLst>
        </pc:spChg>
        <pc:spChg chg="add del">
          <ac:chgData name="Ardito pierre" userId="9e11f0feb1ea2800" providerId="LiveId" clId="{ACDECA06-CB21-40A9-963D-30FDE97B7CD4}" dt="2022-02-22T08:59:36.400" v="442" actId="26606"/>
          <ac:spMkLst>
            <pc:docMk/>
            <pc:sldMk cId="488907144" sldId="262"/>
            <ac:spMk id="14" creationId="{2B97F24A-32CE-4C1C-A50D-3016B394DCFB}"/>
          </ac:spMkLst>
        </pc:spChg>
        <pc:spChg chg="add del">
          <ac:chgData name="Ardito pierre" userId="9e11f0feb1ea2800" providerId="LiveId" clId="{ACDECA06-CB21-40A9-963D-30FDE97B7CD4}" dt="2022-02-22T08:59:36.400" v="442" actId="26606"/>
          <ac:spMkLst>
            <pc:docMk/>
            <pc:sldMk cId="488907144" sldId="262"/>
            <ac:spMk id="16" creationId="{3CE8AF5E-D374-4CF1-90CC-35CF73B81C3E}"/>
          </ac:spMkLst>
        </pc:spChg>
        <pc:spChg chg="add">
          <ac:chgData name="Ardito pierre" userId="9e11f0feb1ea2800" providerId="LiveId" clId="{ACDECA06-CB21-40A9-963D-30FDE97B7CD4}" dt="2022-02-22T08:59:36.400" v="442" actId="26606"/>
          <ac:spMkLst>
            <pc:docMk/>
            <pc:sldMk cId="488907144" sldId="262"/>
            <ac:spMk id="23" creationId="{2B97F24A-32CE-4C1C-A50D-3016B394DCFB}"/>
          </ac:spMkLst>
        </pc:spChg>
        <pc:spChg chg="add">
          <ac:chgData name="Ardito pierre" userId="9e11f0feb1ea2800" providerId="LiveId" clId="{ACDECA06-CB21-40A9-963D-30FDE97B7CD4}" dt="2022-02-22T08:59:36.400" v="442" actId="26606"/>
          <ac:spMkLst>
            <pc:docMk/>
            <pc:sldMk cId="488907144" sldId="262"/>
            <ac:spMk id="25" creationId="{3CE8AF5E-D374-4CF1-90CC-35CF73B81C3E}"/>
          </ac:spMkLst>
        </pc:spChg>
        <pc:picChg chg="add mod">
          <ac:chgData name="Ardito pierre" userId="9e11f0feb1ea2800" providerId="LiveId" clId="{ACDECA06-CB21-40A9-963D-30FDE97B7CD4}" dt="2022-02-22T08:59:36.400" v="442" actId="26606"/>
          <ac:picMkLst>
            <pc:docMk/>
            <pc:sldMk cId="488907144" sldId="262"/>
            <ac:picMk id="4" creationId="{0BB40824-2ADC-4E8D-9033-23FEB8C0943C}"/>
          </ac:picMkLst>
        </pc:picChg>
        <pc:picChg chg="add del mod">
          <ac:chgData name="Ardito pierre" userId="9e11f0feb1ea2800" providerId="LiveId" clId="{ACDECA06-CB21-40A9-963D-30FDE97B7CD4}" dt="2022-02-21T10:32:32.447" v="119" actId="478"/>
          <ac:picMkLst>
            <pc:docMk/>
            <pc:sldMk cId="488907144" sldId="262"/>
            <ac:picMk id="5" creationId="{FA34EA41-377B-4DBB-B616-5287F04CBF72}"/>
          </ac:picMkLst>
        </pc:picChg>
        <pc:picChg chg="add del mod">
          <ac:chgData name="Ardito pierre" userId="9e11f0feb1ea2800" providerId="LiveId" clId="{ACDECA06-CB21-40A9-963D-30FDE97B7CD4}" dt="2022-02-22T08:57:43.790" v="340" actId="478"/>
          <ac:picMkLst>
            <pc:docMk/>
            <pc:sldMk cId="488907144" sldId="262"/>
            <ac:picMk id="9" creationId="{CC34DFBE-5B05-4277-BDAD-57B6D85D6C26}"/>
          </ac:picMkLst>
        </pc:picChg>
        <pc:inkChg chg="add del">
          <ac:chgData name="Ardito pierre" userId="9e11f0feb1ea2800" providerId="LiveId" clId="{ACDECA06-CB21-40A9-963D-30FDE97B7CD4}" dt="2022-02-22T08:59:36.400" v="442" actId="26606"/>
          <ac:inkMkLst>
            <pc:docMk/>
            <pc:sldMk cId="488907144" sldId="262"/>
            <ac:inkMk id="18" creationId="{070477C5-0410-4E4F-97A1-F84C2465C187}"/>
          </ac:inkMkLst>
        </pc:inkChg>
        <pc:inkChg chg="add">
          <ac:chgData name="Ardito pierre" userId="9e11f0feb1ea2800" providerId="LiveId" clId="{ACDECA06-CB21-40A9-963D-30FDE97B7CD4}" dt="2022-02-22T08:59:36.400" v="442" actId="26606"/>
          <ac:inkMkLst>
            <pc:docMk/>
            <pc:sldMk cId="488907144" sldId="262"/>
            <ac:inkMk id="27" creationId="{070477C5-0410-4E4F-97A1-F84C2465C187}"/>
          </ac:inkMkLst>
        </pc:inkChg>
      </pc:sldChg>
      <pc:sldChg chg="addSp delSp modSp new mod setBg">
        <pc:chgData name="Ardito pierre" userId="9e11f0feb1ea2800" providerId="LiveId" clId="{ACDECA06-CB21-40A9-963D-30FDE97B7CD4}" dt="2022-02-22T09:59:22.118" v="1458"/>
        <pc:sldMkLst>
          <pc:docMk/>
          <pc:sldMk cId="1199765093" sldId="263"/>
        </pc:sldMkLst>
        <pc:spChg chg="mod">
          <ac:chgData name="Ardito pierre" userId="9e11f0feb1ea2800" providerId="LiveId" clId="{ACDECA06-CB21-40A9-963D-30FDE97B7CD4}" dt="2022-02-22T09:08:38.854" v="697" actId="26606"/>
          <ac:spMkLst>
            <pc:docMk/>
            <pc:sldMk cId="1199765093" sldId="263"/>
            <ac:spMk id="2" creationId="{86D31AD1-9A1F-4B14-B9C9-9AAE885D70AB}"/>
          </ac:spMkLst>
        </pc:spChg>
        <pc:spChg chg="del mod">
          <ac:chgData name="Ardito pierre" userId="9e11f0feb1ea2800" providerId="LiveId" clId="{ACDECA06-CB21-40A9-963D-30FDE97B7CD4}" dt="2022-02-22T09:09:16.516" v="707" actId="931"/>
          <ac:spMkLst>
            <pc:docMk/>
            <pc:sldMk cId="1199765093" sldId="263"/>
            <ac:spMk id="3" creationId="{C775A07D-51E2-4B7B-B602-597423068FB1}"/>
          </ac:spMkLst>
        </pc:spChg>
        <pc:spChg chg="add del mod">
          <ac:chgData name="Ardito pierre" userId="9e11f0feb1ea2800" providerId="LiveId" clId="{ACDECA06-CB21-40A9-963D-30FDE97B7CD4}" dt="2022-02-22T09:59:22.118" v="1458"/>
          <ac:spMkLst>
            <pc:docMk/>
            <pc:sldMk cId="1199765093" sldId="263"/>
            <ac:spMk id="8" creationId="{48934320-91A6-45A5-9A86-7991F3CEDFAC}"/>
          </ac:spMkLst>
        </pc:spChg>
        <pc:spChg chg="add del">
          <ac:chgData name="Ardito pierre" userId="9e11f0feb1ea2800" providerId="LiveId" clId="{ACDECA06-CB21-40A9-963D-30FDE97B7CD4}" dt="2022-02-22T09:08:38.854" v="697" actId="26606"/>
          <ac:spMkLst>
            <pc:docMk/>
            <pc:sldMk cId="1199765093" sldId="263"/>
            <ac:spMk id="10" creationId="{743AA782-23D1-4521-8CAD-47662984AA08}"/>
          </ac:spMkLst>
        </pc:spChg>
        <pc:spChg chg="add del">
          <ac:chgData name="Ardito pierre" userId="9e11f0feb1ea2800" providerId="LiveId" clId="{ACDECA06-CB21-40A9-963D-30FDE97B7CD4}" dt="2022-02-22T09:08:38.854" v="697" actId="26606"/>
          <ac:spMkLst>
            <pc:docMk/>
            <pc:sldMk cId="1199765093" sldId="263"/>
            <ac:spMk id="12" creationId="{3CE8AF5E-D374-4CF1-90CC-35CF73B81C3E}"/>
          </ac:spMkLst>
        </pc:spChg>
        <pc:picChg chg="add del mod">
          <ac:chgData name="Ardito pierre" userId="9e11f0feb1ea2800" providerId="LiveId" clId="{ACDECA06-CB21-40A9-963D-30FDE97B7CD4}" dt="2022-02-22T09:08:56.240" v="706" actId="478"/>
          <ac:picMkLst>
            <pc:docMk/>
            <pc:sldMk cId="1199765093" sldId="263"/>
            <ac:picMk id="5" creationId="{4F755D70-A815-4831-AE54-8D7F529A0867}"/>
          </ac:picMkLst>
        </pc:picChg>
        <pc:picChg chg="add mod">
          <ac:chgData name="Ardito pierre" userId="9e11f0feb1ea2800" providerId="LiveId" clId="{ACDECA06-CB21-40A9-963D-30FDE97B7CD4}" dt="2022-02-22T09:09:16.516" v="707" actId="931"/>
          <ac:picMkLst>
            <pc:docMk/>
            <pc:sldMk cId="1199765093" sldId="263"/>
            <ac:picMk id="7" creationId="{CB37576E-A3A1-4F94-81E1-1F7A58E64E23}"/>
          </ac:picMkLst>
        </pc:picChg>
        <pc:inkChg chg="add del">
          <ac:chgData name="Ardito pierre" userId="9e11f0feb1ea2800" providerId="LiveId" clId="{ACDECA06-CB21-40A9-963D-30FDE97B7CD4}" dt="2022-02-22T09:08:38.854" v="697" actId="26606"/>
          <ac:inkMkLst>
            <pc:docMk/>
            <pc:sldMk cId="1199765093" sldId="263"/>
            <ac:inkMk id="14" creationId="{070477C5-0410-4E4F-97A1-F84C2465C187}"/>
          </ac:inkMkLst>
        </pc:inkChg>
      </pc:sldChg>
      <pc:sldChg chg="new del">
        <pc:chgData name="Ardito pierre" userId="9e11f0feb1ea2800" providerId="LiveId" clId="{ACDECA06-CB21-40A9-963D-30FDE97B7CD4}" dt="2022-02-22T09:11:50.592" v="749" actId="2696"/>
        <pc:sldMkLst>
          <pc:docMk/>
          <pc:sldMk cId="3273045548" sldId="264"/>
        </pc:sldMkLst>
      </pc:sldChg>
      <pc:sldChg chg="addSp delSp modSp add mod">
        <pc:chgData name="Ardito pierre" userId="9e11f0feb1ea2800" providerId="LiveId" clId="{ACDECA06-CB21-40A9-963D-30FDE97B7CD4}" dt="2022-02-24T09:22:19.708" v="3838" actId="1076"/>
        <pc:sldMkLst>
          <pc:docMk/>
          <pc:sldMk cId="408940947" sldId="265"/>
        </pc:sldMkLst>
        <pc:spChg chg="add del mod">
          <ac:chgData name="Ardito pierre" userId="9e11f0feb1ea2800" providerId="LiveId" clId="{ACDECA06-CB21-40A9-963D-30FDE97B7CD4}" dt="2022-02-22T09:11:17.253" v="742" actId="931"/>
          <ac:spMkLst>
            <pc:docMk/>
            <pc:sldMk cId="408940947" sldId="265"/>
            <ac:spMk id="4" creationId="{38A348D4-FCAA-4119-B37C-FBC2C399EC36}"/>
          </ac:spMkLst>
        </pc:spChg>
        <pc:spChg chg="add mod">
          <ac:chgData name="Ardito pierre" userId="9e11f0feb1ea2800" providerId="LiveId" clId="{ACDECA06-CB21-40A9-963D-30FDE97B7CD4}" dt="2022-02-22T10:00:04.919" v="1484" actId="20577"/>
          <ac:spMkLst>
            <pc:docMk/>
            <pc:sldMk cId="408940947" sldId="265"/>
            <ac:spMk id="9" creationId="{95193946-2654-4722-AFE4-BC5BC29401B3}"/>
          </ac:spMkLst>
        </pc:spChg>
        <pc:spChg chg="add mod">
          <ac:chgData name="Ardito pierre" userId="9e11f0feb1ea2800" providerId="LiveId" clId="{ACDECA06-CB21-40A9-963D-30FDE97B7CD4}" dt="2022-02-22T09:50:28.231" v="1397" actId="207"/>
          <ac:spMkLst>
            <pc:docMk/>
            <pc:sldMk cId="408940947" sldId="265"/>
            <ac:spMk id="10" creationId="{BA93A371-7460-4B56-A4A9-AE0EC93ABB4D}"/>
          </ac:spMkLst>
        </pc:spChg>
        <pc:spChg chg="add mod">
          <ac:chgData name="Ardito pierre" userId="9e11f0feb1ea2800" providerId="LiveId" clId="{ACDECA06-CB21-40A9-963D-30FDE97B7CD4}" dt="2022-02-24T09:22:19.708" v="3838" actId="1076"/>
          <ac:spMkLst>
            <pc:docMk/>
            <pc:sldMk cId="408940947" sldId="265"/>
            <ac:spMk id="11" creationId="{47597198-FC6A-493C-BFE5-DAF8FACA5C29}"/>
          </ac:spMkLst>
        </pc:spChg>
        <pc:spChg chg="add mod">
          <ac:chgData name="Ardito pierre" userId="9e11f0feb1ea2800" providerId="LiveId" clId="{ACDECA06-CB21-40A9-963D-30FDE97B7CD4}" dt="2022-02-22T12:36:10.806" v="2599" actId="20577"/>
          <ac:spMkLst>
            <pc:docMk/>
            <pc:sldMk cId="408940947" sldId="265"/>
            <ac:spMk id="12" creationId="{184449F4-1483-4D1C-9325-28D315E355B2}"/>
          </ac:spMkLst>
        </pc:spChg>
        <pc:picChg chg="add mod">
          <ac:chgData name="Ardito pierre" userId="9e11f0feb1ea2800" providerId="LiveId" clId="{ACDECA06-CB21-40A9-963D-30FDE97B7CD4}" dt="2022-02-22T09:46:10.077" v="1328" actId="14100"/>
          <ac:picMkLst>
            <pc:docMk/>
            <pc:sldMk cId="408940947" sldId="265"/>
            <ac:picMk id="6" creationId="{1D6E62FF-4D7C-42AE-B653-F783A03B12E2}"/>
          </ac:picMkLst>
        </pc:picChg>
        <pc:picChg chg="del">
          <ac:chgData name="Ardito pierre" userId="9e11f0feb1ea2800" providerId="LiveId" clId="{ACDECA06-CB21-40A9-963D-30FDE97B7CD4}" dt="2022-02-22T09:11:02.523" v="741" actId="478"/>
          <ac:picMkLst>
            <pc:docMk/>
            <pc:sldMk cId="408940947" sldId="265"/>
            <ac:picMk id="7" creationId="{CB37576E-A3A1-4F94-81E1-1F7A58E64E23}"/>
          </ac:picMkLst>
        </pc:picChg>
      </pc:sldChg>
      <pc:sldChg chg="new del">
        <pc:chgData name="Ardito pierre" userId="9e11f0feb1ea2800" providerId="LiveId" clId="{ACDECA06-CB21-40A9-963D-30FDE97B7CD4}" dt="2022-02-22T09:12:38.014" v="754" actId="2696"/>
        <pc:sldMkLst>
          <pc:docMk/>
          <pc:sldMk cId="993097106" sldId="266"/>
        </pc:sldMkLst>
      </pc:sldChg>
      <pc:sldChg chg="new del">
        <pc:chgData name="Ardito pierre" userId="9e11f0feb1ea2800" providerId="LiveId" clId="{ACDECA06-CB21-40A9-963D-30FDE97B7CD4}" dt="2022-02-22T09:11:48.422" v="748" actId="2696"/>
        <pc:sldMkLst>
          <pc:docMk/>
          <pc:sldMk cId="1257235156" sldId="266"/>
        </pc:sldMkLst>
      </pc:sldChg>
      <pc:sldChg chg="new del">
        <pc:chgData name="Ardito pierre" userId="9e11f0feb1ea2800" providerId="LiveId" clId="{ACDECA06-CB21-40A9-963D-30FDE97B7CD4}" dt="2022-02-22T09:12:35.858" v="753" actId="2696"/>
        <pc:sldMkLst>
          <pc:docMk/>
          <pc:sldMk cId="55651634" sldId="267"/>
        </pc:sldMkLst>
      </pc:sldChg>
      <pc:sldChg chg="addSp delSp modSp add mod">
        <pc:chgData name="Ardito pierre" userId="9e11f0feb1ea2800" providerId="LiveId" clId="{ACDECA06-CB21-40A9-963D-30FDE97B7CD4}" dt="2022-02-22T12:35:55.640" v="2598" actId="20577"/>
        <pc:sldMkLst>
          <pc:docMk/>
          <pc:sldMk cId="2717291279" sldId="268"/>
        </pc:sldMkLst>
        <pc:spChg chg="add del mod">
          <ac:chgData name="Ardito pierre" userId="9e11f0feb1ea2800" providerId="LiveId" clId="{ACDECA06-CB21-40A9-963D-30FDE97B7CD4}" dt="2022-02-22T12:33:04.696" v="2579"/>
          <ac:spMkLst>
            <pc:docMk/>
            <pc:sldMk cId="2717291279" sldId="268"/>
            <ac:spMk id="3" creationId="{525559EB-08F0-4ECB-9077-54CFE9CF372A}"/>
          </ac:spMkLst>
        </pc:spChg>
        <pc:spChg chg="add del mod">
          <ac:chgData name="Ardito pierre" userId="9e11f0feb1ea2800" providerId="LiveId" clId="{ACDECA06-CB21-40A9-963D-30FDE97B7CD4}" dt="2022-02-22T09:12:58.539" v="756" actId="931"/>
          <ac:spMkLst>
            <pc:docMk/>
            <pc:sldMk cId="2717291279" sldId="268"/>
            <ac:spMk id="4" creationId="{8ECF8F2D-D0AB-4447-BF89-A2ED7E83DF8E}"/>
          </ac:spMkLst>
        </pc:spChg>
        <pc:spChg chg="add mod">
          <ac:chgData name="Ardito pierre" userId="9e11f0feb1ea2800" providerId="LiveId" clId="{ACDECA06-CB21-40A9-963D-30FDE97B7CD4}" dt="2022-02-22T09:57:12.421" v="1450" actId="1076"/>
          <ac:spMkLst>
            <pc:docMk/>
            <pc:sldMk cId="2717291279" sldId="268"/>
            <ac:spMk id="10" creationId="{F087C64F-E245-415E-96BB-4938E1A2A761}"/>
          </ac:spMkLst>
        </pc:spChg>
        <pc:spChg chg="add mod">
          <ac:chgData name="Ardito pierre" userId="9e11f0feb1ea2800" providerId="LiveId" clId="{ACDECA06-CB21-40A9-963D-30FDE97B7CD4}" dt="2022-02-22T12:35:55.640" v="2598" actId="20577"/>
          <ac:spMkLst>
            <pc:docMk/>
            <pc:sldMk cId="2717291279" sldId="268"/>
            <ac:spMk id="12" creationId="{0E2E9A58-D19F-49B8-A1D0-696B9D6D2AF9}"/>
          </ac:spMkLst>
        </pc:spChg>
        <pc:spChg chg="add mod">
          <ac:chgData name="Ardito pierre" userId="9e11f0feb1ea2800" providerId="LiveId" clId="{ACDECA06-CB21-40A9-963D-30FDE97B7CD4}" dt="2022-02-22T09:58:51.971" v="1455" actId="1076"/>
          <ac:spMkLst>
            <pc:docMk/>
            <pc:sldMk cId="2717291279" sldId="268"/>
            <ac:spMk id="13" creationId="{DF75A009-0538-4B35-9740-B75EDE6B47C8}"/>
          </ac:spMkLst>
        </pc:spChg>
        <pc:picChg chg="add del mod">
          <ac:chgData name="Ardito pierre" userId="9e11f0feb1ea2800" providerId="LiveId" clId="{ACDECA06-CB21-40A9-963D-30FDE97B7CD4}" dt="2022-02-22T12:35:39.553" v="2594" actId="478"/>
          <ac:picMkLst>
            <pc:docMk/>
            <pc:sldMk cId="2717291279" sldId="268"/>
            <ac:picMk id="4" creationId="{491F28FA-1DD8-4227-952C-84C40ACEF09B}"/>
          </ac:picMkLst>
        </pc:picChg>
        <pc:picChg chg="del">
          <ac:chgData name="Ardito pierre" userId="9e11f0feb1ea2800" providerId="LiveId" clId="{ACDECA06-CB21-40A9-963D-30FDE97B7CD4}" dt="2022-02-22T09:12:40.433" v="755" actId="478"/>
          <ac:picMkLst>
            <pc:docMk/>
            <pc:sldMk cId="2717291279" sldId="268"/>
            <ac:picMk id="6" creationId="{1D6E62FF-4D7C-42AE-B653-F783A03B12E2}"/>
          </ac:picMkLst>
        </pc:picChg>
        <pc:picChg chg="add mod">
          <ac:chgData name="Ardito pierre" userId="9e11f0feb1ea2800" providerId="LiveId" clId="{ACDECA06-CB21-40A9-963D-30FDE97B7CD4}" dt="2022-02-22T09:57:04.536" v="1449" actId="1076"/>
          <ac:picMkLst>
            <pc:docMk/>
            <pc:sldMk cId="2717291279" sldId="268"/>
            <ac:picMk id="7" creationId="{D7D97E5B-C3ED-45F5-A6EC-1CCFA37DEC53}"/>
          </ac:picMkLst>
        </pc:picChg>
        <pc:picChg chg="add mod">
          <ac:chgData name="Ardito pierre" userId="9e11f0feb1ea2800" providerId="LiveId" clId="{ACDECA06-CB21-40A9-963D-30FDE97B7CD4}" dt="2022-02-22T09:55:56.636" v="1439" actId="1076"/>
          <ac:picMkLst>
            <pc:docMk/>
            <pc:sldMk cId="2717291279" sldId="268"/>
            <ac:picMk id="11" creationId="{3077C488-85F2-40F7-98E8-1324923167AB}"/>
          </ac:picMkLst>
        </pc:picChg>
        <pc:picChg chg="add del mod">
          <ac:chgData name="Ardito pierre" userId="9e11f0feb1ea2800" providerId="LiveId" clId="{ACDECA06-CB21-40A9-963D-30FDE97B7CD4}" dt="2022-02-22T12:32:35.011" v="2576" actId="478"/>
          <ac:picMkLst>
            <pc:docMk/>
            <pc:sldMk cId="2717291279" sldId="268"/>
            <ac:picMk id="14" creationId="{22309208-F034-4E97-8D1E-9F942AFAA3A3}"/>
          </ac:picMkLst>
        </pc:picChg>
      </pc:sldChg>
      <pc:sldChg chg="addSp delSp modSp new del mod">
        <pc:chgData name="Ardito pierre" userId="9e11f0feb1ea2800" providerId="LiveId" clId="{ACDECA06-CB21-40A9-963D-30FDE97B7CD4}" dt="2022-02-22T09:19:40.652" v="850" actId="2696"/>
        <pc:sldMkLst>
          <pc:docMk/>
          <pc:sldMk cId="3070901290" sldId="269"/>
        </pc:sldMkLst>
        <pc:spChg chg="del">
          <ac:chgData name="Ardito pierre" userId="9e11f0feb1ea2800" providerId="LiveId" clId="{ACDECA06-CB21-40A9-963D-30FDE97B7CD4}" dt="2022-02-22T09:19:28.458" v="848" actId="931"/>
          <ac:spMkLst>
            <pc:docMk/>
            <pc:sldMk cId="3070901290" sldId="269"/>
            <ac:spMk id="3" creationId="{C42F46A3-2F3F-445B-A66A-DED5C719DD3C}"/>
          </ac:spMkLst>
        </pc:spChg>
        <pc:picChg chg="add mod">
          <ac:chgData name="Ardito pierre" userId="9e11f0feb1ea2800" providerId="LiveId" clId="{ACDECA06-CB21-40A9-963D-30FDE97B7CD4}" dt="2022-02-22T09:19:30.961" v="849" actId="14100"/>
          <ac:picMkLst>
            <pc:docMk/>
            <pc:sldMk cId="3070901290" sldId="269"/>
            <ac:picMk id="5" creationId="{6308F3FE-F071-4FD0-B3B3-1FAE9FE68F8F}"/>
          </ac:picMkLst>
        </pc:picChg>
      </pc:sldChg>
      <pc:sldChg chg="addSp delSp modSp add mod">
        <pc:chgData name="Ardito pierre" userId="9e11f0feb1ea2800" providerId="LiveId" clId="{ACDECA06-CB21-40A9-963D-30FDE97B7CD4}" dt="2022-02-22T12:30:56.277" v="2575" actId="20577"/>
        <pc:sldMkLst>
          <pc:docMk/>
          <pc:sldMk cId="1699663438" sldId="270"/>
        </pc:sldMkLst>
        <pc:spChg chg="mod">
          <ac:chgData name="Ardito pierre" userId="9e11f0feb1ea2800" providerId="LiveId" clId="{ACDECA06-CB21-40A9-963D-30FDE97B7CD4}" dt="2022-02-22T12:30:56.277" v="2575" actId="20577"/>
          <ac:spMkLst>
            <pc:docMk/>
            <pc:sldMk cId="1699663438" sldId="270"/>
            <ac:spMk id="2" creationId="{86D31AD1-9A1F-4B14-B9C9-9AAE885D70AB}"/>
          </ac:spMkLst>
        </pc:spChg>
        <pc:spChg chg="add del mod">
          <ac:chgData name="Ardito pierre" userId="9e11f0feb1ea2800" providerId="LiveId" clId="{ACDECA06-CB21-40A9-963D-30FDE97B7CD4}" dt="2022-02-22T09:16:15.959" v="815" actId="931"/>
          <ac:spMkLst>
            <pc:docMk/>
            <pc:sldMk cId="1699663438" sldId="270"/>
            <ac:spMk id="4" creationId="{9CBC8173-5BF1-4476-9821-EAFDCB1CF760}"/>
          </ac:spMkLst>
        </pc:spChg>
        <pc:spChg chg="add del mod">
          <ac:chgData name="Ardito pierre" userId="9e11f0feb1ea2800" providerId="LiveId" clId="{ACDECA06-CB21-40A9-963D-30FDE97B7CD4}" dt="2022-02-22T09:16:30.446" v="817" actId="931"/>
          <ac:spMkLst>
            <pc:docMk/>
            <pc:sldMk cId="1699663438" sldId="270"/>
            <ac:spMk id="10" creationId="{428A84AE-4143-4E3E-BA56-C22279C3FDB1}"/>
          </ac:spMkLst>
        </pc:spChg>
        <pc:picChg chg="add del mod">
          <ac:chgData name="Ardito pierre" userId="9e11f0feb1ea2800" providerId="LiveId" clId="{ACDECA06-CB21-40A9-963D-30FDE97B7CD4}" dt="2022-02-22T09:16:18.675" v="816" actId="478"/>
          <ac:picMkLst>
            <pc:docMk/>
            <pc:sldMk cId="1699663438" sldId="270"/>
            <ac:picMk id="6" creationId="{D01D02CE-7DE9-4A80-B5B1-049202D29338}"/>
          </ac:picMkLst>
        </pc:picChg>
        <pc:picChg chg="del">
          <ac:chgData name="Ardito pierre" userId="9e11f0feb1ea2800" providerId="LiveId" clId="{ACDECA06-CB21-40A9-963D-30FDE97B7CD4}" dt="2022-02-22T09:15:47.448" v="814" actId="478"/>
          <ac:picMkLst>
            <pc:docMk/>
            <pc:sldMk cId="1699663438" sldId="270"/>
            <ac:picMk id="7" creationId="{D7D97E5B-C3ED-45F5-A6EC-1CCFA37DEC53}"/>
          </ac:picMkLst>
        </pc:picChg>
        <pc:picChg chg="add mod">
          <ac:chgData name="Ardito pierre" userId="9e11f0feb1ea2800" providerId="LiveId" clId="{ACDECA06-CB21-40A9-963D-30FDE97B7CD4}" dt="2022-02-22T09:16:30.446" v="817" actId="931"/>
          <ac:picMkLst>
            <pc:docMk/>
            <pc:sldMk cId="1699663438" sldId="270"/>
            <ac:picMk id="12" creationId="{555A66A1-4E2F-4DC2-BED6-BAE86618BD43}"/>
          </ac:picMkLst>
        </pc:picChg>
      </pc:sldChg>
      <pc:sldChg chg="new del">
        <pc:chgData name="Ardito pierre" userId="9e11f0feb1ea2800" providerId="LiveId" clId="{ACDECA06-CB21-40A9-963D-30FDE97B7CD4}" dt="2022-02-22T09:16:40.537" v="819" actId="2696"/>
        <pc:sldMkLst>
          <pc:docMk/>
          <pc:sldMk cId="1730373185" sldId="271"/>
        </pc:sldMkLst>
      </pc:sldChg>
      <pc:sldChg chg="addSp delSp modSp add del mod">
        <pc:chgData name="Ardito pierre" userId="9e11f0feb1ea2800" providerId="LiveId" clId="{ACDECA06-CB21-40A9-963D-30FDE97B7CD4}" dt="2022-02-22T09:40:48.734" v="1150" actId="2696"/>
        <pc:sldMkLst>
          <pc:docMk/>
          <pc:sldMk cId="3009911033" sldId="271"/>
        </pc:sldMkLst>
        <pc:spChg chg="add del mod">
          <ac:chgData name="Ardito pierre" userId="9e11f0feb1ea2800" providerId="LiveId" clId="{ACDECA06-CB21-40A9-963D-30FDE97B7CD4}" dt="2022-02-22T09:16:58.031" v="822" actId="931"/>
          <ac:spMkLst>
            <pc:docMk/>
            <pc:sldMk cId="3009911033" sldId="271"/>
            <ac:spMk id="4" creationId="{6D086750-AAC4-4FD7-BD96-7012BF7B8169}"/>
          </ac:spMkLst>
        </pc:spChg>
        <pc:picChg chg="add mod">
          <ac:chgData name="Ardito pierre" userId="9e11f0feb1ea2800" providerId="LiveId" clId="{ACDECA06-CB21-40A9-963D-30FDE97B7CD4}" dt="2022-02-22T09:40:34.637" v="1149" actId="1076"/>
          <ac:picMkLst>
            <pc:docMk/>
            <pc:sldMk cId="3009911033" sldId="271"/>
            <ac:picMk id="6" creationId="{49761676-5856-45C3-B8DA-B01547986763}"/>
          </ac:picMkLst>
        </pc:picChg>
        <pc:picChg chg="del">
          <ac:chgData name="Ardito pierre" userId="9e11f0feb1ea2800" providerId="LiveId" clId="{ACDECA06-CB21-40A9-963D-30FDE97B7CD4}" dt="2022-02-22T09:16:45.134" v="821" actId="478"/>
          <ac:picMkLst>
            <pc:docMk/>
            <pc:sldMk cId="3009911033" sldId="271"/>
            <ac:picMk id="12" creationId="{555A66A1-4E2F-4DC2-BED6-BAE86618BD43}"/>
          </ac:picMkLst>
        </pc:picChg>
      </pc:sldChg>
      <pc:sldChg chg="addSp delSp modSp add mod">
        <pc:chgData name="Ardito pierre" userId="9e11f0feb1ea2800" providerId="LiveId" clId="{ACDECA06-CB21-40A9-963D-30FDE97B7CD4}" dt="2022-02-22T12:39:40.866" v="2600" actId="1076"/>
        <pc:sldMkLst>
          <pc:docMk/>
          <pc:sldMk cId="521509271" sldId="272"/>
        </pc:sldMkLst>
        <pc:spChg chg="mod">
          <ac:chgData name="Ardito pierre" userId="9e11f0feb1ea2800" providerId="LiveId" clId="{ACDECA06-CB21-40A9-963D-30FDE97B7CD4}" dt="2022-02-22T12:30:51.161" v="2573" actId="20577"/>
          <ac:spMkLst>
            <pc:docMk/>
            <pc:sldMk cId="521509271" sldId="272"/>
            <ac:spMk id="2" creationId="{86D31AD1-9A1F-4B14-B9C9-9AAE885D70AB}"/>
          </ac:spMkLst>
        </pc:spChg>
        <pc:spChg chg="add del mod">
          <ac:chgData name="Ardito pierre" userId="9e11f0feb1ea2800" providerId="LiveId" clId="{ACDECA06-CB21-40A9-963D-30FDE97B7CD4}" dt="2022-02-22T09:17:40.675" v="827" actId="931"/>
          <ac:spMkLst>
            <pc:docMk/>
            <pc:sldMk cId="521509271" sldId="272"/>
            <ac:spMk id="4" creationId="{95E58D70-B57C-4EC6-A8B6-4FBBEC1AE76E}"/>
          </ac:spMkLst>
        </pc:spChg>
        <pc:spChg chg="add mod">
          <ac:chgData name="Ardito pierre" userId="9e11f0feb1ea2800" providerId="LiveId" clId="{ACDECA06-CB21-40A9-963D-30FDE97B7CD4}" dt="2022-02-22T12:39:40.866" v="2600" actId="1076"/>
          <ac:spMkLst>
            <pc:docMk/>
            <pc:sldMk cId="521509271" sldId="272"/>
            <ac:spMk id="10" creationId="{CD9770F8-CC6C-4613-94A0-B3BE39D33EC2}"/>
          </ac:spMkLst>
        </pc:spChg>
        <pc:spChg chg="add mod">
          <ac:chgData name="Ardito pierre" userId="9e11f0feb1ea2800" providerId="LiveId" clId="{ACDECA06-CB21-40A9-963D-30FDE97B7CD4}" dt="2022-02-22T10:16:45.656" v="1807" actId="1076"/>
          <ac:spMkLst>
            <pc:docMk/>
            <pc:sldMk cId="521509271" sldId="272"/>
            <ac:spMk id="12" creationId="{9C4C2B3D-69D6-4627-AAB8-83F76152C78B}"/>
          </ac:spMkLst>
        </pc:spChg>
        <pc:spChg chg="add mod">
          <ac:chgData name="Ardito pierre" userId="9e11f0feb1ea2800" providerId="LiveId" clId="{ACDECA06-CB21-40A9-963D-30FDE97B7CD4}" dt="2022-02-22T10:18:14.675" v="1811" actId="1076"/>
          <ac:spMkLst>
            <pc:docMk/>
            <pc:sldMk cId="521509271" sldId="272"/>
            <ac:spMk id="14" creationId="{7642C06A-5306-4F0C-9D95-8303A9E39283}"/>
          </ac:spMkLst>
        </pc:spChg>
        <pc:spChg chg="add mod">
          <ac:chgData name="Ardito pierre" userId="9e11f0feb1ea2800" providerId="LiveId" clId="{ACDECA06-CB21-40A9-963D-30FDE97B7CD4}" dt="2022-02-22T10:20:11.526" v="1816" actId="1076"/>
          <ac:spMkLst>
            <pc:docMk/>
            <pc:sldMk cId="521509271" sldId="272"/>
            <ac:spMk id="16" creationId="{889A755E-7CAA-4BAC-9F6E-619AC0B76886}"/>
          </ac:spMkLst>
        </pc:spChg>
        <pc:picChg chg="del">
          <ac:chgData name="Ardito pierre" userId="9e11f0feb1ea2800" providerId="LiveId" clId="{ACDECA06-CB21-40A9-963D-30FDE97B7CD4}" dt="2022-02-22T09:17:24.149" v="826" actId="478"/>
          <ac:picMkLst>
            <pc:docMk/>
            <pc:sldMk cId="521509271" sldId="272"/>
            <ac:picMk id="6" creationId="{49761676-5856-45C3-B8DA-B01547986763}"/>
          </ac:picMkLst>
        </pc:picChg>
        <pc:picChg chg="add mod">
          <ac:chgData name="Ardito pierre" userId="9e11f0feb1ea2800" providerId="LiveId" clId="{ACDECA06-CB21-40A9-963D-30FDE97B7CD4}" dt="2022-02-22T09:17:44.092" v="828" actId="14100"/>
          <ac:picMkLst>
            <pc:docMk/>
            <pc:sldMk cId="521509271" sldId="272"/>
            <ac:picMk id="7" creationId="{C9F1241A-25EC-4114-971B-3BCCD81BE096}"/>
          </ac:picMkLst>
        </pc:picChg>
      </pc:sldChg>
      <pc:sldChg chg="addSp delSp modSp add mod">
        <pc:chgData name="Ardito pierre" userId="9e11f0feb1ea2800" providerId="LiveId" clId="{ACDECA06-CB21-40A9-963D-30FDE97B7CD4}" dt="2022-02-22T12:30:37.933" v="2569" actId="20577"/>
        <pc:sldMkLst>
          <pc:docMk/>
          <pc:sldMk cId="1556483993" sldId="273"/>
        </pc:sldMkLst>
        <pc:spChg chg="mod">
          <ac:chgData name="Ardito pierre" userId="9e11f0feb1ea2800" providerId="LiveId" clId="{ACDECA06-CB21-40A9-963D-30FDE97B7CD4}" dt="2022-02-22T12:30:37.933" v="2569" actId="20577"/>
          <ac:spMkLst>
            <pc:docMk/>
            <pc:sldMk cId="1556483993" sldId="273"/>
            <ac:spMk id="2" creationId="{86D31AD1-9A1F-4B14-B9C9-9AAE885D70AB}"/>
          </ac:spMkLst>
        </pc:spChg>
        <pc:spChg chg="add del mod">
          <ac:chgData name="Ardito pierre" userId="9e11f0feb1ea2800" providerId="LiveId" clId="{ACDECA06-CB21-40A9-963D-30FDE97B7CD4}" dt="2022-02-22T09:18:50.071" v="843" actId="931"/>
          <ac:spMkLst>
            <pc:docMk/>
            <pc:sldMk cId="1556483993" sldId="273"/>
            <ac:spMk id="4" creationId="{CF815FCC-2218-431E-A2EF-0480419730A6}"/>
          </ac:spMkLst>
        </pc:spChg>
        <pc:picChg chg="add mod">
          <ac:chgData name="Ardito pierre" userId="9e11f0feb1ea2800" providerId="LiveId" clId="{ACDECA06-CB21-40A9-963D-30FDE97B7CD4}" dt="2022-02-22T09:18:50.071" v="843" actId="931"/>
          <ac:picMkLst>
            <pc:docMk/>
            <pc:sldMk cId="1556483993" sldId="273"/>
            <ac:picMk id="6" creationId="{01A341C8-9AF3-453B-A7D0-F4EFFC3A6A5B}"/>
          </ac:picMkLst>
        </pc:picChg>
        <pc:picChg chg="del">
          <ac:chgData name="Ardito pierre" userId="9e11f0feb1ea2800" providerId="LiveId" clId="{ACDECA06-CB21-40A9-963D-30FDE97B7CD4}" dt="2022-02-22T09:18:41.031" v="842" actId="478"/>
          <ac:picMkLst>
            <pc:docMk/>
            <pc:sldMk cId="1556483993" sldId="273"/>
            <ac:picMk id="7" creationId="{C9F1241A-25EC-4114-971B-3BCCD81BE096}"/>
          </ac:picMkLst>
        </pc:picChg>
      </pc:sldChg>
      <pc:sldChg chg="addSp delSp modSp add mod">
        <pc:chgData name="Ardito pierre" userId="9e11f0feb1ea2800" providerId="LiveId" clId="{ACDECA06-CB21-40A9-963D-30FDE97B7CD4}" dt="2022-02-22T13:23:42.323" v="3751" actId="1076"/>
        <pc:sldMkLst>
          <pc:docMk/>
          <pc:sldMk cId="2325030052" sldId="274"/>
        </pc:sldMkLst>
        <pc:spChg chg="mod">
          <ac:chgData name="Ardito pierre" userId="9e11f0feb1ea2800" providerId="LiveId" clId="{ACDECA06-CB21-40A9-963D-30FDE97B7CD4}" dt="2022-02-22T12:30:40.510" v="2570" actId="20577"/>
          <ac:spMkLst>
            <pc:docMk/>
            <pc:sldMk cId="2325030052" sldId="274"/>
            <ac:spMk id="2" creationId="{86D31AD1-9A1F-4B14-B9C9-9AAE885D70AB}"/>
          </ac:spMkLst>
        </pc:spChg>
        <pc:spChg chg="add del mod">
          <ac:chgData name="Ardito pierre" userId="9e11f0feb1ea2800" providerId="LiveId" clId="{ACDECA06-CB21-40A9-963D-30FDE97B7CD4}" dt="2022-02-22T13:15:32.189" v="3517"/>
          <ac:spMkLst>
            <pc:docMk/>
            <pc:sldMk cId="2325030052" sldId="274"/>
            <ac:spMk id="3" creationId="{F595310A-4E86-4243-9285-EBD6ED90A5A9}"/>
          </ac:spMkLst>
        </pc:spChg>
        <pc:spChg chg="add del mod">
          <ac:chgData name="Ardito pierre" userId="9e11f0feb1ea2800" providerId="LiveId" clId="{ACDECA06-CB21-40A9-963D-30FDE97B7CD4}" dt="2022-02-22T09:19:08.450" v="846" actId="931"/>
          <ac:spMkLst>
            <pc:docMk/>
            <pc:sldMk cId="2325030052" sldId="274"/>
            <ac:spMk id="4" creationId="{09082776-FC13-45EB-AB03-136DDE3F6C24}"/>
          </ac:spMkLst>
        </pc:spChg>
        <pc:spChg chg="add mod">
          <ac:chgData name="Ardito pierre" userId="9e11f0feb1ea2800" providerId="LiveId" clId="{ACDECA06-CB21-40A9-963D-30FDE97B7CD4}" dt="2022-02-22T13:23:42.323" v="3751" actId="1076"/>
          <ac:spMkLst>
            <pc:docMk/>
            <pc:sldMk cId="2325030052" sldId="274"/>
            <ac:spMk id="4" creationId="{50921DA6-7F2B-472E-BFCD-5B249142758E}"/>
          </ac:spMkLst>
        </pc:spChg>
        <pc:spChg chg="add mod">
          <ac:chgData name="Ardito pierre" userId="9e11f0feb1ea2800" providerId="LiveId" clId="{ACDECA06-CB21-40A9-963D-30FDE97B7CD4}" dt="2022-02-22T13:23:36.206" v="3750" actId="20577"/>
          <ac:spMkLst>
            <pc:docMk/>
            <pc:sldMk cId="2325030052" sldId="274"/>
            <ac:spMk id="6" creationId="{DBBFC917-E0E5-4751-9CC7-C3D55F1A4CA3}"/>
          </ac:spMkLst>
        </pc:spChg>
        <pc:spChg chg="add mod">
          <ac:chgData name="Ardito pierre" userId="9e11f0feb1ea2800" providerId="LiveId" clId="{ACDECA06-CB21-40A9-963D-30FDE97B7CD4}" dt="2022-02-22T10:25:09.070" v="1880" actId="20577"/>
          <ac:spMkLst>
            <pc:docMk/>
            <pc:sldMk cId="2325030052" sldId="274"/>
            <ac:spMk id="10" creationId="{1944BD0B-E933-4AA7-AF8A-317C094095BF}"/>
          </ac:spMkLst>
        </pc:spChg>
        <pc:spChg chg="add mod">
          <ac:chgData name="Ardito pierre" userId="9e11f0feb1ea2800" providerId="LiveId" clId="{ACDECA06-CB21-40A9-963D-30FDE97B7CD4}" dt="2022-02-22T12:27:52.739" v="2555" actId="1076"/>
          <ac:spMkLst>
            <pc:docMk/>
            <pc:sldMk cId="2325030052" sldId="274"/>
            <ac:spMk id="12" creationId="{7DF69661-B615-45AE-808B-09942EB47AB4}"/>
          </ac:spMkLst>
        </pc:spChg>
        <pc:picChg chg="add del mod">
          <ac:chgData name="Ardito pierre" userId="9e11f0feb1ea2800" providerId="LiveId" clId="{ACDECA06-CB21-40A9-963D-30FDE97B7CD4}" dt="2022-02-22T13:17:51.089" v="3583" actId="21"/>
          <ac:picMkLst>
            <pc:docMk/>
            <pc:sldMk cId="2325030052" sldId="274"/>
            <ac:picMk id="5" creationId="{494A30CA-33EB-48E8-B7D6-DC13B86BE35D}"/>
          </ac:picMkLst>
        </pc:picChg>
        <pc:picChg chg="del">
          <ac:chgData name="Ardito pierre" userId="9e11f0feb1ea2800" providerId="LiveId" clId="{ACDECA06-CB21-40A9-963D-30FDE97B7CD4}" dt="2022-02-22T09:18:57.177" v="845" actId="478"/>
          <ac:picMkLst>
            <pc:docMk/>
            <pc:sldMk cId="2325030052" sldId="274"/>
            <ac:picMk id="6" creationId="{01A341C8-9AF3-453B-A7D0-F4EFFC3A6A5B}"/>
          </ac:picMkLst>
        </pc:picChg>
        <pc:picChg chg="add mod">
          <ac:chgData name="Ardito pierre" userId="9e11f0feb1ea2800" providerId="LiveId" clId="{ACDECA06-CB21-40A9-963D-30FDE97B7CD4}" dt="2022-02-22T09:19:10.899" v="847" actId="14100"/>
          <ac:picMkLst>
            <pc:docMk/>
            <pc:sldMk cId="2325030052" sldId="274"/>
            <ac:picMk id="7" creationId="{10177A6C-8D55-40C1-B627-8D9571E9FF5D}"/>
          </ac:picMkLst>
        </pc:picChg>
      </pc:sldChg>
      <pc:sldChg chg="addSp delSp modSp add mod">
        <pc:chgData name="Ardito pierre" userId="9e11f0feb1ea2800" providerId="LiveId" clId="{ACDECA06-CB21-40A9-963D-30FDE97B7CD4}" dt="2022-02-22T13:28:21.228" v="3835" actId="1076"/>
        <pc:sldMkLst>
          <pc:docMk/>
          <pc:sldMk cId="320645916" sldId="275"/>
        </pc:sldMkLst>
        <pc:spChg chg="mod">
          <ac:chgData name="Ardito pierre" userId="9e11f0feb1ea2800" providerId="LiveId" clId="{ACDECA06-CB21-40A9-963D-30FDE97B7CD4}" dt="2022-02-22T12:30:43.527" v="2571" actId="20577"/>
          <ac:spMkLst>
            <pc:docMk/>
            <pc:sldMk cId="320645916" sldId="275"/>
            <ac:spMk id="2" creationId="{86D31AD1-9A1F-4B14-B9C9-9AAE885D70AB}"/>
          </ac:spMkLst>
        </pc:spChg>
        <pc:spChg chg="add mod">
          <ac:chgData name="Ardito pierre" userId="9e11f0feb1ea2800" providerId="LiveId" clId="{ACDECA06-CB21-40A9-963D-30FDE97B7CD4}" dt="2022-02-22T13:22:04.835" v="3715" actId="20577"/>
          <ac:spMkLst>
            <pc:docMk/>
            <pc:sldMk cId="320645916" sldId="275"/>
            <ac:spMk id="3" creationId="{6EA521EE-A778-46F3-B978-BA982D87389B}"/>
          </ac:spMkLst>
        </pc:spChg>
        <pc:spChg chg="add del mod">
          <ac:chgData name="Ardito pierre" userId="9e11f0feb1ea2800" providerId="LiveId" clId="{ACDECA06-CB21-40A9-963D-30FDE97B7CD4}" dt="2022-02-22T13:11:10.735" v="3437"/>
          <ac:spMkLst>
            <pc:docMk/>
            <pc:sldMk cId="320645916" sldId="275"/>
            <ac:spMk id="4" creationId="{5D5BFD35-376F-42BA-BD9C-E13CA7E1EA0A}"/>
          </ac:spMkLst>
        </pc:spChg>
        <pc:spChg chg="add del mod">
          <ac:chgData name="Ardito pierre" userId="9e11f0feb1ea2800" providerId="LiveId" clId="{ACDECA06-CB21-40A9-963D-30FDE97B7CD4}" dt="2022-02-22T09:19:48.347" v="853" actId="931"/>
          <ac:spMkLst>
            <pc:docMk/>
            <pc:sldMk cId="320645916" sldId="275"/>
            <ac:spMk id="4" creationId="{C338685F-8318-43BA-9505-3019F0495337}"/>
          </ac:spMkLst>
        </pc:spChg>
        <pc:spChg chg="add mod">
          <ac:chgData name="Ardito pierre" userId="9e11f0feb1ea2800" providerId="LiveId" clId="{ACDECA06-CB21-40A9-963D-30FDE97B7CD4}" dt="2022-02-22T13:24:59.918" v="3786" actId="20577"/>
          <ac:spMkLst>
            <pc:docMk/>
            <pc:sldMk cId="320645916" sldId="275"/>
            <ac:spMk id="5" creationId="{302D3B4C-0EDD-410A-B188-FC5A16396802}"/>
          </ac:spMkLst>
        </pc:spChg>
        <pc:spChg chg="add mod">
          <ac:chgData name="Ardito pierre" userId="9e11f0feb1ea2800" providerId="LiveId" clId="{ACDECA06-CB21-40A9-963D-30FDE97B7CD4}" dt="2022-02-22T13:13:30.330" v="3513" actId="20577"/>
          <ac:spMkLst>
            <pc:docMk/>
            <pc:sldMk cId="320645916" sldId="275"/>
            <ac:spMk id="7" creationId="{DDD93690-B712-4A20-B75A-3C26D3CE759A}"/>
          </ac:spMkLst>
        </pc:spChg>
        <pc:spChg chg="add mod">
          <ac:chgData name="Ardito pierre" userId="9e11f0feb1ea2800" providerId="LiveId" clId="{ACDECA06-CB21-40A9-963D-30FDE97B7CD4}" dt="2022-02-22T13:28:21.228" v="3835" actId="1076"/>
          <ac:spMkLst>
            <pc:docMk/>
            <pc:sldMk cId="320645916" sldId="275"/>
            <ac:spMk id="9" creationId="{7BDC2100-D611-40EE-93B0-3CFF814129DD}"/>
          </ac:spMkLst>
        </pc:spChg>
        <pc:spChg chg="add mod">
          <ac:chgData name="Ardito pierre" userId="9e11f0feb1ea2800" providerId="LiveId" clId="{ACDECA06-CB21-40A9-963D-30FDE97B7CD4}" dt="2022-02-22T13:27:31.927" v="3805" actId="20577"/>
          <ac:spMkLst>
            <pc:docMk/>
            <pc:sldMk cId="320645916" sldId="275"/>
            <ac:spMk id="10" creationId="{BA96CCC7-E7A8-44A4-B25F-9DA22C17C911}"/>
          </ac:spMkLst>
        </pc:spChg>
        <pc:picChg chg="add mod">
          <ac:chgData name="Ardito pierre" userId="9e11f0feb1ea2800" providerId="LiveId" clId="{ACDECA06-CB21-40A9-963D-30FDE97B7CD4}" dt="2022-02-22T09:19:51.984" v="854" actId="14100"/>
          <ac:picMkLst>
            <pc:docMk/>
            <pc:sldMk cId="320645916" sldId="275"/>
            <ac:picMk id="6" creationId="{F484AF39-8CB3-445D-B90B-F17D13E56559}"/>
          </ac:picMkLst>
        </pc:picChg>
        <pc:picChg chg="del">
          <ac:chgData name="Ardito pierre" userId="9e11f0feb1ea2800" providerId="LiveId" clId="{ACDECA06-CB21-40A9-963D-30FDE97B7CD4}" dt="2022-02-22T09:19:44.308" v="852" actId="478"/>
          <ac:picMkLst>
            <pc:docMk/>
            <pc:sldMk cId="320645916" sldId="275"/>
            <ac:picMk id="7" creationId="{10177A6C-8D55-40C1-B627-8D9571E9FF5D}"/>
          </ac:picMkLst>
        </pc:picChg>
      </pc:sldChg>
      <pc:sldChg chg="addSp delSp modSp add mod ord">
        <pc:chgData name="Ardito pierre" userId="9e11f0feb1ea2800" providerId="LiveId" clId="{ACDECA06-CB21-40A9-963D-30FDE97B7CD4}" dt="2022-02-22T12:30:53.490" v="2574" actId="20577"/>
        <pc:sldMkLst>
          <pc:docMk/>
          <pc:sldMk cId="3712950308" sldId="276"/>
        </pc:sldMkLst>
        <pc:spChg chg="mod">
          <ac:chgData name="Ardito pierre" userId="9e11f0feb1ea2800" providerId="LiveId" clId="{ACDECA06-CB21-40A9-963D-30FDE97B7CD4}" dt="2022-02-22T12:30:53.490" v="2574" actId="20577"/>
          <ac:spMkLst>
            <pc:docMk/>
            <pc:sldMk cId="3712950308" sldId="276"/>
            <ac:spMk id="2" creationId="{86D31AD1-9A1F-4B14-B9C9-9AAE885D70AB}"/>
          </ac:spMkLst>
        </pc:spChg>
        <pc:spChg chg="add mod">
          <ac:chgData name="Ardito pierre" userId="9e11f0feb1ea2800" providerId="LiveId" clId="{ACDECA06-CB21-40A9-963D-30FDE97B7CD4}" dt="2022-02-22T10:06:21.808" v="1565" actId="207"/>
          <ac:spMkLst>
            <pc:docMk/>
            <pc:sldMk cId="3712950308" sldId="276"/>
            <ac:spMk id="3" creationId="{78E07C24-2520-43F7-8486-BD2A07AAB0B4}"/>
          </ac:spMkLst>
        </pc:spChg>
        <pc:spChg chg="add mod">
          <ac:chgData name="Ardito pierre" userId="9e11f0feb1ea2800" providerId="LiveId" clId="{ACDECA06-CB21-40A9-963D-30FDE97B7CD4}" dt="2022-02-22T10:14:48.767" v="1799" actId="1076"/>
          <ac:spMkLst>
            <pc:docMk/>
            <pc:sldMk cId="3712950308" sldId="276"/>
            <ac:spMk id="4" creationId="{CC5D6BB9-472A-49B5-8BAE-6C910A7B112F}"/>
          </ac:spMkLst>
        </pc:spChg>
        <pc:spChg chg="add mod">
          <ac:chgData name="Ardito pierre" userId="9e11f0feb1ea2800" providerId="LiveId" clId="{ACDECA06-CB21-40A9-963D-30FDE97B7CD4}" dt="2022-02-22T12:24:34.360" v="2525" actId="20577"/>
          <ac:spMkLst>
            <pc:docMk/>
            <pc:sldMk cId="3712950308" sldId="276"/>
            <ac:spMk id="7" creationId="{C8AAADCA-14D4-42FB-9DED-68CBFBD924AA}"/>
          </ac:spMkLst>
        </pc:spChg>
        <pc:spChg chg="add del mod">
          <ac:chgData name="Ardito pierre" userId="9e11f0feb1ea2800" providerId="LiveId" clId="{ACDECA06-CB21-40A9-963D-30FDE97B7CD4}" dt="2022-02-22T10:12:27.071" v="1749"/>
          <ac:spMkLst>
            <pc:docMk/>
            <pc:sldMk cId="3712950308" sldId="276"/>
            <ac:spMk id="9" creationId="{37933EB5-EA40-487D-B12A-EC2B02FAFB60}"/>
          </ac:spMkLst>
        </pc:spChg>
        <pc:spChg chg="add mod">
          <ac:chgData name="Ardito pierre" userId="9e11f0feb1ea2800" providerId="LiveId" clId="{ACDECA06-CB21-40A9-963D-30FDE97B7CD4}" dt="2022-02-22T10:13:37.433" v="1794" actId="1076"/>
          <ac:spMkLst>
            <pc:docMk/>
            <pc:sldMk cId="3712950308" sldId="276"/>
            <ac:spMk id="10" creationId="{4F7F8550-5C7B-42FC-8257-A40BC58F189A}"/>
          </ac:spMkLst>
        </pc:spChg>
      </pc:sldChg>
      <pc:sldChg chg="delSp modSp add mod ord">
        <pc:chgData name="Ardito pierre" userId="9e11f0feb1ea2800" providerId="LiveId" clId="{ACDECA06-CB21-40A9-963D-30FDE97B7CD4}" dt="2022-02-22T09:41:22.464" v="1157"/>
        <pc:sldMkLst>
          <pc:docMk/>
          <pc:sldMk cId="768920224" sldId="277"/>
        </pc:sldMkLst>
        <pc:spChg chg="del">
          <ac:chgData name="Ardito pierre" userId="9e11f0feb1ea2800" providerId="LiveId" clId="{ACDECA06-CB21-40A9-963D-30FDE97B7CD4}" dt="2022-02-22T09:41:18.150" v="1153" actId="21"/>
          <ac:spMkLst>
            <pc:docMk/>
            <pc:sldMk cId="768920224" sldId="277"/>
            <ac:spMk id="9" creationId="{95193946-2654-4722-AFE4-BC5BC29401B3}"/>
          </ac:spMkLst>
        </pc:spChg>
        <pc:spChg chg="del mod">
          <ac:chgData name="Ardito pierre" userId="9e11f0feb1ea2800" providerId="LiveId" clId="{ACDECA06-CB21-40A9-963D-30FDE97B7CD4}" dt="2022-02-22T09:41:18.154" v="1155"/>
          <ac:spMkLst>
            <pc:docMk/>
            <pc:sldMk cId="768920224" sldId="277"/>
            <ac:spMk id="10" creationId="{BA93A371-7460-4B56-A4A9-AE0EC93ABB4D}"/>
          </ac:spMkLst>
        </pc:spChg>
      </pc:sldChg>
      <pc:sldChg chg="addSp delSp modSp add mod">
        <pc:chgData name="Ardito pierre" userId="9e11f0feb1ea2800" providerId="LiveId" clId="{ACDECA06-CB21-40A9-963D-30FDE97B7CD4}" dt="2022-02-22T13:00:46.860" v="3164" actId="20577"/>
        <pc:sldMkLst>
          <pc:docMk/>
          <pc:sldMk cId="2678877924" sldId="278"/>
        </pc:sldMkLst>
        <pc:spChg chg="mod">
          <ac:chgData name="Ardito pierre" userId="9e11f0feb1ea2800" providerId="LiveId" clId="{ACDECA06-CB21-40A9-963D-30FDE97B7CD4}" dt="2022-02-22T12:30:34.490" v="2568" actId="20577"/>
          <ac:spMkLst>
            <pc:docMk/>
            <pc:sldMk cId="2678877924" sldId="278"/>
            <ac:spMk id="2" creationId="{86D31AD1-9A1F-4B14-B9C9-9AAE885D70AB}"/>
          </ac:spMkLst>
        </pc:spChg>
        <pc:spChg chg="add del mod">
          <ac:chgData name="Ardito pierre" userId="9e11f0feb1ea2800" providerId="LiveId" clId="{ACDECA06-CB21-40A9-963D-30FDE97B7CD4}" dt="2022-02-22T12:08:09.546" v="1911" actId="21"/>
          <ac:spMkLst>
            <pc:docMk/>
            <pc:sldMk cId="2678877924" sldId="278"/>
            <ac:spMk id="4" creationId="{D291FF29-B0CE-4862-8507-A4DEAA3917DE}"/>
          </ac:spMkLst>
        </pc:spChg>
        <pc:spChg chg="add mod">
          <ac:chgData name="Ardito pierre" userId="9e11f0feb1ea2800" providerId="LiveId" clId="{ACDECA06-CB21-40A9-963D-30FDE97B7CD4}" dt="2022-02-22T13:00:46.860" v="3164" actId="20577"/>
          <ac:spMkLst>
            <pc:docMk/>
            <pc:sldMk cId="2678877924" sldId="278"/>
            <ac:spMk id="5" creationId="{C9B07741-DD33-4A14-9280-B0032D0497BD}"/>
          </ac:spMkLst>
        </pc:spChg>
        <pc:spChg chg="del">
          <ac:chgData name="Ardito pierre" userId="9e11f0feb1ea2800" providerId="LiveId" clId="{ACDECA06-CB21-40A9-963D-30FDE97B7CD4}" dt="2022-02-22T12:08:34.431" v="1917" actId="21"/>
          <ac:spMkLst>
            <pc:docMk/>
            <pc:sldMk cId="2678877924" sldId="278"/>
            <ac:spMk id="8" creationId="{48934320-91A6-45A5-9A86-7991F3CEDFAC}"/>
          </ac:spMkLst>
        </pc:spChg>
        <pc:spChg chg="del mod">
          <ac:chgData name="Ardito pierre" userId="9e11f0feb1ea2800" providerId="LiveId" clId="{ACDECA06-CB21-40A9-963D-30FDE97B7CD4}" dt="2022-02-22T12:08:15.145" v="1913" actId="21"/>
          <ac:spMkLst>
            <pc:docMk/>
            <pc:sldMk cId="2678877924" sldId="278"/>
            <ac:spMk id="10" creationId="{CD9770F8-CC6C-4613-94A0-B3BE39D33EC2}"/>
          </ac:spMkLst>
        </pc:spChg>
        <pc:spChg chg="del">
          <ac:chgData name="Ardito pierre" userId="9e11f0feb1ea2800" providerId="LiveId" clId="{ACDECA06-CB21-40A9-963D-30FDE97B7CD4}" dt="2022-02-22T12:08:23.907" v="1915" actId="21"/>
          <ac:spMkLst>
            <pc:docMk/>
            <pc:sldMk cId="2678877924" sldId="278"/>
            <ac:spMk id="12" creationId="{9C4C2B3D-69D6-4627-AAB8-83F76152C78B}"/>
          </ac:spMkLst>
        </pc:spChg>
        <pc:spChg chg="del">
          <ac:chgData name="Ardito pierre" userId="9e11f0feb1ea2800" providerId="LiveId" clId="{ACDECA06-CB21-40A9-963D-30FDE97B7CD4}" dt="2022-02-22T12:08:27.544" v="1916" actId="21"/>
          <ac:spMkLst>
            <pc:docMk/>
            <pc:sldMk cId="2678877924" sldId="278"/>
            <ac:spMk id="14" creationId="{7642C06A-5306-4F0C-9D95-8303A9E39283}"/>
          </ac:spMkLst>
        </pc:spChg>
        <pc:spChg chg="del">
          <ac:chgData name="Ardito pierre" userId="9e11f0feb1ea2800" providerId="LiveId" clId="{ACDECA06-CB21-40A9-963D-30FDE97B7CD4}" dt="2022-02-22T12:08:17.619" v="1914" actId="21"/>
          <ac:spMkLst>
            <pc:docMk/>
            <pc:sldMk cId="2678877924" sldId="278"/>
            <ac:spMk id="16" creationId="{889A755E-7CAA-4BAC-9F6E-619AC0B76886}"/>
          </ac:spMkLst>
        </pc:spChg>
        <pc:picChg chg="del">
          <ac:chgData name="Ardito pierre" userId="9e11f0feb1ea2800" providerId="LiveId" clId="{ACDECA06-CB21-40A9-963D-30FDE97B7CD4}" dt="2022-02-22T12:07:59.151" v="1910" actId="478"/>
          <ac:picMkLst>
            <pc:docMk/>
            <pc:sldMk cId="2678877924" sldId="278"/>
            <ac:picMk id="7" creationId="{C9F1241A-25EC-4114-971B-3BCCD81BE096}"/>
          </ac:picMkLst>
        </pc:picChg>
      </pc:sldChg>
      <pc:sldChg chg="new del">
        <pc:chgData name="Ardito pierre" userId="9e11f0feb1ea2800" providerId="LiveId" clId="{ACDECA06-CB21-40A9-963D-30FDE97B7CD4}" dt="2022-02-22T12:19:45.375" v="2395" actId="2696"/>
        <pc:sldMkLst>
          <pc:docMk/>
          <pc:sldMk cId="1868924285" sldId="279"/>
        </pc:sldMkLst>
      </pc:sldChg>
      <pc:sldChg chg="addSp delSp modSp add mod">
        <pc:chgData name="Ardito pierre" userId="9e11f0feb1ea2800" providerId="LiveId" clId="{ACDECA06-CB21-40A9-963D-30FDE97B7CD4}" dt="2022-02-22T13:37:51.544" v="3837" actId="20577"/>
        <pc:sldMkLst>
          <pc:docMk/>
          <pc:sldMk cId="3806608742" sldId="279"/>
        </pc:sldMkLst>
        <pc:spChg chg="mod">
          <ac:chgData name="Ardito pierre" userId="9e11f0feb1ea2800" providerId="LiveId" clId="{ACDECA06-CB21-40A9-963D-30FDE97B7CD4}" dt="2022-02-22T12:30:46.132" v="2572" actId="20577"/>
          <ac:spMkLst>
            <pc:docMk/>
            <pc:sldMk cId="3806608742" sldId="279"/>
            <ac:spMk id="2" creationId="{86D31AD1-9A1F-4B14-B9C9-9AAE885D70AB}"/>
          </ac:spMkLst>
        </pc:spChg>
        <pc:spChg chg="add mod">
          <ac:chgData name="Ardito pierre" userId="9e11f0feb1ea2800" providerId="LiveId" clId="{ACDECA06-CB21-40A9-963D-30FDE97B7CD4}" dt="2022-02-22T13:37:51.544" v="3837" actId="20577"/>
          <ac:spMkLst>
            <pc:docMk/>
            <pc:sldMk cId="3806608742" sldId="279"/>
            <ac:spMk id="4" creationId="{1BEFBC09-9996-49FE-A149-0A246CE47898}"/>
          </ac:spMkLst>
        </pc:spChg>
        <pc:spChg chg="del">
          <ac:chgData name="Ardito pierre" userId="9e11f0feb1ea2800" providerId="LiveId" clId="{ACDECA06-CB21-40A9-963D-30FDE97B7CD4}" dt="2022-02-22T12:20:49.110" v="2409" actId="21"/>
          <ac:spMkLst>
            <pc:docMk/>
            <pc:sldMk cId="3806608742" sldId="279"/>
            <ac:spMk id="8" creationId="{48934320-91A6-45A5-9A86-7991F3CEDFAC}"/>
          </ac:spMkLst>
        </pc:spChg>
        <pc:spChg chg="add del">
          <ac:chgData name="Ardito pierre" userId="9e11f0feb1ea2800" providerId="LiveId" clId="{ACDECA06-CB21-40A9-963D-30FDE97B7CD4}" dt="2022-02-22T12:20:10.931" v="2400" actId="21"/>
          <ac:spMkLst>
            <pc:docMk/>
            <pc:sldMk cId="3806608742" sldId="279"/>
            <ac:spMk id="9" creationId="{3B67E81B-F08F-4AD6-A475-3722987165CC}"/>
          </ac:spMkLst>
        </pc:spChg>
        <pc:spChg chg="del">
          <ac:chgData name="Ardito pierre" userId="9e11f0feb1ea2800" providerId="LiveId" clId="{ACDECA06-CB21-40A9-963D-30FDE97B7CD4}" dt="2022-02-22T12:20:44.390" v="2408" actId="21"/>
          <ac:spMkLst>
            <pc:docMk/>
            <pc:sldMk cId="3806608742" sldId="279"/>
            <ac:spMk id="10" creationId="{BA96CCC7-E7A8-44A4-B25F-9DA22C17C911}"/>
          </ac:spMkLst>
        </pc:spChg>
        <pc:picChg chg="del">
          <ac:chgData name="Ardito pierre" userId="9e11f0feb1ea2800" providerId="LiveId" clId="{ACDECA06-CB21-40A9-963D-30FDE97B7CD4}" dt="2022-02-22T12:19:56.790" v="2397" actId="478"/>
          <ac:picMkLst>
            <pc:docMk/>
            <pc:sldMk cId="3806608742" sldId="279"/>
            <ac:picMk id="6" creationId="{F484AF39-8CB3-445D-B90B-F17D13E5655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59:40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59:33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1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84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3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1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661467-C5E7-40DC-87D3-71D271298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839865"/>
            <a:ext cx="10909640" cy="90497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5600">
                <a:latin typeface="Gill Sans MT" panose="020B0502020104020203" pitchFamily="34" charset="0"/>
              </a:rPr>
              <a:t>Etude de Marché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79F786-32F7-49D1-B110-2582AFE2F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742598"/>
            <a:ext cx="10909643" cy="552659"/>
          </a:xfrm>
        </p:spPr>
        <p:txBody>
          <a:bodyPr anchor="ctr">
            <a:normAutofit/>
          </a:bodyPr>
          <a:lstStyle/>
          <a:p>
            <a:pPr algn="ctr"/>
            <a:endParaRPr lang="fr-FR" sz="24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95BFA5-C4B9-4AB5-9F3B-950F577A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7" y="2633472"/>
            <a:ext cx="10624457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4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latin typeface="Gill Sans MT" panose="020B0502020104020203" pitchFamily="34" charset="0"/>
              </a:rPr>
              <a:t>Analyse en composante principales pour l’ensemble des pays choisis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934320-91A6-45A5-9A86-7991F3CEDFAC}"/>
              </a:ext>
            </a:extLst>
          </p:cNvPr>
          <p:cNvSpPr txBox="1"/>
          <p:nvPr/>
        </p:nvSpPr>
        <p:spPr>
          <a:xfrm>
            <a:off x="5198165" y="311287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Eboulis des valeurs propres</a:t>
            </a:r>
          </a:p>
        </p:txBody>
      </p:sp>
      <p:pic>
        <p:nvPicPr>
          <p:cNvPr id="6" name="Espace réservé du contenu 5" descr="Une image contenant carte, intérieur&#10;&#10;Description générée automatiquement">
            <a:extLst>
              <a:ext uri="{FF2B5EF4-FFF2-40B4-BE49-F238E27FC236}">
                <a16:creationId xmlns:a16="http://schemas.microsoft.com/office/drawing/2014/main" id="{1D6E62FF-4D7C-42AE-B653-F783A03B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9" y="1936866"/>
            <a:ext cx="11303020" cy="469669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193946-2654-4722-AFE4-BC5BC29401B3}"/>
              </a:ext>
            </a:extLst>
          </p:cNvPr>
          <p:cNvSpPr txBox="1"/>
          <p:nvPr/>
        </p:nvSpPr>
        <p:spPr>
          <a:xfrm>
            <a:off x="8552352" y="3946042"/>
            <a:ext cx="266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Pays riches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Forte disponibilité alimentaire générale et animale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Gros producteurs de volaille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Indices Faibles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93A371-7460-4B56-A4A9-AE0EC93ABB4D}"/>
              </a:ext>
            </a:extLst>
          </p:cNvPr>
          <p:cNvSpPr txBox="1"/>
          <p:nvPr/>
        </p:nvSpPr>
        <p:spPr>
          <a:xfrm>
            <a:off x="838200" y="3946042"/>
            <a:ext cx="272657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Pays pauvres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Faible disponibilité alimentaire générale et animale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Indices élevés </a:t>
            </a:r>
          </a:p>
          <a:p>
            <a:endParaRPr lang="fr-FR" sz="800" dirty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597198-FC6A-493C-BFE5-DAF8FACA5C29}"/>
              </a:ext>
            </a:extLst>
          </p:cNvPr>
          <p:cNvSpPr txBox="1"/>
          <p:nvPr/>
        </p:nvSpPr>
        <p:spPr>
          <a:xfrm>
            <a:off x="6260228" y="2358861"/>
            <a:ext cx="2410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Loin de la France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Gros producteurs de volaille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Grande disponibilité alimentaire de volaille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4449F4-1483-4D1C-9325-28D315E355B2}"/>
              </a:ext>
            </a:extLst>
          </p:cNvPr>
          <p:cNvSpPr txBox="1"/>
          <p:nvPr/>
        </p:nvSpPr>
        <p:spPr>
          <a:xfrm>
            <a:off x="6484333" y="5107060"/>
            <a:ext cx="19620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Importateurs de volailles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4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latin typeface="Gill Sans MT" panose="020B0502020104020203" pitchFamily="34" charset="0"/>
              </a:rPr>
              <a:t>Analyse en composante principales pour l’ensemble des pays choisis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934320-91A6-45A5-9A86-7991F3CEDFAC}"/>
              </a:ext>
            </a:extLst>
          </p:cNvPr>
          <p:cNvSpPr txBox="1"/>
          <p:nvPr/>
        </p:nvSpPr>
        <p:spPr>
          <a:xfrm>
            <a:off x="5198165" y="311287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Eboulis des valeurs propres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7D97E5B-C3ED-45F5-A6EC-1CCFA37DE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75" y="1875119"/>
            <a:ext cx="7861853" cy="4913658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087C64F-E245-415E-96BB-4938E1A2A761}"/>
              </a:ext>
            </a:extLst>
          </p:cNvPr>
          <p:cNvSpPr txBox="1"/>
          <p:nvPr/>
        </p:nvSpPr>
        <p:spPr>
          <a:xfrm>
            <a:off x="8604849" y="5594464"/>
            <a:ext cx="277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Pays riches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Forte disponibilité alimentaire générale et animale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Bon producteurs de volaille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Indices Faibles</a:t>
            </a:r>
            <a:endParaRPr lang="fr-FR" sz="18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077C488-85F2-40F7-98E8-13249231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069" y="1875119"/>
            <a:ext cx="2408129" cy="52430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F75A009-0538-4B35-9740-B75EDE6B47C8}"/>
              </a:ext>
            </a:extLst>
          </p:cNvPr>
          <p:cNvSpPr txBox="1"/>
          <p:nvPr/>
        </p:nvSpPr>
        <p:spPr>
          <a:xfrm>
            <a:off x="2196367" y="5273671"/>
            <a:ext cx="253357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Pays pauvres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Faible disponibilité alimentaire générale et animale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Indices élevés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E9A58-D19F-49B8-A1D0-696B9D6D2AF9}"/>
              </a:ext>
            </a:extLst>
          </p:cNvPr>
          <p:cNvSpPr txBox="1"/>
          <p:nvPr/>
        </p:nvSpPr>
        <p:spPr>
          <a:xfrm>
            <a:off x="6481024" y="5527586"/>
            <a:ext cx="19620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Importateurs de volailles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29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Analyse en composante principales ciblée sur le groupe de la France (CAH)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934320-91A6-45A5-9A86-7991F3CEDFAC}"/>
              </a:ext>
            </a:extLst>
          </p:cNvPr>
          <p:cNvSpPr txBox="1"/>
          <p:nvPr/>
        </p:nvSpPr>
        <p:spPr>
          <a:xfrm>
            <a:off x="5198165" y="311287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Eboulis des valeurs propres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55A66A1-4E2F-4DC2-BED6-BAE86618B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6" y="1928813"/>
            <a:ext cx="10206988" cy="4252912"/>
          </a:xfrm>
        </p:spPr>
      </p:pic>
    </p:spTree>
    <p:extLst>
      <p:ext uri="{BB962C8B-B14F-4D97-AF65-F5344CB8AC3E}">
        <p14:creationId xmlns:p14="http://schemas.microsoft.com/office/powerpoint/2010/main" val="169966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Analyse en composante principales ciblée sur le groupe de la France (CAH)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934320-91A6-45A5-9A86-7991F3CEDFAC}"/>
              </a:ext>
            </a:extLst>
          </p:cNvPr>
          <p:cNvSpPr txBox="1"/>
          <p:nvPr/>
        </p:nvSpPr>
        <p:spPr>
          <a:xfrm>
            <a:off x="5198165" y="311287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Eboulis des valeurs propres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9761676-5856-45C3-B8DA-B01547986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1" y="1908934"/>
            <a:ext cx="10613498" cy="4422291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8E07C24-2520-43F7-8486-BD2A07AAB0B4}"/>
              </a:ext>
            </a:extLst>
          </p:cNvPr>
          <p:cNvSpPr txBox="1"/>
          <p:nvPr/>
        </p:nvSpPr>
        <p:spPr>
          <a:xfrm>
            <a:off x="6991003" y="1908934"/>
            <a:ext cx="11139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Consommation importante de volaille importée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5D6BB9-472A-49B5-8BAE-6C910A7B112F}"/>
              </a:ext>
            </a:extLst>
          </p:cNvPr>
          <p:cNvSpPr txBox="1"/>
          <p:nvPr/>
        </p:nvSpPr>
        <p:spPr>
          <a:xfrm>
            <a:off x="2676698" y="3175084"/>
            <a:ext cx="15711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Riche 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Prix de production élevé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Production de volaille faible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AAADCA-14D4-42FB-9DED-68CBFBD924AA}"/>
              </a:ext>
            </a:extLst>
          </p:cNvPr>
          <p:cNvSpPr txBox="1"/>
          <p:nvPr/>
        </p:nvSpPr>
        <p:spPr>
          <a:xfrm>
            <a:off x="8276707" y="3333455"/>
            <a:ext cx="196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Pauvre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Prix de production faible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Production importante de volaille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Indice risque élevé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7F8550-5C7B-42FC-8257-A40BC58F189A}"/>
              </a:ext>
            </a:extLst>
          </p:cNvPr>
          <p:cNvSpPr txBox="1"/>
          <p:nvPr/>
        </p:nvSpPr>
        <p:spPr>
          <a:xfrm>
            <a:off x="6341570" y="5206812"/>
            <a:ext cx="2342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Faible consommation de volaille importée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95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Analyse en composante principales ciblée sur le groupe de la France (CAH)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934320-91A6-45A5-9A86-7991F3CEDFAC}"/>
              </a:ext>
            </a:extLst>
          </p:cNvPr>
          <p:cNvSpPr txBox="1"/>
          <p:nvPr/>
        </p:nvSpPr>
        <p:spPr>
          <a:xfrm>
            <a:off x="5198165" y="311287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Eboulis des valeurs propres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9F1241A-25EC-4114-971B-3BCCD81B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4" y="1928813"/>
            <a:ext cx="10494230" cy="4372596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D9770F8-CC6C-4613-94A0-B3BE39D33EC2}"/>
              </a:ext>
            </a:extLst>
          </p:cNvPr>
          <p:cNvSpPr txBox="1"/>
          <p:nvPr/>
        </p:nvSpPr>
        <p:spPr>
          <a:xfrm>
            <a:off x="2198374" y="3312925"/>
            <a:ext cx="150668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Riche 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Prix de production élevé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Production de volaille faible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C4C2B3D-69D6-4627-AAB8-83F76152C78B}"/>
              </a:ext>
            </a:extLst>
          </p:cNvPr>
          <p:cNvSpPr txBox="1"/>
          <p:nvPr/>
        </p:nvSpPr>
        <p:spPr>
          <a:xfrm>
            <a:off x="7656022" y="2290010"/>
            <a:ext cx="24127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Consommation importante de volaille importée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642C06A-5306-4F0C-9D95-8303A9E39283}"/>
              </a:ext>
            </a:extLst>
          </p:cNvPr>
          <p:cNvSpPr txBox="1"/>
          <p:nvPr/>
        </p:nvSpPr>
        <p:spPr>
          <a:xfrm>
            <a:off x="7205057" y="5345083"/>
            <a:ext cx="2421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Faible consommation de volaille importée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89A755E-7CAA-4BAC-9F6E-619AC0B76886}"/>
              </a:ext>
            </a:extLst>
          </p:cNvPr>
          <p:cNvSpPr txBox="1"/>
          <p:nvPr/>
        </p:nvSpPr>
        <p:spPr>
          <a:xfrm>
            <a:off x="8281084" y="3312925"/>
            <a:ext cx="20386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Pauvre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Prix de production faible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Production importante de volaille</a:t>
            </a:r>
          </a:p>
        </p:txBody>
      </p:sp>
    </p:spTree>
    <p:extLst>
      <p:ext uri="{BB962C8B-B14F-4D97-AF65-F5344CB8AC3E}">
        <p14:creationId xmlns:p14="http://schemas.microsoft.com/office/powerpoint/2010/main" val="52150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Analyse en composante principales ciblée sur le groupe de la France (CAH)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B07741-DD33-4A14-9280-B0032D0497BD}"/>
              </a:ext>
            </a:extLst>
          </p:cNvPr>
          <p:cNvSpPr txBox="1"/>
          <p:nvPr/>
        </p:nvSpPr>
        <p:spPr>
          <a:xfrm>
            <a:off x="731521" y="2568633"/>
            <a:ext cx="106222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4 Pays potentiels pour exporter les poulets :</a:t>
            </a:r>
          </a:p>
          <a:p>
            <a:endParaRPr lang="fr-FR" sz="2000" dirty="0">
              <a:latin typeface="Gill Sans MT" panose="020B0502020104020203" pitchFamily="34" charset="0"/>
            </a:endParaRPr>
          </a:p>
          <a:p>
            <a:endParaRPr lang="fr-FR" sz="2000" dirty="0">
              <a:latin typeface="Gill Sans MT" panose="020B0502020104020203" pitchFamily="34" charset="0"/>
            </a:endParaRPr>
          </a:p>
          <a:p>
            <a:r>
              <a:rPr lang="fr-FR" sz="2000" dirty="0">
                <a:latin typeface="Gill Sans MT" panose="020B0502020104020203" pitchFamily="34" charset="0"/>
              </a:rPr>
              <a:t>- Pays Bas et Belgique (Forte consommation de volaille importée)</a:t>
            </a:r>
          </a:p>
          <a:p>
            <a:endParaRPr lang="fr-FR" sz="2000" dirty="0">
              <a:latin typeface="Gill Sans MT" panose="020B0502020104020203" pitchFamily="34" charset="0"/>
            </a:endParaRPr>
          </a:p>
          <a:p>
            <a:endParaRPr lang="fr-FR" sz="2000" dirty="0">
              <a:latin typeface="Gill Sans MT" panose="020B0502020104020203" pitchFamily="34" charset="0"/>
            </a:endParaRPr>
          </a:p>
          <a:p>
            <a:r>
              <a:rPr lang="fr-FR" sz="2000" dirty="0">
                <a:latin typeface="Gill Sans MT" panose="020B0502020104020203" pitchFamily="34" charset="0"/>
              </a:rPr>
              <a:t>- Allemagne ( Production moyenne et proche de la France)</a:t>
            </a:r>
          </a:p>
          <a:p>
            <a:pPr marL="342900" indent="-342900">
              <a:buFontTx/>
              <a:buChar char="-"/>
            </a:pPr>
            <a:endParaRPr lang="fr-FR" sz="2000" dirty="0">
              <a:latin typeface="Gill Sans MT" panose="020B0502020104020203" pitchFamily="34" charset="0"/>
            </a:endParaRPr>
          </a:p>
          <a:p>
            <a:endParaRPr lang="fr-FR" sz="2000" dirty="0">
              <a:latin typeface="Gill Sans MT" panose="020B0502020104020203" pitchFamily="34" charset="0"/>
            </a:endParaRPr>
          </a:p>
          <a:p>
            <a:r>
              <a:rPr lang="fr-FR" sz="2000" dirty="0">
                <a:latin typeface="Gill Sans MT" panose="020B0502020104020203" pitchFamily="34" charset="0"/>
              </a:rPr>
              <a:t>- Luxembourg  (Faible production , proche de la France et bonne consommation de volaille importée)</a:t>
            </a:r>
          </a:p>
          <a:p>
            <a:endParaRPr lang="fr-FR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7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Analyse en composante principales ciblée sur le groupe de la France (K-</a:t>
            </a:r>
            <a:r>
              <a:rPr lang="fr-FR" dirty="0" err="1">
                <a:latin typeface="Gill Sans MT" panose="020B0502020104020203" pitchFamily="34" charset="0"/>
              </a:rPr>
              <a:t>Means</a:t>
            </a:r>
            <a:r>
              <a:rPr lang="fr-FR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934320-91A6-45A5-9A86-7991F3CEDFAC}"/>
              </a:ext>
            </a:extLst>
          </p:cNvPr>
          <p:cNvSpPr txBox="1"/>
          <p:nvPr/>
        </p:nvSpPr>
        <p:spPr>
          <a:xfrm>
            <a:off x="5198165" y="311287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Eboulis des valeurs propres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1A341C8-9AF3-453B-A7D0-F4EFFC3A6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6" y="1928813"/>
            <a:ext cx="10206988" cy="4252912"/>
          </a:xfrm>
        </p:spPr>
      </p:pic>
    </p:spTree>
    <p:extLst>
      <p:ext uri="{BB962C8B-B14F-4D97-AF65-F5344CB8AC3E}">
        <p14:creationId xmlns:p14="http://schemas.microsoft.com/office/powerpoint/2010/main" val="155648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Analyse en composante principales ciblée sur le groupe de la France (K-</a:t>
            </a:r>
            <a:r>
              <a:rPr lang="fr-FR" dirty="0" err="1">
                <a:latin typeface="Gill Sans MT" panose="020B0502020104020203" pitchFamily="34" charset="0"/>
              </a:rPr>
              <a:t>Means</a:t>
            </a:r>
            <a:r>
              <a:rPr lang="fr-FR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934320-91A6-45A5-9A86-7991F3CEDFAC}"/>
              </a:ext>
            </a:extLst>
          </p:cNvPr>
          <p:cNvSpPr txBox="1"/>
          <p:nvPr/>
        </p:nvSpPr>
        <p:spPr>
          <a:xfrm>
            <a:off x="5198165" y="311287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Eboulis des valeurs propres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0177A6C-8D55-40C1-B627-8D9571E9F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7" y="1928813"/>
            <a:ext cx="10661207" cy="4442170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944BD0B-E933-4AA7-AF8A-317C094095BF}"/>
              </a:ext>
            </a:extLst>
          </p:cNvPr>
          <p:cNvSpPr txBox="1"/>
          <p:nvPr/>
        </p:nvSpPr>
        <p:spPr>
          <a:xfrm>
            <a:off x="7838903" y="3104774"/>
            <a:ext cx="1803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Pauvre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Prix de production faible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Indices élevés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F69661-B615-45AE-808B-09942EB47AB4}"/>
              </a:ext>
            </a:extLst>
          </p:cNvPr>
          <p:cNvSpPr txBox="1"/>
          <p:nvPr/>
        </p:nvSpPr>
        <p:spPr>
          <a:xfrm>
            <a:off x="3064298" y="3700256"/>
            <a:ext cx="16895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Riche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Prix de production élevé</a:t>
            </a:r>
          </a:p>
          <a:p>
            <a:endParaRPr lang="fr-FR" sz="9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921DA6-7F2B-472E-BFCD-5B249142758E}"/>
              </a:ext>
            </a:extLst>
          </p:cNvPr>
          <p:cNvSpPr txBox="1"/>
          <p:nvPr/>
        </p:nvSpPr>
        <p:spPr>
          <a:xfrm>
            <a:off x="4657837" y="4912822"/>
            <a:ext cx="1080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Gros producteur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Bon importateur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Pays aisés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BFC917-E0E5-4751-9CC7-C3D55F1A4CA3}"/>
              </a:ext>
            </a:extLst>
          </p:cNvPr>
          <p:cNvSpPr txBox="1"/>
          <p:nvPr/>
        </p:nvSpPr>
        <p:spPr>
          <a:xfrm>
            <a:off x="6400801" y="4473455"/>
            <a:ext cx="15295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Gros producteur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Assez pauvre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Bon importateur</a:t>
            </a:r>
          </a:p>
        </p:txBody>
      </p:sp>
    </p:spTree>
    <p:extLst>
      <p:ext uri="{BB962C8B-B14F-4D97-AF65-F5344CB8AC3E}">
        <p14:creationId xmlns:p14="http://schemas.microsoft.com/office/powerpoint/2010/main" val="232503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Analyse en composante principales ciblée sur le groupe de la France (K-</a:t>
            </a:r>
            <a:r>
              <a:rPr lang="fr-FR" dirty="0" err="1">
                <a:latin typeface="Gill Sans MT" panose="020B0502020104020203" pitchFamily="34" charset="0"/>
              </a:rPr>
              <a:t>Means</a:t>
            </a:r>
            <a:r>
              <a:rPr lang="fr-FR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934320-91A6-45A5-9A86-7991F3CEDFAC}"/>
              </a:ext>
            </a:extLst>
          </p:cNvPr>
          <p:cNvSpPr txBox="1"/>
          <p:nvPr/>
        </p:nvSpPr>
        <p:spPr>
          <a:xfrm>
            <a:off x="5198165" y="311287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Eboulis des valeurs propres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484AF39-8CB3-445D-B90B-F17D13E5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1" y="1928812"/>
            <a:ext cx="10518083" cy="4382535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A96CCC7-E7A8-44A4-B25F-9DA22C17C911}"/>
              </a:ext>
            </a:extLst>
          </p:cNvPr>
          <p:cNvSpPr txBox="1"/>
          <p:nvPr/>
        </p:nvSpPr>
        <p:spPr>
          <a:xfrm>
            <a:off x="7860317" y="3005149"/>
            <a:ext cx="1880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Pauvre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Prix de production faible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Production importante de volaille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Importation faible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D93690-B712-4A20-B75A-3C26D3CE759A}"/>
              </a:ext>
            </a:extLst>
          </p:cNvPr>
          <p:cNvSpPr txBox="1"/>
          <p:nvPr/>
        </p:nvSpPr>
        <p:spPr>
          <a:xfrm>
            <a:off x="3097550" y="3429000"/>
            <a:ext cx="1689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Riche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Prix de production élevé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Petit producteur de volaille</a:t>
            </a:r>
          </a:p>
          <a:p>
            <a:endParaRPr lang="fr-FR" sz="900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A521EE-A778-46F3-B978-BA982D87389B}"/>
              </a:ext>
            </a:extLst>
          </p:cNvPr>
          <p:cNvSpPr txBox="1"/>
          <p:nvPr/>
        </p:nvSpPr>
        <p:spPr>
          <a:xfrm>
            <a:off x="6555219" y="4697038"/>
            <a:ext cx="1616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Assez Pauvre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Production élevé de volaille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Prix de production faible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Bon importateur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2D3B4C-0EDD-410A-B188-FC5A16396802}"/>
              </a:ext>
            </a:extLst>
          </p:cNvPr>
          <p:cNvSpPr txBox="1"/>
          <p:nvPr/>
        </p:nvSpPr>
        <p:spPr>
          <a:xfrm>
            <a:off x="4232820" y="4989893"/>
            <a:ext cx="161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Gros producteur de volaille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Gros importateur 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Riche</a:t>
            </a:r>
          </a:p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Prix de production moyen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DC2100-D611-40EE-93B0-3CFF814129DD}"/>
              </a:ext>
            </a:extLst>
          </p:cNvPr>
          <p:cNvSpPr txBox="1"/>
          <p:nvPr/>
        </p:nvSpPr>
        <p:spPr>
          <a:xfrm>
            <a:off x="4746568" y="2643914"/>
            <a:ext cx="119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  <a:latin typeface="Gill Sans MT" panose="020B0502020104020203" pitchFamily="34" charset="0"/>
              </a:rPr>
              <a:t>Pays loin de la France</a:t>
            </a:r>
          </a:p>
        </p:txBody>
      </p:sp>
    </p:spTree>
    <p:extLst>
      <p:ext uri="{BB962C8B-B14F-4D97-AF65-F5344CB8AC3E}">
        <p14:creationId xmlns:p14="http://schemas.microsoft.com/office/powerpoint/2010/main" val="32064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Analyse en composante principales ciblée sur le groupe de la France (K-</a:t>
            </a:r>
            <a:r>
              <a:rPr lang="fr-FR" dirty="0" err="1">
                <a:latin typeface="Gill Sans MT" panose="020B0502020104020203" pitchFamily="34" charset="0"/>
              </a:rPr>
              <a:t>Means</a:t>
            </a:r>
            <a:r>
              <a:rPr lang="fr-FR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EFBC09-9996-49FE-A149-0A246CE4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2" y="2079012"/>
            <a:ext cx="11842866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Gill Sans MT" panose="020B0502020104020203" pitchFamily="34" charset="0"/>
              </a:rPr>
              <a:t>5 Pays potentiels pour exporter les poulets :</a:t>
            </a:r>
          </a:p>
          <a:p>
            <a:pPr marL="0" indent="0">
              <a:buNone/>
            </a:pPr>
            <a:endParaRPr lang="fr-FR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Gill Sans MT" panose="020B0502020104020203" pitchFamily="34" charset="0"/>
              </a:rPr>
              <a:t>- Belgique et Pays-Bas ( Forte consommation de volaille importée et proche de la France)</a:t>
            </a:r>
          </a:p>
          <a:p>
            <a:pPr marL="0" indent="0">
              <a:buNone/>
            </a:pPr>
            <a:endParaRPr lang="fr-FR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Gill Sans MT" panose="020B0502020104020203" pitchFamily="34" charset="0"/>
              </a:rPr>
              <a:t>-  Allemagne ( Production moyenne , consommation moyenne de volaille importée et proche de la France)</a:t>
            </a:r>
          </a:p>
          <a:p>
            <a:pPr marL="0" indent="0">
              <a:buNone/>
            </a:pPr>
            <a:endParaRPr lang="fr-FR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Gill Sans MT" panose="020B0502020104020203" pitchFamily="34" charset="0"/>
              </a:rPr>
              <a:t>-  Suède (Production moyenne , consommation moyenne de volaille importée et assez proche de la France)</a:t>
            </a:r>
          </a:p>
          <a:p>
            <a:pPr marL="0" indent="0">
              <a:buNone/>
            </a:pPr>
            <a:endParaRPr lang="fr-FR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Gill Sans MT" panose="020B0502020104020203" pitchFamily="34" charset="0"/>
              </a:rPr>
              <a:t>- Luxembourg ( Très faible production , bonne consommation de volaille importée </a:t>
            </a:r>
            <a:r>
              <a:rPr lang="fr-FR" sz="2000">
                <a:latin typeface="Gill Sans MT" panose="020B0502020104020203" pitchFamily="34" charset="0"/>
              </a:rPr>
              <a:t>et proche </a:t>
            </a:r>
            <a:r>
              <a:rPr lang="fr-FR" sz="2000" dirty="0">
                <a:latin typeface="Gill Sans MT" panose="020B0502020104020203" pitchFamily="34" charset="0"/>
              </a:rPr>
              <a:t>de la France)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60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79D8C-37CE-4D8C-8082-CFB9A9EF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   Clustering ascendant hiérarchique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E1CD8-185A-4DAE-8850-2671747AA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Gill Sans MT" panose="020B0502020104020203" pitchFamily="34" charset="0"/>
              </a:rPr>
              <a:t>13 variables quantitatives</a:t>
            </a: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-Normalisation des données</a:t>
            </a: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-Pays regroupés par le critère de Ward </a:t>
            </a: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02AA4-1E2D-4EFB-B341-5A346E5C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Clustering ascendant hiérarchique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3424820-C236-4BFC-A71F-2AF2223EF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1" y="1928812"/>
            <a:ext cx="10573163" cy="4405485"/>
          </a:xfrm>
        </p:spPr>
      </p:pic>
    </p:spTree>
    <p:extLst>
      <p:ext uri="{BB962C8B-B14F-4D97-AF65-F5344CB8AC3E}">
        <p14:creationId xmlns:p14="http://schemas.microsoft.com/office/powerpoint/2010/main" val="21938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AA1174-1E9E-4008-BAA3-EFCBF680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300">
                <a:latin typeface="Gill Sans MT" panose="020B0502020104020203" pitchFamily="34" charset="0"/>
              </a:rPr>
              <a:t>Clustering ascendant hiérarchique</a:t>
            </a:r>
            <a:endParaRPr lang="fr-FR" sz="4300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E9C00"/>
          </a:solidFill>
          <a:ln w="38100" cap="rnd">
            <a:solidFill>
              <a:srgbClr val="FE9C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4C2C2-288B-4F94-ACFA-23CB1F96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200" dirty="0">
                <a:latin typeface="Gill Sans MT" panose="020B0502020104020203" pitchFamily="34" charset="0"/>
              </a:rPr>
              <a:t>Centroïdes (moyenne par colonne de chaque cluster)</a:t>
            </a:r>
          </a:p>
          <a:p>
            <a:pPr>
              <a:lnSpc>
                <a:spcPct val="100000"/>
              </a:lnSpc>
            </a:pPr>
            <a:r>
              <a:rPr lang="fr-FR" sz="2200" dirty="0">
                <a:latin typeface="Gill Sans MT" panose="020B0502020104020203" pitchFamily="34" charset="0"/>
              </a:rPr>
              <a:t>Parangons pour chaque centroïde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latin typeface="Gill Sans MT" panose="020B0502020104020203" pitchFamily="34" charset="0"/>
              </a:rPr>
              <a:t>Cluster 1 Zimbabwe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latin typeface="Gill Sans MT" panose="020B0502020104020203" pitchFamily="34" charset="0"/>
              </a:rPr>
              <a:t>Cluster 2 Bulgarie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latin typeface="Gill Sans MT" panose="020B0502020104020203" pitchFamily="34" charset="0"/>
              </a:rPr>
              <a:t>Cluster 3 Panama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latin typeface="Gill Sans MT" panose="020B0502020104020203" pitchFamily="34" charset="0"/>
              </a:rPr>
              <a:t>Cluster 4 Autriche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latin typeface="Gill Sans MT" panose="020B0502020104020203" pitchFamily="34" charset="0"/>
              </a:rPr>
              <a:t>Cluster 5 Chine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480A2696-3250-4FDF-A814-BF36E939A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846" y="816996"/>
            <a:ext cx="6666154" cy="57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4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CC902-390C-4CBD-8570-37D85974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      Méthode des K-</a:t>
            </a:r>
            <a:r>
              <a:rPr lang="fr-FR" dirty="0" err="1">
                <a:latin typeface="Gill Sans MT" panose="020B0502020104020203" pitchFamily="34" charset="0"/>
              </a:rPr>
              <a:t>Means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C20EA-4383-4903-A393-111102CA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Gill Sans MT" panose="020B0502020104020203" pitchFamily="34" charset="0"/>
              </a:rPr>
              <a:t>13 variables quantitatives</a:t>
            </a: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-Normalisation des données</a:t>
            </a: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-Pays regroupés par la méthode des K-</a:t>
            </a:r>
            <a:r>
              <a:rPr lang="fr-FR" dirty="0" err="1">
                <a:latin typeface="Gill Sans MT" panose="020B0502020104020203" pitchFamily="34" charset="0"/>
              </a:rPr>
              <a:t>Means</a:t>
            </a: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7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AA24C-7767-4A52-BBD3-172F67F3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         Méthode des K-</a:t>
            </a:r>
            <a:r>
              <a:rPr lang="fr-FR" dirty="0" err="1">
                <a:latin typeface="Gill Sans MT" panose="020B0502020104020203" pitchFamily="34" charset="0"/>
              </a:rPr>
              <a:t>Means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23DA15A-061E-42BF-974A-19BB55D17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85" y="2087217"/>
            <a:ext cx="8223894" cy="4405657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0B64942-F9E3-4B7B-A47F-1C95C8F6BF63}"/>
              </a:ext>
            </a:extLst>
          </p:cNvPr>
          <p:cNvSpPr txBox="1"/>
          <p:nvPr/>
        </p:nvSpPr>
        <p:spPr>
          <a:xfrm>
            <a:off x="124690" y="2585258"/>
            <a:ext cx="3391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Gill Sans MT" panose="020B0502020104020203" pitchFamily="34" charset="0"/>
              </a:rPr>
              <a:t>Choix du nombre de groupes </a:t>
            </a:r>
          </a:p>
          <a:p>
            <a:endParaRPr lang="fr-FR" sz="2800" dirty="0">
              <a:latin typeface="Gill Sans MT" panose="020B0502020104020203" pitchFamily="34" charset="0"/>
            </a:endParaRPr>
          </a:p>
          <a:p>
            <a:r>
              <a:rPr lang="fr-FR" sz="2800" dirty="0">
                <a:latin typeface="Gill Sans MT" panose="020B0502020104020203" pitchFamily="34" charset="0"/>
              </a:rPr>
              <a:t>Pourcentage d’inertie expliquée </a:t>
            </a:r>
          </a:p>
        </p:txBody>
      </p:sp>
    </p:spTree>
    <p:extLst>
      <p:ext uri="{BB962C8B-B14F-4D97-AF65-F5344CB8AC3E}">
        <p14:creationId xmlns:p14="http://schemas.microsoft.com/office/powerpoint/2010/main" val="6889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8AFEEE-2C86-43B4-A40A-BCA788B5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>
                <a:latin typeface="Gill Sans MT" panose="020B0502020104020203" pitchFamily="34" charset="0"/>
              </a:rPr>
              <a:t>Méthode des K-</a:t>
            </a:r>
            <a:r>
              <a:rPr lang="fr-FR" err="1">
                <a:latin typeface="Gill Sans MT" panose="020B0502020104020203" pitchFamily="34" charset="0"/>
              </a:rPr>
              <a:t>Means</a:t>
            </a:r>
            <a:endParaRPr lang="fr-FR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9B00"/>
          </a:solidFill>
          <a:ln w="38100" cap="rnd">
            <a:solidFill>
              <a:srgbClr val="FF9B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5F4F83-9C92-4184-9A83-86631729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>
                <a:latin typeface="Gill Sans MT" panose="020B0502020104020203" pitchFamily="34" charset="0"/>
              </a:rPr>
              <a:t>Parangons pour chaque centroïde :</a:t>
            </a:r>
          </a:p>
          <a:p>
            <a:pPr marL="0" indent="0">
              <a:buNone/>
            </a:pPr>
            <a:r>
              <a:rPr lang="fr-FR" sz="2200">
                <a:latin typeface="Gill Sans MT" panose="020B0502020104020203" pitchFamily="34" charset="0"/>
              </a:rPr>
              <a:t>Cluster 1 Panama</a:t>
            </a:r>
          </a:p>
          <a:p>
            <a:pPr marL="0" indent="0">
              <a:buNone/>
            </a:pPr>
            <a:r>
              <a:rPr lang="fr-FR" sz="2200">
                <a:latin typeface="Gill Sans MT" panose="020B0502020104020203" pitchFamily="34" charset="0"/>
              </a:rPr>
              <a:t>Cluster 2 Moldavie</a:t>
            </a:r>
          </a:p>
          <a:p>
            <a:pPr marL="0" indent="0">
              <a:buNone/>
            </a:pPr>
            <a:r>
              <a:rPr lang="fr-FR" sz="2200">
                <a:latin typeface="Gill Sans MT" panose="020B0502020104020203" pitchFamily="34" charset="0"/>
              </a:rPr>
              <a:t>Cluster 3 Sierra Leone</a:t>
            </a:r>
          </a:p>
          <a:p>
            <a:pPr marL="0" indent="0">
              <a:buNone/>
            </a:pPr>
            <a:r>
              <a:rPr lang="fr-FR" sz="2200">
                <a:latin typeface="Gill Sans MT" panose="020B0502020104020203" pitchFamily="34" charset="0"/>
              </a:rPr>
              <a:t>Cluster 4 Grande-Bretagne</a:t>
            </a:r>
          </a:p>
          <a:p>
            <a:pPr marL="0" indent="0">
              <a:buNone/>
            </a:pPr>
            <a:r>
              <a:rPr lang="fr-FR" sz="2200">
                <a:latin typeface="Gill Sans MT" panose="020B0502020104020203" pitchFamily="34" charset="0"/>
              </a:rPr>
              <a:t>Cluster 5 Chine</a:t>
            </a:r>
          </a:p>
          <a:p>
            <a:endParaRPr lang="fr-FR" sz="2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BB40824-2ADC-4E8D-9033-23FEB8C09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940" y="640080"/>
            <a:ext cx="618043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latin typeface="Gill Sans MT" panose="020B0502020104020203" pitchFamily="34" charset="0"/>
              </a:rPr>
              <a:t>Analyse en composante principales pour l’ensemble des pays choisis</a:t>
            </a:r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B37576E-A3A1-4F94-81E1-1F7A58E64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6" y="1928813"/>
            <a:ext cx="10206988" cy="4252912"/>
          </a:xfrm>
        </p:spPr>
      </p:pic>
    </p:spTree>
    <p:extLst>
      <p:ext uri="{BB962C8B-B14F-4D97-AF65-F5344CB8AC3E}">
        <p14:creationId xmlns:p14="http://schemas.microsoft.com/office/powerpoint/2010/main" val="119976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1AD1-9A1F-4B14-B9C9-9AAE885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latin typeface="Gill Sans MT" panose="020B0502020104020203" pitchFamily="34" charset="0"/>
              </a:rPr>
              <a:t>Analyse en composante principales pour l’ensemble des pays choisis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934320-91A6-45A5-9A86-7991F3CEDFAC}"/>
              </a:ext>
            </a:extLst>
          </p:cNvPr>
          <p:cNvSpPr txBox="1"/>
          <p:nvPr/>
        </p:nvSpPr>
        <p:spPr>
          <a:xfrm>
            <a:off x="5198165" y="311287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Eboulis des valeurs propres</a:t>
            </a:r>
          </a:p>
        </p:txBody>
      </p:sp>
      <p:pic>
        <p:nvPicPr>
          <p:cNvPr id="6" name="Espace réservé du contenu 5" descr="Une image contenant carte, intérieur&#10;&#10;Description générée automatiquement">
            <a:extLst>
              <a:ext uri="{FF2B5EF4-FFF2-40B4-BE49-F238E27FC236}">
                <a16:creationId xmlns:a16="http://schemas.microsoft.com/office/drawing/2014/main" id="{1D6E62FF-4D7C-42AE-B653-F783A03B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" y="1898995"/>
            <a:ext cx="11329115" cy="4720465"/>
          </a:xfrm>
        </p:spPr>
      </p:pic>
    </p:spTree>
    <p:extLst>
      <p:ext uri="{BB962C8B-B14F-4D97-AF65-F5344CB8AC3E}">
        <p14:creationId xmlns:p14="http://schemas.microsoft.com/office/powerpoint/2010/main" val="7689202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Grand écran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Modern Love</vt:lpstr>
      <vt:lpstr>The Hand</vt:lpstr>
      <vt:lpstr>SketchyVTI</vt:lpstr>
      <vt:lpstr>Etude de Marché</vt:lpstr>
      <vt:lpstr>   Clustering ascendant hiérarchique</vt:lpstr>
      <vt:lpstr>Clustering ascendant hiérarchique</vt:lpstr>
      <vt:lpstr>Clustering ascendant hiérarchique</vt:lpstr>
      <vt:lpstr>      Méthode des K-Means</vt:lpstr>
      <vt:lpstr>         Méthode des K-Means</vt:lpstr>
      <vt:lpstr>Méthode des K-Means</vt:lpstr>
      <vt:lpstr>Analyse en composante principales pour l’ensemble des pays choisis</vt:lpstr>
      <vt:lpstr>Analyse en composante principales pour l’ensemble des pays choisis</vt:lpstr>
      <vt:lpstr>Analyse en composante principales pour l’ensemble des pays choisis</vt:lpstr>
      <vt:lpstr>Analyse en composante principales pour l’ensemble des pays choisis</vt:lpstr>
      <vt:lpstr>Analyse en composante principales ciblée sur le groupe de la France (CAH)</vt:lpstr>
      <vt:lpstr>Analyse en composante principales ciblée sur le groupe de la France (CAH)</vt:lpstr>
      <vt:lpstr>Analyse en composante principales ciblée sur le groupe de la France (CAH)</vt:lpstr>
      <vt:lpstr>Analyse en composante principales ciblée sur le groupe de la France (CAH)</vt:lpstr>
      <vt:lpstr>Analyse en composante principales ciblée sur le groupe de la France (K-Means)</vt:lpstr>
      <vt:lpstr>Analyse en composante principales ciblée sur le groupe de la France (K-Means)</vt:lpstr>
      <vt:lpstr>Analyse en composante principales ciblée sur le groupe de la France (K-Means)</vt:lpstr>
      <vt:lpstr>Analyse en composante principales ciblée sur le groupe de la France (K-Means)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Marché</dc:title>
  <dc:creator>Ardito pierre</dc:creator>
  <cp:lastModifiedBy>Ardito pierre</cp:lastModifiedBy>
  <cp:revision>1</cp:revision>
  <dcterms:created xsi:type="dcterms:W3CDTF">2022-02-21T09:32:44Z</dcterms:created>
  <dcterms:modified xsi:type="dcterms:W3CDTF">2022-02-24T09:22:28Z</dcterms:modified>
</cp:coreProperties>
</file>