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45dff3cc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45dff3cc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45dff3c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45dff3c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45dff3cc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45dff3cc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5c3436f6f_4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5c3436f6f_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45dff3c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c45dff3c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8285"/>
              <a:buFont typeface="Arial"/>
              <a:buNone/>
            </a:pPr>
            <a:r>
              <a:rPr lang="en" sz="3500"/>
              <a:t>Fake News Classification Using MACHINE LEARNING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COMPLEX ENGINEERING PROBLEM 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1297500" y="393750"/>
            <a:ext cx="70389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P’s that are addressed through this project</a:t>
            </a:r>
            <a:endParaRPr sz="1900"/>
          </a:p>
        </p:txBody>
      </p:sp>
      <p:sp>
        <p:nvSpPr>
          <p:cNvPr id="145" name="Google Shape;145;p15"/>
          <p:cNvSpPr txBox="1"/>
          <p:nvPr/>
        </p:nvSpPr>
        <p:spPr>
          <a:xfrm>
            <a:off x="918900" y="1348775"/>
            <a:ext cx="36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P1 : Depth of knowledge required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918900" y="2541375"/>
            <a:ext cx="36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P3 : Depth of analysis required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918900" y="1956688"/>
            <a:ext cx="36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P2 :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Range of conflicting requirements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918900" y="3126063"/>
            <a:ext cx="36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P4 :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Familiarity of issues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918900" y="3780475"/>
            <a:ext cx="36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P7 :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Interdependence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200" y="818025"/>
            <a:ext cx="2838876" cy="1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775" y="2356900"/>
            <a:ext cx="4112300" cy="27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/>
          <p:nvPr/>
        </p:nvSpPr>
        <p:spPr>
          <a:xfrm>
            <a:off x="5828000" y="2165000"/>
            <a:ext cx="382200" cy="12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5828000" y="1487975"/>
            <a:ext cx="382200" cy="12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5828000" y="1348775"/>
            <a:ext cx="382200" cy="12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5828000" y="1658188"/>
            <a:ext cx="382200" cy="319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5828000" y="1348763"/>
            <a:ext cx="382200" cy="319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1297500" y="393750"/>
            <a:ext cx="70389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A</a:t>
            </a:r>
            <a:r>
              <a:rPr b="1" lang="en" sz="1900"/>
              <a:t>’s that are addressed through this project</a:t>
            </a:r>
            <a:endParaRPr b="1" sz="1900"/>
          </a:p>
        </p:txBody>
      </p:sp>
      <p:sp>
        <p:nvSpPr>
          <p:cNvPr id="162" name="Google Shape;162;p16"/>
          <p:cNvSpPr txBox="1"/>
          <p:nvPr/>
        </p:nvSpPr>
        <p:spPr>
          <a:xfrm>
            <a:off x="918900" y="1348775"/>
            <a:ext cx="36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: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Range of resources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918900" y="1956688"/>
            <a:ext cx="36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: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Level of interaction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918900" y="3246938"/>
            <a:ext cx="36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A5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Familiarity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67325"/>
            <a:ext cx="4572000" cy="39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6"/>
          <p:cNvSpPr txBox="1"/>
          <p:nvPr/>
        </p:nvSpPr>
        <p:spPr>
          <a:xfrm>
            <a:off x="884925" y="2564625"/>
            <a:ext cx="365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A4 : Consequences for society and the   environment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127240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Final Year Design Project - I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Course Title : CSE 4000A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Sec : B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1102950" y="2232300"/>
            <a:ext cx="37731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Submitted To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Dr. Salekul Islam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Professor &amp; Head of the Dept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Dept. Of CSE,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United International University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18"/>
          <p:cNvSpPr txBox="1"/>
          <p:nvPr>
            <p:ph idx="2" type="body"/>
          </p:nvPr>
        </p:nvSpPr>
        <p:spPr>
          <a:xfrm>
            <a:off x="4933200" y="2232300"/>
            <a:ext cx="39798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Supervised By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Dr. Mohammad Nurul Huda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Professor &amp; Director - MSCSE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Dept. Of CSE,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United International University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