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24CD-6478-46FA-A3BC-26BF0159049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78F1-B548-4451-9B56-253CFC868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78F1-B548-4451-9B56-253CFC868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78F1-B548-4451-9B56-253CFC868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E8C0B4-5914-4D17-B3A0-C7EA63A6FC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Online </a:t>
            </a:r>
            <a:r>
              <a:rPr lang="en-US" sz="4800" dirty="0" smtClean="0"/>
              <a:t>Newspaper with android based </a:t>
            </a:r>
            <a:r>
              <a:rPr lang="en-US" sz="4800" dirty="0" smtClean="0"/>
              <a:t>mobile Application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56000"/>
            <a:ext cx="8534400" cy="2082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Presented By                                                                Supervised 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Mehedi</a:t>
            </a:r>
            <a:r>
              <a:rPr lang="en-US" dirty="0" smtClean="0">
                <a:solidFill>
                  <a:schemeClr val="tx1"/>
                </a:solidFill>
              </a:rPr>
              <a:t> Hassan (Roll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21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		              </a:t>
            </a:r>
            <a:r>
              <a:rPr lang="en-US" dirty="0" err="1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Jahanara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Akhtar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Mazharul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Ananm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Chowdury</a:t>
            </a:r>
            <a:r>
              <a:rPr lang="en-US" dirty="0" smtClean="0">
                <a:solidFill>
                  <a:schemeClr val="tx1"/>
                </a:solidFill>
              </a:rPr>
              <a:t>(Roll -27)</a:t>
            </a:r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Associate </a:t>
            </a:r>
            <a:r>
              <a:rPr lang="en-US" dirty="0" smtClean="0">
                <a:solidFill>
                  <a:schemeClr val="tx1"/>
                </a:solidFill>
              </a:rPr>
              <a:t>Professor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Rejaul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karim</a:t>
            </a:r>
            <a:r>
              <a:rPr lang="en-US" dirty="0" smtClean="0">
                <a:solidFill>
                  <a:schemeClr val="tx1"/>
                </a:solidFill>
              </a:rPr>
              <a:t>(Roll-23)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    Dhaka </a:t>
            </a:r>
            <a:r>
              <a:rPr lang="en-US" dirty="0" smtClean="0">
                <a:solidFill>
                  <a:schemeClr val="tx1"/>
                </a:solidFill>
              </a:rPr>
              <a:t>International University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Mubarak Ali </a:t>
            </a:r>
            <a:r>
              <a:rPr lang="en-US" dirty="0" err="1" smtClean="0">
                <a:solidFill>
                  <a:schemeClr val="tx1"/>
                </a:solidFill>
              </a:rPr>
              <a:t>kariye</a:t>
            </a:r>
            <a:r>
              <a:rPr lang="en-US" dirty="0" smtClean="0">
                <a:solidFill>
                  <a:schemeClr val="tx1"/>
                </a:solidFill>
              </a:rPr>
              <a:t>(Roll -24)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7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743200"/>
            <a:ext cx="8610600" cy="35051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insert their </a:t>
            </a:r>
            <a:r>
              <a:rPr lang="en-US" dirty="0" smtClean="0"/>
              <a:t>news in </a:t>
            </a:r>
            <a:r>
              <a:rPr lang="en-US" dirty="0" smtClean="0"/>
              <a:t>their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 </a:t>
            </a:r>
            <a:r>
              <a:rPr lang="en-US" dirty="0" smtClean="0"/>
              <a:t>their </a:t>
            </a:r>
            <a:r>
              <a:rPr lang="en-US" dirty="0" smtClean="0"/>
              <a:t>news in </a:t>
            </a:r>
            <a:r>
              <a:rPr lang="en-US" dirty="0" smtClean="0"/>
              <a:t>the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See news in </a:t>
            </a:r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not insert </a:t>
            </a:r>
            <a:r>
              <a:rPr lang="en-US" dirty="0" smtClean="0"/>
              <a:t>news through  </a:t>
            </a:r>
            <a:r>
              <a:rPr lang="en-US" dirty="0" smtClean="0"/>
              <a:t>the Mobile Apps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Authority can’t filter the news in website as well as </a:t>
            </a:r>
            <a:r>
              <a:rPr lang="en-US" smtClean="0"/>
              <a:t>apps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686799" cy="4068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insert result through the mobile app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 can get the result </a:t>
            </a:r>
            <a:r>
              <a:rPr lang="en-US" dirty="0" err="1" smtClean="0"/>
              <a:t>subjectwise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288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Thanks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775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58199" cy="4373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Developing </a:t>
            </a:r>
            <a:r>
              <a:rPr lang="en-US" dirty="0" smtClean="0"/>
              <a:t>Process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Application Description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application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Limitation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Future Work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534399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Online newspa</a:t>
            </a:r>
            <a:r>
              <a:rPr lang="en-US" dirty="0" smtClean="0"/>
              <a:t>per </a:t>
            </a:r>
            <a:r>
              <a:rPr lang="en-US" dirty="0" smtClean="0"/>
              <a:t>with </a:t>
            </a:r>
            <a:r>
              <a:rPr lang="en-US" dirty="0" smtClean="0"/>
              <a:t>mobile apps project has three tier application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application with  admin panel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service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apps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Publish </a:t>
            </a:r>
            <a:r>
              <a:rPr lang="en-US" dirty="0" smtClean="0"/>
              <a:t>news</a:t>
            </a:r>
            <a:r>
              <a:rPr lang="en-US" dirty="0" smtClean="0"/>
              <a:t> </a:t>
            </a:r>
            <a:r>
              <a:rPr lang="en-US" dirty="0" smtClean="0"/>
              <a:t>in website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Update </a:t>
            </a:r>
            <a:r>
              <a:rPr lang="en-US" dirty="0" smtClean="0"/>
              <a:t>news </a:t>
            </a:r>
            <a:r>
              <a:rPr lang="en-US" dirty="0" smtClean="0"/>
              <a:t>in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 the </a:t>
            </a:r>
            <a:r>
              <a:rPr lang="en-US" dirty="0" smtClean="0"/>
              <a:t>news</a:t>
            </a:r>
            <a:r>
              <a:rPr lang="en-US" dirty="0" smtClean="0"/>
              <a:t> </a:t>
            </a:r>
            <a:r>
              <a:rPr lang="en-US" dirty="0" smtClean="0"/>
              <a:t>through website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show </a:t>
            </a:r>
            <a:r>
              <a:rPr lang="en-US" dirty="0" smtClean="0"/>
              <a:t>the </a:t>
            </a:r>
            <a:r>
              <a:rPr lang="en-US" dirty="0" smtClean="0"/>
              <a:t>news </a:t>
            </a:r>
            <a:r>
              <a:rPr lang="en-US" dirty="0" smtClean="0"/>
              <a:t>through mobile apps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7"/>
            <a:ext cx="83819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Design </a:t>
            </a:r>
            <a:r>
              <a:rPr lang="en-US" dirty="0" smtClean="0"/>
              <a:t>: HTML, CSS, </a:t>
            </a:r>
            <a:r>
              <a:rPr lang="en-US" dirty="0" err="1" smtClean="0"/>
              <a:t>BootStrap</a:t>
            </a:r>
            <a:r>
              <a:rPr lang="en-US" dirty="0" smtClean="0"/>
              <a:t>,,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Coding Part :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Database 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IDE </a:t>
            </a:r>
            <a:r>
              <a:rPr lang="en-US" dirty="0" smtClean="0"/>
              <a:t>: Android </a:t>
            </a:r>
            <a:r>
              <a:rPr lang="en-US" dirty="0" smtClean="0"/>
              <a:t>Studio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TextEditor</a:t>
            </a:r>
            <a:r>
              <a:rPr lang="en-US" dirty="0" smtClean="0"/>
              <a:t> : </a:t>
            </a:r>
            <a:r>
              <a:rPr lang="en-US" dirty="0" err="1" smtClean="0"/>
              <a:t>SublimeText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25712"/>
            <a:ext cx="86868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7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Page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104</TotalTime>
  <Words>177</Words>
  <Application>Microsoft Office PowerPoint</Application>
  <PresentationFormat>On-screen Show (4:3)</PresentationFormat>
  <Paragraphs>51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Online Newspaper with android based mobile Application</vt:lpstr>
      <vt:lpstr>Overview</vt:lpstr>
      <vt:lpstr>Introduction </vt:lpstr>
      <vt:lpstr>Objective</vt:lpstr>
      <vt:lpstr>Developing Process</vt:lpstr>
      <vt:lpstr>Home Page</vt:lpstr>
      <vt:lpstr>Login Page</vt:lpstr>
      <vt:lpstr>Insert Page</vt:lpstr>
      <vt:lpstr>Publication Page</vt:lpstr>
      <vt:lpstr>Splash Screen </vt:lpstr>
      <vt:lpstr>Home Activity</vt:lpstr>
      <vt:lpstr>Res</vt:lpstr>
      <vt:lpstr>Result</vt:lpstr>
      <vt:lpstr>Advantage</vt:lpstr>
      <vt:lpstr>Limitation</vt:lpstr>
      <vt:lpstr>Future work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Result Processing System using Android Based mobile Application</dc:title>
  <dc:creator>Mehedi Hassan Piash</dc:creator>
  <cp:lastModifiedBy>Piash</cp:lastModifiedBy>
  <cp:revision>34</cp:revision>
  <dcterms:created xsi:type="dcterms:W3CDTF">2016-01-10T17:21:21Z</dcterms:created>
  <dcterms:modified xsi:type="dcterms:W3CDTF">2017-07-11T18:38:53Z</dcterms:modified>
</cp:coreProperties>
</file>