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Image Classifier for Simple Objects</a:t>
            </a:r>
          </a:p>
          <a:p>
            <a:pPr>
              <a:defRPr sz="1800"/>
            </a:pPr>
            <a:r>
              <a:t>Using FastAI and ResNet-18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(Running the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Execution environment: Kaggle Jupyter Notebook</a:t>
            </a:r>
          </a:p>
          <a:p>
            <a:pPr>
              <a:defRPr sz="1800"/>
            </a:pPr>
            <a:r>
              <a:t>Key steps:</a:t>
            </a:r>
          </a:p>
          <a:p>
            <a:pPr>
              <a:defRPr sz="1800"/>
            </a:pPr>
            <a:r>
              <a:t>- lr_find()</a:t>
            </a:r>
          </a:p>
          <a:p>
            <a:pPr>
              <a:defRPr sz="1800"/>
            </a:pPr>
            <a:r>
              <a:t>- fit_one_cycle()</a:t>
            </a:r>
          </a:p>
          <a:p>
            <a:pPr>
              <a:defRPr sz="1800"/>
            </a:pPr>
            <a:r>
              <a:t>- unfreeze and fine-tune</a:t>
            </a:r>
          </a:p>
          <a:p>
            <a:pPr>
              <a:defRPr sz="1800"/>
            </a:pPr>
            <a:r>
              <a:t>- interpret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High classification accuracy (&gt;93%)</a:t>
            </a:r>
          </a:p>
          <a:p>
            <a:pPr>
              <a:defRPr sz="1800"/>
            </a:pPr>
            <a:r>
              <a:t>Confusion matrix visualization</a:t>
            </a:r>
          </a:p>
          <a:p>
            <a:pPr>
              <a:defRPr sz="1800"/>
            </a:pPr>
            <a:r>
              <a:t>Sample predictions on unseen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Successful implementation of a robust image classifier</a:t>
            </a:r>
          </a:p>
          <a:p>
            <a:pPr>
              <a:defRPr sz="1800"/>
            </a:pPr>
            <a:r>
              <a:t>Effective use of FastAI and transfer learning</a:t>
            </a:r>
          </a:p>
          <a:p>
            <a:pPr>
              <a:defRPr sz="1800"/>
            </a:pPr>
            <a:r>
              <a:t>Potential for future enhancements and deployment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Develop an image classification model that can accurately categorize outdoor scene images into six classes: buildings, forest, glacier, mountain, sea, and street.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Overview of image classification techniques</a:t>
            </a:r>
          </a:p>
          <a:p>
            <a:pPr>
              <a:defRPr sz="1800"/>
            </a:pPr>
            <a:r>
              <a:t>Importance in various domains</a:t>
            </a:r>
          </a:p>
          <a:p>
            <a:pPr>
              <a:defRPr sz="1800"/>
            </a:pPr>
            <a:r>
              <a:t>Project objectives and goals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Traditional methods:</a:t>
            </a:r>
          </a:p>
          <a:p>
            <a:pPr>
              <a:defRPr sz="1800"/>
            </a:pPr>
            <a:r>
              <a:t>- Handcrafted features (SIFT, HOG)</a:t>
            </a:r>
          </a:p>
          <a:p>
            <a:pPr>
              <a:defRPr sz="1800"/>
            </a:pPr>
            <a:r>
              <a:t>- Classical ML classifiers (SVM, KNN)</a:t>
            </a:r>
          </a:p>
          <a:p>
            <a:pPr>
              <a:defRPr sz="1800"/>
            </a:pPr>
            <a:r>
              <a:t>Limitations:</a:t>
            </a:r>
          </a:p>
          <a:p>
            <a:pPr>
              <a:defRPr sz="1800"/>
            </a:pPr>
            <a:r>
              <a:t>- Manual feature extraction</a:t>
            </a:r>
          </a:p>
          <a:p>
            <a:pPr>
              <a:defRPr sz="1800"/>
            </a:pPr>
            <a:r>
              <a:t>- Poor scalability and accuracy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Use of CNNs for automatic feature learning</a:t>
            </a:r>
          </a:p>
          <a:p>
            <a:pPr>
              <a:defRPr sz="1800"/>
            </a:pPr>
            <a:r>
              <a:t>- Transfer learning with ResNet-18</a:t>
            </a:r>
          </a:p>
          <a:p>
            <a:pPr>
              <a:defRPr sz="1800"/>
            </a:pPr>
            <a:r>
              <a:t>- Data augmentation and FastAI framework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&amp; 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Software:</a:t>
            </a:r>
          </a:p>
          <a:p>
            <a:pPr>
              <a:defRPr sz="1800"/>
            </a:pPr>
            <a:r>
              <a:t>- Python 3.8+</a:t>
            </a:r>
          </a:p>
          <a:p>
            <a:pPr>
              <a:defRPr sz="1800"/>
            </a:pPr>
            <a:r>
              <a:t>- FastAI, PyTorch, Jupyter Notebook</a:t>
            </a:r>
          </a:p>
          <a:p>
            <a:pPr>
              <a:defRPr sz="1800"/>
            </a:pPr>
            <a:r>
              <a:t>Hardware:</a:t>
            </a:r>
          </a:p>
          <a:p>
            <a:pPr>
              <a:defRPr sz="1800"/>
            </a:pPr>
            <a:r>
              <a:t>- GPU-enabled environment (e.g., Kaggle)</a:t>
            </a:r>
          </a:p>
          <a:p>
            <a:pPr>
              <a:defRPr sz="1800"/>
            </a:pPr>
            <a:r>
              <a:t>- 8 GB RAM, Intel i5 or equivalent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involved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1. Data Loading and Preprocessing</a:t>
            </a:r>
          </a:p>
          <a:p>
            <a:pPr>
              <a:defRPr sz="1800"/>
            </a:pPr>
            <a:r>
              <a:t>2. Data Augmentation</a:t>
            </a:r>
          </a:p>
          <a:p>
            <a:pPr>
              <a:defRPr sz="1800"/>
            </a:pPr>
            <a:r>
              <a:t>3. Model Building (ResNet-18)</a:t>
            </a:r>
          </a:p>
          <a:p>
            <a:pPr>
              <a:defRPr sz="1800"/>
            </a:pPr>
            <a:r>
              <a:t>4. Training and Fine-tuning</a:t>
            </a:r>
          </a:p>
          <a:p>
            <a:pPr>
              <a:defRPr sz="1800"/>
            </a:pPr>
            <a:r>
              <a:t>5. Evaluation and Interpretation</a:t>
            </a:r>
          </a:p>
          <a:p>
            <a:pPr>
              <a:defRPr sz="1800"/>
            </a:pPr>
            <a:r>
              <a:t>6. Prediction and Export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Block diagram of the system:</a:t>
            </a:r>
          </a:p>
          <a:p>
            <a:pPr>
              <a:defRPr sz="1800"/>
            </a:pPr>
            <a:r>
              <a:t>- Dataset loading</a:t>
            </a:r>
          </a:p>
          <a:p>
            <a:pPr>
              <a:defRPr sz="1800"/>
            </a:pPr>
            <a:r>
              <a:t>- Preprocessing</a:t>
            </a:r>
          </a:p>
          <a:p>
            <a:pPr>
              <a:defRPr sz="1800"/>
            </a:pPr>
            <a:r>
              <a:t>- Model training phases</a:t>
            </a:r>
          </a:p>
          <a:p>
            <a:pPr>
              <a:defRPr sz="1800"/>
            </a:pPr>
            <a:r>
              <a:t>- Evaluation and deployment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ResNet-18 CNN architecture:</a:t>
            </a:r>
          </a:p>
          <a:p>
            <a:pPr>
              <a:defRPr sz="1800"/>
            </a:pPr>
            <a:r>
              <a:t>- Pre-trained on ImageNet</a:t>
            </a:r>
          </a:p>
          <a:p>
            <a:pPr>
              <a:defRPr sz="1800"/>
            </a:pPr>
            <a:r>
              <a:t>- Residual connections to mitigate vanishing gradients</a:t>
            </a:r>
          </a:p>
          <a:p>
            <a:pPr>
              <a:defRPr sz="1800"/>
            </a:pPr>
            <a:r>
              <a:t>- Fine-tuned on Intel dataset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Classifier for Simple Objects</dc:title>
  <dc:subject/>
  <dc:creator>Student Name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