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8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IBM Plex Sans" panose="020F0502020204030204" pitchFamily="34" charset="0"/>
      <p:regular r:id="rId16"/>
      <p:bold r:id="rId17"/>
      <p:italic r:id="rId18"/>
      <p:boldItalic r:id="rId19"/>
    </p:embeddedFont>
    <p:embeddedFont>
      <p:font typeface="Pacifico" panose="00000500000000000000" pitchFamily="2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4308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8790c6a98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8790c6a98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8790c6a98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8790c6a98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8790c6a98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8790c6a98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8790c6a98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8790c6a98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8790c6a98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8790c6a98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8790c6a98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8790c6a98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8790c6a98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8790c6a98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8790c6a98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8790c6a98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8790c6a98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8790c6a98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8790c6a98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8790c6a98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8790c6a98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8790c6a98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8790c6a98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8790c6a98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08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Mk7UmWQ=/?share_link_id=77231990378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514575" y="3386125"/>
            <a:ext cx="37548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IBM Plex Sans"/>
                <a:ea typeface="IBM Plex Sans"/>
                <a:cs typeface="IBM Plex Sans"/>
                <a:sym typeface="IBM Plex Sans"/>
              </a:rPr>
              <a:t>Desenvolvendo e Brincando </a:t>
            </a:r>
            <a:endParaRPr sz="20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l="16545" t="10914" r="13787" b="21334"/>
          <a:stretch/>
        </p:blipFill>
        <p:spPr>
          <a:xfrm>
            <a:off x="2966100" y="651856"/>
            <a:ext cx="2494575" cy="242564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150" y="3126850"/>
            <a:ext cx="711300" cy="7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IBM Plex Sans"/>
                <a:ea typeface="IBM Plex Sans"/>
                <a:cs typeface="IBM Plex Sans"/>
                <a:sym typeface="IBM Plex Sans"/>
              </a:rPr>
              <a:t>Interface</a:t>
            </a:r>
            <a:endParaRPr sz="1355"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234458" y="310115"/>
            <a:ext cx="17313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HOME</a:t>
            </a:r>
            <a:endParaRPr sz="1100" b="1" i="1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" y="1129540"/>
            <a:ext cx="3935957" cy="316045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84" y="923277"/>
            <a:ext cx="4308591" cy="35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1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IBM Plex Sans"/>
                <a:ea typeface="IBM Plex Sans"/>
                <a:cs typeface="IBM Plex Sans"/>
                <a:sym typeface="IBM Plex Sans"/>
              </a:rPr>
              <a:t>Interface</a:t>
            </a:r>
            <a:endParaRPr sz="1355"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234457" y="310115"/>
            <a:ext cx="2437721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MISSÃO, VISÃO E VALORES</a:t>
            </a:r>
            <a:endParaRPr sz="1100" b="1" i="1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660"/>
            <a:ext cx="4256334" cy="3064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0" y="2831963"/>
            <a:ext cx="3270626" cy="23115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45" y="761953"/>
            <a:ext cx="3675355" cy="26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4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IBM Plex Sans"/>
                <a:ea typeface="IBM Plex Sans"/>
                <a:cs typeface="IBM Plex Sans"/>
                <a:sym typeface="IBM Plex Sans"/>
              </a:rPr>
              <a:t>Interface</a:t>
            </a:r>
            <a:endParaRPr sz="1355"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234457" y="310115"/>
            <a:ext cx="2437721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LOGIN/ ESQUECEU A SENHA</a:t>
            </a:r>
            <a:endParaRPr sz="1100" b="1" i="1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" y="821917"/>
            <a:ext cx="4308487" cy="37815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16" y="821917"/>
            <a:ext cx="4607553" cy="287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IBM Plex Sans"/>
                <a:ea typeface="IBM Plex Sans"/>
                <a:cs typeface="IBM Plex Sans"/>
                <a:sym typeface="IBM Plex Sans"/>
              </a:rPr>
              <a:t>Interface</a:t>
            </a:r>
            <a:endParaRPr sz="1355"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234457" y="310115"/>
            <a:ext cx="2437721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CADASTRO E CARTÃO</a:t>
            </a:r>
            <a:endParaRPr sz="1100" b="1" i="1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" y="707125"/>
            <a:ext cx="4448593" cy="41424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10" y="748133"/>
            <a:ext cx="4150142" cy="38552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897" y="4719573"/>
            <a:ext cx="648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https://devtoys.nicepage.io/?version=e72e133f-ee2b-47ff-849b-e88b839c2069</a:t>
            </a:r>
          </a:p>
        </p:txBody>
      </p:sp>
    </p:spTree>
    <p:extLst>
      <p:ext uri="{BB962C8B-B14F-4D97-AF65-F5344CB8AC3E}">
        <p14:creationId xmlns:p14="http://schemas.microsoft.com/office/powerpoint/2010/main" val="69414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IBM Plex Sans"/>
                <a:ea typeface="IBM Plex Sans"/>
                <a:cs typeface="IBM Plex Sans"/>
                <a:sym typeface="IBM Plex Sans"/>
              </a:rPr>
              <a:t>Desenvolvedores</a:t>
            </a:r>
            <a:endParaRPr sz="30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2364525" y="2318375"/>
            <a:ext cx="1834200" cy="18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1212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Anna Livia</a:t>
            </a:r>
            <a:endParaRPr sz="1400"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12121"/>
                </a:solidFill>
                <a:latin typeface="IBM Plex Sans"/>
                <a:ea typeface="IBM Plex Sans"/>
                <a:cs typeface="IBM Plex Sans"/>
                <a:sym typeface="IBM Plex Sans"/>
              </a:rPr>
              <a:t>Fernanda  Souza</a:t>
            </a:r>
            <a:endParaRPr sz="1400"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12121"/>
                </a:solidFill>
                <a:latin typeface="IBM Plex Sans"/>
                <a:ea typeface="IBM Plex Sans"/>
                <a:cs typeface="IBM Plex Sans"/>
                <a:sym typeface="IBM Plex Sans"/>
              </a:rPr>
              <a:t>Gabriel Aragão</a:t>
            </a:r>
            <a:endParaRPr sz="1400"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12121"/>
                </a:solidFill>
                <a:latin typeface="IBM Plex Sans"/>
                <a:ea typeface="IBM Plex Sans"/>
                <a:cs typeface="IBM Plex Sans"/>
                <a:sym typeface="IBM Plex Sans"/>
              </a:rPr>
              <a:t>Hélio Henrique</a:t>
            </a:r>
            <a:endParaRPr sz="14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475" y="738725"/>
            <a:ext cx="767700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351" y="2369810"/>
            <a:ext cx="284375" cy="2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820575" y="2288225"/>
            <a:ext cx="3124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1212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Henrique Santos</a:t>
            </a:r>
            <a:endParaRPr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12121"/>
                </a:solidFill>
                <a:latin typeface="IBM Plex Sans"/>
                <a:ea typeface="IBM Plex Sans"/>
                <a:cs typeface="IBM Plex Sans"/>
                <a:sym typeface="IBM Plex Sans"/>
              </a:rPr>
              <a:t>Luiz Gabriel</a:t>
            </a:r>
            <a:endParaRPr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1212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Marcelo Martinez</a:t>
            </a:r>
            <a:endParaRPr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12121"/>
                </a:solidFill>
                <a:latin typeface="IBM Plex Sans"/>
                <a:ea typeface="IBM Plex Sans"/>
                <a:cs typeface="IBM Plex Sans"/>
                <a:sym typeface="IBM Plex Sans"/>
              </a:rPr>
              <a:t>Ronaldo Nogueira</a:t>
            </a:r>
            <a:endParaRPr>
              <a:solidFill>
                <a:srgbClr val="21212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351" y="2785100"/>
            <a:ext cx="284375" cy="2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351" y="3141335"/>
            <a:ext cx="284375" cy="2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351" y="3589010"/>
            <a:ext cx="284375" cy="2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751" y="2369810"/>
            <a:ext cx="284375" cy="2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751" y="2785100"/>
            <a:ext cx="284375" cy="2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751" y="3141335"/>
            <a:ext cx="284375" cy="2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751" y="3589010"/>
            <a:ext cx="284375" cy="2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4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IBM Plex Sans"/>
                <a:ea typeface="IBM Plex Sans"/>
                <a:cs typeface="IBM Plex Sans"/>
                <a:sym typeface="IBM Plex Sans"/>
              </a:rPr>
              <a:t>Propósitos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97175" y="1328725"/>
            <a:ext cx="2766000" cy="3257700"/>
          </a:xfrm>
          <a:prstGeom prst="round2DiagRect">
            <a:avLst>
              <a:gd name="adj1" fmla="val 16667"/>
              <a:gd name="adj2" fmla="val 9502"/>
            </a:avLst>
          </a:prstGeom>
          <a:solidFill>
            <a:srgbClr val="4285F4">
              <a:alpha val="18790"/>
            </a:srgbClr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138972" y="1328725"/>
            <a:ext cx="2766000" cy="3257700"/>
          </a:xfrm>
          <a:prstGeom prst="round2DiagRect">
            <a:avLst>
              <a:gd name="adj1" fmla="val 16667"/>
              <a:gd name="adj2" fmla="val 8004"/>
            </a:avLst>
          </a:prstGeom>
          <a:solidFill>
            <a:srgbClr val="4285F4">
              <a:alpha val="18790"/>
            </a:srgbClr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080769" y="1328725"/>
            <a:ext cx="2766000" cy="3257700"/>
          </a:xfrm>
          <a:prstGeom prst="round2DiagRect">
            <a:avLst>
              <a:gd name="adj1" fmla="val 16667"/>
              <a:gd name="adj2" fmla="val 19213"/>
            </a:avLst>
          </a:prstGeom>
          <a:solidFill>
            <a:srgbClr val="4285F4">
              <a:alpha val="18790"/>
            </a:srgbClr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286263" y="1268725"/>
            <a:ext cx="545400" cy="35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l="17530" t="8143" r="17660" b="26183"/>
          <a:stretch/>
        </p:blipFill>
        <p:spPr>
          <a:xfrm>
            <a:off x="3183362" y="1075225"/>
            <a:ext cx="751201" cy="7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6125700" y="1268725"/>
            <a:ext cx="545400" cy="35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l="18221" t="9328" r="17299" b="26822"/>
          <a:stretch/>
        </p:blipFill>
        <p:spPr>
          <a:xfrm>
            <a:off x="6080775" y="1075225"/>
            <a:ext cx="726989" cy="7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1100600" y="882320"/>
            <a:ext cx="120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Missão</a:t>
            </a:r>
            <a:endParaRPr sz="1700">
              <a:solidFill>
                <a:srgbClr val="0000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190338" y="882320"/>
            <a:ext cx="120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Visão</a:t>
            </a:r>
            <a:endParaRPr sz="1700">
              <a:solidFill>
                <a:srgbClr val="0000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983575" y="882320"/>
            <a:ext cx="120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Valores</a:t>
            </a:r>
            <a:endParaRPr sz="1700">
              <a:solidFill>
                <a:srgbClr val="0000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88850" y="1268725"/>
            <a:ext cx="545400" cy="35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5">
            <a:alphaModFix/>
          </a:blip>
          <a:srcRect l="13185" t="4431" r="13441" b="23517"/>
          <a:stretch/>
        </p:blipFill>
        <p:spPr>
          <a:xfrm>
            <a:off x="285950" y="1064575"/>
            <a:ext cx="751200" cy="74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51525" y="1734525"/>
            <a:ext cx="24573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26999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Transformar a alegria em aprendizado, sendo o primeiro destino das famílias quando se trata de diversão e qualidade. Buscando inovar e estimular a capacidade cognitiva das crianças desde cedo, através da diversão educativa.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293325" y="1734525"/>
            <a:ext cx="24573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Ser reconhecido como referência no setor pela qualidade, dedicação, inovação e responsabilidade, garantindo a confiança dos clientes. 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26999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235125" y="2060275"/>
            <a:ext cx="24573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Igualdade, compromisso com a educação, responsabilidade social, inclusão, qualidade e segurança.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26999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6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IBM Plex Sans"/>
                <a:ea typeface="IBM Plex Sans"/>
                <a:cs typeface="IBM Plex Sans"/>
                <a:sym typeface="IBM Plex Sans"/>
              </a:rPr>
              <a:t>Model Canvas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4" y="682725"/>
            <a:ext cx="7930264" cy="44607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1258250" y="1378925"/>
            <a:ext cx="1154100" cy="65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251700" y="743550"/>
            <a:ext cx="2801400" cy="4340400"/>
          </a:xfrm>
          <a:prstGeom prst="rect">
            <a:avLst/>
          </a:prstGeom>
          <a:solidFill>
            <a:srgbClr val="F442B6">
              <a:alpha val="18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IBM Plex Sans"/>
                <a:ea typeface="IBM Plex Sans"/>
                <a:cs typeface="IBM Plex Sans"/>
                <a:sym typeface="IBM Plex Sans"/>
              </a:rPr>
              <a:t>Fluxograma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230950" y="1378925"/>
            <a:ext cx="12087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Fluxograma</a:t>
            </a:r>
            <a:r>
              <a:rPr lang="pt-BR" b="1" dirty="0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BR" i="1" dirty="0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(Miro)</a:t>
            </a:r>
            <a:endParaRPr i="1" dirty="0">
              <a:solidFill>
                <a:srgbClr val="0000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17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425" y="1423775"/>
            <a:ext cx="417950" cy="4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18" y="903147"/>
            <a:ext cx="2537164" cy="40212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IBM Plex Sans"/>
                <a:ea typeface="IBM Plex Sans"/>
                <a:cs typeface="IBM Plex Sans"/>
                <a:sym typeface="IBM Plex Sans"/>
              </a:rPr>
              <a:t>Diagrama</a:t>
            </a:r>
            <a:endParaRPr sz="1355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234458" y="310115"/>
            <a:ext cx="17313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Cadastro</a:t>
            </a:r>
            <a:endParaRPr sz="1100" b="1" i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500" y="788540"/>
            <a:ext cx="6348102" cy="413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IBM Plex Sans"/>
                <a:ea typeface="IBM Plex Sans"/>
                <a:cs typeface="IBM Plex Sans"/>
                <a:sym typeface="IBM Plex Sans"/>
              </a:rPr>
              <a:t>Diagrama</a:t>
            </a:r>
            <a:endParaRPr sz="1355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234458" y="310115"/>
            <a:ext cx="17313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Acesso à loja virtual</a:t>
            </a:r>
            <a:endParaRPr sz="1100" b="1" i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157" y="771450"/>
            <a:ext cx="511776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IBM Plex Sans"/>
                <a:ea typeface="IBM Plex Sans"/>
                <a:cs typeface="IBM Plex Sans"/>
                <a:sym typeface="IBM Plex Sans"/>
              </a:rPr>
              <a:t>Diagrama</a:t>
            </a:r>
            <a:endParaRPr sz="1355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234458" y="310115"/>
            <a:ext cx="17313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Acesso à loja física</a:t>
            </a:r>
            <a:endParaRPr sz="1100" b="1" i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063" y="829490"/>
            <a:ext cx="7054971" cy="413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IBM Plex Sans"/>
                <a:ea typeface="IBM Plex Sans"/>
                <a:cs typeface="IBM Plex Sans"/>
                <a:sym typeface="IBM Plex Sans"/>
              </a:rPr>
              <a:t>Diagrama</a:t>
            </a:r>
            <a:endParaRPr sz="1355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l="16545" t="10914" r="13787" b="21334"/>
          <a:stretch/>
        </p:blipFill>
        <p:spPr>
          <a:xfrm>
            <a:off x="8588575" y="4603425"/>
            <a:ext cx="555425" cy="540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234458" y="310115"/>
            <a:ext cx="17313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Loja física</a:t>
            </a:r>
            <a:endParaRPr sz="1100" b="1" i="1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Imagem 2" descr="Uma imagem contendo grama, mesa, mulher, quarto&#10;&#10;Descrição gerada automaticamente">
            <a:extLst>
              <a:ext uri="{FF2B5EF4-FFF2-40B4-BE49-F238E27FC236}">
                <a16:creationId xmlns:a16="http://schemas.microsoft.com/office/drawing/2014/main" id="{9D2C5585-CD77-1F29-A2AF-484023107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697" y="1177962"/>
            <a:ext cx="5347705" cy="33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4860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150</Words>
  <Application>Microsoft Office PowerPoint</Application>
  <PresentationFormat>Apresentação na tela (16:9)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Roboto</vt:lpstr>
      <vt:lpstr>Pacifico</vt:lpstr>
      <vt:lpstr>Source Code Pro</vt:lpstr>
      <vt:lpstr>IBM Plex Sans</vt:lpstr>
      <vt:lpstr>Material</vt:lpstr>
      <vt:lpstr>Apresentação do PowerPoint</vt:lpstr>
      <vt:lpstr>Desenvolvedores</vt:lpstr>
      <vt:lpstr>Propósitos</vt:lpstr>
      <vt:lpstr>Model Canvas</vt:lpstr>
      <vt:lpstr>Fluxograma</vt:lpstr>
      <vt:lpstr>Diagrama</vt:lpstr>
      <vt:lpstr>Diagrama</vt:lpstr>
      <vt:lpstr>Diagrama</vt:lpstr>
      <vt:lpstr>Diagrama</vt:lpstr>
      <vt:lpstr>Interface</vt:lpstr>
      <vt:lpstr>Interface</vt:lpstr>
      <vt:lpstr>Interface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HELIO HENRIQUE GUIMARAES SOUZA</cp:lastModifiedBy>
  <cp:revision>5</cp:revision>
  <dcterms:modified xsi:type="dcterms:W3CDTF">2023-10-06T18:48:59Z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2023-10-06T18:48:58Z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38ae2f02-5710-4e12-80bb-83600c3fdf1e</vt:lpwstr>
  </property>
  <property fmtid="{D5CDD505-2E9C-101B-9397-08002B2CF9AE}" pid="7" name="MSIP_Label_defa4170-0d19-0005-0004-bc88714345d2_ActionId">
    <vt:lpwstr>6db150c4-4d4c-4b89-a086-601c97100212</vt:lpwstr>
  </property>
  <property fmtid="{D5CDD505-2E9C-101B-9397-08002B2CF9AE}" pid="8" name="MSIP_Label_defa4170-0d19-0005-0004-bc88714345d2_ContentBits">
    <vt:lpwstr>0</vt:lpwstr>
  </property>
</Properties>
</file>