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Oswald" panose="020B0604020202020204" charset="0"/>
      <p:regular r:id="rId21"/>
      <p:bold r:id="rId22"/>
    </p:embeddedFont>
    <p:embeddedFont>
      <p:font typeface="Source Sans Pro" panose="020B0503030403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B8xfpQV611CYsaSaP/6qUX3bf8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2" name="Google Shape;46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79a703fe40_2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79a703fe40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bd0d88ab45_1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bd0d88ab4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bd0d88ab45_0_8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bd0d88ab4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bd0d88ab45_0_10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bd0d88ab4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bd0d88ab45_0_1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bd0d88ab45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bd0d88ab45_0_9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bd0d88ab45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bd0d88ab45_1_5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bd0d88ab45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bd0d88ab45_1_2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bd0d88ab45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2" name="Google Shape;58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7" name="Google Shape;4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bd0d88ab45_0_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bd0d88ab4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bd0d88ab45_0_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bd0d88ab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bd0d88ab45_0_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bd0d88ab4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bd0d88ab45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bd0d88ab45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bd0d88ab45_0_7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bd0d88ab45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bd0d88ab45_0_12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bd0d88ab45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0d88ab45_0_13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0d88ab45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6"/>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568"/>
            </a:srgbClr>
          </a:solidFill>
          <a:ln>
            <a:noFill/>
          </a:ln>
        </p:spPr>
      </p:sp>
      <p:sp>
        <p:nvSpPr>
          <p:cNvPr id="35" name="Google Shape;35;p26"/>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36" name="Google Shape;36;p26"/>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6"/>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6"/>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 name="Google Shape;39;p26"/>
          <p:cNvGrpSpPr/>
          <p:nvPr/>
        </p:nvGrpSpPr>
        <p:grpSpPr>
          <a:xfrm>
            <a:off x="-9525" y="2024075"/>
            <a:ext cx="9167825" cy="595300"/>
            <a:chOff x="-9525" y="4462475"/>
            <a:chExt cx="9167825" cy="595300"/>
          </a:xfrm>
        </p:grpSpPr>
        <p:sp>
          <p:nvSpPr>
            <p:cNvPr id="40" name="Google Shape;40;p2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41" name="Google Shape;41;p2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42" name="Google Shape;42;p2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43" name="Google Shape;43;p26"/>
          <p:cNvGrpSpPr/>
          <p:nvPr/>
        </p:nvGrpSpPr>
        <p:grpSpPr>
          <a:xfrm>
            <a:off x="-42837" y="2005088"/>
            <a:ext cx="9229575" cy="642787"/>
            <a:chOff x="-42837" y="4443488"/>
            <a:chExt cx="9229575" cy="642787"/>
          </a:xfrm>
        </p:grpSpPr>
        <p:sp>
          <p:nvSpPr>
            <p:cNvPr id="44" name="Google Shape;44;p2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 name="Google Shape;69;p26"/>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6"/>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6"/>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6"/>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6"/>
          <p:cNvSpPr txBox="1">
            <a:spLocks noGrp="1"/>
          </p:cNvSpPr>
          <p:nvPr>
            <p:ph type="ctrTitle"/>
          </p:nvPr>
        </p:nvSpPr>
        <p:spPr>
          <a:xfrm>
            <a:off x="2847975" y="3363425"/>
            <a:ext cx="5610300" cy="1159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r">
              <a:lnSpc>
                <a:spcPct val="100000"/>
              </a:lnSpc>
              <a:spcBef>
                <a:spcPts val="0"/>
              </a:spcBef>
              <a:spcAft>
                <a:spcPts val="0"/>
              </a:spcAft>
              <a:buClr>
                <a:srgbClr val="FFFFFF"/>
              </a:buClr>
              <a:buSzPts val="4800"/>
              <a:buNone/>
              <a:defRPr sz="4800">
                <a:solidFill>
                  <a:srgbClr val="FFFFFF"/>
                </a:solidFill>
              </a:defRPr>
            </a:lvl2pPr>
            <a:lvl3pPr lvl="2" algn="r">
              <a:lnSpc>
                <a:spcPct val="100000"/>
              </a:lnSpc>
              <a:spcBef>
                <a:spcPts val="0"/>
              </a:spcBef>
              <a:spcAft>
                <a:spcPts val="0"/>
              </a:spcAft>
              <a:buClr>
                <a:srgbClr val="FFFFFF"/>
              </a:buClr>
              <a:buSzPts val="4800"/>
              <a:buNone/>
              <a:defRPr sz="4800">
                <a:solidFill>
                  <a:srgbClr val="FFFFFF"/>
                </a:solidFill>
              </a:defRPr>
            </a:lvl3pPr>
            <a:lvl4pPr lvl="3" algn="r">
              <a:lnSpc>
                <a:spcPct val="100000"/>
              </a:lnSpc>
              <a:spcBef>
                <a:spcPts val="0"/>
              </a:spcBef>
              <a:spcAft>
                <a:spcPts val="0"/>
              </a:spcAft>
              <a:buClr>
                <a:srgbClr val="FFFFFF"/>
              </a:buClr>
              <a:buSzPts val="4800"/>
              <a:buNone/>
              <a:defRPr sz="4800">
                <a:solidFill>
                  <a:srgbClr val="FFFFFF"/>
                </a:solidFill>
              </a:defRPr>
            </a:lvl4pPr>
            <a:lvl5pPr lvl="4" algn="r">
              <a:lnSpc>
                <a:spcPct val="100000"/>
              </a:lnSpc>
              <a:spcBef>
                <a:spcPts val="0"/>
              </a:spcBef>
              <a:spcAft>
                <a:spcPts val="0"/>
              </a:spcAft>
              <a:buClr>
                <a:srgbClr val="FFFFFF"/>
              </a:buClr>
              <a:buSzPts val="4800"/>
              <a:buNone/>
              <a:defRPr sz="4800">
                <a:solidFill>
                  <a:srgbClr val="FFFFFF"/>
                </a:solidFill>
              </a:defRPr>
            </a:lvl5pPr>
            <a:lvl6pPr lvl="5" algn="r">
              <a:lnSpc>
                <a:spcPct val="100000"/>
              </a:lnSpc>
              <a:spcBef>
                <a:spcPts val="0"/>
              </a:spcBef>
              <a:spcAft>
                <a:spcPts val="0"/>
              </a:spcAft>
              <a:buClr>
                <a:srgbClr val="FFFFFF"/>
              </a:buClr>
              <a:buSzPts val="4800"/>
              <a:buNone/>
              <a:defRPr sz="4800">
                <a:solidFill>
                  <a:srgbClr val="FFFFFF"/>
                </a:solidFill>
              </a:defRPr>
            </a:lvl6pPr>
            <a:lvl7pPr lvl="6" algn="r">
              <a:lnSpc>
                <a:spcPct val="100000"/>
              </a:lnSpc>
              <a:spcBef>
                <a:spcPts val="0"/>
              </a:spcBef>
              <a:spcAft>
                <a:spcPts val="0"/>
              </a:spcAft>
              <a:buClr>
                <a:srgbClr val="FFFFFF"/>
              </a:buClr>
              <a:buSzPts val="4800"/>
              <a:buNone/>
              <a:defRPr sz="4800">
                <a:solidFill>
                  <a:srgbClr val="FFFFFF"/>
                </a:solidFill>
              </a:defRPr>
            </a:lvl7pPr>
            <a:lvl8pPr lvl="7" algn="r">
              <a:lnSpc>
                <a:spcPct val="100000"/>
              </a:lnSpc>
              <a:spcBef>
                <a:spcPts val="0"/>
              </a:spcBef>
              <a:spcAft>
                <a:spcPts val="0"/>
              </a:spcAft>
              <a:buClr>
                <a:srgbClr val="FFFFFF"/>
              </a:buClr>
              <a:buSzPts val="4800"/>
              <a:buNone/>
              <a:defRPr sz="4800">
                <a:solidFill>
                  <a:srgbClr val="FFFFFF"/>
                </a:solidFill>
              </a:defRPr>
            </a:lvl8pPr>
            <a:lvl9pPr lvl="8" algn="r">
              <a:lnSpc>
                <a:spcPct val="100000"/>
              </a:lnSpc>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35"/>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568"/>
            </a:srgbClr>
          </a:solidFill>
          <a:ln>
            <a:noFill/>
          </a:ln>
        </p:spPr>
      </p:sp>
      <p:sp>
        <p:nvSpPr>
          <p:cNvPr id="419" name="Google Shape;419;p35"/>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333"/>
            </a:srgbClr>
          </a:solidFill>
          <a:ln>
            <a:noFill/>
          </a:ln>
        </p:spPr>
      </p:sp>
      <p:sp>
        <p:nvSpPr>
          <p:cNvPr id="420" name="Google Shape;420;p35"/>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35"/>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35"/>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3" name="Google Shape;423;p35"/>
          <p:cNvGrpSpPr/>
          <p:nvPr/>
        </p:nvGrpSpPr>
        <p:grpSpPr>
          <a:xfrm>
            <a:off x="-9525" y="652475"/>
            <a:ext cx="9167825" cy="595300"/>
            <a:chOff x="-9525" y="4462475"/>
            <a:chExt cx="9167825" cy="595300"/>
          </a:xfrm>
        </p:grpSpPr>
        <p:sp>
          <p:nvSpPr>
            <p:cNvPr id="424" name="Google Shape;424;p3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425" name="Google Shape;425;p3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426" name="Google Shape;426;p3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427" name="Google Shape;427;p35"/>
          <p:cNvGrpSpPr/>
          <p:nvPr/>
        </p:nvGrpSpPr>
        <p:grpSpPr>
          <a:xfrm>
            <a:off x="-42837" y="633488"/>
            <a:ext cx="9229575" cy="642787"/>
            <a:chOff x="-42837" y="4443488"/>
            <a:chExt cx="9229575" cy="642787"/>
          </a:xfrm>
        </p:grpSpPr>
        <p:sp>
          <p:nvSpPr>
            <p:cNvPr id="428" name="Google Shape;428;p3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3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3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3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3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3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3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3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3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3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3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3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3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3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3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3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3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3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3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3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3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3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3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3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3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3" name="Google Shape;453;p35"/>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35"/>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35"/>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35"/>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3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3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2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76" name="Google Shape;76;p2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77" name="Google Shape;77;p2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27"/>
          <p:cNvGrpSpPr/>
          <p:nvPr/>
        </p:nvGrpSpPr>
        <p:grpSpPr>
          <a:xfrm>
            <a:off x="-9525" y="4462475"/>
            <a:ext cx="9167825" cy="595300"/>
            <a:chOff x="-9525" y="4462475"/>
            <a:chExt cx="9167825" cy="595300"/>
          </a:xfrm>
        </p:grpSpPr>
        <p:sp>
          <p:nvSpPr>
            <p:cNvPr id="81" name="Google Shape;81;p2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82" name="Google Shape;82;p2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83" name="Google Shape;83;p2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84" name="Google Shape;84;p27"/>
          <p:cNvGrpSpPr/>
          <p:nvPr/>
        </p:nvGrpSpPr>
        <p:grpSpPr>
          <a:xfrm>
            <a:off x="-42837" y="4443488"/>
            <a:ext cx="9229575" cy="642787"/>
            <a:chOff x="-42837" y="4443488"/>
            <a:chExt cx="9229575" cy="642787"/>
          </a:xfrm>
        </p:grpSpPr>
        <p:sp>
          <p:nvSpPr>
            <p:cNvPr id="85" name="Google Shape;85;p2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0" name="Google Shape;110;p2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5"/>
        <p:cNvGrpSpPr/>
        <p:nvPr/>
      </p:nvGrpSpPr>
      <p:grpSpPr>
        <a:xfrm>
          <a:off x="0" y="0"/>
          <a:ext cx="0" cy="0"/>
          <a:chOff x="0" y="0"/>
          <a:chExt cx="0" cy="0"/>
        </a:xfrm>
      </p:grpSpPr>
      <p:sp>
        <p:nvSpPr>
          <p:cNvPr id="116" name="Google Shape;116;p28"/>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117" name="Google Shape;117;p28"/>
          <p:cNvSpPr txBox="1">
            <a:spLocks noGrp="1"/>
          </p:cNvSpPr>
          <p:nvPr>
            <p:ph type="body" idx="1"/>
          </p:nvPr>
        </p:nvSpPr>
        <p:spPr>
          <a:xfrm>
            <a:off x="1131500" y="1552950"/>
            <a:ext cx="3339900" cy="26658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118" name="Google Shape;118;p28"/>
          <p:cNvSpPr txBox="1">
            <a:spLocks noGrp="1"/>
          </p:cNvSpPr>
          <p:nvPr>
            <p:ph type="body" idx="2"/>
          </p:nvPr>
        </p:nvSpPr>
        <p:spPr>
          <a:xfrm>
            <a:off x="4672563" y="1552950"/>
            <a:ext cx="3339900" cy="26658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119" name="Google Shape;119;p2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120" name="Google Shape;120;p2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121" name="Google Shape;121;p2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4" name="Google Shape;124;p28"/>
          <p:cNvGrpSpPr/>
          <p:nvPr/>
        </p:nvGrpSpPr>
        <p:grpSpPr>
          <a:xfrm>
            <a:off x="-9525" y="4462475"/>
            <a:ext cx="9167825" cy="595300"/>
            <a:chOff x="-9525" y="4462475"/>
            <a:chExt cx="9167825" cy="595300"/>
          </a:xfrm>
        </p:grpSpPr>
        <p:sp>
          <p:nvSpPr>
            <p:cNvPr id="125" name="Google Shape;125;p2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126" name="Google Shape;126;p2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127" name="Google Shape;127;p2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128" name="Google Shape;128;p28"/>
          <p:cNvGrpSpPr/>
          <p:nvPr/>
        </p:nvGrpSpPr>
        <p:grpSpPr>
          <a:xfrm>
            <a:off x="-42837" y="4443488"/>
            <a:ext cx="9229575" cy="642787"/>
            <a:chOff x="-42837" y="4443488"/>
            <a:chExt cx="9229575" cy="642787"/>
          </a:xfrm>
        </p:grpSpPr>
        <p:sp>
          <p:nvSpPr>
            <p:cNvPr id="129" name="Google Shape;129;p2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2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2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4" name="Google Shape;154;p2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9"/>
        <p:cNvGrpSpPr/>
        <p:nvPr/>
      </p:nvGrpSpPr>
      <p:grpSpPr>
        <a:xfrm>
          <a:off x="0" y="0"/>
          <a:ext cx="0" cy="0"/>
          <a:chOff x="0" y="0"/>
          <a:chExt cx="0" cy="0"/>
        </a:xfrm>
      </p:grpSpPr>
      <p:sp>
        <p:nvSpPr>
          <p:cNvPr id="160" name="Google Shape;160;p29"/>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568"/>
            </a:srgbClr>
          </a:solidFill>
          <a:ln>
            <a:noFill/>
          </a:ln>
        </p:spPr>
      </p:sp>
      <p:sp>
        <p:nvSpPr>
          <p:cNvPr id="161" name="Google Shape;161;p29"/>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162" name="Google Shape;162;p29"/>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9"/>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9"/>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5" name="Google Shape;165;p29"/>
          <p:cNvGrpSpPr/>
          <p:nvPr/>
        </p:nvGrpSpPr>
        <p:grpSpPr>
          <a:xfrm>
            <a:off x="-9525" y="2024075"/>
            <a:ext cx="9167825" cy="595300"/>
            <a:chOff x="-9525" y="4462475"/>
            <a:chExt cx="9167825" cy="595300"/>
          </a:xfrm>
        </p:grpSpPr>
        <p:sp>
          <p:nvSpPr>
            <p:cNvPr id="166" name="Google Shape;166;p2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167" name="Google Shape;167;p2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168" name="Google Shape;168;p2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169" name="Google Shape;169;p29"/>
          <p:cNvGrpSpPr/>
          <p:nvPr/>
        </p:nvGrpSpPr>
        <p:grpSpPr>
          <a:xfrm>
            <a:off x="-42837" y="2005088"/>
            <a:ext cx="9229575" cy="642787"/>
            <a:chOff x="-42837" y="4443488"/>
            <a:chExt cx="9229575" cy="642787"/>
          </a:xfrm>
        </p:grpSpPr>
        <p:sp>
          <p:nvSpPr>
            <p:cNvPr id="170" name="Google Shape;170;p29"/>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9"/>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9"/>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9"/>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9"/>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9"/>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9"/>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9"/>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9"/>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9"/>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9"/>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9"/>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9"/>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9"/>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9"/>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9"/>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9"/>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29"/>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9"/>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9"/>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9"/>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9"/>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9"/>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9"/>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9"/>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5" name="Google Shape;195;p29"/>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9"/>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9"/>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9"/>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9"/>
          <p:cNvSpPr txBox="1">
            <a:spLocks noGrp="1"/>
          </p:cNvSpPr>
          <p:nvPr>
            <p:ph type="ctrTitle"/>
          </p:nvPr>
        </p:nvSpPr>
        <p:spPr>
          <a:xfrm>
            <a:off x="2309350" y="3031150"/>
            <a:ext cx="5214600" cy="1159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3600"/>
              <a:buNone/>
              <a:defRPr sz="3600">
                <a:solidFill>
                  <a:srgbClr val="FFFFFF"/>
                </a:solidFill>
              </a:defRPr>
            </a:lvl2pPr>
            <a:lvl3pPr lvl="2" algn="r">
              <a:lnSpc>
                <a:spcPct val="100000"/>
              </a:lnSpc>
              <a:spcBef>
                <a:spcPts val="0"/>
              </a:spcBef>
              <a:spcAft>
                <a:spcPts val="0"/>
              </a:spcAft>
              <a:buClr>
                <a:srgbClr val="FFFFFF"/>
              </a:buClr>
              <a:buSzPts val="3600"/>
              <a:buNone/>
              <a:defRPr sz="3600">
                <a:solidFill>
                  <a:srgbClr val="FFFFFF"/>
                </a:solidFill>
              </a:defRPr>
            </a:lvl3pPr>
            <a:lvl4pPr lvl="3" algn="r">
              <a:lnSpc>
                <a:spcPct val="100000"/>
              </a:lnSpc>
              <a:spcBef>
                <a:spcPts val="0"/>
              </a:spcBef>
              <a:spcAft>
                <a:spcPts val="0"/>
              </a:spcAft>
              <a:buClr>
                <a:srgbClr val="FFFFFF"/>
              </a:buClr>
              <a:buSzPts val="3600"/>
              <a:buNone/>
              <a:defRPr sz="3600">
                <a:solidFill>
                  <a:srgbClr val="FFFFFF"/>
                </a:solidFill>
              </a:defRPr>
            </a:lvl4pPr>
            <a:lvl5pPr lvl="4" algn="r">
              <a:lnSpc>
                <a:spcPct val="100000"/>
              </a:lnSpc>
              <a:spcBef>
                <a:spcPts val="0"/>
              </a:spcBef>
              <a:spcAft>
                <a:spcPts val="0"/>
              </a:spcAft>
              <a:buClr>
                <a:srgbClr val="FFFFFF"/>
              </a:buClr>
              <a:buSzPts val="3600"/>
              <a:buNone/>
              <a:defRPr sz="3600">
                <a:solidFill>
                  <a:srgbClr val="FFFFFF"/>
                </a:solidFill>
              </a:defRPr>
            </a:lvl5pPr>
            <a:lvl6pPr lvl="5" algn="r">
              <a:lnSpc>
                <a:spcPct val="100000"/>
              </a:lnSpc>
              <a:spcBef>
                <a:spcPts val="0"/>
              </a:spcBef>
              <a:spcAft>
                <a:spcPts val="0"/>
              </a:spcAft>
              <a:buClr>
                <a:srgbClr val="FFFFFF"/>
              </a:buClr>
              <a:buSzPts val="3600"/>
              <a:buNone/>
              <a:defRPr sz="3600">
                <a:solidFill>
                  <a:srgbClr val="FFFFFF"/>
                </a:solidFill>
              </a:defRPr>
            </a:lvl6pPr>
            <a:lvl7pPr lvl="6" algn="r">
              <a:lnSpc>
                <a:spcPct val="100000"/>
              </a:lnSpc>
              <a:spcBef>
                <a:spcPts val="0"/>
              </a:spcBef>
              <a:spcAft>
                <a:spcPts val="0"/>
              </a:spcAft>
              <a:buClr>
                <a:srgbClr val="FFFFFF"/>
              </a:buClr>
              <a:buSzPts val="3600"/>
              <a:buNone/>
              <a:defRPr sz="3600">
                <a:solidFill>
                  <a:srgbClr val="FFFFFF"/>
                </a:solidFill>
              </a:defRPr>
            </a:lvl7pPr>
            <a:lvl8pPr lvl="7" algn="r">
              <a:lnSpc>
                <a:spcPct val="100000"/>
              </a:lnSpc>
              <a:spcBef>
                <a:spcPts val="0"/>
              </a:spcBef>
              <a:spcAft>
                <a:spcPts val="0"/>
              </a:spcAft>
              <a:buClr>
                <a:srgbClr val="FFFFFF"/>
              </a:buClr>
              <a:buSzPts val="3600"/>
              <a:buNone/>
              <a:defRPr sz="3600">
                <a:solidFill>
                  <a:srgbClr val="FFFFFF"/>
                </a:solidFill>
              </a:defRPr>
            </a:lvl8pPr>
            <a:lvl9pPr lvl="8" algn="r">
              <a:lnSpc>
                <a:spcPct val="100000"/>
              </a:lnSpc>
              <a:spcBef>
                <a:spcPts val="0"/>
              </a:spcBef>
              <a:spcAft>
                <a:spcPts val="0"/>
              </a:spcAft>
              <a:buClr>
                <a:srgbClr val="FFFFFF"/>
              </a:buClr>
              <a:buSzPts val="3600"/>
              <a:buNone/>
              <a:defRPr sz="3600">
                <a:solidFill>
                  <a:srgbClr val="FFFFFF"/>
                </a:solidFill>
              </a:defRPr>
            </a:lvl9pPr>
          </a:lstStyle>
          <a:p>
            <a:endParaRPr/>
          </a:p>
        </p:txBody>
      </p:sp>
      <p:sp>
        <p:nvSpPr>
          <p:cNvPr id="200" name="Google Shape;200;p29"/>
          <p:cNvSpPr txBox="1">
            <a:spLocks noGrp="1"/>
          </p:cNvSpPr>
          <p:nvPr>
            <p:ph type="subTitle" idx="1"/>
          </p:nvPr>
        </p:nvSpPr>
        <p:spPr>
          <a:xfrm>
            <a:off x="2309441" y="4059250"/>
            <a:ext cx="5214600" cy="784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2000"/>
              <a:buNone/>
              <a:defRPr>
                <a:solidFill>
                  <a:srgbClr val="FFFFFF"/>
                </a:solidFill>
              </a:defRPr>
            </a:lvl1pPr>
            <a:lvl2pPr lvl="1" algn="r">
              <a:lnSpc>
                <a:spcPct val="100000"/>
              </a:lnSpc>
              <a:spcBef>
                <a:spcPts val="0"/>
              </a:spcBef>
              <a:spcAft>
                <a:spcPts val="0"/>
              </a:spcAft>
              <a:buClr>
                <a:srgbClr val="FFFFFF"/>
              </a:buClr>
              <a:buSzPts val="3000"/>
              <a:buNone/>
              <a:defRPr sz="3000">
                <a:solidFill>
                  <a:srgbClr val="FFFFFF"/>
                </a:solidFill>
              </a:defRPr>
            </a:lvl2pPr>
            <a:lvl3pPr lvl="2" algn="r">
              <a:lnSpc>
                <a:spcPct val="100000"/>
              </a:lnSpc>
              <a:spcBef>
                <a:spcPts val="0"/>
              </a:spcBef>
              <a:spcAft>
                <a:spcPts val="0"/>
              </a:spcAft>
              <a:buClr>
                <a:srgbClr val="FFFFFF"/>
              </a:buClr>
              <a:buSzPts val="3000"/>
              <a:buNone/>
              <a:defRPr sz="3000">
                <a:solidFill>
                  <a:srgbClr val="FFFFFF"/>
                </a:solidFill>
              </a:defRPr>
            </a:lvl3pPr>
            <a:lvl4pPr lvl="3" algn="r">
              <a:lnSpc>
                <a:spcPct val="100000"/>
              </a:lnSpc>
              <a:spcBef>
                <a:spcPts val="0"/>
              </a:spcBef>
              <a:spcAft>
                <a:spcPts val="0"/>
              </a:spcAft>
              <a:buClr>
                <a:srgbClr val="FFFFFF"/>
              </a:buClr>
              <a:buSzPts val="3000"/>
              <a:buNone/>
              <a:defRPr sz="3000">
                <a:solidFill>
                  <a:srgbClr val="FFFFFF"/>
                </a:solidFill>
              </a:defRPr>
            </a:lvl4pPr>
            <a:lvl5pPr lvl="4" algn="r">
              <a:lnSpc>
                <a:spcPct val="100000"/>
              </a:lnSpc>
              <a:spcBef>
                <a:spcPts val="0"/>
              </a:spcBef>
              <a:spcAft>
                <a:spcPts val="0"/>
              </a:spcAft>
              <a:buClr>
                <a:srgbClr val="FFFFFF"/>
              </a:buClr>
              <a:buSzPts val="3000"/>
              <a:buNone/>
              <a:defRPr sz="3000">
                <a:solidFill>
                  <a:srgbClr val="FFFFFF"/>
                </a:solidFill>
              </a:defRPr>
            </a:lvl5pPr>
            <a:lvl6pPr lvl="5" algn="r">
              <a:lnSpc>
                <a:spcPct val="100000"/>
              </a:lnSpc>
              <a:spcBef>
                <a:spcPts val="0"/>
              </a:spcBef>
              <a:spcAft>
                <a:spcPts val="0"/>
              </a:spcAft>
              <a:buClr>
                <a:srgbClr val="FFFFFF"/>
              </a:buClr>
              <a:buSzPts val="3000"/>
              <a:buNone/>
              <a:defRPr sz="3000">
                <a:solidFill>
                  <a:srgbClr val="FFFFFF"/>
                </a:solidFill>
              </a:defRPr>
            </a:lvl6pPr>
            <a:lvl7pPr lvl="6" algn="r">
              <a:lnSpc>
                <a:spcPct val="100000"/>
              </a:lnSpc>
              <a:spcBef>
                <a:spcPts val="0"/>
              </a:spcBef>
              <a:spcAft>
                <a:spcPts val="0"/>
              </a:spcAft>
              <a:buClr>
                <a:srgbClr val="FFFFFF"/>
              </a:buClr>
              <a:buSzPts val="3000"/>
              <a:buNone/>
              <a:defRPr sz="3000">
                <a:solidFill>
                  <a:srgbClr val="FFFFFF"/>
                </a:solidFill>
              </a:defRPr>
            </a:lvl7pPr>
            <a:lvl8pPr lvl="7" algn="r">
              <a:lnSpc>
                <a:spcPct val="100000"/>
              </a:lnSpc>
              <a:spcBef>
                <a:spcPts val="0"/>
              </a:spcBef>
              <a:spcAft>
                <a:spcPts val="0"/>
              </a:spcAft>
              <a:buClr>
                <a:srgbClr val="FFFFFF"/>
              </a:buClr>
              <a:buSzPts val="3000"/>
              <a:buNone/>
              <a:defRPr sz="3000">
                <a:solidFill>
                  <a:srgbClr val="FFFFFF"/>
                </a:solidFill>
              </a:defRPr>
            </a:lvl8pPr>
            <a:lvl9pPr lvl="8" algn="r">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201" name="Google Shape;201;p29"/>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02"/>
        <p:cNvGrpSpPr/>
        <p:nvPr/>
      </p:nvGrpSpPr>
      <p:grpSpPr>
        <a:xfrm>
          <a:off x="0" y="0"/>
          <a:ext cx="0" cy="0"/>
          <a:chOff x="0" y="0"/>
          <a:chExt cx="0" cy="0"/>
        </a:xfrm>
      </p:grpSpPr>
      <p:sp>
        <p:nvSpPr>
          <p:cNvPr id="203" name="Google Shape;203;p30"/>
          <p:cNvSpPr txBox="1">
            <a:spLocks noGrp="1"/>
          </p:cNvSpPr>
          <p:nvPr>
            <p:ph type="body" idx="1"/>
          </p:nvPr>
        </p:nvSpPr>
        <p:spPr>
          <a:xfrm>
            <a:off x="1519975" y="2161800"/>
            <a:ext cx="6104100" cy="819900"/>
          </a:xfrm>
          <a:prstGeom prst="rect">
            <a:avLst/>
          </a:prstGeom>
          <a:noFill/>
          <a:ln>
            <a:noFill/>
          </a:ln>
        </p:spPr>
        <p:txBody>
          <a:bodyPr spcFirstLastPara="1" wrap="square" lIns="91425" tIns="91425" rIns="91425" bIns="91425" anchor="ctr" anchorCtr="0">
            <a:noAutofit/>
          </a:bodyPr>
          <a:lstStyle>
            <a:lvl1pPr marL="457200" lvl="0" indent="-419100" algn="ctr">
              <a:lnSpc>
                <a:spcPct val="100000"/>
              </a:lnSpc>
              <a:spcBef>
                <a:spcPts val="600"/>
              </a:spcBef>
              <a:spcAft>
                <a:spcPts val="0"/>
              </a:spcAft>
              <a:buSzPts val="3000"/>
              <a:buChar char="◉"/>
              <a:defRPr sz="3000" i="1"/>
            </a:lvl1pPr>
            <a:lvl2pPr marL="914400" lvl="1" indent="-419100" algn="ctr">
              <a:lnSpc>
                <a:spcPct val="100000"/>
              </a:lnSpc>
              <a:spcBef>
                <a:spcPts val="0"/>
              </a:spcBef>
              <a:spcAft>
                <a:spcPts val="0"/>
              </a:spcAft>
              <a:buSzPts val="3000"/>
              <a:buChar char="◉"/>
              <a:defRPr sz="3000" i="1"/>
            </a:lvl2pPr>
            <a:lvl3pPr marL="1371600" lvl="2" indent="-419100" algn="ctr">
              <a:lnSpc>
                <a:spcPct val="100000"/>
              </a:lnSpc>
              <a:spcBef>
                <a:spcPts val="0"/>
              </a:spcBef>
              <a:spcAft>
                <a:spcPts val="0"/>
              </a:spcAft>
              <a:buSzPts val="3000"/>
              <a:buChar char="■"/>
              <a:defRPr sz="3000" i="1"/>
            </a:lvl3pPr>
            <a:lvl4pPr marL="1828800" lvl="3" indent="-419100" algn="ctr">
              <a:lnSpc>
                <a:spcPct val="100000"/>
              </a:lnSpc>
              <a:spcBef>
                <a:spcPts val="0"/>
              </a:spcBef>
              <a:spcAft>
                <a:spcPts val="0"/>
              </a:spcAft>
              <a:buSzPts val="3000"/>
              <a:buChar char="●"/>
              <a:defRPr sz="3000" i="1"/>
            </a:lvl4pPr>
            <a:lvl5pPr marL="2286000" lvl="4" indent="-419100" algn="ctr">
              <a:lnSpc>
                <a:spcPct val="100000"/>
              </a:lnSpc>
              <a:spcBef>
                <a:spcPts val="0"/>
              </a:spcBef>
              <a:spcAft>
                <a:spcPts val="0"/>
              </a:spcAft>
              <a:buSzPts val="3000"/>
              <a:buChar char="○"/>
              <a:defRPr sz="3000" i="1"/>
            </a:lvl5pPr>
            <a:lvl6pPr marL="2743200" lvl="5" indent="-419100" algn="ctr">
              <a:lnSpc>
                <a:spcPct val="100000"/>
              </a:lnSpc>
              <a:spcBef>
                <a:spcPts val="0"/>
              </a:spcBef>
              <a:spcAft>
                <a:spcPts val="0"/>
              </a:spcAft>
              <a:buSzPts val="3000"/>
              <a:buChar char="■"/>
              <a:defRPr sz="3000" i="1"/>
            </a:lvl6pPr>
            <a:lvl7pPr marL="3200400" lvl="6" indent="-419100" algn="ctr">
              <a:lnSpc>
                <a:spcPct val="100000"/>
              </a:lnSpc>
              <a:spcBef>
                <a:spcPts val="0"/>
              </a:spcBef>
              <a:spcAft>
                <a:spcPts val="0"/>
              </a:spcAft>
              <a:buSzPts val="3000"/>
              <a:buChar char="●"/>
              <a:defRPr sz="3000" i="1"/>
            </a:lvl7pPr>
            <a:lvl8pPr marL="3657600" lvl="7" indent="-419100" algn="ctr">
              <a:lnSpc>
                <a:spcPct val="100000"/>
              </a:lnSpc>
              <a:spcBef>
                <a:spcPts val="0"/>
              </a:spcBef>
              <a:spcAft>
                <a:spcPts val="0"/>
              </a:spcAft>
              <a:buSzPts val="3000"/>
              <a:buChar char="○"/>
              <a:defRPr sz="3000" i="1"/>
            </a:lvl8pPr>
            <a:lvl9pPr marL="4114800" lvl="8" indent="-419100" algn="ctr">
              <a:lnSpc>
                <a:spcPct val="100000"/>
              </a:lnSpc>
              <a:spcBef>
                <a:spcPts val="0"/>
              </a:spcBef>
              <a:spcAft>
                <a:spcPts val="0"/>
              </a:spcAft>
              <a:buSzPts val="3000"/>
              <a:buChar char="■"/>
              <a:defRPr sz="3000" i="1"/>
            </a:lvl9pPr>
          </a:lstStyle>
          <a:p>
            <a:endParaRPr/>
          </a:p>
        </p:txBody>
      </p:sp>
      <p:sp>
        <p:nvSpPr>
          <p:cNvPr id="204" name="Google Shape;204;p30"/>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 sz="9600" b="0" i="0" u="none" strike="noStrike" cap="none">
                <a:solidFill>
                  <a:srgbClr val="00CEF6"/>
                </a:solidFill>
                <a:latin typeface="Arial"/>
                <a:ea typeface="Arial"/>
                <a:cs typeface="Arial"/>
                <a:sym typeface="Arial"/>
              </a:rPr>
              <a:t>“</a:t>
            </a:r>
            <a:endParaRPr sz="9600" b="0" i="0" u="none" strike="noStrike" cap="none">
              <a:solidFill>
                <a:srgbClr val="00CEF6"/>
              </a:solidFill>
              <a:latin typeface="Arial"/>
              <a:ea typeface="Arial"/>
              <a:cs typeface="Arial"/>
              <a:sym typeface="Arial"/>
            </a:endParaRPr>
          </a:p>
        </p:txBody>
      </p:sp>
      <p:sp>
        <p:nvSpPr>
          <p:cNvPr id="205" name="Google Shape;205;p3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206" name="Google Shape;206;p3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07" name="Google Shape;207;p3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3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3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0" name="Google Shape;210;p30"/>
          <p:cNvGrpSpPr/>
          <p:nvPr/>
        </p:nvGrpSpPr>
        <p:grpSpPr>
          <a:xfrm>
            <a:off x="-9525" y="4462475"/>
            <a:ext cx="9167825" cy="595300"/>
            <a:chOff x="-9525" y="4462475"/>
            <a:chExt cx="9167825" cy="595300"/>
          </a:xfrm>
        </p:grpSpPr>
        <p:sp>
          <p:nvSpPr>
            <p:cNvPr id="211" name="Google Shape;211;p3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212" name="Google Shape;212;p3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213" name="Google Shape;213;p3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214" name="Google Shape;214;p30"/>
          <p:cNvGrpSpPr/>
          <p:nvPr/>
        </p:nvGrpSpPr>
        <p:grpSpPr>
          <a:xfrm>
            <a:off x="-42837" y="4443488"/>
            <a:ext cx="9229575" cy="642787"/>
            <a:chOff x="-42837" y="4443488"/>
            <a:chExt cx="9229575" cy="642787"/>
          </a:xfrm>
        </p:grpSpPr>
        <p:sp>
          <p:nvSpPr>
            <p:cNvPr id="215" name="Google Shape;215;p3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3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3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3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3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3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3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3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3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3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3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3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0" name="Google Shape;240;p3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3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3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5"/>
        <p:cNvGrpSpPr/>
        <p:nvPr/>
      </p:nvGrpSpPr>
      <p:grpSpPr>
        <a:xfrm>
          <a:off x="0" y="0"/>
          <a:ext cx="0" cy="0"/>
          <a:chOff x="0" y="0"/>
          <a:chExt cx="0" cy="0"/>
        </a:xfrm>
      </p:grpSpPr>
      <p:sp>
        <p:nvSpPr>
          <p:cNvPr id="246" name="Google Shape;246;p3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247" name="Google Shape;247;p3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48" name="Google Shape;248;p31"/>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249" name="Google Shape;249;p31"/>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50" name="Google Shape;250;p31"/>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1"/>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1"/>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3" name="Google Shape;253;p31"/>
          <p:cNvGrpSpPr/>
          <p:nvPr/>
        </p:nvGrpSpPr>
        <p:grpSpPr>
          <a:xfrm>
            <a:off x="-9525" y="4462475"/>
            <a:ext cx="9167825" cy="595300"/>
            <a:chOff x="-9525" y="4462475"/>
            <a:chExt cx="9167825" cy="595300"/>
          </a:xfrm>
        </p:grpSpPr>
        <p:sp>
          <p:nvSpPr>
            <p:cNvPr id="254" name="Google Shape;254;p3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255" name="Google Shape;255;p3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256" name="Google Shape;256;p3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257" name="Google Shape;257;p31"/>
          <p:cNvGrpSpPr/>
          <p:nvPr/>
        </p:nvGrpSpPr>
        <p:grpSpPr>
          <a:xfrm>
            <a:off x="-42837" y="4443488"/>
            <a:ext cx="9229575" cy="642787"/>
            <a:chOff x="-42837" y="4443488"/>
            <a:chExt cx="9229575" cy="642787"/>
          </a:xfrm>
        </p:grpSpPr>
        <p:sp>
          <p:nvSpPr>
            <p:cNvPr id="258" name="Google Shape;258;p3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3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3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3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3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3" name="Google Shape;283;p31"/>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31"/>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31"/>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31"/>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3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88"/>
        <p:cNvGrpSpPr/>
        <p:nvPr/>
      </p:nvGrpSpPr>
      <p:grpSpPr>
        <a:xfrm>
          <a:off x="0" y="0"/>
          <a:ext cx="0" cy="0"/>
          <a:chOff x="0" y="0"/>
          <a:chExt cx="0" cy="0"/>
        </a:xfrm>
      </p:grpSpPr>
      <p:sp>
        <p:nvSpPr>
          <p:cNvPr id="289" name="Google Shape;289;p32"/>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290" name="Google Shape;290;p32"/>
          <p:cNvSpPr txBox="1">
            <a:spLocks noGrp="1"/>
          </p:cNvSpPr>
          <p:nvPr>
            <p:ph type="body" idx="1"/>
          </p:nvPr>
        </p:nvSpPr>
        <p:spPr>
          <a:xfrm>
            <a:off x="705900" y="1626600"/>
            <a:ext cx="2471700" cy="32994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291" name="Google Shape;291;p32"/>
          <p:cNvSpPr txBox="1">
            <a:spLocks noGrp="1"/>
          </p:cNvSpPr>
          <p:nvPr>
            <p:ph type="body" idx="2"/>
          </p:nvPr>
        </p:nvSpPr>
        <p:spPr>
          <a:xfrm>
            <a:off x="3304125" y="1626600"/>
            <a:ext cx="2471700" cy="32994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292" name="Google Shape;292;p32"/>
          <p:cNvSpPr txBox="1">
            <a:spLocks noGrp="1"/>
          </p:cNvSpPr>
          <p:nvPr>
            <p:ph type="body" idx="3"/>
          </p:nvPr>
        </p:nvSpPr>
        <p:spPr>
          <a:xfrm>
            <a:off x="5902350" y="1626600"/>
            <a:ext cx="2471700" cy="32994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293" name="Google Shape;293;p32"/>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294" name="Google Shape;294;p32"/>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95" name="Google Shape;295;p32"/>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32"/>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2"/>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8" name="Google Shape;298;p32"/>
          <p:cNvGrpSpPr/>
          <p:nvPr/>
        </p:nvGrpSpPr>
        <p:grpSpPr>
          <a:xfrm>
            <a:off x="-9525" y="4462475"/>
            <a:ext cx="9167825" cy="595300"/>
            <a:chOff x="-9525" y="4462475"/>
            <a:chExt cx="9167825" cy="595300"/>
          </a:xfrm>
        </p:grpSpPr>
        <p:sp>
          <p:nvSpPr>
            <p:cNvPr id="299" name="Google Shape;299;p3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300" name="Google Shape;300;p3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301" name="Google Shape;301;p3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302" name="Google Shape;302;p32"/>
          <p:cNvGrpSpPr/>
          <p:nvPr/>
        </p:nvGrpSpPr>
        <p:grpSpPr>
          <a:xfrm>
            <a:off x="-42837" y="4443488"/>
            <a:ext cx="9229575" cy="642787"/>
            <a:chOff x="-42837" y="4443488"/>
            <a:chExt cx="9229575" cy="642787"/>
          </a:xfrm>
        </p:grpSpPr>
        <p:sp>
          <p:nvSpPr>
            <p:cNvPr id="303" name="Google Shape;303;p32"/>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32"/>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32"/>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32"/>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32"/>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32"/>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32"/>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32"/>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32"/>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32"/>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32"/>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2"/>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32"/>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2"/>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32"/>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32"/>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32"/>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2"/>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2"/>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2"/>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32"/>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2"/>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2"/>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2"/>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2"/>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8" name="Google Shape;328;p32"/>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2"/>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2"/>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32"/>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3"/>
        <p:cNvGrpSpPr/>
        <p:nvPr/>
      </p:nvGrpSpPr>
      <p:grpSpPr>
        <a:xfrm>
          <a:off x="0" y="0"/>
          <a:ext cx="0" cy="0"/>
          <a:chOff x="0" y="0"/>
          <a:chExt cx="0" cy="0"/>
        </a:xfrm>
      </p:grpSpPr>
      <p:sp>
        <p:nvSpPr>
          <p:cNvPr id="334" name="Google Shape;334;p33"/>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335" name="Google Shape;335;p33"/>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336" name="Google Shape;336;p33"/>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337" name="Google Shape;337;p33"/>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33"/>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33"/>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0" name="Google Shape;340;p33"/>
          <p:cNvGrpSpPr/>
          <p:nvPr/>
        </p:nvGrpSpPr>
        <p:grpSpPr>
          <a:xfrm>
            <a:off x="-9525" y="4462475"/>
            <a:ext cx="9167825" cy="595300"/>
            <a:chOff x="-9525" y="4462475"/>
            <a:chExt cx="9167825" cy="595300"/>
          </a:xfrm>
        </p:grpSpPr>
        <p:sp>
          <p:nvSpPr>
            <p:cNvPr id="341" name="Google Shape;341;p3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342" name="Google Shape;342;p3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343" name="Google Shape;343;p3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344" name="Google Shape;344;p33"/>
          <p:cNvGrpSpPr/>
          <p:nvPr/>
        </p:nvGrpSpPr>
        <p:grpSpPr>
          <a:xfrm>
            <a:off x="-42837" y="4443488"/>
            <a:ext cx="9229575" cy="642787"/>
            <a:chOff x="-42837" y="4443488"/>
            <a:chExt cx="9229575" cy="642787"/>
          </a:xfrm>
        </p:grpSpPr>
        <p:sp>
          <p:nvSpPr>
            <p:cNvPr id="345" name="Google Shape;345;p3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3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3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3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3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3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3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3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3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3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0" name="Google Shape;370;p33"/>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33"/>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3"/>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3"/>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3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5"/>
        <p:cNvGrpSpPr/>
        <p:nvPr/>
      </p:nvGrpSpPr>
      <p:grpSpPr>
        <a:xfrm>
          <a:off x="0" y="0"/>
          <a:ext cx="0" cy="0"/>
          <a:chOff x="0" y="0"/>
          <a:chExt cx="0" cy="0"/>
        </a:xfrm>
      </p:grpSpPr>
      <p:sp>
        <p:nvSpPr>
          <p:cNvPr id="376" name="Google Shape;376;p34"/>
          <p:cNvSpPr txBox="1">
            <a:spLocks noGrp="1"/>
          </p:cNvSpPr>
          <p:nvPr>
            <p:ph type="body" idx="1"/>
          </p:nvPr>
        </p:nvSpPr>
        <p:spPr>
          <a:xfrm>
            <a:off x="457200" y="3852828"/>
            <a:ext cx="8229600" cy="5196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Clr>
                <a:srgbClr val="00CEF6"/>
              </a:buClr>
              <a:buSzPts val="1400"/>
              <a:buNone/>
              <a:defRPr sz="1400">
                <a:solidFill>
                  <a:srgbClr val="00CEF6"/>
                </a:solidFill>
              </a:defRPr>
            </a:lvl1pPr>
          </a:lstStyle>
          <a:p>
            <a:endParaRPr/>
          </a:p>
        </p:txBody>
      </p:sp>
      <p:sp>
        <p:nvSpPr>
          <p:cNvPr id="377" name="Google Shape;377;p3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378" name="Google Shape;378;p3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379" name="Google Shape;379;p34"/>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34"/>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34"/>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2" name="Google Shape;382;p34"/>
          <p:cNvGrpSpPr/>
          <p:nvPr/>
        </p:nvGrpSpPr>
        <p:grpSpPr>
          <a:xfrm>
            <a:off x="-9525" y="4462475"/>
            <a:ext cx="9167825" cy="595300"/>
            <a:chOff x="-9525" y="4462475"/>
            <a:chExt cx="9167825" cy="595300"/>
          </a:xfrm>
        </p:grpSpPr>
        <p:sp>
          <p:nvSpPr>
            <p:cNvPr id="383" name="Google Shape;383;p3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384" name="Google Shape;384;p3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385" name="Google Shape;385;p3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386" name="Google Shape;386;p34"/>
          <p:cNvGrpSpPr/>
          <p:nvPr/>
        </p:nvGrpSpPr>
        <p:grpSpPr>
          <a:xfrm>
            <a:off x="-42837" y="4443488"/>
            <a:ext cx="9229575" cy="642787"/>
            <a:chOff x="-42837" y="4443488"/>
            <a:chExt cx="9229575" cy="642787"/>
          </a:xfrm>
        </p:grpSpPr>
        <p:sp>
          <p:nvSpPr>
            <p:cNvPr id="387" name="Google Shape;387;p34"/>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4"/>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4"/>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4"/>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4"/>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34"/>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34"/>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4"/>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4"/>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4"/>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4"/>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4"/>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4"/>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4"/>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4"/>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4"/>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4"/>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4"/>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34"/>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34"/>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4"/>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34"/>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4"/>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34"/>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34"/>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2" name="Google Shape;412;p34"/>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34"/>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34"/>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34"/>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3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25"/>
          <p:cNvGrpSpPr/>
          <p:nvPr/>
        </p:nvGrpSpPr>
        <p:grpSpPr>
          <a:xfrm>
            <a:off x="381000" y="7"/>
            <a:ext cx="8382000" cy="5162348"/>
            <a:chOff x="381000" y="-18750"/>
            <a:chExt cx="8382000" cy="5181000"/>
          </a:xfrm>
        </p:grpSpPr>
        <p:cxnSp>
          <p:nvCxnSpPr>
            <p:cNvPr id="7" name="Google Shape;7;p25"/>
            <p:cNvCxnSpPr/>
            <p:nvPr/>
          </p:nvCxnSpPr>
          <p:spPr>
            <a:xfrm>
              <a:off x="76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8" name="Google Shape;8;p25"/>
            <p:cNvCxnSpPr/>
            <p:nvPr/>
          </p:nvCxnSpPr>
          <p:spPr>
            <a:xfrm>
              <a:off x="1524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9" name="Google Shape;9;p25"/>
            <p:cNvCxnSpPr/>
            <p:nvPr/>
          </p:nvCxnSpPr>
          <p:spPr>
            <a:xfrm>
              <a:off x="2286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0" name="Google Shape;10;p25"/>
            <p:cNvCxnSpPr/>
            <p:nvPr/>
          </p:nvCxnSpPr>
          <p:spPr>
            <a:xfrm>
              <a:off x="3048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1" name="Google Shape;11;p25"/>
            <p:cNvCxnSpPr/>
            <p:nvPr/>
          </p:nvCxnSpPr>
          <p:spPr>
            <a:xfrm>
              <a:off x="3810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2" name="Google Shape;12;p25"/>
            <p:cNvCxnSpPr/>
            <p:nvPr/>
          </p:nvCxnSpPr>
          <p:spPr>
            <a:xfrm>
              <a:off x="457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3" name="Google Shape;13;p25"/>
            <p:cNvCxnSpPr/>
            <p:nvPr/>
          </p:nvCxnSpPr>
          <p:spPr>
            <a:xfrm>
              <a:off x="5334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4" name="Google Shape;14;p25"/>
            <p:cNvCxnSpPr/>
            <p:nvPr/>
          </p:nvCxnSpPr>
          <p:spPr>
            <a:xfrm>
              <a:off x="6096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5" name="Google Shape;15;p25"/>
            <p:cNvCxnSpPr/>
            <p:nvPr/>
          </p:nvCxnSpPr>
          <p:spPr>
            <a:xfrm>
              <a:off x="6858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6" name="Google Shape;16;p25"/>
            <p:cNvCxnSpPr/>
            <p:nvPr/>
          </p:nvCxnSpPr>
          <p:spPr>
            <a:xfrm>
              <a:off x="7620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7" name="Google Shape;17;p25"/>
            <p:cNvCxnSpPr/>
            <p:nvPr/>
          </p:nvCxnSpPr>
          <p:spPr>
            <a:xfrm>
              <a:off x="838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8" name="Google Shape;18;p25"/>
            <p:cNvCxnSpPr/>
            <p:nvPr/>
          </p:nvCxnSpPr>
          <p:spPr>
            <a:xfrm>
              <a:off x="38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19" name="Google Shape;19;p25"/>
            <p:cNvCxnSpPr/>
            <p:nvPr/>
          </p:nvCxnSpPr>
          <p:spPr>
            <a:xfrm>
              <a:off x="1143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0" name="Google Shape;20;p25"/>
            <p:cNvCxnSpPr/>
            <p:nvPr/>
          </p:nvCxnSpPr>
          <p:spPr>
            <a:xfrm>
              <a:off x="1905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1" name="Google Shape;21;p25"/>
            <p:cNvCxnSpPr/>
            <p:nvPr/>
          </p:nvCxnSpPr>
          <p:spPr>
            <a:xfrm>
              <a:off x="2667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2" name="Google Shape;22;p25"/>
            <p:cNvCxnSpPr/>
            <p:nvPr/>
          </p:nvCxnSpPr>
          <p:spPr>
            <a:xfrm>
              <a:off x="3429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3" name="Google Shape;23;p25"/>
            <p:cNvCxnSpPr/>
            <p:nvPr/>
          </p:nvCxnSpPr>
          <p:spPr>
            <a:xfrm>
              <a:off x="419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4" name="Google Shape;24;p25"/>
            <p:cNvCxnSpPr/>
            <p:nvPr/>
          </p:nvCxnSpPr>
          <p:spPr>
            <a:xfrm>
              <a:off x="4953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5" name="Google Shape;25;p25"/>
            <p:cNvCxnSpPr/>
            <p:nvPr/>
          </p:nvCxnSpPr>
          <p:spPr>
            <a:xfrm>
              <a:off x="5715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6" name="Google Shape;26;p25"/>
            <p:cNvCxnSpPr/>
            <p:nvPr/>
          </p:nvCxnSpPr>
          <p:spPr>
            <a:xfrm>
              <a:off x="6477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7" name="Google Shape;27;p25"/>
            <p:cNvCxnSpPr/>
            <p:nvPr/>
          </p:nvCxnSpPr>
          <p:spPr>
            <a:xfrm>
              <a:off x="7239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8" name="Google Shape;28;p25"/>
            <p:cNvCxnSpPr/>
            <p:nvPr/>
          </p:nvCxnSpPr>
          <p:spPr>
            <a:xfrm>
              <a:off x="800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9" name="Google Shape;29;p25"/>
            <p:cNvCxnSpPr/>
            <p:nvPr/>
          </p:nvCxnSpPr>
          <p:spPr>
            <a:xfrm>
              <a:off x="8763000" y="-18750"/>
              <a:ext cx="0" cy="5181000"/>
            </a:xfrm>
            <a:prstGeom prst="straightConnector1">
              <a:avLst/>
            </a:prstGeom>
            <a:noFill/>
            <a:ln w="9525" cap="flat" cmpd="sng">
              <a:solidFill>
                <a:srgbClr val="F3F3F3"/>
              </a:solidFill>
              <a:prstDash val="dash"/>
              <a:round/>
              <a:headEnd type="none" w="sm" len="sm"/>
              <a:tailEnd type="none" w="sm" len="sm"/>
            </a:ln>
          </p:spPr>
        </p:cxnSp>
      </p:grpSp>
      <p:sp>
        <p:nvSpPr>
          <p:cNvPr id="30" name="Google Shape;30;p25"/>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endParaRPr/>
          </a:p>
        </p:txBody>
      </p:sp>
      <p:sp>
        <p:nvSpPr>
          <p:cNvPr id="31" name="Google Shape;31;p25"/>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2" name="Google Shape;32;p2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
          <p:cNvSpPr txBox="1">
            <a:spLocks noGrp="1"/>
          </p:cNvSpPr>
          <p:nvPr>
            <p:ph type="ctrTitle"/>
          </p:nvPr>
        </p:nvSpPr>
        <p:spPr>
          <a:xfrm>
            <a:off x="103325" y="3363425"/>
            <a:ext cx="8355000" cy="1159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4800"/>
              <a:buNone/>
            </a:pPr>
            <a:r>
              <a:rPr lang="en"/>
              <a:t>DESAFÍO FINAL </a:t>
            </a:r>
            <a:endParaRPr/>
          </a:p>
          <a:p>
            <a:pPr marL="0" lvl="0" indent="0" algn="r" rtl="0">
              <a:lnSpc>
                <a:spcPct val="100000"/>
              </a:lnSpc>
              <a:spcBef>
                <a:spcPts val="0"/>
              </a:spcBef>
              <a:spcAft>
                <a:spcPts val="0"/>
              </a:spcAft>
              <a:buSzPts val="4800"/>
              <a:buNone/>
            </a:pPr>
            <a:r>
              <a:rPr lang="en"/>
              <a:t>LEXICON APLICADO A MÚSICA</a:t>
            </a:r>
            <a:endParaRPr/>
          </a:p>
          <a:p>
            <a:pPr marL="0" lvl="0" indent="0" algn="r" rtl="0">
              <a:lnSpc>
                <a:spcPct val="100000"/>
              </a:lnSpc>
              <a:spcBef>
                <a:spcPts val="0"/>
              </a:spcBef>
              <a:spcAft>
                <a:spcPts val="0"/>
              </a:spcAft>
              <a:buSzPts val="4800"/>
              <a:buNone/>
            </a:pPr>
            <a:r>
              <a:rPr lang="en">
                <a:solidFill>
                  <a:schemeClr val="lt2"/>
                </a:solidFill>
              </a:rPr>
              <a:t>Grupo 6</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g79a703fe40_2_1"/>
          <p:cNvSpPr txBox="1">
            <a:spLocks noGrp="1"/>
          </p:cNvSpPr>
          <p:nvPr>
            <p:ph type="title"/>
          </p:nvPr>
        </p:nvSpPr>
        <p:spPr>
          <a:xfrm>
            <a:off x="971550" y="253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Palabras Tristes por Género</a:t>
            </a:r>
            <a:endParaRPr/>
          </a:p>
        </p:txBody>
      </p:sp>
      <p:sp>
        <p:nvSpPr>
          <p:cNvPr id="527" name="Google Shape;527;g79a703fe40_2_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10</a:t>
            </a:fld>
            <a:endParaRPr/>
          </a:p>
        </p:txBody>
      </p:sp>
      <p:pic>
        <p:nvPicPr>
          <p:cNvPr id="528" name="Google Shape;528;g79a703fe40_2_1"/>
          <p:cNvPicPr preferRelativeResize="0"/>
          <p:nvPr/>
        </p:nvPicPr>
        <p:blipFill>
          <a:blip r:embed="rId3">
            <a:alphaModFix/>
          </a:blip>
          <a:stretch>
            <a:fillRect/>
          </a:stretch>
        </p:blipFill>
        <p:spPr>
          <a:xfrm>
            <a:off x="180900" y="1399150"/>
            <a:ext cx="8839201" cy="14351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gbd0d88ab45_1_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11</a:t>
            </a:fld>
            <a:endParaRPr/>
          </a:p>
        </p:txBody>
      </p:sp>
      <p:sp>
        <p:nvSpPr>
          <p:cNvPr id="534" name="Google Shape;534;gbd0d88ab45_1_0"/>
          <p:cNvSpPr txBox="1">
            <a:spLocks noGrp="1"/>
          </p:cNvSpPr>
          <p:nvPr>
            <p:ph type="title"/>
          </p:nvPr>
        </p:nvSpPr>
        <p:spPr>
          <a:xfrm>
            <a:off x="543475" y="1460525"/>
            <a:ext cx="7857600" cy="135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900"/>
              <a:t>Implementación de Modelos</a:t>
            </a:r>
            <a:endParaRPr sz="2900"/>
          </a:p>
          <a:p>
            <a:pPr marL="0" lvl="0" indent="0" algn="ctr" rtl="0">
              <a:spcBef>
                <a:spcPts val="0"/>
              </a:spcBef>
              <a:spcAft>
                <a:spcPts val="0"/>
              </a:spcAft>
              <a:buNone/>
            </a:pPr>
            <a:endParaRPr sz="2900"/>
          </a:p>
          <a:p>
            <a:pPr marL="0" lvl="0" indent="0" algn="ctr" rtl="0">
              <a:spcBef>
                <a:spcPts val="0"/>
              </a:spcBef>
              <a:spcAft>
                <a:spcPts val="0"/>
              </a:spcAft>
              <a:buNone/>
            </a:pPr>
            <a:r>
              <a:rPr lang="en" sz="2300"/>
              <a:t>Predicción de Valence</a:t>
            </a:r>
            <a:endParaRPr sz="3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gbd0d88ab45_0_8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12</a:t>
            </a:fld>
            <a:endParaRPr/>
          </a:p>
        </p:txBody>
      </p:sp>
      <p:sp>
        <p:nvSpPr>
          <p:cNvPr id="540" name="Google Shape;540;gbd0d88ab45_0_87"/>
          <p:cNvSpPr txBox="1"/>
          <p:nvPr/>
        </p:nvSpPr>
        <p:spPr>
          <a:xfrm>
            <a:off x="643200" y="997350"/>
            <a:ext cx="7857600" cy="32844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endParaRPr sz="1000" b="1">
              <a:solidFill>
                <a:srgbClr val="6AA84F"/>
              </a:solidFill>
              <a:latin typeface="Source Sans Pro"/>
              <a:ea typeface="Source Sans Pro"/>
              <a:cs typeface="Source Sans Pro"/>
              <a:sym typeface="Source Sans Pro"/>
            </a:endParaRPr>
          </a:p>
          <a:p>
            <a:pPr marL="0" lvl="0" indent="457200" algn="l" rtl="0">
              <a:spcBef>
                <a:spcPts val="0"/>
              </a:spcBef>
              <a:spcAft>
                <a:spcPts val="0"/>
              </a:spcAft>
              <a:buNone/>
            </a:pPr>
            <a:endParaRPr sz="1000" b="1">
              <a:solidFill>
                <a:srgbClr val="666666"/>
              </a:solidFill>
              <a:latin typeface="Source Sans Pro"/>
              <a:ea typeface="Source Sans Pro"/>
              <a:cs typeface="Source Sans Pro"/>
              <a:sym typeface="Source Sans Pro"/>
            </a:endParaRPr>
          </a:p>
          <a:p>
            <a:pPr marL="0" lvl="0" indent="457200" algn="l" rtl="0">
              <a:spcBef>
                <a:spcPts val="0"/>
              </a:spcBef>
              <a:spcAft>
                <a:spcPts val="0"/>
              </a:spcAft>
              <a:buNone/>
            </a:pPr>
            <a:endParaRPr sz="1000" b="1">
              <a:solidFill>
                <a:srgbClr val="6AA84F"/>
              </a:solidFill>
              <a:latin typeface="Source Sans Pro"/>
              <a:ea typeface="Source Sans Pro"/>
              <a:cs typeface="Source Sans Pro"/>
              <a:sym typeface="Source Sans Pro"/>
            </a:endParaRPr>
          </a:p>
          <a:p>
            <a:pPr marL="0" lvl="0" indent="457200" algn="l" rtl="0">
              <a:spcBef>
                <a:spcPts val="0"/>
              </a:spcBef>
              <a:spcAft>
                <a:spcPts val="0"/>
              </a:spcAft>
              <a:buNone/>
            </a:pPr>
            <a:endParaRPr sz="1000" b="1">
              <a:solidFill>
                <a:srgbClr val="6AA84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200"/>
              <a:buFont typeface="Arial"/>
              <a:buNone/>
            </a:pPr>
            <a:endParaRPr sz="1500" b="1">
              <a:solidFill>
                <a:srgbClr val="00CEF6"/>
              </a:solidFill>
              <a:latin typeface="Source Sans Pro"/>
              <a:ea typeface="Source Sans Pro"/>
              <a:cs typeface="Source Sans Pro"/>
              <a:sym typeface="Source Sans Pro"/>
            </a:endParaRPr>
          </a:p>
        </p:txBody>
      </p:sp>
      <p:pic>
        <p:nvPicPr>
          <p:cNvPr id="541" name="Google Shape;541;gbd0d88ab45_0_87"/>
          <p:cNvPicPr preferRelativeResize="0"/>
          <p:nvPr/>
        </p:nvPicPr>
        <p:blipFill>
          <a:blip r:embed="rId3">
            <a:alphaModFix/>
          </a:blip>
          <a:stretch>
            <a:fillRect/>
          </a:stretch>
        </p:blipFill>
        <p:spPr>
          <a:xfrm>
            <a:off x="2335875" y="1140450"/>
            <a:ext cx="4543425" cy="160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gbd0d88ab45_0_10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13</a:t>
            </a:fld>
            <a:endParaRPr/>
          </a:p>
        </p:txBody>
      </p:sp>
      <p:pic>
        <p:nvPicPr>
          <p:cNvPr id="547" name="Google Shape;547;gbd0d88ab45_0_107"/>
          <p:cNvPicPr preferRelativeResize="0"/>
          <p:nvPr/>
        </p:nvPicPr>
        <p:blipFill>
          <a:blip r:embed="rId3">
            <a:alphaModFix/>
          </a:blip>
          <a:stretch>
            <a:fillRect/>
          </a:stretch>
        </p:blipFill>
        <p:spPr>
          <a:xfrm>
            <a:off x="345825" y="557675"/>
            <a:ext cx="4111925" cy="2112801"/>
          </a:xfrm>
          <a:prstGeom prst="rect">
            <a:avLst/>
          </a:prstGeom>
          <a:noFill/>
          <a:ln>
            <a:noFill/>
          </a:ln>
        </p:spPr>
      </p:pic>
      <p:pic>
        <p:nvPicPr>
          <p:cNvPr id="548" name="Google Shape;548;gbd0d88ab45_0_107"/>
          <p:cNvPicPr preferRelativeResize="0"/>
          <p:nvPr/>
        </p:nvPicPr>
        <p:blipFill>
          <a:blip r:embed="rId4">
            <a:alphaModFix/>
          </a:blip>
          <a:stretch>
            <a:fillRect/>
          </a:stretch>
        </p:blipFill>
        <p:spPr>
          <a:xfrm>
            <a:off x="345824" y="2729623"/>
            <a:ext cx="4111926" cy="2109550"/>
          </a:xfrm>
          <a:prstGeom prst="rect">
            <a:avLst/>
          </a:prstGeom>
          <a:noFill/>
          <a:ln>
            <a:noFill/>
          </a:ln>
        </p:spPr>
      </p:pic>
      <p:pic>
        <p:nvPicPr>
          <p:cNvPr id="549" name="Google Shape;549;gbd0d88ab45_0_107"/>
          <p:cNvPicPr preferRelativeResize="0"/>
          <p:nvPr/>
        </p:nvPicPr>
        <p:blipFill>
          <a:blip r:embed="rId5">
            <a:alphaModFix/>
          </a:blip>
          <a:stretch>
            <a:fillRect/>
          </a:stretch>
        </p:blipFill>
        <p:spPr>
          <a:xfrm>
            <a:off x="4722413" y="672425"/>
            <a:ext cx="4059024" cy="3962775"/>
          </a:xfrm>
          <a:prstGeom prst="rect">
            <a:avLst/>
          </a:prstGeom>
          <a:noFill/>
          <a:ln>
            <a:noFill/>
          </a:ln>
        </p:spPr>
      </p:pic>
      <p:sp>
        <p:nvSpPr>
          <p:cNvPr id="550" name="Google Shape;550;gbd0d88ab45_0_107"/>
          <p:cNvSpPr txBox="1">
            <a:spLocks noGrp="1"/>
          </p:cNvSpPr>
          <p:nvPr>
            <p:ph type="title"/>
          </p:nvPr>
        </p:nvSpPr>
        <p:spPr>
          <a:xfrm>
            <a:off x="5412350" y="136025"/>
            <a:ext cx="2892900" cy="46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Predicciones con Lasso</a:t>
            </a:r>
            <a:endParaRPr/>
          </a:p>
        </p:txBody>
      </p:sp>
      <p:sp>
        <p:nvSpPr>
          <p:cNvPr id="551" name="Google Shape;551;gbd0d88ab45_0_107"/>
          <p:cNvSpPr txBox="1">
            <a:spLocks noGrp="1"/>
          </p:cNvSpPr>
          <p:nvPr>
            <p:ph type="title"/>
          </p:nvPr>
        </p:nvSpPr>
        <p:spPr>
          <a:xfrm>
            <a:off x="1377200" y="76200"/>
            <a:ext cx="2427000" cy="47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Modelos de regresión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gbd0d88ab45_0_1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14</a:t>
            </a:fld>
            <a:endParaRPr/>
          </a:p>
        </p:txBody>
      </p:sp>
      <p:sp>
        <p:nvSpPr>
          <p:cNvPr id="557" name="Google Shape;557;gbd0d88ab45_0_120"/>
          <p:cNvSpPr txBox="1">
            <a:spLocks noGrp="1"/>
          </p:cNvSpPr>
          <p:nvPr>
            <p:ph type="title"/>
          </p:nvPr>
        </p:nvSpPr>
        <p:spPr>
          <a:xfrm>
            <a:off x="543475" y="1460525"/>
            <a:ext cx="7857600" cy="135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900"/>
              <a:t>Implementación de Modelos</a:t>
            </a:r>
            <a:endParaRPr sz="2900"/>
          </a:p>
          <a:p>
            <a:pPr marL="0" lvl="0" indent="0" algn="ctr" rtl="0">
              <a:spcBef>
                <a:spcPts val="0"/>
              </a:spcBef>
              <a:spcAft>
                <a:spcPts val="0"/>
              </a:spcAft>
              <a:buNone/>
            </a:pPr>
            <a:endParaRPr sz="2900"/>
          </a:p>
          <a:p>
            <a:pPr marL="0" lvl="0" indent="0" algn="ctr" rtl="0">
              <a:spcBef>
                <a:spcPts val="0"/>
              </a:spcBef>
              <a:spcAft>
                <a:spcPts val="0"/>
              </a:spcAft>
              <a:buNone/>
            </a:pPr>
            <a:r>
              <a:rPr lang="en" sz="2300"/>
              <a:t>Predicción de Género</a:t>
            </a:r>
            <a:endParaRPr sz="3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gbd0d88ab45_0_9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563" name="Google Shape;563;gbd0d88ab45_0_99"/>
          <p:cNvSpPr txBox="1"/>
          <p:nvPr/>
        </p:nvSpPr>
        <p:spPr>
          <a:xfrm>
            <a:off x="643200" y="997350"/>
            <a:ext cx="7857600" cy="32844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endParaRPr sz="1000" b="1">
              <a:solidFill>
                <a:srgbClr val="6AA84F"/>
              </a:solidFill>
              <a:latin typeface="Source Sans Pro"/>
              <a:ea typeface="Source Sans Pro"/>
              <a:cs typeface="Source Sans Pro"/>
              <a:sym typeface="Source Sans Pro"/>
            </a:endParaRPr>
          </a:p>
          <a:p>
            <a:pPr marL="0" lvl="0" indent="457200" algn="l" rtl="0">
              <a:spcBef>
                <a:spcPts val="0"/>
              </a:spcBef>
              <a:spcAft>
                <a:spcPts val="0"/>
              </a:spcAft>
              <a:buNone/>
            </a:pPr>
            <a:endParaRPr sz="1000" b="1">
              <a:solidFill>
                <a:srgbClr val="666666"/>
              </a:solidFill>
              <a:latin typeface="Source Sans Pro"/>
              <a:ea typeface="Source Sans Pro"/>
              <a:cs typeface="Source Sans Pro"/>
              <a:sym typeface="Source Sans Pro"/>
            </a:endParaRPr>
          </a:p>
          <a:p>
            <a:pPr marL="0" lvl="0" indent="457200" algn="l" rtl="0">
              <a:spcBef>
                <a:spcPts val="0"/>
              </a:spcBef>
              <a:spcAft>
                <a:spcPts val="0"/>
              </a:spcAft>
              <a:buNone/>
            </a:pPr>
            <a:endParaRPr sz="1000" b="1">
              <a:solidFill>
                <a:srgbClr val="6AA84F"/>
              </a:solidFill>
              <a:latin typeface="Source Sans Pro"/>
              <a:ea typeface="Source Sans Pro"/>
              <a:cs typeface="Source Sans Pro"/>
              <a:sym typeface="Source Sans Pro"/>
            </a:endParaRPr>
          </a:p>
          <a:p>
            <a:pPr marL="0" lvl="0" indent="457200" algn="l" rtl="0">
              <a:spcBef>
                <a:spcPts val="0"/>
              </a:spcBef>
              <a:spcAft>
                <a:spcPts val="0"/>
              </a:spcAft>
              <a:buNone/>
            </a:pPr>
            <a:endParaRPr sz="1000" b="1">
              <a:solidFill>
                <a:srgbClr val="6AA84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200"/>
              <a:buFont typeface="Arial"/>
              <a:buNone/>
            </a:pPr>
            <a:endParaRPr sz="1500" b="1">
              <a:solidFill>
                <a:srgbClr val="00CEF6"/>
              </a:solidFill>
              <a:latin typeface="Source Sans Pro"/>
              <a:ea typeface="Source Sans Pro"/>
              <a:cs typeface="Source Sans Pro"/>
              <a:sym typeface="Source Sans Pro"/>
            </a:endParaRPr>
          </a:p>
        </p:txBody>
      </p:sp>
      <p:pic>
        <p:nvPicPr>
          <p:cNvPr id="564" name="Google Shape;564;gbd0d88ab45_0_99"/>
          <p:cNvPicPr preferRelativeResize="0"/>
          <p:nvPr/>
        </p:nvPicPr>
        <p:blipFill>
          <a:blip r:embed="rId3">
            <a:alphaModFix/>
          </a:blip>
          <a:stretch>
            <a:fillRect/>
          </a:stretch>
        </p:blipFill>
        <p:spPr>
          <a:xfrm>
            <a:off x="568988" y="569613"/>
            <a:ext cx="8105775" cy="3190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gbd0d88ab45_1_50"/>
          <p:cNvSpPr txBox="1">
            <a:spLocks noGrp="1"/>
          </p:cNvSpPr>
          <p:nvPr>
            <p:ph type="title"/>
          </p:nvPr>
        </p:nvSpPr>
        <p:spPr>
          <a:xfrm>
            <a:off x="441700" y="178000"/>
            <a:ext cx="8349300" cy="50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Resultados modelos de clasificación (accuracy y precision)</a:t>
            </a:r>
            <a:endParaRPr/>
          </a:p>
        </p:txBody>
      </p:sp>
      <p:sp>
        <p:nvSpPr>
          <p:cNvPr id="570" name="Google Shape;570;gbd0d88ab45_1_5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571" name="Google Shape;571;gbd0d88ab45_1_50"/>
          <p:cNvPicPr preferRelativeResize="0"/>
          <p:nvPr/>
        </p:nvPicPr>
        <p:blipFill rotWithShape="1">
          <a:blip r:embed="rId3">
            <a:alphaModFix/>
          </a:blip>
          <a:srcRect l="566"/>
          <a:stretch/>
        </p:blipFill>
        <p:spPr>
          <a:xfrm>
            <a:off x="808525" y="602800"/>
            <a:ext cx="7526963" cy="2050175"/>
          </a:xfrm>
          <a:prstGeom prst="rect">
            <a:avLst/>
          </a:prstGeom>
          <a:noFill/>
          <a:ln>
            <a:noFill/>
          </a:ln>
        </p:spPr>
      </p:pic>
      <p:pic>
        <p:nvPicPr>
          <p:cNvPr id="572" name="Google Shape;572;gbd0d88ab45_1_50"/>
          <p:cNvPicPr preferRelativeResize="0"/>
          <p:nvPr/>
        </p:nvPicPr>
        <p:blipFill>
          <a:blip r:embed="rId4">
            <a:alphaModFix/>
          </a:blip>
          <a:stretch>
            <a:fillRect/>
          </a:stretch>
        </p:blipFill>
        <p:spPr>
          <a:xfrm>
            <a:off x="786313" y="2648287"/>
            <a:ext cx="7571376" cy="2050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gbd0d88ab45_1_28"/>
          <p:cNvSpPr txBox="1">
            <a:spLocks noGrp="1"/>
          </p:cNvSpPr>
          <p:nvPr>
            <p:ph type="title"/>
          </p:nvPr>
        </p:nvSpPr>
        <p:spPr>
          <a:xfrm>
            <a:off x="708900" y="238575"/>
            <a:ext cx="7726200" cy="5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Resultados modelos de clasificación (recall)</a:t>
            </a:r>
            <a:endParaRPr/>
          </a:p>
        </p:txBody>
      </p:sp>
      <p:sp>
        <p:nvSpPr>
          <p:cNvPr id="578" name="Google Shape;578;gbd0d88ab45_1_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579" name="Google Shape;579;gbd0d88ab45_1_28"/>
          <p:cNvPicPr preferRelativeResize="0"/>
          <p:nvPr/>
        </p:nvPicPr>
        <p:blipFill>
          <a:blip r:embed="rId3">
            <a:alphaModFix/>
          </a:blip>
          <a:stretch>
            <a:fillRect/>
          </a:stretch>
        </p:blipFill>
        <p:spPr>
          <a:xfrm>
            <a:off x="515900" y="1244550"/>
            <a:ext cx="8112175" cy="219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24"/>
          <p:cNvSpPr txBox="1">
            <a:spLocks noGrp="1"/>
          </p:cNvSpPr>
          <p:nvPr>
            <p:ph type="ctrTitle" idx="4294967295"/>
          </p:nvPr>
        </p:nvSpPr>
        <p:spPr>
          <a:xfrm>
            <a:off x="685800" y="2345342"/>
            <a:ext cx="7772400" cy="1159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Oswald"/>
              <a:buNone/>
            </a:pPr>
            <a:r>
              <a:rPr lang="en" sz="7900" b="1" i="0" u="none" strike="noStrike" cap="none">
                <a:solidFill>
                  <a:schemeClr val="accent1"/>
                </a:solidFill>
                <a:latin typeface="Oswald"/>
                <a:ea typeface="Oswald"/>
                <a:cs typeface="Oswald"/>
                <a:sym typeface="Oswald"/>
              </a:rPr>
              <a:t>MUCHAS GRACIAS</a:t>
            </a:r>
            <a:endParaRPr sz="7900" b="1" i="0" u="none" strike="noStrike" cap="none">
              <a:solidFill>
                <a:schemeClr val="accent1"/>
              </a:solidFill>
              <a:latin typeface="Oswald"/>
              <a:ea typeface="Oswald"/>
              <a:cs typeface="Oswald"/>
              <a:sym typeface="Oswald"/>
            </a:endParaRPr>
          </a:p>
        </p:txBody>
      </p:sp>
      <p:grpSp>
        <p:nvGrpSpPr>
          <p:cNvPr id="585" name="Google Shape;585;p24"/>
          <p:cNvGrpSpPr/>
          <p:nvPr/>
        </p:nvGrpSpPr>
        <p:grpSpPr>
          <a:xfrm>
            <a:off x="4146172" y="640688"/>
            <a:ext cx="1166508" cy="1166538"/>
            <a:chOff x="6654650" y="3665275"/>
            <a:chExt cx="409100" cy="409125"/>
          </a:xfrm>
        </p:grpSpPr>
        <p:sp>
          <p:nvSpPr>
            <p:cNvPr id="586" name="Google Shape;586;p24"/>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24"/>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8" name="Google Shape;588;p24"/>
          <p:cNvGrpSpPr/>
          <p:nvPr/>
        </p:nvGrpSpPr>
        <p:grpSpPr>
          <a:xfrm rot="1940693">
            <a:off x="3340903" y="1116018"/>
            <a:ext cx="587626" cy="587659"/>
            <a:chOff x="570875" y="4322250"/>
            <a:chExt cx="443300" cy="443325"/>
          </a:xfrm>
        </p:grpSpPr>
        <p:sp>
          <p:nvSpPr>
            <p:cNvPr id="589" name="Google Shape;589;p24"/>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24"/>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24"/>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24"/>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3" name="Google Shape;593;p24"/>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24"/>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2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68"/>
        <p:cNvGrpSpPr/>
        <p:nvPr/>
      </p:nvGrpSpPr>
      <p:grpSpPr>
        <a:xfrm>
          <a:off x="0" y="0"/>
          <a:ext cx="0" cy="0"/>
          <a:chOff x="0" y="0"/>
          <a:chExt cx="0" cy="0"/>
        </a:xfrm>
      </p:grpSpPr>
      <p:sp>
        <p:nvSpPr>
          <p:cNvPr id="469" name="Google Shape;469;p2"/>
          <p:cNvSpPr txBox="1">
            <a:spLocks noGrp="1"/>
          </p:cNvSpPr>
          <p:nvPr>
            <p:ph type="ctrTitle" idx="4294967295"/>
          </p:nvPr>
        </p:nvSpPr>
        <p:spPr>
          <a:xfrm>
            <a:off x="749550" y="188700"/>
            <a:ext cx="7644900" cy="10119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Oswald"/>
              <a:buNone/>
            </a:pPr>
            <a:r>
              <a:rPr lang="en" sz="5000" b="1" i="0" u="none" strike="noStrike" cap="none">
                <a:solidFill>
                  <a:schemeClr val="accent1"/>
                </a:solidFill>
                <a:latin typeface="Oswald"/>
                <a:ea typeface="Oswald"/>
                <a:cs typeface="Oswald"/>
                <a:sym typeface="Oswald"/>
              </a:rPr>
              <a:t>GRUPO 6</a:t>
            </a:r>
            <a:endParaRPr sz="5000" b="1" i="0" u="none" strike="noStrike" cap="none">
              <a:solidFill>
                <a:schemeClr val="accent1"/>
              </a:solidFill>
              <a:latin typeface="Oswald"/>
              <a:ea typeface="Oswald"/>
              <a:cs typeface="Oswald"/>
              <a:sym typeface="Oswald"/>
            </a:endParaRPr>
          </a:p>
        </p:txBody>
      </p:sp>
      <p:sp>
        <p:nvSpPr>
          <p:cNvPr id="470" name="Google Shape;470;p2"/>
          <p:cNvSpPr txBox="1">
            <a:spLocks noGrp="1"/>
          </p:cNvSpPr>
          <p:nvPr>
            <p:ph type="subTitle" idx="4294967295"/>
          </p:nvPr>
        </p:nvSpPr>
        <p:spPr>
          <a:xfrm>
            <a:off x="1275150" y="1200599"/>
            <a:ext cx="6593700" cy="788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600"/>
              </a:spcBef>
              <a:spcAft>
                <a:spcPts val="0"/>
              </a:spcAft>
              <a:buClr>
                <a:schemeClr val="dk1"/>
              </a:buClr>
              <a:buSzPts val="2000"/>
              <a:buFont typeface="Source Sans Pro"/>
              <a:buNone/>
            </a:pPr>
            <a:r>
              <a:rPr lang="en" sz="3600" b="1" i="0" u="none" strike="noStrike" cap="none">
                <a:solidFill>
                  <a:schemeClr val="dk1"/>
                </a:solidFill>
                <a:latin typeface="Source Sans Pro"/>
                <a:ea typeface="Source Sans Pro"/>
                <a:cs typeface="Source Sans Pro"/>
                <a:sym typeface="Source Sans Pro"/>
              </a:rPr>
              <a:t>INTEGRANTES:</a:t>
            </a:r>
            <a:endParaRPr sz="3600" b="1" i="0" u="none" strike="noStrike" cap="none">
              <a:solidFill>
                <a:schemeClr val="dk1"/>
              </a:solidFill>
              <a:latin typeface="Source Sans Pro"/>
              <a:ea typeface="Source Sans Pro"/>
              <a:cs typeface="Source Sans Pro"/>
              <a:sym typeface="Source Sans Pro"/>
            </a:endParaRPr>
          </a:p>
        </p:txBody>
      </p:sp>
      <p:sp>
        <p:nvSpPr>
          <p:cNvPr id="471" name="Google Shape;471;p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sp>
        <p:nvSpPr>
          <p:cNvPr id="472" name="Google Shape;472;p2"/>
          <p:cNvSpPr txBox="1"/>
          <p:nvPr/>
        </p:nvSpPr>
        <p:spPr>
          <a:xfrm>
            <a:off x="2159875" y="1989000"/>
            <a:ext cx="4972800" cy="21198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00000"/>
              </a:lnSpc>
              <a:spcBef>
                <a:spcPts val="0"/>
              </a:spcBef>
              <a:spcAft>
                <a:spcPts val="0"/>
              </a:spcAft>
              <a:buClr>
                <a:srgbClr val="000000"/>
              </a:buClr>
              <a:buSzPts val="2000"/>
              <a:buFont typeface="Source Sans Pro"/>
              <a:buChar char="-"/>
            </a:pPr>
            <a:r>
              <a:rPr lang="en" sz="2000" b="0" i="0" u="none" strike="noStrike" cap="none">
                <a:solidFill>
                  <a:srgbClr val="000000"/>
                </a:solidFill>
                <a:latin typeface="Source Sans Pro"/>
                <a:ea typeface="Source Sans Pro"/>
                <a:cs typeface="Source Sans Pro"/>
                <a:sym typeface="Source Sans Pro"/>
              </a:rPr>
              <a:t>Nicol</a:t>
            </a:r>
            <a:r>
              <a:rPr lang="en" sz="2000">
                <a:latin typeface="Source Sans Pro"/>
                <a:ea typeface="Source Sans Pro"/>
                <a:cs typeface="Source Sans Pro"/>
                <a:sym typeface="Source Sans Pro"/>
              </a:rPr>
              <a:t>á</a:t>
            </a:r>
            <a:r>
              <a:rPr lang="en" sz="2000" b="0" i="0" u="none" strike="noStrike" cap="none">
                <a:solidFill>
                  <a:srgbClr val="000000"/>
                </a:solidFill>
                <a:latin typeface="Source Sans Pro"/>
                <a:ea typeface="Source Sans Pro"/>
                <a:cs typeface="Source Sans Pro"/>
                <a:sym typeface="Source Sans Pro"/>
              </a:rPr>
              <a:t>s Piazza</a:t>
            </a:r>
            <a:endParaRPr sz="2000" b="0" i="0" u="none" strike="noStrike" cap="none">
              <a:solidFill>
                <a:srgbClr val="000000"/>
              </a:solidFill>
              <a:latin typeface="Source Sans Pro"/>
              <a:ea typeface="Source Sans Pro"/>
              <a:cs typeface="Source Sans Pro"/>
              <a:sym typeface="Source Sans Pro"/>
            </a:endParaRPr>
          </a:p>
          <a:p>
            <a:pPr marL="457200" marR="0" lvl="0" indent="-355600" algn="l" rtl="0">
              <a:lnSpc>
                <a:spcPct val="100000"/>
              </a:lnSpc>
              <a:spcBef>
                <a:spcPts val="0"/>
              </a:spcBef>
              <a:spcAft>
                <a:spcPts val="0"/>
              </a:spcAft>
              <a:buClr>
                <a:srgbClr val="000000"/>
              </a:buClr>
              <a:buSzPts val="2000"/>
              <a:buFont typeface="Source Sans Pro"/>
              <a:buChar char="-"/>
            </a:pPr>
            <a:r>
              <a:rPr lang="en" sz="2000" b="0" i="0" u="none" strike="noStrike" cap="none">
                <a:solidFill>
                  <a:srgbClr val="000000"/>
                </a:solidFill>
                <a:latin typeface="Source Sans Pro"/>
                <a:ea typeface="Source Sans Pro"/>
                <a:cs typeface="Source Sans Pro"/>
                <a:sym typeface="Source Sans Pro"/>
              </a:rPr>
              <a:t>Andrés Bustos</a:t>
            </a:r>
            <a:endParaRPr sz="2000" b="0" i="0" u="none" strike="noStrike" cap="none">
              <a:solidFill>
                <a:srgbClr val="000000"/>
              </a:solidFill>
              <a:latin typeface="Source Sans Pro"/>
              <a:ea typeface="Source Sans Pro"/>
              <a:cs typeface="Source Sans Pro"/>
              <a:sym typeface="Source Sans Pro"/>
            </a:endParaRPr>
          </a:p>
          <a:p>
            <a:pPr marL="457200" marR="0" lvl="0" indent="-355600" algn="l" rtl="0">
              <a:lnSpc>
                <a:spcPct val="100000"/>
              </a:lnSpc>
              <a:spcBef>
                <a:spcPts val="0"/>
              </a:spcBef>
              <a:spcAft>
                <a:spcPts val="0"/>
              </a:spcAft>
              <a:buClr>
                <a:srgbClr val="000000"/>
              </a:buClr>
              <a:buSzPts val="2000"/>
              <a:buFont typeface="Source Sans Pro"/>
              <a:buChar char="-"/>
            </a:pPr>
            <a:r>
              <a:rPr lang="en" sz="2000" b="0" i="0" u="none" strike="noStrike" cap="none">
                <a:solidFill>
                  <a:srgbClr val="000000"/>
                </a:solidFill>
                <a:latin typeface="Source Sans Pro"/>
                <a:ea typeface="Source Sans Pro"/>
                <a:cs typeface="Source Sans Pro"/>
                <a:sym typeface="Source Sans Pro"/>
              </a:rPr>
              <a:t>Dante Ferrari</a:t>
            </a:r>
            <a:endParaRPr sz="2000" b="0" i="0" u="none" strike="noStrike" cap="none">
              <a:solidFill>
                <a:srgbClr val="000000"/>
              </a:solidFill>
              <a:latin typeface="Source Sans Pro"/>
              <a:ea typeface="Source Sans Pro"/>
              <a:cs typeface="Source Sans Pro"/>
              <a:sym typeface="Source Sans Pro"/>
            </a:endParaRPr>
          </a:p>
          <a:p>
            <a:pPr marL="457200" marR="0" lvl="0" indent="-355600" algn="l" rtl="0">
              <a:lnSpc>
                <a:spcPct val="100000"/>
              </a:lnSpc>
              <a:spcBef>
                <a:spcPts val="0"/>
              </a:spcBef>
              <a:spcAft>
                <a:spcPts val="0"/>
              </a:spcAft>
              <a:buClr>
                <a:srgbClr val="000000"/>
              </a:buClr>
              <a:buSzPts val="2000"/>
              <a:buFont typeface="Source Sans Pro"/>
              <a:buChar char="-"/>
            </a:pPr>
            <a:r>
              <a:rPr lang="en" sz="2000" b="0" i="0" u="none" strike="noStrike" cap="none">
                <a:solidFill>
                  <a:srgbClr val="000000"/>
                </a:solidFill>
                <a:latin typeface="Source Sans Pro"/>
                <a:ea typeface="Source Sans Pro"/>
                <a:cs typeface="Source Sans Pro"/>
                <a:sym typeface="Source Sans Pro"/>
              </a:rPr>
              <a:t>Claudia Bussola</a:t>
            </a:r>
            <a:endParaRPr sz="2000" b="0" i="0" u="none" strike="noStrike" cap="none">
              <a:solidFill>
                <a:srgbClr val="000000"/>
              </a:solidFill>
              <a:latin typeface="Source Sans Pro"/>
              <a:ea typeface="Source Sans Pro"/>
              <a:cs typeface="Source Sans Pro"/>
              <a:sym typeface="Source Sans Pro"/>
            </a:endParaRPr>
          </a:p>
          <a:p>
            <a:pPr marL="457200" marR="0" lvl="0" indent="-355600" algn="l" rtl="0">
              <a:lnSpc>
                <a:spcPct val="100000"/>
              </a:lnSpc>
              <a:spcBef>
                <a:spcPts val="0"/>
              </a:spcBef>
              <a:spcAft>
                <a:spcPts val="0"/>
              </a:spcAft>
              <a:buClr>
                <a:srgbClr val="000000"/>
              </a:buClr>
              <a:buSzPts val="2000"/>
              <a:buFont typeface="Source Sans Pro"/>
              <a:buChar char="-"/>
            </a:pPr>
            <a:r>
              <a:rPr lang="en" sz="2000" b="0" i="0" u="none" strike="noStrike" cap="none">
                <a:solidFill>
                  <a:srgbClr val="000000"/>
                </a:solidFill>
                <a:latin typeface="Source Sans Pro"/>
                <a:ea typeface="Source Sans Pro"/>
                <a:cs typeface="Source Sans Pro"/>
                <a:sym typeface="Source Sans Pro"/>
              </a:rPr>
              <a:t>Ana Vera Sivila</a:t>
            </a:r>
            <a:endParaRPr sz="2000" b="0" i="0" u="none" strike="noStrike" cap="none">
              <a:solidFill>
                <a:srgbClr val="000000"/>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gbd0d88ab45_0_2"/>
          <p:cNvSpPr txBox="1">
            <a:spLocks noGrp="1"/>
          </p:cNvSpPr>
          <p:nvPr>
            <p:ph type="title"/>
          </p:nvPr>
        </p:nvSpPr>
        <p:spPr>
          <a:xfrm>
            <a:off x="643200" y="252225"/>
            <a:ext cx="7913700" cy="52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2000"/>
              <a:buFont typeface="Arial"/>
              <a:buNone/>
            </a:pPr>
            <a:r>
              <a:rPr lang="en" sz="2400"/>
              <a:t>SITUACIÓN INICIAL</a:t>
            </a:r>
            <a:endParaRPr/>
          </a:p>
        </p:txBody>
      </p:sp>
      <p:sp>
        <p:nvSpPr>
          <p:cNvPr id="478" name="Google Shape;478;gbd0d88ab45_0_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3</a:t>
            </a:fld>
            <a:endParaRPr/>
          </a:p>
        </p:txBody>
      </p:sp>
      <p:sp>
        <p:nvSpPr>
          <p:cNvPr id="479" name="Google Shape;479;gbd0d88ab45_0_2"/>
          <p:cNvSpPr txBox="1"/>
          <p:nvPr/>
        </p:nvSpPr>
        <p:spPr>
          <a:xfrm>
            <a:off x="643200" y="951000"/>
            <a:ext cx="7857600" cy="346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b="1">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100"/>
              <a:buFont typeface="Arial"/>
              <a:buNone/>
            </a:pPr>
            <a:r>
              <a:rPr lang="en" b="1">
                <a:solidFill>
                  <a:srgbClr val="00CEF6"/>
                </a:solidFill>
                <a:latin typeface="Source Sans Pro"/>
                <a:ea typeface="Source Sans Pro"/>
                <a:cs typeface="Source Sans Pro"/>
                <a:sym typeface="Source Sans Pro"/>
              </a:rPr>
              <a:t>En el desafío anterior usamos un dataset con los atributos de 4500 pistas de 5 géneros musicales, esta información la descargamos con la API de Spotify.</a:t>
            </a:r>
            <a:endParaRPr b="1">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100"/>
              <a:buFont typeface="Arial"/>
              <a:buNone/>
            </a:pPr>
            <a:endParaRPr b="1">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100"/>
              <a:buFont typeface="Arial"/>
              <a:buNone/>
            </a:pPr>
            <a:r>
              <a:rPr lang="en" b="1">
                <a:solidFill>
                  <a:srgbClr val="00CEF6"/>
                </a:solidFill>
                <a:latin typeface="Source Sans Pro"/>
                <a:ea typeface="Source Sans Pro"/>
                <a:cs typeface="Source Sans Pro"/>
                <a:sym typeface="Source Sans Pro"/>
              </a:rPr>
              <a:t>Dentro de estos atributos, algunos son: </a:t>
            </a:r>
            <a:endParaRPr b="1">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100"/>
              <a:buFont typeface="Arial"/>
              <a:buNone/>
            </a:pPr>
            <a:endParaRPr b="1">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r>
              <a:rPr lang="en" b="1">
                <a:solidFill>
                  <a:srgbClr val="4A86E8"/>
                </a:solidFill>
                <a:latin typeface="Source Sans Pro"/>
                <a:ea typeface="Source Sans Pro"/>
                <a:cs typeface="Source Sans Pro"/>
                <a:sym typeface="Source Sans Pro"/>
              </a:rPr>
              <a:t>danceability:</a:t>
            </a:r>
            <a:r>
              <a:rPr lang="en" b="1">
                <a:solidFill>
                  <a:srgbClr val="00CEF6"/>
                </a:solidFill>
                <a:latin typeface="Source Sans Pro"/>
                <a:ea typeface="Source Sans Pro"/>
                <a:cs typeface="Source Sans Pro"/>
                <a:sym typeface="Source Sans Pro"/>
              </a:rPr>
              <a:t> cuán adecuada es una pista para bailar</a:t>
            </a:r>
            <a:endParaRPr b="1">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r>
              <a:rPr lang="en" b="1">
                <a:solidFill>
                  <a:srgbClr val="4A86E8"/>
                </a:solidFill>
                <a:latin typeface="Source Sans Pro"/>
                <a:ea typeface="Source Sans Pro"/>
                <a:cs typeface="Source Sans Pro"/>
                <a:sym typeface="Source Sans Pro"/>
              </a:rPr>
              <a:t>energy:</a:t>
            </a:r>
            <a:r>
              <a:rPr lang="en" b="1">
                <a:solidFill>
                  <a:srgbClr val="00CEF6"/>
                </a:solidFill>
                <a:latin typeface="Source Sans Pro"/>
                <a:ea typeface="Source Sans Pro"/>
                <a:cs typeface="Source Sans Pro"/>
                <a:sym typeface="Source Sans Pro"/>
              </a:rPr>
              <a:t> una medida perceptiva de intensidad y actividad</a:t>
            </a:r>
            <a:endParaRPr b="1">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r>
              <a:rPr lang="en" b="1">
                <a:solidFill>
                  <a:srgbClr val="4A86E8"/>
                </a:solidFill>
                <a:latin typeface="Source Sans Pro"/>
                <a:ea typeface="Source Sans Pro"/>
                <a:cs typeface="Source Sans Pro"/>
                <a:sym typeface="Source Sans Pro"/>
              </a:rPr>
              <a:t>speechiness:</a:t>
            </a:r>
            <a:r>
              <a:rPr lang="en" b="1">
                <a:latin typeface="Source Sans Pro"/>
                <a:ea typeface="Source Sans Pro"/>
                <a:cs typeface="Source Sans Pro"/>
                <a:sym typeface="Source Sans Pro"/>
              </a:rPr>
              <a:t> </a:t>
            </a:r>
            <a:r>
              <a:rPr lang="en" b="1">
                <a:solidFill>
                  <a:srgbClr val="00CEF6"/>
                </a:solidFill>
                <a:latin typeface="Source Sans Pro"/>
                <a:ea typeface="Source Sans Pro"/>
                <a:cs typeface="Source Sans Pro"/>
                <a:sym typeface="Source Sans Pro"/>
              </a:rPr>
              <a:t>presencia de palabras habladas en una pista</a:t>
            </a:r>
            <a:endParaRPr b="1">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r>
              <a:rPr lang="en" b="1">
                <a:solidFill>
                  <a:srgbClr val="4A86E8"/>
                </a:solidFill>
                <a:latin typeface="Source Sans Pro"/>
                <a:ea typeface="Source Sans Pro"/>
                <a:cs typeface="Source Sans Pro"/>
                <a:sym typeface="Source Sans Pro"/>
              </a:rPr>
              <a:t>instrumentalness:</a:t>
            </a:r>
            <a:r>
              <a:rPr lang="en" b="1">
                <a:solidFill>
                  <a:srgbClr val="00CEF6"/>
                </a:solidFill>
                <a:latin typeface="Source Sans Pro"/>
                <a:ea typeface="Source Sans Pro"/>
                <a:cs typeface="Source Sans Pro"/>
                <a:sym typeface="Source Sans Pro"/>
              </a:rPr>
              <a:t> cantidad de voces en la canción</a:t>
            </a:r>
            <a:endParaRPr b="1">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r>
              <a:rPr lang="en" b="1">
                <a:solidFill>
                  <a:srgbClr val="4A86E8"/>
                </a:solidFill>
                <a:latin typeface="Source Sans Pro"/>
                <a:ea typeface="Source Sans Pro"/>
                <a:cs typeface="Source Sans Pro"/>
                <a:sym typeface="Source Sans Pro"/>
              </a:rPr>
              <a:t>valence: </a:t>
            </a:r>
            <a:r>
              <a:rPr lang="en" b="1">
                <a:solidFill>
                  <a:srgbClr val="00CEF6"/>
                </a:solidFill>
                <a:latin typeface="Source Sans Pro"/>
                <a:ea typeface="Source Sans Pro"/>
                <a:cs typeface="Source Sans Pro"/>
                <a:sym typeface="Source Sans Pro"/>
              </a:rPr>
              <a:t>describe la positividad musical que transmite una pista</a:t>
            </a:r>
            <a:endParaRPr b="1">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200"/>
              <a:buFont typeface="Arial"/>
              <a:buNone/>
            </a:pPr>
            <a:r>
              <a:rPr lang="en" b="1">
                <a:solidFill>
                  <a:srgbClr val="4A86E8"/>
                </a:solidFill>
                <a:latin typeface="Source Sans Pro"/>
                <a:ea typeface="Source Sans Pro"/>
                <a:cs typeface="Source Sans Pro"/>
                <a:sym typeface="Source Sans Pro"/>
              </a:rPr>
              <a:t>acousticness:</a:t>
            </a:r>
            <a:r>
              <a:rPr lang="en" b="1">
                <a:solidFill>
                  <a:srgbClr val="00CEF6"/>
                </a:solidFill>
                <a:latin typeface="Source Sans Pro"/>
                <a:ea typeface="Source Sans Pro"/>
                <a:cs typeface="Source Sans Pro"/>
                <a:sym typeface="Source Sans Pro"/>
              </a:rPr>
              <a:t> describe qué tan acústica es una canción</a:t>
            </a:r>
            <a:endParaRPr b="1">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200"/>
              <a:buFont typeface="Arial"/>
              <a:buNone/>
            </a:pPr>
            <a:endParaRPr sz="1500" b="1">
              <a:solidFill>
                <a:srgbClr val="00CEF6"/>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gbd0d88ab45_0_19"/>
          <p:cNvSpPr txBox="1">
            <a:spLocks noGrp="1"/>
          </p:cNvSpPr>
          <p:nvPr>
            <p:ph type="title"/>
          </p:nvPr>
        </p:nvSpPr>
        <p:spPr>
          <a:xfrm>
            <a:off x="643200" y="277925"/>
            <a:ext cx="7857600" cy="46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Desafio</a:t>
            </a:r>
            <a:endParaRPr/>
          </a:p>
        </p:txBody>
      </p:sp>
      <p:sp>
        <p:nvSpPr>
          <p:cNvPr id="485" name="Google Shape;485;gbd0d88ab45_0_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4</a:t>
            </a:fld>
            <a:endParaRPr/>
          </a:p>
        </p:txBody>
      </p:sp>
      <p:sp>
        <p:nvSpPr>
          <p:cNvPr id="486" name="Google Shape;486;gbd0d88ab45_0_19"/>
          <p:cNvSpPr txBox="1"/>
          <p:nvPr/>
        </p:nvSpPr>
        <p:spPr>
          <a:xfrm>
            <a:off x="643200" y="890500"/>
            <a:ext cx="7857600" cy="3471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b="1">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r>
              <a:rPr lang="en" b="1">
                <a:solidFill>
                  <a:srgbClr val="00CEF6"/>
                </a:solidFill>
                <a:latin typeface="Source Sans Pro"/>
                <a:ea typeface="Source Sans Pro"/>
                <a:cs typeface="Source Sans Pro"/>
                <a:sym typeface="Source Sans Pro"/>
              </a:rPr>
              <a:t>De los atributos de Spotify nos pareció interesante la descripción de </a:t>
            </a:r>
            <a:r>
              <a:rPr lang="en" b="1">
                <a:solidFill>
                  <a:srgbClr val="4A86E8"/>
                </a:solidFill>
                <a:latin typeface="Source Sans Pro"/>
                <a:ea typeface="Source Sans Pro"/>
                <a:cs typeface="Source Sans Pro"/>
                <a:sym typeface="Source Sans Pro"/>
              </a:rPr>
              <a:t>valence</a:t>
            </a:r>
            <a:endParaRPr b="1">
              <a:solidFill>
                <a:srgbClr val="4A86E8"/>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endParaRPr b="1">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r>
              <a:rPr lang="en" b="1">
                <a:solidFill>
                  <a:srgbClr val="4A86E8"/>
                </a:solidFill>
                <a:latin typeface="Source Sans Pro"/>
                <a:ea typeface="Source Sans Pro"/>
                <a:cs typeface="Source Sans Pro"/>
                <a:sym typeface="Source Sans Pro"/>
              </a:rPr>
              <a:t>valence</a:t>
            </a:r>
            <a:r>
              <a:rPr lang="en" b="1">
                <a:solidFill>
                  <a:srgbClr val="00CEF6"/>
                </a:solidFill>
                <a:latin typeface="Source Sans Pro"/>
                <a:ea typeface="Source Sans Pro"/>
                <a:cs typeface="Source Sans Pro"/>
                <a:sym typeface="Source Sans Pro"/>
              </a:rPr>
              <a:t>: describe la positividad musical que transmite una pista. Las pistas con valencia alta suenan más </a:t>
            </a:r>
            <a:r>
              <a:rPr lang="en" b="1">
                <a:solidFill>
                  <a:srgbClr val="6AA84F"/>
                </a:solidFill>
                <a:latin typeface="Source Sans Pro"/>
                <a:ea typeface="Source Sans Pro"/>
                <a:cs typeface="Source Sans Pro"/>
                <a:sym typeface="Source Sans Pro"/>
              </a:rPr>
              <a:t>positivas </a:t>
            </a:r>
            <a:r>
              <a:rPr lang="en" b="1">
                <a:solidFill>
                  <a:srgbClr val="00CEF6"/>
                </a:solidFill>
                <a:latin typeface="Source Sans Pro"/>
                <a:ea typeface="Source Sans Pro"/>
                <a:cs typeface="Source Sans Pro"/>
                <a:sym typeface="Source Sans Pro"/>
              </a:rPr>
              <a:t>(p. Ej., Feliz, alegre, eufórico), mientras que las pistas con valencia baja suenan más </a:t>
            </a:r>
            <a:r>
              <a:rPr lang="en" b="1">
                <a:solidFill>
                  <a:srgbClr val="FF0000"/>
                </a:solidFill>
                <a:latin typeface="Source Sans Pro"/>
                <a:ea typeface="Source Sans Pro"/>
                <a:cs typeface="Source Sans Pro"/>
                <a:sym typeface="Source Sans Pro"/>
              </a:rPr>
              <a:t>negativas </a:t>
            </a:r>
            <a:r>
              <a:rPr lang="en" b="1">
                <a:solidFill>
                  <a:srgbClr val="00CEF6"/>
                </a:solidFill>
                <a:latin typeface="Source Sans Pro"/>
                <a:ea typeface="Source Sans Pro"/>
                <a:cs typeface="Source Sans Pro"/>
                <a:sym typeface="Source Sans Pro"/>
              </a:rPr>
              <a:t>(p. Ej., Triste, deprimido, enojado) ”.</a:t>
            </a:r>
            <a:endParaRPr b="1">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endParaRPr b="1">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r>
              <a:rPr lang="en" b="1">
                <a:solidFill>
                  <a:srgbClr val="00CEF6"/>
                </a:solidFill>
                <a:latin typeface="Source Sans Pro"/>
                <a:ea typeface="Source Sans Pro"/>
                <a:cs typeface="Source Sans Pro"/>
                <a:sym typeface="Source Sans Pro"/>
              </a:rPr>
              <a:t>Entonces decidimos intentar predecir el valence, para esto implementamos Lexicon a las pistas de las canciones que habíamos descargado de Spotify. Para esto tuvimos que descargar los lyric de todas las pistas que teníamos, esto lo hicimos con la API de Genius, que provee un servicio para esto.</a:t>
            </a:r>
            <a:endParaRPr b="1">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200"/>
              <a:buFont typeface="Arial"/>
              <a:buNone/>
            </a:pPr>
            <a:endParaRPr sz="1500" b="1">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200"/>
              <a:buFont typeface="Arial"/>
              <a:buNone/>
            </a:pPr>
            <a:endParaRPr sz="1500" b="1">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200"/>
              <a:buFont typeface="Arial"/>
              <a:buNone/>
            </a:pPr>
            <a:endParaRPr sz="1500" b="1">
              <a:solidFill>
                <a:srgbClr val="00CEF6"/>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gbd0d88ab45_0_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5</a:t>
            </a:fld>
            <a:endParaRPr/>
          </a:p>
        </p:txBody>
      </p:sp>
      <p:sp>
        <p:nvSpPr>
          <p:cNvPr id="492" name="Google Shape;492;gbd0d88ab45_0_29"/>
          <p:cNvSpPr txBox="1"/>
          <p:nvPr/>
        </p:nvSpPr>
        <p:spPr>
          <a:xfrm>
            <a:off x="643200" y="1129650"/>
            <a:ext cx="7857600" cy="207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300" b="1">
                <a:solidFill>
                  <a:srgbClr val="00CEF6"/>
                </a:solidFill>
                <a:latin typeface="Source Sans Pro"/>
                <a:ea typeface="Source Sans Pro"/>
                <a:cs typeface="Source Sans Pro"/>
                <a:sym typeface="Source Sans Pro"/>
              </a:rPr>
              <a:t>Luego de realizar varias limpieza de datos de Spotify, descargar los lyrics de Genius, volver a limpiar datos e implementar Lexicon, llegamos a un dataset de 3446 pistas con 78 features. </a:t>
            </a:r>
            <a:endParaRPr sz="1300" b="1">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endParaRPr sz="1300" b="1">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r>
              <a:rPr lang="en" sz="1300" b="1">
                <a:solidFill>
                  <a:srgbClr val="4A86E8"/>
                </a:solidFill>
                <a:latin typeface="Source Sans Pro"/>
                <a:ea typeface="Source Sans Pro"/>
                <a:cs typeface="Source Sans Pro"/>
                <a:sym typeface="Source Sans Pro"/>
              </a:rPr>
              <a:t>15 features de las pistas</a:t>
            </a:r>
            <a:endParaRPr sz="1300" b="1">
              <a:solidFill>
                <a:srgbClr val="4A86E8"/>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r>
              <a:rPr lang="en" sz="1300" b="1">
                <a:solidFill>
                  <a:srgbClr val="4A86E8"/>
                </a:solidFill>
                <a:latin typeface="Source Sans Pro"/>
                <a:ea typeface="Source Sans Pro"/>
                <a:cs typeface="Source Sans Pro"/>
                <a:sym typeface="Source Sans Pro"/>
              </a:rPr>
              <a:t>10 features de sentimientos  (clasificación de Tokens con Lexicon)</a:t>
            </a:r>
            <a:endParaRPr sz="1300" b="1">
              <a:solidFill>
                <a:srgbClr val="4A86E8"/>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r>
              <a:rPr lang="en" sz="1300" b="1">
                <a:solidFill>
                  <a:srgbClr val="4A86E8"/>
                </a:solidFill>
                <a:latin typeface="Source Sans Pro"/>
                <a:ea typeface="Source Sans Pro"/>
                <a:cs typeface="Source Sans Pro"/>
                <a:sym typeface="Source Sans Pro"/>
              </a:rPr>
              <a:t>9   features de cantidad de palabras por sentimiento</a:t>
            </a:r>
            <a:endParaRPr sz="1300" b="1">
              <a:solidFill>
                <a:srgbClr val="4A86E8"/>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r>
              <a:rPr lang="en" sz="1300" b="1">
                <a:solidFill>
                  <a:srgbClr val="4A86E8"/>
                </a:solidFill>
                <a:latin typeface="Source Sans Pro"/>
                <a:ea typeface="Source Sans Pro"/>
                <a:cs typeface="Source Sans Pro"/>
                <a:sym typeface="Source Sans Pro"/>
              </a:rPr>
              <a:t>20 features de palabras asociadas a sentimientos </a:t>
            </a:r>
            <a:r>
              <a:rPr lang="en" sz="1300" b="1">
                <a:solidFill>
                  <a:srgbClr val="6AA84F"/>
                </a:solidFill>
                <a:latin typeface="Source Sans Pro"/>
                <a:ea typeface="Source Sans Pro"/>
                <a:cs typeface="Source Sans Pro"/>
                <a:sym typeface="Source Sans Pro"/>
              </a:rPr>
              <a:t>positivos </a:t>
            </a:r>
            <a:r>
              <a:rPr lang="en" sz="1300" b="1">
                <a:solidFill>
                  <a:srgbClr val="4A86E8"/>
                </a:solidFill>
                <a:latin typeface="Source Sans Pro"/>
                <a:ea typeface="Source Sans Pro"/>
                <a:cs typeface="Source Sans Pro"/>
                <a:sym typeface="Source Sans Pro"/>
              </a:rPr>
              <a:t>(en lugar de “felicidad”)</a:t>
            </a:r>
            <a:endParaRPr sz="1300" b="1">
              <a:solidFill>
                <a:srgbClr val="4A86E8"/>
              </a:solidFill>
              <a:latin typeface="Source Sans Pro"/>
              <a:ea typeface="Source Sans Pro"/>
              <a:cs typeface="Source Sans Pro"/>
              <a:sym typeface="Source Sans Pro"/>
            </a:endParaRPr>
          </a:p>
          <a:p>
            <a:pPr marL="0" lvl="0" indent="0" algn="l" rtl="0">
              <a:spcBef>
                <a:spcPts val="0"/>
              </a:spcBef>
              <a:spcAft>
                <a:spcPts val="0"/>
              </a:spcAft>
              <a:buNone/>
            </a:pPr>
            <a:r>
              <a:rPr lang="en" sz="1300" b="1">
                <a:solidFill>
                  <a:srgbClr val="4A86E8"/>
                </a:solidFill>
                <a:latin typeface="Source Sans Pro"/>
                <a:ea typeface="Source Sans Pro"/>
                <a:cs typeface="Source Sans Pro"/>
                <a:sym typeface="Source Sans Pro"/>
              </a:rPr>
              <a:t>16 features de palabras asociadas a sentimientos </a:t>
            </a:r>
            <a:r>
              <a:rPr lang="en" sz="1300" b="1">
                <a:solidFill>
                  <a:srgbClr val="666666"/>
                </a:solidFill>
                <a:latin typeface="Source Sans Pro"/>
                <a:ea typeface="Source Sans Pro"/>
                <a:cs typeface="Source Sans Pro"/>
                <a:sym typeface="Source Sans Pro"/>
              </a:rPr>
              <a:t>tristes </a:t>
            </a:r>
            <a:r>
              <a:rPr lang="en" sz="1300" b="1">
                <a:solidFill>
                  <a:srgbClr val="4A86E8"/>
                </a:solidFill>
                <a:latin typeface="Source Sans Pro"/>
                <a:ea typeface="Source Sans Pro"/>
                <a:cs typeface="Source Sans Pro"/>
                <a:sym typeface="Source Sans Pro"/>
              </a:rPr>
              <a:t>(en lugar de “negatividad”)</a:t>
            </a:r>
            <a:endParaRPr sz="1300" b="1">
              <a:solidFill>
                <a:srgbClr val="4A86E8"/>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endParaRPr sz="1300" b="1">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endParaRPr sz="1300" b="1">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endParaRPr sz="1300" b="1">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200"/>
              <a:buFont typeface="Arial"/>
              <a:buNone/>
            </a:pPr>
            <a:endParaRPr sz="1500" b="1">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200"/>
              <a:buFont typeface="Arial"/>
              <a:buNone/>
            </a:pPr>
            <a:endParaRPr sz="1500" b="1">
              <a:solidFill>
                <a:srgbClr val="00CEF6"/>
              </a:solidFill>
              <a:latin typeface="Source Sans Pro"/>
              <a:ea typeface="Source Sans Pro"/>
              <a:cs typeface="Source Sans Pro"/>
              <a:sym typeface="Source Sans Pro"/>
            </a:endParaRPr>
          </a:p>
        </p:txBody>
      </p:sp>
      <p:sp>
        <p:nvSpPr>
          <p:cNvPr id="493" name="Google Shape;493;gbd0d88ab45_0_29"/>
          <p:cNvSpPr txBox="1">
            <a:spLocks noGrp="1"/>
          </p:cNvSpPr>
          <p:nvPr>
            <p:ph type="title"/>
          </p:nvPr>
        </p:nvSpPr>
        <p:spPr>
          <a:xfrm>
            <a:off x="643200" y="292175"/>
            <a:ext cx="7857600" cy="46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gbd0d88ab45_0_5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6</a:t>
            </a:fld>
            <a:endParaRPr/>
          </a:p>
        </p:txBody>
      </p:sp>
      <p:sp>
        <p:nvSpPr>
          <p:cNvPr id="499" name="Google Shape;499;gbd0d88ab45_0_58"/>
          <p:cNvSpPr txBox="1"/>
          <p:nvPr/>
        </p:nvSpPr>
        <p:spPr>
          <a:xfrm>
            <a:off x="643200" y="755075"/>
            <a:ext cx="7857600" cy="355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dirty="0">
                <a:solidFill>
                  <a:srgbClr val="00CEF6"/>
                </a:solidFill>
                <a:latin typeface="Source Sans Pro"/>
                <a:ea typeface="Source Sans Pro"/>
                <a:cs typeface="Source Sans Pro"/>
                <a:sym typeface="Source Sans Pro"/>
              </a:rPr>
              <a:t>Para implementar Lexicon usamos py-lex para la busqueda de sentimientos, nltk para las stopwords y como diccionario de sentimientos usamos un listado de palabras de NRC (https://saifmohammad.com/WebPages/NRC-Emotion-Lexicon.htm)</a:t>
            </a:r>
            <a:endParaRPr sz="1300" b="1" dirty="0">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endParaRPr sz="1300" b="1" dirty="0">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r>
              <a:rPr lang="en" sz="1300" b="1" dirty="0">
                <a:solidFill>
                  <a:srgbClr val="00CEF6"/>
                </a:solidFill>
                <a:latin typeface="Source Sans Pro"/>
                <a:ea typeface="Source Sans Pro"/>
                <a:cs typeface="Source Sans Pro"/>
                <a:sym typeface="Source Sans Pro"/>
              </a:rPr>
              <a:t>Este diccionario provee la clasificación de 14000 palabras en sentimientos, por ejemplo:</a:t>
            </a:r>
            <a:endParaRPr sz="1300" b="1" dirty="0">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endParaRPr sz="1300" b="1" dirty="0">
              <a:solidFill>
                <a:srgbClr val="00CEF6"/>
              </a:solidFill>
              <a:latin typeface="Source Sans Pro"/>
              <a:ea typeface="Source Sans Pro"/>
              <a:cs typeface="Source Sans Pro"/>
              <a:sym typeface="Source Sans Pro"/>
            </a:endParaRPr>
          </a:p>
          <a:p>
            <a:pPr marL="457200" marR="0" lvl="0" indent="457200" algn="l" rtl="0">
              <a:lnSpc>
                <a:spcPct val="100000"/>
              </a:lnSpc>
              <a:spcBef>
                <a:spcPts val="0"/>
              </a:spcBef>
              <a:spcAft>
                <a:spcPts val="0"/>
              </a:spcAft>
              <a:buNone/>
            </a:pPr>
            <a:r>
              <a:rPr lang="en" sz="1300" b="1" dirty="0">
                <a:solidFill>
                  <a:srgbClr val="00CEF6"/>
                </a:solidFill>
                <a:latin typeface="Source Sans Pro"/>
                <a:ea typeface="Source Sans Pro"/>
                <a:cs typeface="Source Sans Pro"/>
                <a:sym typeface="Source Sans Pro"/>
              </a:rPr>
              <a:t>abundant    anger	0  	</a:t>
            </a:r>
            <a:r>
              <a:rPr lang="en" sz="1300" b="1" dirty="0">
                <a:solidFill>
                  <a:srgbClr val="FF0000"/>
                </a:solidFill>
                <a:latin typeface="Source Sans Pro"/>
                <a:ea typeface="Source Sans Pro"/>
                <a:cs typeface="Source Sans Pro"/>
                <a:sym typeface="Source Sans Pro"/>
              </a:rPr>
              <a:t>abuse    	anger   	 	1</a:t>
            </a:r>
            <a:endParaRPr sz="1300" b="1" dirty="0">
              <a:solidFill>
                <a:srgbClr val="FF0000"/>
              </a:solidFill>
              <a:latin typeface="Source Sans Pro"/>
              <a:ea typeface="Source Sans Pro"/>
              <a:cs typeface="Source Sans Pro"/>
              <a:sym typeface="Source Sans Pro"/>
            </a:endParaRPr>
          </a:p>
          <a:p>
            <a:pPr marL="457200" marR="0" lvl="0" indent="457200" algn="l" rtl="0">
              <a:lnSpc>
                <a:spcPct val="100000"/>
              </a:lnSpc>
              <a:spcBef>
                <a:spcPts val="0"/>
              </a:spcBef>
              <a:spcAft>
                <a:spcPts val="0"/>
              </a:spcAft>
              <a:buNone/>
            </a:pPr>
            <a:r>
              <a:rPr lang="en" sz="1300" b="1" dirty="0">
                <a:solidFill>
                  <a:srgbClr val="00CEF6"/>
                </a:solidFill>
                <a:latin typeface="Source Sans Pro"/>
                <a:ea typeface="Source Sans Pro"/>
                <a:cs typeface="Source Sans Pro"/>
                <a:sym typeface="Source Sans Pro"/>
              </a:rPr>
              <a:t>abundant    anticipation	0  	abuse    	anticipation		0</a:t>
            </a:r>
            <a:endParaRPr sz="1300" b="1" dirty="0">
              <a:solidFill>
                <a:srgbClr val="00CEF6"/>
              </a:solidFill>
              <a:latin typeface="Source Sans Pro"/>
              <a:ea typeface="Source Sans Pro"/>
              <a:cs typeface="Source Sans Pro"/>
              <a:sym typeface="Source Sans Pro"/>
            </a:endParaRPr>
          </a:p>
          <a:p>
            <a:pPr marL="457200" marR="0" lvl="0" indent="457200" algn="l" rtl="0">
              <a:lnSpc>
                <a:spcPct val="100000"/>
              </a:lnSpc>
              <a:spcBef>
                <a:spcPts val="0"/>
              </a:spcBef>
              <a:spcAft>
                <a:spcPts val="0"/>
              </a:spcAft>
              <a:buNone/>
            </a:pPr>
            <a:r>
              <a:rPr lang="en" sz="1300" b="1" dirty="0">
                <a:solidFill>
                  <a:srgbClr val="00CEF6"/>
                </a:solidFill>
                <a:latin typeface="Source Sans Pro"/>
                <a:ea typeface="Source Sans Pro"/>
                <a:cs typeface="Source Sans Pro"/>
                <a:sym typeface="Source Sans Pro"/>
              </a:rPr>
              <a:t>abundant    disgust	0  	</a:t>
            </a:r>
            <a:r>
              <a:rPr lang="en" sz="1300" b="1" dirty="0">
                <a:solidFill>
                  <a:srgbClr val="FF0000"/>
                </a:solidFill>
                <a:latin typeface="Source Sans Pro"/>
                <a:ea typeface="Source Sans Pro"/>
                <a:cs typeface="Source Sans Pro"/>
                <a:sym typeface="Source Sans Pro"/>
              </a:rPr>
              <a:t>abuse    	disgust   		1</a:t>
            </a:r>
            <a:endParaRPr sz="1300" b="1" dirty="0">
              <a:solidFill>
                <a:srgbClr val="FF0000"/>
              </a:solidFill>
              <a:latin typeface="Source Sans Pro"/>
              <a:ea typeface="Source Sans Pro"/>
              <a:cs typeface="Source Sans Pro"/>
              <a:sym typeface="Source Sans Pro"/>
            </a:endParaRPr>
          </a:p>
          <a:p>
            <a:pPr marL="457200" marR="0" lvl="0" indent="457200" algn="l" rtl="0">
              <a:lnSpc>
                <a:spcPct val="100000"/>
              </a:lnSpc>
              <a:spcBef>
                <a:spcPts val="0"/>
              </a:spcBef>
              <a:spcAft>
                <a:spcPts val="0"/>
              </a:spcAft>
              <a:buNone/>
            </a:pPr>
            <a:r>
              <a:rPr lang="en" sz="1300" b="1" dirty="0">
                <a:solidFill>
                  <a:srgbClr val="00CEF6"/>
                </a:solidFill>
                <a:latin typeface="Source Sans Pro"/>
                <a:ea typeface="Source Sans Pro"/>
                <a:cs typeface="Source Sans Pro"/>
                <a:sym typeface="Source Sans Pro"/>
              </a:rPr>
              <a:t>abundant    fear	0  	</a:t>
            </a:r>
            <a:r>
              <a:rPr lang="en" sz="1300" b="1" dirty="0">
                <a:solidFill>
                  <a:srgbClr val="FF0000"/>
                </a:solidFill>
                <a:latin typeface="Source Sans Pro"/>
                <a:ea typeface="Source Sans Pro"/>
                <a:cs typeface="Source Sans Pro"/>
                <a:sym typeface="Source Sans Pro"/>
              </a:rPr>
              <a:t>abuse    	fear		1</a:t>
            </a:r>
            <a:endParaRPr sz="1300" b="1" dirty="0">
              <a:solidFill>
                <a:srgbClr val="FF0000"/>
              </a:solidFill>
              <a:latin typeface="Source Sans Pro"/>
              <a:ea typeface="Source Sans Pro"/>
              <a:cs typeface="Source Sans Pro"/>
              <a:sym typeface="Source Sans Pro"/>
            </a:endParaRPr>
          </a:p>
          <a:p>
            <a:pPr marL="457200" marR="0" lvl="0" indent="457200" algn="l" rtl="0">
              <a:lnSpc>
                <a:spcPct val="100000"/>
              </a:lnSpc>
              <a:spcBef>
                <a:spcPts val="0"/>
              </a:spcBef>
              <a:spcAft>
                <a:spcPts val="0"/>
              </a:spcAft>
              <a:buNone/>
            </a:pPr>
            <a:r>
              <a:rPr lang="en" sz="1300" b="1" dirty="0">
                <a:solidFill>
                  <a:srgbClr val="6AA84F"/>
                </a:solidFill>
                <a:latin typeface="Source Sans Pro"/>
                <a:ea typeface="Source Sans Pro"/>
                <a:cs typeface="Source Sans Pro"/>
                <a:sym typeface="Source Sans Pro"/>
              </a:rPr>
              <a:t>abundant    joy   	1 </a:t>
            </a:r>
            <a:r>
              <a:rPr lang="en" sz="1300" b="1" dirty="0">
                <a:solidFill>
                  <a:srgbClr val="4A86E8"/>
                </a:solidFill>
                <a:latin typeface="Source Sans Pro"/>
                <a:ea typeface="Source Sans Pro"/>
                <a:cs typeface="Source Sans Pro"/>
                <a:sym typeface="Source Sans Pro"/>
              </a:rPr>
              <a:t> </a:t>
            </a:r>
            <a:r>
              <a:rPr lang="en" sz="1300" b="1" dirty="0">
                <a:solidFill>
                  <a:srgbClr val="00CEF6"/>
                </a:solidFill>
                <a:latin typeface="Source Sans Pro"/>
                <a:ea typeface="Source Sans Pro"/>
                <a:cs typeface="Source Sans Pro"/>
                <a:sym typeface="Source Sans Pro"/>
              </a:rPr>
              <a:t>	abuse    	joy   		0</a:t>
            </a:r>
            <a:endParaRPr sz="1300" b="1" dirty="0">
              <a:solidFill>
                <a:srgbClr val="00CEF6"/>
              </a:solidFill>
              <a:latin typeface="Source Sans Pro"/>
              <a:ea typeface="Source Sans Pro"/>
              <a:cs typeface="Source Sans Pro"/>
              <a:sym typeface="Source Sans Pro"/>
            </a:endParaRPr>
          </a:p>
          <a:p>
            <a:pPr marL="457200" marR="0" lvl="0" indent="457200" algn="l" rtl="0">
              <a:lnSpc>
                <a:spcPct val="100000"/>
              </a:lnSpc>
              <a:spcBef>
                <a:spcPts val="0"/>
              </a:spcBef>
              <a:spcAft>
                <a:spcPts val="0"/>
              </a:spcAft>
              <a:buNone/>
            </a:pPr>
            <a:r>
              <a:rPr lang="en" sz="1300" b="1" dirty="0">
                <a:solidFill>
                  <a:srgbClr val="00CEF6"/>
                </a:solidFill>
                <a:latin typeface="Source Sans Pro"/>
                <a:ea typeface="Source Sans Pro"/>
                <a:cs typeface="Source Sans Pro"/>
                <a:sym typeface="Source Sans Pro"/>
              </a:rPr>
              <a:t>abundant    negative	0  	</a:t>
            </a:r>
            <a:r>
              <a:rPr lang="en" sz="1300" b="1" dirty="0">
                <a:solidFill>
                  <a:srgbClr val="FF0000"/>
                </a:solidFill>
                <a:latin typeface="Source Sans Pro"/>
                <a:ea typeface="Source Sans Pro"/>
                <a:cs typeface="Source Sans Pro"/>
                <a:sym typeface="Source Sans Pro"/>
              </a:rPr>
              <a:t>abuse    	negative   	 	1</a:t>
            </a:r>
            <a:endParaRPr sz="1300" b="1" dirty="0">
              <a:solidFill>
                <a:srgbClr val="FF0000"/>
              </a:solidFill>
              <a:latin typeface="Source Sans Pro"/>
              <a:ea typeface="Source Sans Pro"/>
              <a:cs typeface="Source Sans Pro"/>
              <a:sym typeface="Source Sans Pro"/>
            </a:endParaRPr>
          </a:p>
          <a:p>
            <a:pPr marL="457200" marR="0" lvl="0" indent="457200" algn="l" rtl="0">
              <a:lnSpc>
                <a:spcPct val="100000"/>
              </a:lnSpc>
              <a:spcBef>
                <a:spcPts val="0"/>
              </a:spcBef>
              <a:spcAft>
                <a:spcPts val="0"/>
              </a:spcAft>
              <a:buNone/>
            </a:pPr>
            <a:r>
              <a:rPr lang="en" sz="1300" b="1" dirty="0">
                <a:solidFill>
                  <a:srgbClr val="6AA84F"/>
                </a:solidFill>
                <a:latin typeface="Source Sans Pro"/>
                <a:ea typeface="Source Sans Pro"/>
                <a:cs typeface="Source Sans Pro"/>
                <a:sym typeface="Source Sans Pro"/>
              </a:rPr>
              <a:t>abundant    positive	1 </a:t>
            </a:r>
            <a:r>
              <a:rPr lang="en" sz="1300" b="1" dirty="0">
                <a:solidFill>
                  <a:srgbClr val="00CEF6"/>
                </a:solidFill>
                <a:latin typeface="Source Sans Pro"/>
                <a:ea typeface="Source Sans Pro"/>
                <a:cs typeface="Source Sans Pro"/>
                <a:sym typeface="Source Sans Pro"/>
              </a:rPr>
              <a:t> 	abuse    	positive   	 	0</a:t>
            </a:r>
            <a:endParaRPr sz="1300" b="1" dirty="0">
              <a:solidFill>
                <a:srgbClr val="00CEF6"/>
              </a:solidFill>
              <a:latin typeface="Source Sans Pro"/>
              <a:ea typeface="Source Sans Pro"/>
              <a:cs typeface="Source Sans Pro"/>
              <a:sym typeface="Source Sans Pro"/>
            </a:endParaRPr>
          </a:p>
          <a:p>
            <a:pPr marL="457200" marR="0" lvl="0" indent="457200" algn="l" rtl="0">
              <a:lnSpc>
                <a:spcPct val="100000"/>
              </a:lnSpc>
              <a:spcBef>
                <a:spcPts val="0"/>
              </a:spcBef>
              <a:spcAft>
                <a:spcPts val="0"/>
              </a:spcAft>
              <a:buNone/>
            </a:pPr>
            <a:r>
              <a:rPr lang="en" sz="1300" b="1" dirty="0">
                <a:solidFill>
                  <a:srgbClr val="00CEF6"/>
                </a:solidFill>
                <a:latin typeface="Source Sans Pro"/>
                <a:ea typeface="Source Sans Pro"/>
                <a:cs typeface="Source Sans Pro"/>
                <a:sym typeface="Source Sans Pro"/>
              </a:rPr>
              <a:t>abundant    sadness	0  	</a:t>
            </a:r>
            <a:r>
              <a:rPr lang="en" sz="1300" b="1" dirty="0">
                <a:solidFill>
                  <a:srgbClr val="FF0000"/>
                </a:solidFill>
                <a:latin typeface="Source Sans Pro"/>
                <a:ea typeface="Source Sans Pro"/>
                <a:cs typeface="Source Sans Pro"/>
                <a:sym typeface="Source Sans Pro"/>
              </a:rPr>
              <a:t>abuse    	sadness   		1</a:t>
            </a:r>
            <a:endParaRPr sz="1300" b="1" dirty="0">
              <a:solidFill>
                <a:srgbClr val="FF0000"/>
              </a:solidFill>
              <a:latin typeface="Source Sans Pro"/>
              <a:ea typeface="Source Sans Pro"/>
              <a:cs typeface="Source Sans Pro"/>
              <a:sym typeface="Source Sans Pro"/>
            </a:endParaRPr>
          </a:p>
          <a:p>
            <a:pPr marL="457200" marR="0" lvl="0" indent="457200" algn="l" rtl="0">
              <a:lnSpc>
                <a:spcPct val="100000"/>
              </a:lnSpc>
              <a:spcBef>
                <a:spcPts val="0"/>
              </a:spcBef>
              <a:spcAft>
                <a:spcPts val="0"/>
              </a:spcAft>
              <a:buNone/>
            </a:pPr>
            <a:r>
              <a:rPr lang="en" sz="1300" b="1" dirty="0">
                <a:solidFill>
                  <a:srgbClr val="00CEF6"/>
                </a:solidFill>
                <a:latin typeface="Source Sans Pro"/>
                <a:ea typeface="Source Sans Pro"/>
                <a:cs typeface="Source Sans Pro"/>
                <a:sym typeface="Source Sans Pro"/>
              </a:rPr>
              <a:t>abundant    surprise	0  	abuse    	surprise   	 	0</a:t>
            </a:r>
            <a:endParaRPr sz="1300" b="1" dirty="0">
              <a:solidFill>
                <a:srgbClr val="00CEF6"/>
              </a:solidFill>
              <a:latin typeface="Source Sans Pro"/>
              <a:ea typeface="Source Sans Pro"/>
              <a:cs typeface="Source Sans Pro"/>
              <a:sym typeface="Source Sans Pro"/>
            </a:endParaRPr>
          </a:p>
          <a:p>
            <a:pPr marL="457200" marR="0" lvl="0" indent="457200" algn="l" rtl="0">
              <a:lnSpc>
                <a:spcPct val="100000"/>
              </a:lnSpc>
              <a:spcBef>
                <a:spcPts val="0"/>
              </a:spcBef>
              <a:spcAft>
                <a:spcPts val="0"/>
              </a:spcAft>
              <a:buNone/>
            </a:pPr>
            <a:r>
              <a:rPr lang="en" sz="1300" b="1" dirty="0">
                <a:solidFill>
                  <a:srgbClr val="00CEF6"/>
                </a:solidFill>
                <a:latin typeface="Source Sans Pro"/>
                <a:ea typeface="Source Sans Pro"/>
                <a:cs typeface="Source Sans Pro"/>
                <a:sym typeface="Source Sans Pro"/>
              </a:rPr>
              <a:t>abundant    trust	0  	abuse    	trust   		0</a:t>
            </a:r>
            <a:endParaRPr sz="1300" b="1" dirty="0">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200"/>
              <a:buFont typeface="Arial"/>
              <a:buNone/>
            </a:pPr>
            <a:endParaRPr sz="1500" b="1" dirty="0">
              <a:solidFill>
                <a:srgbClr val="00CEF6"/>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200"/>
              <a:buFont typeface="Arial"/>
              <a:buNone/>
            </a:pPr>
            <a:endParaRPr sz="1500" b="1" dirty="0">
              <a:solidFill>
                <a:srgbClr val="00CEF6"/>
              </a:solidFill>
              <a:latin typeface="Source Sans Pro"/>
              <a:ea typeface="Source Sans Pro"/>
              <a:cs typeface="Source Sans Pro"/>
              <a:sym typeface="Source Sans Pro"/>
            </a:endParaRPr>
          </a:p>
        </p:txBody>
      </p:sp>
      <p:sp>
        <p:nvSpPr>
          <p:cNvPr id="500" name="Google Shape;500;gbd0d88ab45_0_58"/>
          <p:cNvSpPr txBox="1">
            <a:spLocks noGrp="1"/>
          </p:cNvSpPr>
          <p:nvPr>
            <p:ph type="title"/>
          </p:nvPr>
        </p:nvSpPr>
        <p:spPr>
          <a:xfrm>
            <a:off x="643200" y="206600"/>
            <a:ext cx="78576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a:t>Lexicon</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gbd0d88ab45_0_7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7</a:t>
            </a:fld>
            <a:endParaRPr/>
          </a:p>
        </p:txBody>
      </p:sp>
      <p:sp>
        <p:nvSpPr>
          <p:cNvPr id="506" name="Google Shape;506;gbd0d88ab45_0_73"/>
          <p:cNvSpPr txBox="1"/>
          <p:nvPr/>
        </p:nvSpPr>
        <p:spPr>
          <a:xfrm>
            <a:off x="643200" y="726575"/>
            <a:ext cx="7857600" cy="37116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endParaRPr sz="1000" b="1">
              <a:solidFill>
                <a:srgbClr val="6AA84F"/>
              </a:solidFill>
              <a:latin typeface="Source Sans Pro"/>
              <a:ea typeface="Source Sans Pro"/>
              <a:cs typeface="Source Sans Pro"/>
              <a:sym typeface="Source Sans Pro"/>
            </a:endParaRPr>
          </a:p>
          <a:p>
            <a:pPr marL="0" lvl="0" indent="0" algn="l" rtl="0">
              <a:spcBef>
                <a:spcPts val="0"/>
              </a:spcBef>
              <a:spcAft>
                <a:spcPts val="0"/>
              </a:spcAft>
              <a:buNone/>
            </a:pPr>
            <a:r>
              <a:rPr lang="en" sz="1200" b="1">
                <a:solidFill>
                  <a:schemeClr val="accent1"/>
                </a:solidFill>
                <a:latin typeface="Source Sans Pro"/>
                <a:ea typeface="Source Sans Pro"/>
                <a:cs typeface="Source Sans Pro"/>
                <a:sym typeface="Source Sans Pro"/>
              </a:rPr>
              <a:t>Al implementar lexicon clasificamos los token en los siguientes sentimientos </a:t>
            </a:r>
            <a:endParaRPr sz="1200" b="1">
              <a:solidFill>
                <a:schemeClr val="accent1"/>
              </a:solidFill>
              <a:latin typeface="Source Sans Pro"/>
              <a:ea typeface="Source Sans Pro"/>
              <a:cs typeface="Source Sans Pro"/>
              <a:sym typeface="Source Sans Pro"/>
            </a:endParaRPr>
          </a:p>
          <a:p>
            <a:pPr marL="0" lvl="0" indent="0" algn="l" rtl="0">
              <a:spcBef>
                <a:spcPts val="0"/>
              </a:spcBef>
              <a:spcAft>
                <a:spcPts val="0"/>
              </a:spcAft>
              <a:buNone/>
            </a:pPr>
            <a:endParaRPr sz="1100" b="1">
              <a:solidFill>
                <a:schemeClr val="accent1"/>
              </a:solidFill>
              <a:latin typeface="Source Sans Pro"/>
              <a:ea typeface="Source Sans Pro"/>
              <a:cs typeface="Source Sans Pro"/>
              <a:sym typeface="Source Sans Pro"/>
            </a:endParaRPr>
          </a:p>
          <a:p>
            <a:pPr marL="0" lvl="0" indent="457200" algn="l" rtl="0">
              <a:spcBef>
                <a:spcPts val="0"/>
              </a:spcBef>
              <a:spcAft>
                <a:spcPts val="0"/>
              </a:spcAft>
              <a:buNone/>
            </a:pPr>
            <a:r>
              <a:rPr lang="en" sz="1100" b="1">
                <a:solidFill>
                  <a:srgbClr val="666666"/>
                </a:solidFill>
                <a:latin typeface="Source Sans Pro"/>
                <a:ea typeface="Source Sans Pro"/>
                <a:cs typeface="Source Sans Pro"/>
                <a:sym typeface="Source Sans Pro"/>
              </a:rPr>
              <a:t>fear</a:t>
            </a:r>
            <a:r>
              <a:rPr lang="en" sz="1100" b="1">
                <a:solidFill>
                  <a:schemeClr val="accent1"/>
                </a:solidFill>
                <a:latin typeface="Source Sans Pro"/>
                <a:ea typeface="Source Sans Pro"/>
                <a:cs typeface="Source Sans Pro"/>
                <a:sym typeface="Source Sans Pro"/>
              </a:rPr>
              <a:t>, </a:t>
            </a:r>
            <a:r>
              <a:rPr lang="en" sz="1100" b="1">
                <a:solidFill>
                  <a:srgbClr val="E69138"/>
                </a:solidFill>
                <a:latin typeface="Source Sans Pro"/>
                <a:ea typeface="Source Sans Pro"/>
                <a:cs typeface="Source Sans Pro"/>
                <a:sym typeface="Source Sans Pro"/>
              </a:rPr>
              <a:t>positive</a:t>
            </a:r>
            <a:r>
              <a:rPr lang="en" sz="1100" b="1">
                <a:solidFill>
                  <a:schemeClr val="accent1"/>
                </a:solidFill>
                <a:latin typeface="Source Sans Pro"/>
                <a:ea typeface="Source Sans Pro"/>
                <a:cs typeface="Source Sans Pro"/>
                <a:sym typeface="Source Sans Pro"/>
              </a:rPr>
              <a:t>, </a:t>
            </a:r>
            <a:r>
              <a:rPr lang="en" sz="1100" b="1">
                <a:solidFill>
                  <a:srgbClr val="6D9EEB"/>
                </a:solidFill>
                <a:latin typeface="Source Sans Pro"/>
                <a:ea typeface="Source Sans Pro"/>
                <a:cs typeface="Source Sans Pro"/>
                <a:sym typeface="Source Sans Pro"/>
              </a:rPr>
              <a:t>joy</a:t>
            </a:r>
            <a:r>
              <a:rPr lang="en" sz="1100" b="1">
                <a:solidFill>
                  <a:schemeClr val="accent1"/>
                </a:solidFill>
                <a:latin typeface="Source Sans Pro"/>
                <a:ea typeface="Source Sans Pro"/>
                <a:cs typeface="Source Sans Pro"/>
                <a:sym typeface="Source Sans Pro"/>
              </a:rPr>
              <a:t>, </a:t>
            </a:r>
            <a:r>
              <a:rPr lang="en" sz="1100" b="1">
                <a:solidFill>
                  <a:srgbClr val="F6B26B"/>
                </a:solidFill>
                <a:latin typeface="Source Sans Pro"/>
                <a:ea typeface="Source Sans Pro"/>
                <a:cs typeface="Source Sans Pro"/>
                <a:sym typeface="Source Sans Pro"/>
              </a:rPr>
              <a:t>trust</a:t>
            </a:r>
            <a:r>
              <a:rPr lang="en" sz="1100" b="1">
                <a:solidFill>
                  <a:schemeClr val="accent1"/>
                </a:solidFill>
                <a:latin typeface="Source Sans Pro"/>
                <a:ea typeface="Source Sans Pro"/>
                <a:cs typeface="Source Sans Pro"/>
                <a:sym typeface="Source Sans Pro"/>
              </a:rPr>
              <a:t>, </a:t>
            </a:r>
            <a:r>
              <a:rPr lang="en" sz="1100" b="1">
                <a:solidFill>
                  <a:srgbClr val="B4A7D6"/>
                </a:solidFill>
                <a:latin typeface="Source Sans Pro"/>
                <a:ea typeface="Source Sans Pro"/>
                <a:cs typeface="Source Sans Pro"/>
                <a:sym typeface="Source Sans Pro"/>
              </a:rPr>
              <a:t>surprise</a:t>
            </a:r>
            <a:r>
              <a:rPr lang="en" sz="1100" b="1">
                <a:solidFill>
                  <a:schemeClr val="accent1"/>
                </a:solidFill>
                <a:latin typeface="Source Sans Pro"/>
                <a:ea typeface="Source Sans Pro"/>
                <a:cs typeface="Source Sans Pro"/>
                <a:sym typeface="Source Sans Pro"/>
              </a:rPr>
              <a:t>, </a:t>
            </a:r>
            <a:r>
              <a:rPr lang="en" sz="1100" b="1">
                <a:solidFill>
                  <a:srgbClr val="E6B8AF"/>
                </a:solidFill>
                <a:latin typeface="Source Sans Pro"/>
                <a:ea typeface="Source Sans Pro"/>
                <a:cs typeface="Source Sans Pro"/>
                <a:sym typeface="Source Sans Pro"/>
              </a:rPr>
              <a:t>anticipation</a:t>
            </a:r>
            <a:r>
              <a:rPr lang="en" sz="1100" b="1">
                <a:solidFill>
                  <a:schemeClr val="accent1"/>
                </a:solidFill>
                <a:latin typeface="Source Sans Pro"/>
                <a:ea typeface="Source Sans Pro"/>
                <a:cs typeface="Source Sans Pro"/>
                <a:sym typeface="Source Sans Pro"/>
              </a:rPr>
              <a:t>, </a:t>
            </a:r>
            <a:r>
              <a:rPr lang="en" sz="1100" b="1">
                <a:solidFill>
                  <a:srgbClr val="FF0000"/>
                </a:solidFill>
                <a:latin typeface="Source Sans Pro"/>
                <a:ea typeface="Source Sans Pro"/>
                <a:cs typeface="Source Sans Pro"/>
                <a:sym typeface="Source Sans Pro"/>
              </a:rPr>
              <a:t>negative</a:t>
            </a:r>
            <a:r>
              <a:rPr lang="en" sz="1100" b="1">
                <a:solidFill>
                  <a:schemeClr val="accent1"/>
                </a:solidFill>
                <a:latin typeface="Source Sans Pro"/>
                <a:ea typeface="Source Sans Pro"/>
                <a:cs typeface="Source Sans Pro"/>
                <a:sym typeface="Source Sans Pro"/>
              </a:rPr>
              <a:t>, </a:t>
            </a:r>
            <a:r>
              <a:rPr lang="en" sz="1100" b="1">
                <a:solidFill>
                  <a:srgbClr val="666666"/>
                </a:solidFill>
                <a:latin typeface="Source Sans Pro"/>
                <a:ea typeface="Source Sans Pro"/>
                <a:cs typeface="Source Sans Pro"/>
                <a:sym typeface="Source Sans Pro"/>
              </a:rPr>
              <a:t>sadness</a:t>
            </a:r>
            <a:r>
              <a:rPr lang="en" sz="1100" b="1">
                <a:solidFill>
                  <a:schemeClr val="accent1"/>
                </a:solidFill>
                <a:latin typeface="Source Sans Pro"/>
                <a:ea typeface="Source Sans Pro"/>
                <a:cs typeface="Source Sans Pro"/>
                <a:sym typeface="Source Sans Pro"/>
              </a:rPr>
              <a:t>, </a:t>
            </a:r>
            <a:r>
              <a:rPr lang="en" sz="1100" b="1">
                <a:solidFill>
                  <a:srgbClr val="B45F06"/>
                </a:solidFill>
                <a:latin typeface="Source Sans Pro"/>
                <a:ea typeface="Source Sans Pro"/>
                <a:cs typeface="Source Sans Pro"/>
                <a:sym typeface="Source Sans Pro"/>
              </a:rPr>
              <a:t>disgust</a:t>
            </a:r>
            <a:r>
              <a:rPr lang="en" sz="1100" b="1">
                <a:solidFill>
                  <a:schemeClr val="accent1"/>
                </a:solidFill>
                <a:latin typeface="Source Sans Pro"/>
                <a:ea typeface="Source Sans Pro"/>
                <a:cs typeface="Source Sans Pro"/>
                <a:sym typeface="Source Sans Pro"/>
              </a:rPr>
              <a:t>, </a:t>
            </a:r>
            <a:r>
              <a:rPr lang="en" sz="1100" b="1">
                <a:solidFill>
                  <a:srgbClr val="CC4125"/>
                </a:solidFill>
                <a:latin typeface="Source Sans Pro"/>
                <a:ea typeface="Source Sans Pro"/>
                <a:cs typeface="Source Sans Pro"/>
                <a:sym typeface="Source Sans Pro"/>
              </a:rPr>
              <a:t>anger</a:t>
            </a:r>
            <a:endParaRPr sz="1100" b="1">
              <a:solidFill>
                <a:srgbClr val="CC4125"/>
              </a:solidFill>
              <a:latin typeface="Source Sans Pro"/>
              <a:ea typeface="Source Sans Pro"/>
              <a:cs typeface="Source Sans Pro"/>
              <a:sym typeface="Source Sans Pro"/>
            </a:endParaRPr>
          </a:p>
          <a:p>
            <a:pPr marL="0" lvl="0" indent="0" algn="l" rtl="0">
              <a:spcBef>
                <a:spcPts val="0"/>
              </a:spcBef>
              <a:spcAft>
                <a:spcPts val="0"/>
              </a:spcAft>
              <a:buNone/>
            </a:pPr>
            <a:endParaRPr sz="1100" b="1">
              <a:solidFill>
                <a:schemeClr val="accent1"/>
              </a:solidFill>
              <a:latin typeface="Source Sans Pro"/>
              <a:ea typeface="Source Sans Pro"/>
              <a:cs typeface="Source Sans Pro"/>
              <a:sym typeface="Source Sans Pro"/>
            </a:endParaRPr>
          </a:p>
          <a:p>
            <a:pPr marL="0" lvl="0" indent="0" algn="l" rtl="0">
              <a:spcBef>
                <a:spcPts val="0"/>
              </a:spcBef>
              <a:spcAft>
                <a:spcPts val="0"/>
              </a:spcAft>
              <a:buNone/>
            </a:pPr>
            <a:r>
              <a:rPr lang="en" sz="1200" b="1">
                <a:solidFill>
                  <a:schemeClr val="accent1"/>
                </a:solidFill>
                <a:latin typeface="Source Sans Pro"/>
                <a:ea typeface="Source Sans Pro"/>
                <a:cs typeface="Source Sans Pro"/>
                <a:sym typeface="Source Sans Pro"/>
              </a:rPr>
              <a:t>Por otro lado para las </a:t>
            </a:r>
            <a:r>
              <a:rPr lang="en" sz="1200" b="1">
                <a:solidFill>
                  <a:srgbClr val="4A86E8"/>
                </a:solidFill>
                <a:latin typeface="Source Sans Pro"/>
                <a:ea typeface="Source Sans Pro"/>
                <a:cs typeface="Source Sans Pro"/>
                <a:sym typeface="Source Sans Pro"/>
              </a:rPr>
              <a:t>palabras</a:t>
            </a:r>
            <a:r>
              <a:rPr lang="en" sz="1200" b="1">
                <a:solidFill>
                  <a:schemeClr val="accent1"/>
                </a:solidFill>
                <a:latin typeface="Source Sans Pro"/>
                <a:ea typeface="Source Sans Pro"/>
                <a:cs typeface="Source Sans Pro"/>
                <a:sym typeface="Source Sans Pro"/>
              </a:rPr>
              <a:t> nos quedamos con las más comunes asociadas a emociones </a:t>
            </a:r>
            <a:r>
              <a:rPr lang="en" sz="1200" b="1">
                <a:solidFill>
                  <a:srgbClr val="6AA84F"/>
                </a:solidFill>
                <a:latin typeface="Source Sans Pro"/>
                <a:ea typeface="Source Sans Pro"/>
                <a:cs typeface="Source Sans Pro"/>
                <a:sym typeface="Source Sans Pro"/>
              </a:rPr>
              <a:t>positivas </a:t>
            </a:r>
            <a:r>
              <a:rPr lang="en" sz="1200" b="1">
                <a:solidFill>
                  <a:schemeClr val="accent1"/>
                </a:solidFill>
                <a:latin typeface="Source Sans Pro"/>
                <a:ea typeface="Source Sans Pro"/>
                <a:cs typeface="Source Sans Pro"/>
                <a:sym typeface="Source Sans Pro"/>
              </a:rPr>
              <a:t>y </a:t>
            </a:r>
            <a:r>
              <a:rPr lang="en" sz="1200" b="1">
                <a:solidFill>
                  <a:srgbClr val="666666"/>
                </a:solidFill>
                <a:latin typeface="Source Sans Pro"/>
                <a:ea typeface="Source Sans Pro"/>
                <a:cs typeface="Source Sans Pro"/>
                <a:sym typeface="Source Sans Pro"/>
              </a:rPr>
              <a:t>tristes</a:t>
            </a:r>
            <a:endParaRPr sz="1200" b="1">
              <a:solidFill>
                <a:srgbClr val="666666"/>
              </a:solidFill>
              <a:latin typeface="Source Sans Pro"/>
              <a:ea typeface="Source Sans Pro"/>
              <a:cs typeface="Source Sans Pro"/>
              <a:sym typeface="Source Sans Pro"/>
            </a:endParaRPr>
          </a:p>
          <a:p>
            <a:pPr marL="0" lvl="0" indent="457200" algn="l" rtl="0">
              <a:spcBef>
                <a:spcPts val="0"/>
              </a:spcBef>
              <a:spcAft>
                <a:spcPts val="0"/>
              </a:spcAft>
              <a:buNone/>
            </a:pPr>
            <a:endParaRPr sz="1000" b="1">
              <a:solidFill>
                <a:srgbClr val="6AA84F"/>
              </a:solidFill>
              <a:latin typeface="Source Sans Pro"/>
              <a:ea typeface="Source Sans Pro"/>
              <a:cs typeface="Source Sans Pro"/>
              <a:sym typeface="Source Sans Pro"/>
            </a:endParaRPr>
          </a:p>
          <a:p>
            <a:pPr marL="0" lvl="0" indent="457200" algn="l" rtl="0">
              <a:spcBef>
                <a:spcPts val="0"/>
              </a:spcBef>
              <a:spcAft>
                <a:spcPts val="0"/>
              </a:spcAft>
              <a:buNone/>
            </a:pPr>
            <a:r>
              <a:rPr lang="en" sz="1300" b="1">
                <a:solidFill>
                  <a:srgbClr val="6AA84F"/>
                </a:solidFill>
                <a:latin typeface="Source Sans Pro"/>
                <a:ea typeface="Source Sans Pro"/>
                <a:cs typeface="Source Sans Pro"/>
                <a:sym typeface="Source Sans Pro"/>
              </a:rPr>
              <a:t>Positivas:</a:t>
            </a:r>
            <a:endParaRPr sz="1300" b="1">
              <a:solidFill>
                <a:srgbClr val="6AA84F"/>
              </a:solidFill>
              <a:latin typeface="Source Sans Pro"/>
              <a:ea typeface="Source Sans Pro"/>
              <a:cs typeface="Source Sans Pro"/>
              <a:sym typeface="Source Sans Pro"/>
            </a:endParaRPr>
          </a:p>
          <a:p>
            <a:pPr marL="0" lvl="0" indent="457200" algn="l" rtl="0">
              <a:spcBef>
                <a:spcPts val="0"/>
              </a:spcBef>
              <a:spcAft>
                <a:spcPts val="0"/>
              </a:spcAft>
              <a:buNone/>
            </a:pPr>
            <a:endParaRPr sz="1000" b="1">
              <a:solidFill>
                <a:srgbClr val="6AA84F"/>
              </a:solidFill>
              <a:latin typeface="Source Sans Pro"/>
              <a:ea typeface="Source Sans Pro"/>
              <a:cs typeface="Source Sans Pro"/>
              <a:sym typeface="Source Sans Pro"/>
            </a:endParaRPr>
          </a:p>
          <a:p>
            <a:pPr marL="0" lvl="0" indent="457200" algn="l" rtl="0">
              <a:spcBef>
                <a:spcPts val="0"/>
              </a:spcBef>
              <a:spcAft>
                <a:spcPts val="0"/>
              </a:spcAft>
              <a:buNone/>
            </a:pPr>
            <a:r>
              <a:rPr lang="en" sz="1100" b="1">
                <a:solidFill>
                  <a:srgbClr val="6AA84F"/>
                </a:solidFill>
                <a:latin typeface="Source Sans Pro"/>
                <a:ea typeface="Source Sans Pro"/>
                <a:cs typeface="Source Sans Pro"/>
                <a:sym typeface="Source Sans Pro"/>
              </a:rPr>
              <a:t> aid, ally, art, ay, baby, dance, eat, gain, god, good, king, love, real, rock, sing, star, sun, top, wit</a:t>
            </a:r>
            <a:endParaRPr sz="1100" b="1">
              <a:solidFill>
                <a:srgbClr val="6AA84F"/>
              </a:solidFill>
              <a:latin typeface="Source Sans Pro"/>
              <a:ea typeface="Source Sans Pro"/>
              <a:cs typeface="Source Sans Pro"/>
              <a:sym typeface="Source Sans Pro"/>
            </a:endParaRPr>
          </a:p>
          <a:p>
            <a:pPr marL="0" lvl="0" indent="457200" algn="l" rtl="0">
              <a:spcBef>
                <a:spcPts val="0"/>
              </a:spcBef>
              <a:spcAft>
                <a:spcPts val="0"/>
              </a:spcAft>
              <a:buNone/>
            </a:pPr>
            <a:endParaRPr sz="1100" b="1">
              <a:solidFill>
                <a:srgbClr val="6AA84F"/>
              </a:solidFill>
              <a:latin typeface="Source Sans Pro"/>
              <a:ea typeface="Source Sans Pro"/>
              <a:cs typeface="Source Sans Pro"/>
              <a:sym typeface="Source Sans Pro"/>
            </a:endParaRPr>
          </a:p>
          <a:p>
            <a:pPr marL="0" lvl="0" indent="457200" algn="l" rtl="0">
              <a:spcBef>
                <a:spcPts val="0"/>
              </a:spcBef>
              <a:spcAft>
                <a:spcPts val="0"/>
              </a:spcAft>
              <a:buNone/>
            </a:pPr>
            <a:r>
              <a:rPr lang="en" sz="1100" b="1">
                <a:solidFill>
                  <a:srgbClr val="6AA84F"/>
                </a:solidFill>
                <a:latin typeface="Source Sans Pro"/>
                <a:ea typeface="Source Sans Pro"/>
                <a:cs typeface="Source Sans Pro"/>
                <a:sym typeface="Source Sans Pro"/>
              </a:rPr>
              <a:t>(ayuda, aliado, arte, ay, bebé, danza, comer,  ganancia, dios, </a:t>
            </a:r>
            <a:endParaRPr sz="1100" b="1">
              <a:solidFill>
                <a:srgbClr val="6AA84F"/>
              </a:solidFill>
              <a:latin typeface="Source Sans Pro"/>
              <a:ea typeface="Source Sans Pro"/>
              <a:cs typeface="Source Sans Pro"/>
              <a:sym typeface="Source Sans Pro"/>
            </a:endParaRPr>
          </a:p>
          <a:p>
            <a:pPr marL="0" lvl="0" indent="457200" algn="l" rtl="0">
              <a:spcBef>
                <a:spcPts val="0"/>
              </a:spcBef>
              <a:spcAft>
                <a:spcPts val="0"/>
              </a:spcAft>
              <a:buNone/>
            </a:pPr>
            <a:r>
              <a:rPr lang="en" sz="1100" b="1">
                <a:solidFill>
                  <a:srgbClr val="6AA84F"/>
                </a:solidFill>
                <a:latin typeface="Source Sans Pro"/>
                <a:ea typeface="Source Sans Pro"/>
                <a:cs typeface="Source Sans Pro"/>
                <a:sym typeface="Source Sans Pro"/>
              </a:rPr>
              <a:t>bueno, rey, amor, real, rock, cantar, estrella, sol, top, ingenio)</a:t>
            </a:r>
            <a:endParaRPr sz="1100" b="1">
              <a:solidFill>
                <a:srgbClr val="6AA84F"/>
              </a:solidFill>
              <a:latin typeface="Source Sans Pro"/>
              <a:ea typeface="Source Sans Pro"/>
              <a:cs typeface="Source Sans Pro"/>
              <a:sym typeface="Source Sans Pro"/>
            </a:endParaRPr>
          </a:p>
          <a:p>
            <a:pPr marL="0" lvl="0" indent="457200" algn="l" rtl="0">
              <a:spcBef>
                <a:spcPts val="0"/>
              </a:spcBef>
              <a:spcAft>
                <a:spcPts val="0"/>
              </a:spcAft>
              <a:buNone/>
            </a:pPr>
            <a:endParaRPr sz="1000" b="1">
              <a:solidFill>
                <a:srgbClr val="6AA84F"/>
              </a:solidFill>
              <a:latin typeface="Source Sans Pro"/>
              <a:ea typeface="Source Sans Pro"/>
              <a:cs typeface="Source Sans Pro"/>
              <a:sym typeface="Source Sans Pro"/>
            </a:endParaRPr>
          </a:p>
          <a:p>
            <a:pPr marL="0" lvl="0" indent="457200" algn="l" rtl="0">
              <a:spcBef>
                <a:spcPts val="0"/>
              </a:spcBef>
              <a:spcAft>
                <a:spcPts val="0"/>
              </a:spcAft>
              <a:buNone/>
            </a:pPr>
            <a:r>
              <a:rPr lang="en" sz="1300" b="1">
                <a:solidFill>
                  <a:srgbClr val="666666"/>
                </a:solidFill>
                <a:latin typeface="Source Sans Pro"/>
                <a:ea typeface="Source Sans Pro"/>
                <a:cs typeface="Source Sans Pro"/>
                <a:sym typeface="Source Sans Pro"/>
              </a:rPr>
              <a:t>Tristeza:</a:t>
            </a:r>
            <a:endParaRPr sz="1300" b="1">
              <a:solidFill>
                <a:srgbClr val="666666"/>
              </a:solidFill>
              <a:latin typeface="Source Sans Pro"/>
              <a:ea typeface="Source Sans Pro"/>
              <a:cs typeface="Source Sans Pro"/>
              <a:sym typeface="Source Sans Pro"/>
            </a:endParaRPr>
          </a:p>
          <a:p>
            <a:pPr marL="0" lvl="0" indent="457200" algn="l" rtl="0">
              <a:spcBef>
                <a:spcPts val="0"/>
              </a:spcBef>
              <a:spcAft>
                <a:spcPts val="0"/>
              </a:spcAft>
              <a:buNone/>
            </a:pPr>
            <a:endParaRPr sz="1000" b="1">
              <a:solidFill>
                <a:srgbClr val="666666"/>
              </a:solidFill>
              <a:latin typeface="Source Sans Pro"/>
              <a:ea typeface="Source Sans Pro"/>
              <a:cs typeface="Source Sans Pro"/>
              <a:sym typeface="Source Sans Pro"/>
            </a:endParaRPr>
          </a:p>
          <a:p>
            <a:pPr marL="0" lvl="0" indent="457200" algn="l" rtl="0">
              <a:spcBef>
                <a:spcPts val="0"/>
              </a:spcBef>
              <a:spcAft>
                <a:spcPts val="0"/>
              </a:spcAft>
              <a:buNone/>
            </a:pPr>
            <a:r>
              <a:rPr lang="en" sz="1100" b="1">
                <a:solidFill>
                  <a:srgbClr val="666666"/>
                </a:solidFill>
                <a:latin typeface="Source Sans Pro"/>
                <a:ea typeface="Source Sans Pro"/>
                <a:cs typeface="Source Sans Pro"/>
                <a:sym typeface="Source Sans Pro"/>
              </a:rPr>
              <a:t>blue, cry, die, fall, hell, ill, kill,leave, lie, lone, lose, mad, sin, sing, urn, wan </a:t>
            </a:r>
            <a:endParaRPr sz="1100" b="1">
              <a:solidFill>
                <a:srgbClr val="666666"/>
              </a:solidFill>
              <a:latin typeface="Source Sans Pro"/>
              <a:ea typeface="Source Sans Pro"/>
              <a:cs typeface="Source Sans Pro"/>
              <a:sym typeface="Source Sans Pro"/>
            </a:endParaRPr>
          </a:p>
          <a:p>
            <a:pPr marL="0" lvl="0" indent="457200" algn="l" rtl="0">
              <a:spcBef>
                <a:spcPts val="0"/>
              </a:spcBef>
              <a:spcAft>
                <a:spcPts val="0"/>
              </a:spcAft>
              <a:buNone/>
            </a:pPr>
            <a:endParaRPr sz="1100" b="1">
              <a:solidFill>
                <a:srgbClr val="666666"/>
              </a:solidFill>
              <a:latin typeface="Source Sans Pro"/>
              <a:ea typeface="Source Sans Pro"/>
              <a:cs typeface="Source Sans Pro"/>
              <a:sym typeface="Source Sans Pro"/>
            </a:endParaRPr>
          </a:p>
          <a:p>
            <a:pPr marL="0" lvl="0" indent="457200" algn="l" rtl="0">
              <a:spcBef>
                <a:spcPts val="0"/>
              </a:spcBef>
              <a:spcAft>
                <a:spcPts val="0"/>
              </a:spcAft>
              <a:buNone/>
            </a:pPr>
            <a:r>
              <a:rPr lang="en" sz="1100" b="1">
                <a:solidFill>
                  <a:srgbClr val="666666"/>
                </a:solidFill>
                <a:latin typeface="Source Sans Pro"/>
                <a:ea typeface="Source Sans Pro"/>
                <a:cs typeface="Source Sans Pro"/>
                <a:sym typeface="Source Sans Pro"/>
              </a:rPr>
              <a:t>(azul, llorar, morir, caer, infierno, enfermo, matar, salir, mentir, solitario, </a:t>
            </a:r>
            <a:endParaRPr sz="1100" b="1">
              <a:solidFill>
                <a:srgbClr val="666666"/>
              </a:solidFill>
              <a:latin typeface="Source Sans Pro"/>
              <a:ea typeface="Source Sans Pro"/>
              <a:cs typeface="Source Sans Pro"/>
              <a:sym typeface="Source Sans Pro"/>
            </a:endParaRPr>
          </a:p>
          <a:p>
            <a:pPr marL="0" lvl="0" indent="457200" algn="l" rtl="0">
              <a:spcBef>
                <a:spcPts val="0"/>
              </a:spcBef>
              <a:spcAft>
                <a:spcPts val="0"/>
              </a:spcAft>
              <a:buNone/>
            </a:pPr>
            <a:r>
              <a:rPr lang="en" sz="1100" b="1">
                <a:solidFill>
                  <a:srgbClr val="666666"/>
                </a:solidFill>
                <a:latin typeface="Source Sans Pro"/>
                <a:ea typeface="Source Sans Pro"/>
                <a:cs typeface="Source Sans Pro"/>
                <a:sym typeface="Source Sans Pro"/>
              </a:rPr>
              <a:t>perder, enojado, pecado, cantar, urna, pálido)</a:t>
            </a:r>
            <a:endParaRPr sz="1100" b="1">
              <a:solidFill>
                <a:srgbClr val="666666"/>
              </a:solidFill>
              <a:latin typeface="Source Sans Pro"/>
              <a:ea typeface="Source Sans Pro"/>
              <a:cs typeface="Source Sans Pro"/>
              <a:sym typeface="Source Sans Pro"/>
            </a:endParaRPr>
          </a:p>
          <a:p>
            <a:pPr marL="0" lvl="0" indent="457200" algn="l" rtl="0">
              <a:spcBef>
                <a:spcPts val="0"/>
              </a:spcBef>
              <a:spcAft>
                <a:spcPts val="0"/>
              </a:spcAft>
              <a:buNone/>
            </a:pPr>
            <a:endParaRPr sz="1000" b="1">
              <a:solidFill>
                <a:srgbClr val="6AA84F"/>
              </a:solidFill>
              <a:latin typeface="Source Sans Pro"/>
              <a:ea typeface="Source Sans Pro"/>
              <a:cs typeface="Source Sans Pro"/>
              <a:sym typeface="Source Sans Pro"/>
            </a:endParaRPr>
          </a:p>
          <a:p>
            <a:pPr marL="0" lvl="0" indent="457200" algn="l" rtl="0">
              <a:spcBef>
                <a:spcPts val="0"/>
              </a:spcBef>
              <a:spcAft>
                <a:spcPts val="0"/>
              </a:spcAft>
              <a:buNone/>
            </a:pPr>
            <a:endParaRPr sz="1000" b="1">
              <a:solidFill>
                <a:srgbClr val="6AA84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200"/>
              <a:buFont typeface="Arial"/>
              <a:buNone/>
            </a:pPr>
            <a:endParaRPr sz="1500" b="1">
              <a:solidFill>
                <a:srgbClr val="00CEF6"/>
              </a:solidFill>
              <a:latin typeface="Source Sans Pro"/>
              <a:ea typeface="Source Sans Pro"/>
              <a:cs typeface="Source Sans Pro"/>
              <a:sym typeface="Source Sans Pro"/>
            </a:endParaRPr>
          </a:p>
        </p:txBody>
      </p:sp>
      <p:sp>
        <p:nvSpPr>
          <p:cNvPr id="507" name="Google Shape;507;gbd0d88ab45_0_73"/>
          <p:cNvSpPr txBox="1">
            <a:spLocks noGrp="1"/>
          </p:cNvSpPr>
          <p:nvPr>
            <p:ph type="title"/>
          </p:nvPr>
        </p:nvSpPr>
        <p:spPr>
          <a:xfrm>
            <a:off x="643200" y="292175"/>
            <a:ext cx="7857600" cy="46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Análisis Lexicon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gbd0d88ab45_0_127"/>
          <p:cNvSpPr txBox="1">
            <a:spLocks noGrp="1"/>
          </p:cNvSpPr>
          <p:nvPr>
            <p:ph type="title"/>
          </p:nvPr>
        </p:nvSpPr>
        <p:spPr>
          <a:xfrm>
            <a:off x="1073700" y="242325"/>
            <a:ext cx="6996600" cy="42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Sentimientos por género</a:t>
            </a:r>
            <a:endParaRPr/>
          </a:p>
        </p:txBody>
      </p:sp>
      <p:sp>
        <p:nvSpPr>
          <p:cNvPr id="513" name="Google Shape;513;gbd0d88ab45_0_1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8</a:t>
            </a:fld>
            <a:endParaRPr/>
          </a:p>
        </p:txBody>
      </p:sp>
      <p:pic>
        <p:nvPicPr>
          <p:cNvPr id="514" name="Google Shape;514;gbd0d88ab45_0_127"/>
          <p:cNvPicPr preferRelativeResize="0"/>
          <p:nvPr/>
        </p:nvPicPr>
        <p:blipFill rotWithShape="1">
          <a:blip r:embed="rId3">
            <a:alphaModFix/>
          </a:blip>
          <a:srcRect l="472" t="5680" r="1073" b="1503"/>
          <a:stretch/>
        </p:blipFill>
        <p:spPr>
          <a:xfrm>
            <a:off x="327700" y="669525"/>
            <a:ext cx="8364424" cy="344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gbd0d88ab45_0_134"/>
          <p:cNvSpPr txBox="1">
            <a:spLocks noGrp="1"/>
          </p:cNvSpPr>
          <p:nvPr>
            <p:ph type="title"/>
          </p:nvPr>
        </p:nvSpPr>
        <p:spPr>
          <a:xfrm>
            <a:off x="1073700" y="24015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Palabras Positivas por Género</a:t>
            </a:r>
            <a:endParaRPr/>
          </a:p>
        </p:txBody>
      </p:sp>
      <p:sp>
        <p:nvSpPr>
          <p:cNvPr id="520" name="Google Shape;520;gbd0d88ab45_0_13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9</a:t>
            </a:fld>
            <a:endParaRPr/>
          </a:p>
        </p:txBody>
      </p:sp>
      <p:pic>
        <p:nvPicPr>
          <p:cNvPr id="521" name="Google Shape;521;gbd0d88ab45_0_134"/>
          <p:cNvPicPr preferRelativeResize="0"/>
          <p:nvPr/>
        </p:nvPicPr>
        <p:blipFill>
          <a:blip r:embed="rId3">
            <a:alphaModFix/>
          </a:blip>
          <a:stretch>
            <a:fillRect/>
          </a:stretch>
        </p:blipFill>
        <p:spPr>
          <a:xfrm>
            <a:off x="152400" y="1409725"/>
            <a:ext cx="8839199" cy="1554400"/>
          </a:xfrm>
          <a:prstGeom prst="rect">
            <a:avLst/>
          </a:prstGeom>
          <a:noFill/>
          <a:ln>
            <a:noFill/>
          </a:ln>
        </p:spPr>
      </p:pic>
    </p:spTree>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468BC"/>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750</Words>
  <Application>Microsoft Office PowerPoint</Application>
  <PresentationFormat>On-screen Show (16:9)</PresentationFormat>
  <Paragraphs>115</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Source Sans Pro</vt:lpstr>
      <vt:lpstr>Oswald</vt:lpstr>
      <vt:lpstr>Quince template</vt:lpstr>
      <vt:lpstr>DESAFÍO FINAL  LEXICON APLICADO A MÚSICA Grupo 6 </vt:lpstr>
      <vt:lpstr>GRUPO 6</vt:lpstr>
      <vt:lpstr>SITUACIÓN INICIAL</vt:lpstr>
      <vt:lpstr>Desafio</vt:lpstr>
      <vt:lpstr>Dataset</vt:lpstr>
      <vt:lpstr>Lexicon</vt:lpstr>
      <vt:lpstr>Análisis Lexicon </vt:lpstr>
      <vt:lpstr>Sentimientos por género</vt:lpstr>
      <vt:lpstr>Palabras Positivas por Género</vt:lpstr>
      <vt:lpstr>Palabras Tristes por Género</vt:lpstr>
      <vt:lpstr>Implementación de Modelos  Predicción de Valence</vt:lpstr>
      <vt:lpstr>PowerPoint Presentation</vt:lpstr>
      <vt:lpstr>Predicciones con Lasso</vt:lpstr>
      <vt:lpstr>Implementación de Modelos  Predicción de Género</vt:lpstr>
      <vt:lpstr>PowerPoint Presentation</vt:lpstr>
      <vt:lpstr>Resultados modelos de clasificación (accuracy y precision)</vt:lpstr>
      <vt:lpstr>Resultados modelos de clasificación (recall)</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DESAFÍO FINAL  LEXICON APLICADO A MÚSICA Grupo 6 </dc:title>
  <cp:lastModifiedBy>Nicolas Piazza</cp:lastModifiedBy>
  <cp:revision>1</cp:revision>
  <dcterms:modified xsi:type="dcterms:W3CDTF">2021-03-09T20:01:23Z</dcterms:modified>
</cp:coreProperties>
</file>