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2" r:id="rId2"/>
    <p:sldId id="269" r:id="rId3"/>
    <p:sldId id="268" r:id="rId4"/>
    <p:sldId id="271" r:id="rId5"/>
    <p:sldId id="273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3399"/>
    <a:srgbClr val="FFFF00"/>
    <a:srgbClr val="FFFF66"/>
    <a:srgbClr val="FF66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-10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4DF2C-4517-42B5-B8F1-A1A574F876E5}" type="doc">
      <dgm:prSet loTypeId="urn:microsoft.com/office/officeart/2009/3/layout/StepUpProcess" loCatId="process" qsTypeId="urn:microsoft.com/office/officeart/2005/8/quickstyle/3d4" qsCatId="3D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FB284A89-4B35-493A-9D87-8A6FD6DB2B89}">
      <dgm:prSet phldrT="[Текст]" custT="1"/>
      <dgm:spPr/>
      <dgm:t>
        <a:bodyPr/>
        <a:lstStyle/>
        <a:p>
          <a:pPr algn="ctr">
            <a:lnSpc>
              <a:spcPct val="90000"/>
            </a:lnSpc>
          </a:pPr>
          <a:r>
            <a:rPr lang="uk-UA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06.02 – </a:t>
          </a:r>
        </a:p>
        <a:p>
          <a:pPr algn="ctr">
            <a:lnSpc>
              <a:spcPct val="90000"/>
            </a:lnSpc>
          </a:pPr>
          <a:r>
            <a:rPr lang="uk-UA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19.03.2018  </a:t>
          </a:r>
        </a:p>
        <a:p>
          <a:pPr algn="ctr">
            <a:lnSpc>
              <a:spcPct val="90000"/>
            </a:lnSpc>
          </a:pPr>
          <a:r>
            <a:rPr lang="uk-UA" sz="1600" dirty="0" smtClean="0">
              <a:latin typeface="+mn-lt"/>
            </a:rPr>
            <a:t>Реєстрація на ЗНО</a:t>
          </a:r>
        </a:p>
        <a:p>
          <a:pPr algn="ctr">
            <a:lnSpc>
              <a:spcPct val="90000"/>
            </a:lnSpc>
          </a:pPr>
          <a:r>
            <a:rPr lang="uk-UA" sz="1600" dirty="0" smtClean="0">
              <a:latin typeface="+mn-lt"/>
            </a:rPr>
            <a:t>на сайті </a:t>
          </a:r>
          <a:r>
            <a:rPr lang="en-US" sz="1600" u="sng" dirty="0" smtClean="0">
              <a:latin typeface="+mn-lt"/>
            </a:rPr>
            <a:t>testportal.gov.ua</a:t>
          </a:r>
          <a:r>
            <a:rPr lang="uk-UA" sz="1600" dirty="0" smtClean="0">
              <a:latin typeface="+mn-lt"/>
            </a:rPr>
            <a:t>  </a:t>
          </a:r>
        </a:p>
        <a:p>
          <a:pPr algn="l">
            <a:lnSpc>
              <a:spcPct val="100000"/>
            </a:lnSpc>
          </a:pPr>
          <a:endParaRPr lang="uk-UA" sz="1400" dirty="0" smtClean="0">
            <a:latin typeface="+mn-lt"/>
          </a:endParaRPr>
        </a:p>
      </dgm:t>
    </dgm:pt>
    <dgm:pt modelId="{FA7D1B41-C020-490F-B2F2-38A112549F53}" type="parTrans" cxnId="{5023E58C-D115-4928-B3FC-49DC76990BC1}">
      <dgm:prSet/>
      <dgm:spPr/>
      <dgm:t>
        <a:bodyPr/>
        <a:lstStyle/>
        <a:p>
          <a:pPr algn="ctr"/>
          <a:endParaRPr lang="ru-RU" sz="2400">
            <a:latin typeface="+mn-lt"/>
          </a:endParaRPr>
        </a:p>
      </dgm:t>
    </dgm:pt>
    <dgm:pt modelId="{1B1E6BE3-E724-4127-A7B5-E9440442EFE0}" type="sibTrans" cxnId="{5023E58C-D115-4928-B3FC-49DC76990BC1}">
      <dgm:prSet/>
      <dgm:spPr/>
      <dgm:t>
        <a:bodyPr/>
        <a:lstStyle/>
        <a:p>
          <a:pPr algn="ctr"/>
          <a:endParaRPr lang="ru-RU" sz="2400">
            <a:latin typeface="+mn-lt"/>
          </a:endParaRPr>
        </a:p>
      </dgm:t>
    </dgm:pt>
    <dgm:pt modelId="{97C2E7B8-5AEA-40F3-87D4-E66045653082}">
      <dgm:prSet phldrT="[Текст]" custT="1"/>
      <dgm:spPr/>
      <dgm:t>
        <a:bodyPr/>
        <a:lstStyle/>
        <a:p>
          <a:pPr algn="ctr"/>
          <a:r>
            <a:rPr lang="uk-UA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06.02 -</a:t>
          </a:r>
        </a:p>
        <a:p>
          <a:pPr algn="ctr"/>
          <a:r>
            <a:rPr lang="uk-UA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02.04.2018 </a:t>
          </a:r>
          <a:r>
            <a:rPr lang="uk-UA" sz="2400" dirty="0" smtClean="0">
              <a:solidFill>
                <a:schemeClr val="tx1"/>
              </a:solidFill>
              <a:latin typeface="+mn-lt"/>
            </a:rPr>
            <a:t> </a:t>
          </a:r>
        </a:p>
        <a:p>
          <a:pPr algn="ctr"/>
          <a:r>
            <a:rPr lang="uk-UA" sz="1600" dirty="0" smtClean="0">
              <a:latin typeface="+mn-lt"/>
            </a:rPr>
            <a:t>Внесення змін до реєстраційних даних (перереєстрація)</a:t>
          </a:r>
          <a:endParaRPr lang="ru-RU" sz="1600" dirty="0">
            <a:latin typeface="+mn-lt"/>
          </a:endParaRPr>
        </a:p>
      </dgm:t>
    </dgm:pt>
    <dgm:pt modelId="{DC5C1DBB-EFA1-42C3-9BC7-46603EE45C3C}" type="parTrans" cxnId="{6F228822-BB69-436A-BF06-9054BBEB5236}">
      <dgm:prSet/>
      <dgm:spPr/>
      <dgm:t>
        <a:bodyPr/>
        <a:lstStyle/>
        <a:p>
          <a:pPr algn="ctr"/>
          <a:endParaRPr lang="ru-RU" sz="2400">
            <a:latin typeface="+mn-lt"/>
          </a:endParaRPr>
        </a:p>
      </dgm:t>
    </dgm:pt>
    <dgm:pt modelId="{4B829E79-CF95-41E2-924B-3ABC8428E6D5}" type="sibTrans" cxnId="{6F228822-BB69-436A-BF06-9054BBEB5236}">
      <dgm:prSet/>
      <dgm:spPr/>
      <dgm:t>
        <a:bodyPr/>
        <a:lstStyle/>
        <a:p>
          <a:pPr algn="ctr"/>
          <a:endParaRPr lang="ru-RU" sz="2400">
            <a:latin typeface="+mn-lt"/>
          </a:endParaRPr>
        </a:p>
      </dgm:t>
    </dgm:pt>
    <dgm:pt modelId="{E42517F9-3E00-40CC-BCD6-1C521E011435}">
      <dgm:prSet phldrT="[Текст]" custT="1"/>
      <dgm:spPr/>
      <dgm:t>
        <a:bodyPr/>
        <a:lstStyle/>
        <a:p>
          <a:pPr algn="ctr"/>
          <a:r>
            <a:rPr lang="uk-UA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До 30.04.2018  </a:t>
          </a:r>
        </a:p>
        <a:p>
          <a:pPr algn="ctr"/>
          <a:r>
            <a:rPr lang="uk-UA" sz="1600" dirty="0" smtClean="0">
              <a:latin typeface="+mn-lt"/>
            </a:rPr>
            <a:t>Розміщення запрошень-перепусток на інформаційних сторінках учасників (роздруковуються самостійно)</a:t>
          </a:r>
          <a:endParaRPr lang="ru-RU" sz="1600" dirty="0">
            <a:latin typeface="+mn-lt"/>
          </a:endParaRPr>
        </a:p>
      </dgm:t>
    </dgm:pt>
    <dgm:pt modelId="{014448EB-6D8B-4D80-B797-965ABF24EF50}" type="parTrans" cxnId="{2EC0B08A-3D36-4FE0-B506-8A1B901FF107}">
      <dgm:prSet/>
      <dgm:spPr/>
      <dgm:t>
        <a:bodyPr/>
        <a:lstStyle/>
        <a:p>
          <a:pPr algn="ctr"/>
          <a:endParaRPr lang="ru-RU" sz="2400">
            <a:latin typeface="+mn-lt"/>
          </a:endParaRPr>
        </a:p>
      </dgm:t>
    </dgm:pt>
    <dgm:pt modelId="{4EB5A008-6571-4D74-BAAD-62F4433B2DD5}" type="sibTrans" cxnId="{2EC0B08A-3D36-4FE0-B506-8A1B901FF107}">
      <dgm:prSet/>
      <dgm:spPr/>
      <dgm:t>
        <a:bodyPr/>
        <a:lstStyle/>
        <a:p>
          <a:pPr algn="ctr"/>
          <a:endParaRPr lang="ru-RU" sz="2400">
            <a:latin typeface="+mn-lt"/>
          </a:endParaRPr>
        </a:p>
      </dgm:t>
    </dgm:pt>
    <dgm:pt modelId="{352D93BE-BADD-415B-9AC8-F43ADBA10178}">
      <dgm:prSet custT="1"/>
      <dgm:spPr/>
      <dgm:t>
        <a:bodyPr/>
        <a:lstStyle/>
        <a:p>
          <a:pPr algn="ctr"/>
          <a:r>
            <a:rPr lang="uk-UA" sz="1800" b="1" dirty="0" smtClean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</a:t>
          </a:r>
          <a:r>
            <a:rPr lang="uk-UA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22.05 - 13.06.2018  </a:t>
          </a:r>
        </a:p>
        <a:p>
          <a:pPr algn="ctr"/>
          <a:r>
            <a:rPr lang="uk-UA" sz="1600" dirty="0" smtClean="0">
              <a:latin typeface="+mn-lt"/>
            </a:rPr>
            <a:t>Проведення основної сесії ЗНО</a:t>
          </a:r>
          <a:endParaRPr lang="ru-RU" sz="1600" dirty="0">
            <a:latin typeface="+mn-lt"/>
          </a:endParaRPr>
        </a:p>
      </dgm:t>
    </dgm:pt>
    <dgm:pt modelId="{E0AB440C-1A1B-4C26-B4A0-46F24089DFEA}" type="parTrans" cxnId="{7E2A6C45-AD2E-4057-B8AA-E0CA7E4341F5}">
      <dgm:prSet/>
      <dgm:spPr/>
      <dgm:t>
        <a:bodyPr/>
        <a:lstStyle/>
        <a:p>
          <a:pPr algn="ctr"/>
          <a:endParaRPr lang="ru-RU" sz="2400">
            <a:latin typeface="+mn-lt"/>
          </a:endParaRPr>
        </a:p>
      </dgm:t>
    </dgm:pt>
    <dgm:pt modelId="{D5567CF3-DBC2-4569-9D87-AFC061CD7CD0}" type="sibTrans" cxnId="{7E2A6C45-AD2E-4057-B8AA-E0CA7E4341F5}">
      <dgm:prSet/>
      <dgm:spPr/>
      <dgm:t>
        <a:bodyPr/>
        <a:lstStyle/>
        <a:p>
          <a:pPr algn="ctr"/>
          <a:endParaRPr lang="ru-RU" sz="2400">
            <a:latin typeface="+mn-lt"/>
          </a:endParaRPr>
        </a:p>
      </dgm:t>
    </dgm:pt>
    <dgm:pt modelId="{BD65E9CC-1EE3-45FA-9A5F-D60230767EBD}">
      <dgm:prSet custT="1"/>
      <dgm:spPr/>
      <dgm:t>
        <a:bodyPr/>
        <a:lstStyle/>
        <a:p>
          <a:pPr algn="ctr"/>
          <a:r>
            <a:rPr lang="uk-UA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До 21.06.2018  </a:t>
          </a:r>
        </a:p>
        <a:p>
          <a:pPr algn="ctr"/>
          <a:r>
            <a:rPr lang="uk-UA" sz="1800" b="1" dirty="0" smtClean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</a:t>
          </a:r>
          <a:r>
            <a:rPr lang="uk-UA" sz="1600" dirty="0" smtClean="0">
              <a:latin typeface="+mn-lt"/>
            </a:rPr>
            <a:t>Розміщення результатів ЗНО на інформаційних сторінках учасників</a:t>
          </a:r>
          <a:endParaRPr lang="ru-RU" sz="1600" dirty="0">
            <a:latin typeface="+mn-lt"/>
          </a:endParaRPr>
        </a:p>
      </dgm:t>
    </dgm:pt>
    <dgm:pt modelId="{AE72C902-C9B5-4DE8-BFFF-F2B6999B223B}" type="parTrans" cxnId="{9AB017C1-6B8A-4DEF-B998-26F82B2203AF}">
      <dgm:prSet/>
      <dgm:spPr/>
      <dgm:t>
        <a:bodyPr/>
        <a:lstStyle/>
        <a:p>
          <a:pPr algn="ctr"/>
          <a:endParaRPr lang="ru-RU" sz="2400">
            <a:latin typeface="+mn-lt"/>
          </a:endParaRPr>
        </a:p>
      </dgm:t>
    </dgm:pt>
    <dgm:pt modelId="{58261173-F572-43C8-9B06-E4EB645BCA5B}" type="sibTrans" cxnId="{9AB017C1-6B8A-4DEF-B998-26F82B2203AF}">
      <dgm:prSet/>
      <dgm:spPr/>
      <dgm:t>
        <a:bodyPr/>
        <a:lstStyle/>
        <a:p>
          <a:pPr algn="ctr"/>
          <a:endParaRPr lang="ru-RU" sz="2400">
            <a:latin typeface="+mn-lt"/>
          </a:endParaRPr>
        </a:p>
      </dgm:t>
    </dgm:pt>
    <dgm:pt modelId="{2FFB8CB2-4D3E-4528-8F2D-2E870F932E8B}" type="pres">
      <dgm:prSet presAssocID="{5504DF2C-4517-42B5-B8F1-A1A574F876E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3FDEB9D3-AA78-4805-8A75-17322D4C9B5F}" type="pres">
      <dgm:prSet presAssocID="{FB284A89-4B35-493A-9D87-8A6FD6DB2B89}" presName="composite" presStyleCnt="0"/>
      <dgm:spPr/>
    </dgm:pt>
    <dgm:pt modelId="{8E1B84E4-C8B1-4F00-9BE0-44A011C0EA98}" type="pres">
      <dgm:prSet presAssocID="{FB284A89-4B35-493A-9D87-8A6FD6DB2B89}" presName="LShape" presStyleLbl="alignNode1" presStyleIdx="0" presStyleCnt="9"/>
      <dgm:spPr/>
    </dgm:pt>
    <dgm:pt modelId="{61287AA8-230E-4214-92F3-D6D2877A34F4}" type="pres">
      <dgm:prSet presAssocID="{FB284A89-4B35-493A-9D87-8A6FD6DB2B89}" presName="ParentText" presStyleLbl="revTx" presStyleIdx="0" presStyleCnt="5" custScaleX="125342" custLinFactNeighborX="-131" custLinFactNeighborY="-241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4BFC89-C3A6-493E-8FBC-7B11D7C199CE}" type="pres">
      <dgm:prSet presAssocID="{FB284A89-4B35-493A-9D87-8A6FD6DB2B89}" presName="Triangle" presStyleLbl="alignNode1" presStyleIdx="1" presStyleCnt="9"/>
      <dgm:spPr>
        <a:solidFill>
          <a:srgbClr val="FFFF66"/>
        </a:solidFill>
      </dgm:spPr>
      <dgm:t>
        <a:bodyPr/>
        <a:lstStyle/>
        <a:p>
          <a:endParaRPr lang="ru-RU"/>
        </a:p>
      </dgm:t>
    </dgm:pt>
    <dgm:pt modelId="{A063BAE6-E83B-42EB-9B60-A00562C37D28}" type="pres">
      <dgm:prSet presAssocID="{1B1E6BE3-E724-4127-A7B5-E9440442EFE0}" presName="sibTrans" presStyleCnt="0"/>
      <dgm:spPr/>
    </dgm:pt>
    <dgm:pt modelId="{6C876CC4-0FC3-4E79-AA5D-E75A7912E650}" type="pres">
      <dgm:prSet presAssocID="{1B1E6BE3-E724-4127-A7B5-E9440442EFE0}" presName="space" presStyleCnt="0"/>
      <dgm:spPr/>
    </dgm:pt>
    <dgm:pt modelId="{208D2B7A-A41A-4093-96AE-0F9D55105282}" type="pres">
      <dgm:prSet presAssocID="{97C2E7B8-5AEA-40F3-87D4-E66045653082}" presName="composite" presStyleCnt="0"/>
      <dgm:spPr/>
    </dgm:pt>
    <dgm:pt modelId="{7E101DC6-582B-46E7-B6B7-3365B72A66D9}" type="pres">
      <dgm:prSet presAssocID="{97C2E7B8-5AEA-40F3-87D4-E66045653082}" presName="LShape" presStyleLbl="alignNode1" presStyleIdx="2" presStyleCnt="9"/>
      <dgm:spPr/>
    </dgm:pt>
    <dgm:pt modelId="{59B041BC-0083-4B1E-8528-DD62BFB4ED3E}" type="pres">
      <dgm:prSet presAssocID="{97C2E7B8-5AEA-40F3-87D4-E66045653082}" presName="ParentText" presStyleLbl="revTx" presStyleIdx="1" presStyleCnt="5" custScaleX="123411" custLinFactNeighborX="1234" custLinFactNeighborY="16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A4261F-6443-4087-BE1D-D5054F0FEE51}" type="pres">
      <dgm:prSet presAssocID="{97C2E7B8-5AEA-40F3-87D4-E66045653082}" presName="Triangle" presStyleLbl="alignNode1" presStyleIdx="3" presStyleCnt="9"/>
      <dgm:spPr>
        <a:solidFill>
          <a:srgbClr val="FFFF66"/>
        </a:solidFill>
      </dgm:spPr>
      <dgm:t>
        <a:bodyPr/>
        <a:lstStyle/>
        <a:p>
          <a:endParaRPr lang="ru-RU"/>
        </a:p>
      </dgm:t>
    </dgm:pt>
    <dgm:pt modelId="{8183CBFD-FF22-4C3A-9A45-E192E315148A}" type="pres">
      <dgm:prSet presAssocID="{4B829E79-CF95-41E2-924B-3ABC8428E6D5}" presName="sibTrans" presStyleCnt="0"/>
      <dgm:spPr/>
    </dgm:pt>
    <dgm:pt modelId="{3C1CFD6A-C65E-497C-82EF-798DD5BA088B}" type="pres">
      <dgm:prSet presAssocID="{4B829E79-CF95-41E2-924B-3ABC8428E6D5}" presName="space" presStyleCnt="0"/>
      <dgm:spPr/>
    </dgm:pt>
    <dgm:pt modelId="{9CD6AF98-2C41-4A66-81B1-BADE86D0C019}" type="pres">
      <dgm:prSet presAssocID="{E42517F9-3E00-40CC-BCD6-1C521E011435}" presName="composite" presStyleCnt="0"/>
      <dgm:spPr/>
    </dgm:pt>
    <dgm:pt modelId="{12CD8539-3F07-4643-9D4D-D52EC891BB50}" type="pres">
      <dgm:prSet presAssocID="{E42517F9-3E00-40CC-BCD6-1C521E011435}" presName="LShape" presStyleLbl="alignNode1" presStyleIdx="4" presStyleCnt="9" custScaleX="110000" custScaleY="110000"/>
      <dgm:spPr/>
    </dgm:pt>
    <dgm:pt modelId="{0924CB4F-5E25-4784-BF11-3D86D744E8FC}" type="pres">
      <dgm:prSet presAssocID="{E42517F9-3E00-40CC-BCD6-1C521E011435}" presName="ParentText" presStyleLbl="revTx" presStyleIdx="2" presStyleCnt="5" custScaleX="128729" custLinFactNeighborX="2510" custLinFactNeighborY="37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8A23DC-6185-497C-9D8C-0787F9A58FDA}" type="pres">
      <dgm:prSet presAssocID="{E42517F9-3E00-40CC-BCD6-1C521E011435}" presName="Triangle" presStyleLbl="alignNode1" presStyleIdx="5" presStyleCnt="9"/>
      <dgm:spPr>
        <a:solidFill>
          <a:srgbClr val="FFFF66"/>
        </a:solidFill>
      </dgm:spPr>
      <dgm:t>
        <a:bodyPr/>
        <a:lstStyle/>
        <a:p>
          <a:endParaRPr lang="ru-RU"/>
        </a:p>
      </dgm:t>
    </dgm:pt>
    <dgm:pt modelId="{E3ADAC99-B601-4812-AAF3-289B682A9BDF}" type="pres">
      <dgm:prSet presAssocID="{4EB5A008-6571-4D74-BAAD-62F4433B2DD5}" presName="sibTrans" presStyleCnt="0"/>
      <dgm:spPr/>
    </dgm:pt>
    <dgm:pt modelId="{D51D813B-652B-40AE-BAB8-E6FAC187B7C4}" type="pres">
      <dgm:prSet presAssocID="{4EB5A008-6571-4D74-BAAD-62F4433B2DD5}" presName="space" presStyleCnt="0"/>
      <dgm:spPr/>
    </dgm:pt>
    <dgm:pt modelId="{8291194F-83BA-471A-A1C4-846C0A15A172}" type="pres">
      <dgm:prSet presAssocID="{352D93BE-BADD-415B-9AC8-F43ADBA10178}" presName="composite" presStyleCnt="0"/>
      <dgm:spPr/>
    </dgm:pt>
    <dgm:pt modelId="{4927652E-C41B-4F4E-8BFC-D2BA962C9459}" type="pres">
      <dgm:prSet presAssocID="{352D93BE-BADD-415B-9AC8-F43ADBA10178}" presName="LShape" presStyleLbl="alignNode1" presStyleIdx="6" presStyleCnt="9"/>
      <dgm:spPr/>
    </dgm:pt>
    <dgm:pt modelId="{B1349B21-72D1-469C-8D47-FC94CF8F1F6E}" type="pres">
      <dgm:prSet presAssocID="{352D93BE-BADD-415B-9AC8-F43ADBA10178}" presName="ParentText" presStyleLbl="revTx" presStyleIdx="3" presStyleCnt="5" custScaleX="108123" custLinFactNeighborX="-1356" custLinFactNeighborY="162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E8C16E-7A12-4179-96C3-DA8ECD321B06}" type="pres">
      <dgm:prSet presAssocID="{352D93BE-BADD-415B-9AC8-F43ADBA10178}" presName="Triangle" presStyleLbl="alignNode1" presStyleIdx="7" presStyleCnt="9"/>
      <dgm:spPr>
        <a:solidFill>
          <a:srgbClr val="FFFF66"/>
        </a:solidFill>
      </dgm:spPr>
      <dgm:t>
        <a:bodyPr/>
        <a:lstStyle/>
        <a:p>
          <a:endParaRPr lang="ru-RU"/>
        </a:p>
      </dgm:t>
    </dgm:pt>
    <dgm:pt modelId="{BE819B06-18B6-4D5D-94B4-27E3A646BD4B}" type="pres">
      <dgm:prSet presAssocID="{D5567CF3-DBC2-4569-9D87-AFC061CD7CD0}" presName="sibTrans" presStyleCnt="0"/>
      <dgm:spPr/>
    </dgm:pt>
    <dgm:pt modelId="{EE2D3C1C-4341-4D03-8D53-96328080683C}" type="pres">
      <dgm:prSet presAssocID="{D5567CF3-DBC2-4569-9D87-AFC061CD7CD0}" presName="space" presStyleCnt="0"/>
      <dgm:spPr/>
    </dgm:pt>
    <dgm:pt modelId="{C15B9568-AA52-4030-A2E5-79DE3323BDE0}" type="pres">
      <dgm:prSet presAssocID="{BD65E9CC-1EE3-45FA-9A5F-D60230767EBD}" presName="composite" presStyleCnt="0"/>
      <dgm:spPr/>
    </dgm:pt>
    <dgm:pt modelId="{A9ABC4EE-A85A-449F-ABFD-43535677DB0F}" type="pres">
      <dgm:prSet presAssocID="{BD65E9CC-1EE3-45FA-9A5F-D60230767EBD}" presName="LShape" presStyleLbl="alignNode1" presStyleIdx="8" presStyleCnt="9" custLinFactNeighborX="-8350" custLinFactNeighborY="-1698"/>
      <dgm:spPr/>
    </dgm:pt>
    <dgm:pt modelId="{3C4673DB-32D5-45BA-9F3D-074BE20D71E7}" type="pres">
      <dgm:prSet presAssocID="{BD65E9CC-1EE3-45FA-9A5F-D60230767EBD}" presName="ParentText" presStyleLbl="revTx" presStyleIdx="4" presStyleCnt="5" custScaleX="117517" custLinFactNeighborX="-6194" custLinFactNeighborY="59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1608EB4-0075-4852-94AF-55CA4715B8C8}" type="presOf" srcId="{FB284A89-4B35-493A-9D87-8A6FD6DB2B89}" destId="{61287AA8-230E-4214-92F3-D6D2877A34F4}" srcOrd="0" destOrd="0" presId="urn:microsoft.com/office/officeart/2009/3/layout/StepUpProcess"/>
    <dgm:cxn modelId="{2EC0B08A-3D36-4FE0-B506-8A1B901FF107}" srcId="{5504DF2C-4517-42B5-B8F1-A1A574F876E5}" destId="{E42517F9-3E00-40CC-BCD6-1C521E011435}" srcOrd="2" destOrd="0" parTransId="{014448EB-6D8B-4D80-B797-965ABF24EF50}" sibTransId="{4EB5A008-6571-4D74-BAAD-62F4433B2DD5}"/>
    <dgm:cxn modelId="{B11EEC49-5238-4061-ACA3-609B1260BEB9}" type="presOf" srcId="{BD65E9CC-1EE3-45FA-9A5F-D60230767EBD}" destId="{3C4673DB-32D5-45BA-9F3D-074BE20D71E7}" srcOrd="0" destOrd="0" presId="urn:microsoft.com/office/officeart/2009/3/layout/StepUpProcess"/>
    <dgm:cxn modelId="{7E2A6C45-AD2E-4057-B8AA-E0CA7E4341F5}" srcId="{5504DF2C-4517-42B5-B8F1-A1A574F876E5}" destId="{352D93BE-BADD-415B-9AC8-F43ADBA10178}" srcOrd="3" destOrd="0" parTransId="{E0AB440C-1A1B-4C26-B4A0-46F24089DFEA}" sibTransId="{D5567CF3-DBC2-4569-9D87-AFC061CD7CD0}"/>
    <dgm:cxn modelId="{E075EEBB-3DB5-4E97-8B30-650CA8FAA275}" type="presOf" srcId="{5504DF2C-4517-42B5-B8F1-A1A574F876E5}" destId="{2FFB8CB2-4D3E-4528-8F2D-2E870F932E8B}" srcOrd="0" destOrd="0" presId="urn:microsoft.com/office/officeart/2009/3/layout/StepUpProcess"/>
    <dgm:cxn modelId="{5023E58C-D115-4928-B3FC-49DC76990BC1}" srcId="{5504DF2C-4517-42B5-B8F1-A1A574F876E5}" destId="{FB284A89-4B35-493A-9D87-8A6FD6DB2B89}" srcOrd="0" destOrd="0" parTransId="{FA7D1B41-C020-490F-B2F2-38A112549F53}" sibTransId="{1B1E6BE3-E724-4127-A7B5-E9440442EFE0}"/>
    <dgm:cxn modelId="{8F9466F8-2FE6-4BC4-80D3-F901CF577B1A}" type="presOf" srcId="{97C2E7B8-5AEA-40F3-87D4-E66045653082}" destId="{59B041BC-0083-4B1E-8528-DD62BFB4ED3E}" srcOrd="0" destOrd="0" presId="urn:microsoft.com/office/officeart/2009/3/layout/StepUpProcess"/>
    <dgm:cxn modelId="{BEA68A35-6CA7-4ED9-A3B1-AEE3FEEF8872}" type="presOf" srcId="{E42517F9-3E00-40CC-BCD6-1C521E011435}" destId="{0924CB4F-5E25-4784-BF11-3D86D744E8FC}" srcOrd="0" destOrd="0" presId="urn:microsoft.com/office/officeart/2009/3/layout/StepUpProcess"/>
    <dgm:cxn modelId="{6F228822-BB69-436A-BF06-9054BBEB5236}" srcId="{5504DF2C-4517-42B5-B8F1-A1A574F876E5}" destId="{97C2E7B8-5AEA-40F3-87D4-E66045653082}" srcOrd="1" destOrd="0" parTransId="{DC5C1DBB-EFA1-42C3-9BC7-46603EE45C3C}" sibTransId="{4B829E79-CF95-41E2-924B-3ABC8428E6D5}"/>
    <dgm:cxn modelId="{658BE79F-BB95-4063-A06F-B0397163F370}" type="presOf" srcId="{352D93BE-BADD-415B-9AC8-F43ADBA10178}" destId="{B1349B21-72D1-469C-8D47-FC94CF8F1F6E}" srcOrd="0" destOrd="0" presId="urn:microsoft.com/office/officeart/2009/3/layout/StepUpProcess"/>
    <dgm:cxn modelId="{9AB017C1-6B8A-4DEF-B998-26F82B2203AF}" srcId="{5504DF2C-4517-42B5-B8F1-A1A574F876E5}" destId="{BD65E9CC-1EE3-45FA-9A5F-D60230767EBD}" srcOrd="4" destOrd="0" parTransId="{AE72C902-C9B5-4DE8-BFFF-F2B6999B223B}" sibTransId="{58261173-F572-43C8-9B06-E4EB645BCA5B}"/>
    <dgm:cxn modelId="{0DADFD25-A3E3-468D-9134-8F34EFA8D6CD}" type="presParOf" srcId="{2FFB8CB2-4D3E-4528-8F2D-2E870F932E8B}" destId="{3FDEB9D3-AA78-4805-8A75-17322D4C9B5F}" srcOrd="0" destOrd="0" presId="urn:microsoft.com/office/officeart/2009/3/layout/StepUpProcess"/>
    <dgm:cxn modelId="{FC03DB7E-7CB9-47F4-81AD-0DE99B03C815}" type="presParOf" srcId="{3FDEB9D3-AA78-4805-8A75-17322D4C9B5F}" destId="{8E1B84E4-C8B1-4F00-9BE0-44A011C0EA98}" srcOrd="0" destOrd="0" presId="urn:microsoft.com/office/officeart/2009/3/layout/StepUpProcess"/>
    <dgm:cxn modelId="{C0002286-6F98-4A84-B04B-EBD47EDA1731}" type="presParOf" srcId="{3FDEB9D3-AA78-4805-8A75-17322D4C9B5F}" destId="{61287AA8-230E-4214-92F3-D6D2877A34F4}" srcOrd="1" destOrd="0" presId="urn:microsoft.com/office/officeart/2009/3/layout/StepUpProcess"/>
    <dgm:cxn modelId="{56A3707F-2DEC-4289-8A71-5A50F102F775}" type="presParOf" srcId="{3FDEB9D3-AA78-4805-8A75-17322D4C9B5F}" destId="{3E4BFC89-C3A6-493E-8FBC-7B11D7C199CE}" srcOrd="2" destOrd="0" presId="urn:microsoft.com/office/officeart/2009/3/layout/StepUpProcess"/>
    <dgm:cxn modelId="{03380CCF-E813-4E2C-9FC5-E9E89D837419}" type="presParOf" srcId="{2FFB8CB2-4D3E-4528-8F2D-2E870F932E8B}" destId="{A063BAE6-E83B-42EB-9B60-A00562C37D28}" srcOrd="1" destOrd="0" presId="urn:microsoft.com/office/officeart/2009/3/layout/StepUpProcess"/>
    <dgm:cxn modelId="{DCF7D813-5421-4D1E-AAC2-AE6BDBD237BC}" type="presParOf" srcId="{A063BAE6-E83B-42EB-9B60-A00562C37D28}" destId="{6C876CC4-0FC3-4E79-AA5D-E75A7912E650}" srcOrd="0" destOrd="0" presId="urn:microsoft.com/office/officeart/2009/3/layout/StepUpProcess"/>
    <dgm:cxn modelId="{0A1FD252-A9B6-4B8E-9EC0-11081A0F481F}" type="presParOf" srcId="{2FFB8CB2-4D3E-4528-8F2D-2E870F932E8B}" destId="{208D2B7A-A41A-4093-96AE-0F9D55105282}" srcOrd="2" destOrd="0" presId="urn:microsoft.com/office/officeart/2009/3/layout/StepUpProcess"/>
    <dgm:cxn modelId="{99E7BDB9-C2B4-4365-A3E8-34A38C910DF5}" type="presParOf" srcId="{208D2B7A-A41A-4093-96AE-0F9D55105282}" destId="{7E101DC6-582B-46E7-B6B7-3365B72A66D9}" srcOrd="0" destOrd="0" presId="urn:microsoft.com/office/officeart/2009/3/layout/StepUpProcess"/>
    <dgm:cxn modelId="{638C2865-E691-490D-9883-DDB0CD51CC11}" type="presParOf" srcId="{208D2B7A-A41A-4093-96AE-0F9D55105282}" destId="{59B041BC-0083-4B1E-8528-DD62BFB4ED3E}" srcOrd="1" destOrd="0" presId="urn:microsoft.com/office/officeart/2009/3/layout/StepUpProcess"/>
    <dgm:cxn modelId="{CF963AE9-6370-49D1-ABD3-2434B1F7BC5A}" type="presParOf" srcId="{208D2B7A-A41A-4093-96AE-0F9D55105282}" destId="{82A4261F-6443-4087-BE1D-D5054F0FEE51}" srcOrd="2" destOrd="0" presId="urn:microsoft.com/office/officeart/2009/3/layout/StepUpProcess"/>
    <dgm:cxn modelId="{3D7E01FB-D0DB-4E05-BFF3-D5E7BA81463D}" type="presParOf" srcId="{2FFB8CB2-4D3E-4528-8F2D-2E870F932E8B}" destId="{8183CBFD-FF22-4C3A-9A45-E192E315148A}" srcOrd="3" destOrd="0" presId="urn:microsoft.com/office/officeart/2009/3/layout/StepUpProcess"/>
    <dgm:cxn modelId="{D7DF8A1A-8C2D-47E6-BE1D-D059E262B194}" type="presParOf" srcId="{8183CBFD-FF22-4C3A-9A45-E192E315148A}" destId="{3C1CFD6A-C65E-497C-82EF-798DD5BA088B}" srcOrd="0" destOrd="0" presId="urn:microsoft.com/office/officeart/2009/3/layout/StepUpProcess"/>
    <dgm:cxn modelId="{527381F3-565C-4326-BA43-7D527031B5EE}" type="presParOf" srcId="{2FFB8CB2-4D3E-4528-8F2D-2E870F932E8B}" destId="{9CD6AF98-2C41-4A66-81B1-BADE86D0C019}" srcOrd="4" destOrd="0" presId="urn:microsoft.com/office/officeart/2009/3/layout/StepUpProcess"/>
    <dgm:cxn modelId="{31DF0169-2368-48A9-B839-55D3F6A19DFB}" type="presParOf" srcId="{9CD6AF98-2C41-4A66-81B1-BADE86D0C019}" destId="{12CD8539-3F07-4643-9D4D-D52EC891BB50}" srcOrd="0" destOrd="0" presId="urn:microsoft.com/office/officeart/2009/3/layout/StepUpProcess"/>
    <dgm:cxn modelId="{52DDA2A6-169D-4B28-ACF8-CD209E193B61}" type="presParOf" srcId="{9CD6AF98-2C41-4A66-81B1-BADE86D0C019}" destId="{0924CB4F-5E25-4784-BF11-3D86D744E8FC}" srcOrd="1" destOrd="0" presId="urn:microsoft.com/office/officeart/2009/3/layout/StepUpProcess"/>
    <dgm:cxn modelId="{4CAF8D95-91DA-478B-A68E-9C9582B02061}" type="presParOf" srcId="{9CD6AF98-2C41-4A66-81B1-BADE86D0C019}" destId="{758A23DC-6185-497C-9D8C-0787F9A58FDA}" srcOrd="2" destOrd="0" presId="urn:microsoft.com/office/officeart/2009/3/layout/StepUpProcess"/>
    <dgm:cxn modelId="{415A0D40-5D3D-469A-9AEE-5426FC5DE766}" type="presParOf" srcId="{2FFB8CB2-4D3E-4528-8F2D-2E870F932E8B}" destId="{E3ADAC99-B601-4812-AAF3-289B682A9BDF}" srcOrd="5" destOrd="0" presId="urn:microsoft.com/office/officeart/2009/3/layout/StepUpProcess"/>
    <dgm:cxn modelId="{DA05C9A9-D4D2-4105-9850-E395EE3B3967}" type="presParOf" srcId="{E3ADAC99-B601-4812-AAF3-289B682A9BDF}" destId="{D51D813B-652B-40AE-BAB8-E6FAC187B7C4}" srcOrd="0" destOrd="0" presId="urn:microsoft.com/office/officeart/2009/3/layout/StepUpProcess"/>
    <dgm:cxn modelId="{2FB6B679-1474-4021-A50E-0C0E29AA2CAD}" type="presParOf" srcId="{2FFB8CB2-4D3E-4528-8F2D-2E870F932E8B}" destId="{8291194F-83BA-471A-A1C4-846C0A15A172}" srcOrd="6" destOrd="0" presId="urn:microsoft.com/office/officeart/2009/3/layout/StepUpProcess"/>
    <dgm:cxn modelId="{BA32E843-C650-4522-9249-1E9D7F6E3909}" type="presParOf" srcId="{8291194F-83BA-471A-A1C4-846C0A15A172}" destId="{4927652E-C41B-4F4E-8BFC-D2BA962C9459}" srcOrd="0" destOrd="0" presId="urn:microsoft.com/office/officeart/2009/3/layout/StepUpProcess"/>
    <dgm:cxn modelId="{A29A39BF-1323-4C92-B55B-AFCD7FD110C6}" type="presParOf" srcId="{8291194F-83BA-471A-A1C4-846C0A15A172}" destId="{B1349B21-72D1-469C-8D47-FC94CF8F1F6E}" srcOrd="1" destOrd="0" presId="urn:microsoft.com/office/officeart/2009/3/layout/StepUpProcess"/>
    <dgm:cxn modelId="{8F6EE9D5-0B24-4CCF-A446-49B7C30D7540}" type="presParOf" srcId="{8291194F-83BA-471A-A1C4-846C0A15A172}" destId="{F4E8C16E-7A12-4179-96C3-DA8ECD321B06}" srcOrd="2" destOrd="0" presId="urn:microsoft.com/office/officeart/2009/3/layout/StepUpProcess"/>
    <dgm:cxn modelId="{9E2752A9-F1E4-4E5D-BAAE-33E2D3E8FF8D}" type="presParOf" srcId="{2FFB8CB2-4D3E-4528-8F2D-2E870F932E8B}" destId="{BE819B06-18B6-4D5D-94B4-27E3A646BD4B}" srcOrd="7" destOrd="0" presId="urn:microsoft.com/office/officeart/2009/3/layout/StepUpProcess"/>
    <dgm:cxn modelId="{B8A9ABCC-AD08-4083-9FFE-49B4394300BD}" type="presParOf" srcId="{BE819B06-18B6-4D5D-94B4-27E3A646BD4B}" destId="{EE2D3C1C-4341-4D03-8D53-96328080683C}" srcOrd="0" destOrd="0" presId="urn:microsoft.com/office/officeart/2009/3/layout/StepUpProcess"/>
    <dgm:cxn modelId="{1B27DB9F-6073-4FE7-8F24-6638C2CFC2AB}" type="presParOf" srcId="{2FFB8CB2-4D3E-4528-8F2D-2E870F932E8B}" destId="{C15B9568-AA52-4030-A2E5-79DE3323BDE0}" srcOrd="8" destOrd="0" presId="urn:microsoft.com/office/officeart/2009/3/layout/StepUpProcess"/>
    <dgm:cxn modelId="{54F33A62-EA3A-435E-B7B2-8D1FDF838926}" type="presParOf" srcId="{C15B9568-AA52-4030-A2E5-79DE3323BDE0}" destId="{A9ABC4EE-A85A-449F-ABFD-43535677DB0F}" srcOrd="0" destOrd="0" presId="urn:microsoft.com/office/officeart/2009/3/layout/StepUpProcess"/>
    <dgm:cxn modelId="{582AE100-3681-4093-987E-670EDF1C28AF}" type="presParOf" srcId="{C15B9568-AA52-4030-A2E5-79DE3323BDE0}" destId="{3C4673DB-32D5-45BA-9F3D-074BE20D71E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1B84E4-C8B1-4F00-9BE0-44A011C0EA98}">
      <dsp:nvSpPr>
        <dsp:cNvPr id="0" name=""/>
        <dsp:cNvSpPr/>
      </dsp:nvSpPr>
      <dsp:spPr>
        <a:xfrm rot="5400000">
          <a:off x="417146" y="2703030"/>
          <a:ext cx="1164058" cy="1936967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87AA8-230E-4214-92F3-D6D2877A34F4}">
      <dsp:nvSpPr>
        <dsp:cNvPr id="0" name=""/>
        <dsp:cNvSpPr/>
      </dsp:nvSpPr>
      <dsp:spPr>
        <a:xfrm>
          <a:off x="0" y="3244717"/>
          <a:ext cx="2191862" cy="1532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06.02 –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19.03.2018 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>
              <a:latin typeface="+mn-lt"/>
            </a:rPr>
            <a:t>Реєстрація на ЗНО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>
              <a:latin typeface="+mn-lt"/>
            </a:rPr>
            <a:t>на сайті </a:t>
          </a:r>
          <a:r>
            <a:rPr lang="en-US" sz="1600" u="sng" kern="1200" dirty="0" smtClean="0">
              <a:latin typeface="+mn-lt"/>
            </a:rPr>
            <a:t>testportal.gov.ua</a:t>
          </a:r>
          <a:r>
            <a:rPr lang="uk-UA" sz="1600" kern="1200" dirty="0" smtClean="0">
              <a:latin typeface="+mn-lt"/>
            </a:rPr>
            <a:t>  </a:t>
          </a:r>
        </a:p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uk-UA" sz="1400" kern="1200" dirty="0" smtClean="0">
            <a:latin typeface="+mn-lt"/>
          </a:endParaRPr>
        </a:p>
      </dsp:txBody>
      <dsp:txXfrm>
        <a:off x="0" y="3244717"/>
        <a:ext cx="2191862" cy="1532842"/>
      </dsp:txXfrm>
    </dsp:sp>
    <dsp:sp modelId="{3E4BFC89-C3A6-493E-8FBC-7B11D7C199CE}">
      <dsp:nvSpPr>
        <dsp:cNvPr id="0" name=""/>
        <dsp:cNvSpPr/>
      </dsp:nvSpPr>
      <dsp:spPr>
        <a:xfrm>
          <a:off x="1641597" y="2560429"/>
          <a:ext cx="329944" cy="329944"/>
        </a:xfrm>
        <a:prstGeom prst="triangle">
          <a:avLst>
            <a:gd name="adj" fmla="val 100000"/>
          </a:avLst>
        </a:prstGeom>
        <a:solidFill>
          <a:srgbClr val="FFFF66"/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01DC6-582B-46E7-B6B7-3365B72A66D9}">
      <dsp:nvSpPr>
        <dsp:cNvPr id="0" name=""/>
        <dsp:cNvSpPr/>
      </dsp:nvSpPr>
      <dsp:spPr>
        <a:xfrm rot="5400000">
          <a:off x="2792032" y="2173298"/>
          <a:ext cx="1164058" cy="1936967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041BC-0083-4B1E-8528-DD62BFB4ED3E}">
      <dsp:nvSpPr>
        <dsp:cNvPr id="0" name=""/>
        <dsp:cNvSpPr/>
      </dsp:nvSpPr>
      <dsp:spPr>
        <a:xfrm>
          <a:off x="2414606" y="2777648"/>
          <a:ext cx="2158094" cy="1532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06.02 -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02.04.2018 </a:t>
          </a:r>
          <a:r>
            <a:rPr lang="uk-UA" sz="2400" kern="1200" dirty="0" smtClean="0">
              <a:solidFill>
                <a:schemeClr val="tx1"/>
              </a:solidFill>
              <a:latin typeface="+mn-lt"/>
            </a:rPr>
            <a:t>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>
              <a:latin typeface="+mn-lt"/>
            </a:rPr>
            <a:t>Внесення змін до реєстраційних даних (перереєстрація)</a:t>
          </a:r>
          <a:endParaRPr lang="ru-RU" sz="1600" kern="1200" dirty="0">
            <a:latin typeface="+mn-lt"/>
          </a:endParaRPr>
        </a:p>
      </dsp:txBody>
      <dsp:txXfrm>
        <a:off x="2414606" y="2777648"/>
        <a:ext cx="2158094" cy="1532842"/>
      </dsp:txXfrm>
    </dsp:sp>
    <dsp:sp modelId="{82A4261F-6443-4087-BE1D-D5054F0FEE51}">
      <dsp:nvSpPr>
        <dsp:cNvPr id="0" name=""/>
        <dsp:cNvSpPr/>
      </dsp:nvSpPr>
      <dsp:spPr>
        <a:xfrm>
          <a:off x="4016483" y="2030696"/>
          <a:ext cx="329944" cy="329944"/>
        </a:xfrm>
        <a:prstGeom prst="triangle">
          <a:avLst>
            <a:gd name="adj" fmla="val 100000"/>
          </a:avLst>
        </a:prstGeom>
        <a:solidFill>
          <a:srgbClr val="FFFF66"/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D8539-3F07-4643-9D4D-D52EC891BB50}">
      <dsp:nvSpPr>
        <dsp:cNvPr id="0" name=""/>
        <dsp:cNvSpPr/>
      </dsp:nvSpPr>
      <dsp:spPr>
        <a:xfrm rot="5400000">
          <a:off x="5209897" y="1546717"/>
          <a:ext cx="1280464" cy="2130664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4CB4F-5E25-4784-BF11-3D86D744E8FC}">
      <dsp:nvSpPr>
        <dsp:cNvPr id="0" name=""/>
        <dsp:cNvSpPr/>
      </dsp:nvSpPr>
      <dsp:spPr>
        <a:xfrm>
          <a:off x="4866489" y="2280028"/>
          <a:ext cx="2251090" cy="1532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До 30.04.2018 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>
              <a:latin typeface="+mn-lt"/>
            </a:rPr>
            <a:t>Розміщення запрошень-перепусток на інформаційних сторінках учасників (роздруковуються самостійно)</a:t>
          </a:r>
          <a:endParaRPr lang="ru-RU" sz="1600" kern="1200" dirty="0">
            <a:latin typeface="+mn-lt"/>
          </a:endParaRPr>
        </a:p>
      </dsp:txBody>
      <dsp:txXfrm>
        <a:off x="4866489" y="2280028"/>
        <a:ext cx="2251090" cy="1532842"/>
      </dsp:txXfrm>
    </dsp:sp>
    <dsp:sp modelId="{758A23DC-6185-497C-9D8C-0787F9A58FDA}">
      <dsp:nvSpPr>
        <dsp:cNvPr id="0" name=""/>
        <dsp:cNvSpPr/>
      </dsp:nvSpPr>
      <dsp:spPr>
        <a:xfrm>
          <a:off x="6492550" y="1500964"/>
          <a:ext cx="329944" cy="329944"/>
        </a:xfrm>
        <a:prstGeom prst="triangle">
          <a:avLst>
            <a:gd name="adj" fmla="val 100000"/>
          </a:avLst>
        </a:prstGeom>
        <a:solidFill>
          <a:srgbClr val="FFFF66"/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7652E-C41B-4F4E-8BFC-D2BA962C9459}">
      <dsp:nvSpPr>
        <dsp:cNvPr id="0" name=""/>
        <dsp:cNvSpPr/>
      </dsp:nvSpPr>
      <dsp:spPr>
        <a:xfrm rot="5400000">
          <a:off x="7563021" y="1113833"/>
          <a:ext cx="1164058" cy="1936967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49B21-72D1-469C-8D47-FC94CF8F1F6E}">
      <dsp:nvSpPr>
        <dsp:cNvPr id="0" name=""/>
        <dsp:cNvSpPr/>
      </dsp:nvSpPr>
      <dsp:spPr>
        <a:xfrm>
          <a:off x="7273974" y="1717478"/>
          <a:ext cx="1890752" cy="1532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dirty="0" smtClean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</a:t>
          </a:r>
          <a:r>
            <a:rPr lang="uk-UA" sz="24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22.05 - 13.06.2018 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600" kern="1200" dirty="0" smtClean="0">
              <a:latin typeface="+mn-lt"/>
            </a:rPr>
            <a:t>Проведення основної сесії ЗНО</a:t>
          </a:r>
          <a:endParaRPr lang="ru-RU" sz="1600" kern="1200" dirty="0">
            <a:latin typeface="+mn-lt"/>
          </a:endParaRPr>
        </a:p>
      </dsp:txBody>
      <dsp:txXfrm>
        <a:off x="7273974" y="1717478"/>
        <a:ext cx="1890752" cy="1532842"/>
      </dsp:txXfrm>
    </dsp:sp>
    <dsp:sp modelId="{F4E8C16E-7A12-4179-96C3-DA8ECD321B06}">
      <dsp:nvSpPr>
        <dsp:cNvPr id="0" name=""/>
        <dsp:cNvSpPr/>
      </dsp:nvSpPr>
      <dsp:spPr>
        <a:xfrm>
          <a:off x="8787471" y="971231"/>
          <a:ext cx="329944" cy="329944"/>
        </a:xfrm>
        <a:prstGeom prst="triangle">
          <a:avLst>
            <a:gd name="adj" fmla="val 100000"/>
          </a:avLst>
        </a:prstGeom>
        <a:solidFill>
          <a:srgbClr val="FFFF66"/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BC4EE-A85A-449F-ABFD-43535677DB0F}">
      <dsp:nvSpPr>
        <dsp:cNvPr id="0" name=""/>
        <dsp:cNvSpPr/>
      </dsp:nvSpPr>
      <dsp:spPr>
        <a:xfrm rot="5400000">
          <a:off x="9793054" y="564335"/>
          <a:ext cx="1164058" cy="1936967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673DB-32D5-45BA-9F3D-074BE20D71E7}">
      <dsp:nvSpPr>
        <dsp:cNvPr id="0" name=""/>
        <dsp:cNvSpPr/>
      </dsp:nvSpPr>
      <dsp:spPr>
        <a:xfrm>
          <a:off x="9499005" y="1171926"/>
          <a:ext cx="2055026" cy="1532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До 21.06.2018 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1800" b="1" kern="1200" dirty="0" smtClean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 </a:t>
          </a:r>
          <a:r>
            <a:rPr lang="uk-UA" sz="1600" kern="1200" dirty="0" smtClean="0">
              <a:latin typeface="+mn-lt"/>
            </a:rPr>
            <a:t>Розміщення результатів ЗНО на інформаційних сторінках учасників</a:t>
          </a:r>
          <a:endParaRPr lang="ru-RU" sz="1600" kern="1200" dirty="0">
            <a:latin typeface="+mn-lt"/>
          </a:endParaRPr>
        </a:p>
      </dsp:txBody>
      <dsp:txXfrm>
        <a:off x="9499005" y="1171926"/>
        <a:ext cx="2055026" cy="1532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6E597-C2D5-46EB-B8E5-F9B1D3A37095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19347-E339-4460-AAF2-FE4753D3F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28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347-E339-4460-AAF2-FE4753D3FE9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364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19347-E339-4460-AAF2-FE4753D3FE9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38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CBE7-E02C-4FD1-B6D7-F3E7BB77CCFB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7B78-C3DE-47B7-B7DA-67F62170D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46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CBE7-E02C-4FD1-B6D7-F3E7BB77CCFB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7B78-C3DE-47B7-B7DA-67F62170D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0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CBE7-E02C-4FD1-B6D7-F3E7BB77CCFB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7B78-C3DE-47B7-B7DA-67F62170D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89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CBE7-E02C-4FD1-B6D7-F3E7BB77CCFB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7B78-C3DE-47B7-B7DA-67F62170D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25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CBE7-E02C-4FD1-B6D7-F3E7BB77CCFB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7B78-C3DE-47B7-B7DA-67F62170D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37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CBE7-E02C-4FD1-B6D7-F3E7BB77CCFB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7B78-C3DE-47B7-B7DA-67F62170D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07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CBE7-E02C-4FD1-B6D7-F3E7BB77CCFB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7B78-C3DE-47B7-B7DA-67F62170D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11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CBE7-E02C-4FD1-B6D7-F3E7BB77CCFB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7B78-C3DE-47B7-B7DA-67F62170D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88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CBE7-E02C-4FD1-B6D7-F3E7BB77CCFB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7B78-C3DE-47B7-B7DA-67F62170D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19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CBE7-E02C-4FD1-B6D7-F3E7BB77CCFB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7B78-C3DE-47B7-B7DA-67F62170D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3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CBE7-E02C-4FD1-B6D7-F3E7BB77CCFB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A7B78-C3DE-47B7-B7DA-67F62170D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28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7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3CBE7-E02C-4FD1-B6D7-F3E7BB77CCFB}" type="datetimeFigureOut">
              <a:rPr lang="ru-RU" smtClean="0"/>
              <a:t>15.12.2017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A7B78-C3DE-47B7-B7DA-67F62170DB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23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office@zno-kharkiv.org.ua" TargetMode="External"/><Relationship Id="rId2" Type="http://schemas.openxmlformats.org/officeDocument/2006/relationships/hyperlink" Target="http://www.zno-kharkiv.org.ua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tm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8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29" y="134218"/>
            <a:ext cx="1555611" cy="441472"/>
          </a:xfrm>
          <a:prstGeom prst="rect">
            <a:avLst/>
          </a:prstGeom>
        </p:spPr>
      </p:pic>
      <p:sp>
        <p:nvSpPr>
          <p:cNvPr id="4" name="Заголовок 4"/>
          <p:cNvSpPr txBox="1">
            <a:spLocks/>
          </p:cNvSpPr>
          <p:nvPr/>
        </p:nvSpPr>
        <p:spPr>
          <a:xfrm>
            <a:off x="1047105" y="506908"/>
            <a:ext cx="10094494" cy="10724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5400" b="1" dirty="0" smtClean="0">
                <a:solidFill>
                  <a:srgbClr val="FF0066"/>
                </a:solidFill>
                <a:latin typeface="+mn-lt"/>
              </a:rPr>
              <a:t>Календар ЗНО-2018</a:t>
            </a:r>
            <a:endParaRPr lang="ru-RU" sz="5400" b="1" dirty="0">
              <a:solidFill>
                <a:srgbClr val="FF0066"/>
              </a:solidFill>
              <a:latin typeface="+mn-lt"/>
            </a:endParaRPr>
          </a:p>
        </p:txBody>
      </p:sp>
      <p:graphicFrame>
        <p:nvGraphicFramePr>
          <p:cNvPr id="2" name="Схема 1"/>
          <p:cNvGraphicFramePr/>
          <p:nvPr>
            <p:extLst/>
          </p:nvPr>
        </p:nvGraphicFramePr>
        <p:xfrm>
          <a:off x="262550" y="724277"/>
          <a:ext cx="11663604" cy="5785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671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61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29" y="134218"/>
            <a:ext cx="1555611" cy="441472"/>
          </a:xfrm>
          <a:prstGeom prst="rect">
            <a:avLst/>
          </a:prstGeom>
        </p:spPr>
      </p:pic>
      <p:sp>
        <p:nvSpPr>
          <p:cNvPr id="5" name="Заголовок 4"/>
          <p:cNvSpPr txBox="1">
            <a:spLocks/>
          </p:cNvSpPr>
          <p:nvPr/>
        </p:nvSpPr>
        <p:spPr>
          <a:xfrm>
            <a:off x="964634" y="1999990"/>
            <a:ext cx="4429951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400" b="1" dirty="0" smtClean="0">
                <a:solidFill>
                  <a:srgbClr val="FF0066"/>
                </a:solidFill>
              </a:rPr>
              <a:t>Особи, які </a:t>
            </a:r>
            <a:r>
              <a:rPr lang="uk-UA" sz="2400" b="1" u="sng" dirty="0" smtClean="0"/>
              <a:t>отримують</a:t>
            </a:r>
            <a:r>
              <a:rPr lang="uk-UA" sz="2400" b="1" dirty="0">
                <a:solidFill>
                  <a:srgbClr val="FF0066"/>
                </a:solidFill>
              </a:rPr>
              <a:t> </a:t>
            </a:r>
            <a:r>
              <a:rPr lang="uk-UA" sz="2400" b="1" dirty="0" smtClean="0">
                <a:solidFill>
                  <a:srgbClr val="FF0066"/>
                </a:solidFill>
              </a:rPr>
              <a:t>повну </a:t>
            </a:r>
            <a:r>
              <a:rPr lang="uk-UA" sz="2400" b="1" dirty="0">
                <a:solidFill>
                  <a:srgbClr val="FF0066"/>
                </a:solidFill>
              </a:rPr>
              <a:t>загальну середню освіту у 2018</a:t>
            </a:r>
            <a:endParaRPr lang="ru-RU" sz="2400" b="1" dirty="0">
              <a:solidFill>
                <a:srgbClr val="FF0066"/>
              </a:solidFill>
            </a:endParaRPr>
          </a:p>
          <a:p>
            <a:pPr algn="ctr"/>
            <a:endParaRPr lang="ru-RU" sz="1400" b="1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964634" y="3232923"/>
            <a:ext cx="4621353" cy="255758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uk-UA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ЗНО з української мови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літератури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uk-UA" sz="1600" u="sng" dirty="0">
                <a:latin typeface="Arial" panose="020B0604020202020204" pitchFamily="34" charset="0"/>
                <a:cs typeface="Arial" panose="020B0604020202020204" pitchFamily="34" charset="0"/>
              </a:rPr>
              <a:t>українська </a:t>
            </a:r>
            <a:r>
              <a:rPr lang="uk-UA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мова як </a:t>
            </a:r>
            <a:r>
              <a:rPr lang="uk-UA" sz="1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ДПА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uk-UA" sz="16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ОБОВЯЗКОВО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endParaRPr lang="uk-UA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algn="just"/>
            <a:r>
              <a:rPr lang="uk-UA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решта предметів </a:t>
            </a:r>
            <a:r>
              <a:rPr lang="uk-UA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ДПА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складається у навчальному закладі (ПТНЗ/ВНЗ І-ІІ </a:t>
            </a:r>
            <a:r>
              <a:rPr lang="uk-UA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р.а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.);</a:t>
            </a:r>
          </a:p>
          <a:p>
            <a:pPr marL="357188" algn="just"/>
            <a:endParaRPr lang="uk-UA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algn="just"/>
            <a:r>
              <a:rPr lang="uk-UA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**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мають право обрати інші предмети ЗНО, які </a:t>
            </a:r>
            <a:r>
              <a:rPr lang="uk-UA" sz="1600" b="1" dirty="0" smtClean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зараховуються як </a:t>
            </a:r>
            <a:r>
              <a:rPr lang="uk-UA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ДПА</a:t>
            </a:r>
            <a:endParaRPr lang="uk-U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трелка вниз 15"/>
          <p:cNvSpPr/>
          <p:nvPr/>
        </p:nvSpPr>
        <p:spPr>
          <a:xfrm>
            <a:off x="8605821" y="2834467"/>
            <a:ext cx="484632" cy="433835"/>
          </a:xfrm>
          <a:prstGeom prst="downArrow">
            <a:avLst/>
          </a:prstGeom>
          <a:solidFill>
            <a:srgbClr val="FF00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4"/>
          <p:cNvSpPr txBox="1">
            <a:spLocks/>
          </p:cNvSpPr>
          <p:nvPr/>
        </p:nvSpPr>
        <p:spPr>
          <a:xfrm>
            <a:off x="6709098" y="2025029"/>
            <a:ext cx="4278075" cy="7124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400" b="1" dirty="0" smtClean="0">
                <a:solidFill>
                  <a:srgbClr val="FF0066"/>
                </a:solidFill>
              </a:rPr>
              <a:t>Особи, які </a:t>
            </a:r>
            <a:r>
              <a:rPr lang="uk-UA" sz="2400" b="1" u="sng" dirty="0" smtClean="0"/>
              <a:t>мають</a:t>
            </a:r>
            <a:r>
              <a:rPr lang="uk-UA" sz="2400" b="1" dirty="0" smtClean="0">
                <a:solidFill>
                  <a:srgbClr val="FF0066"/>
                </a:solidFill>
              </a:rPr>
              <a:t> </a:t>
            </a:r>
            <a:r>
              <a:rPr lang="uk-UA" sz="2400" b="1" dirty="0">
                <a:solidFill>
                  <a:srgbClr val="FF0066"/>
                </a:solidFill>
              </a:rPr>
              <a:t>повну загальну середню освіту</a:t>
            </a:r>
            <a:endParaRPr lang="ru-RU" sz="2400" b="1" dirty="0">
              <a:solidFill>
                <a:srgbClr val="FF0066"/>
              </a:solidFill>
            </a:endParaRPr>
          </a:p>
          <a:p>
            <a:pPr algn="ctr"/>
            <a:r>
              <a:rPr lang="uk-UA" sz="2000" b="1" dirty="0" smtClean="0">
                <a:solidFill>
                  <a:srgbClr val="FF0066"/>
                </a:solidFill>
                <a:latin typeface="+mn-lt"/>
              </a:rPr>
              <a:t> </a:t>
            </a:r>
          </a:p>
          <a:p>
            <a:pPr algn="ctr"/>
            <a:endParaRPr lang="ru-RU" sz="1400" b="1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6933226" y="3250518"/>
            <a:ext cx="4015471" cy="23236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uk-UA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ЗНО з української мови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літератури</a:t>
            </a:r>
          </a:p>
          <a:p>
            <a:pPr marL="342900" indent="-342900">
              <a:buAutoNum type="arabicPeriod"/>
            </a:pPr>
            <a:endParaRPr lang="uk-UA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Предмети ЗНО -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із переліку </a:t>
            </a:r>
            <a:r>
              <a:rPr lang="uk-UA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ВНЗ, в якій планується вступ</a:t>
            </a:r>
          </a:p>
          <a:p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трелка вниз 12"/>
          <p:cNvSpPr/>
          <p:nvPr/>
        </p:nvSpPr>
        <p:spPr>
          <a:xfrm>
            <a:off x="2937293" y="2815570"/>
            <a:ext cx="484632" cy="433835"/>
          </a:xfrm>
          <a:prstGeom prst="downArrow">
            <a:avLst/>
          </a:prstGeom>
          <a:solidFill>
            <a:srgbClr val="FF00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аголовок 4"/>
          <p:cNvSpPr txBox="1">
            <a:spLocks/>
          </p:cNvSpPr>
          <p:nvPr/>
        </p:nvSpPr>
        <p:spPr>
          <a:xfrm>
            <a:off x="2064799" y="258996"/>
            <a:ext cx="786384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4800" b="1" dirty="0" smtClean="0">
                <a:solidFill>
                  <a:srgbClr val="FF0066"/>
                </a:solidFill>
                <a:latin typeface="+mn-lt"/>
              </a:rPr>
              <a:t>Учасники ЗНО-2018</a:t>
            </a:r>
            <a:endParaRPr lang="ru-RU" sz="4800" b="1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19" name="Заголовок 4"/>
          <p:cNvSpPr txBox="1">
            <a:spLocks/>
          </p:cNvSpPr>
          <p:nvPr/>
        </p:nvSpPr>
        <p:spPr>
          <a:xfrm>
            <a:off x="964633" y="5574214"/>
            <a:ext cx="4621354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000" b="1" u="sng" dirty="0" smtClean="0">
                <a:solidFill>
                  <a:srgbClr val="FF0066"/>
                </a:solidFill>
              </a:rPr>
              <a:t>Реєстрація на ЗНО - через навчальний заклад</a:t>
            </a:r>
            <a:endParaRPr lang="ru-RU" sz="2000" b="1" u="sng" dirty="0">
              <a:solidFill>
                <a:srgbClr val="FF0066"/>
              </a:solidFill>
            </a:endParaRPr>
          </a:p>
          <a:p>
            <a:pPr algn="ctr"/>
            <a:endParaRPr lang="ru-RU" sz="1200" b="1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20" name="Заголовок 4"/>
          <p:cNvSpPr txBox="1">
            <a:spLocks/>
          </p:cNvSpPr>
          <p:nvPr/>
        </p:nvSpPr>
        <p:spPr>
          <a:xfrm>
            <a:off x="6725985" y="5574214"/>
            <a:ext cx="4429951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000" b="1" u="sng" dirty="0" smtClean="0">
                <a:solidFill>
                  <a:srgbClr val="FF0066"/>
                </a:solidFill>
              </a:rPr>
              <a:t>Реєстрація на ЗНО  - самостійно</a:t>
            </a:r>
            <a:endParaRPr lang="ru-RU" sz="2000" b="1" u="sng" dirty="0">
              <a:solidFill>
                <a:srgbClr val="FF0066"/>
              </a:solidFill>
            </a:endParaRPr>
          </a:p>
          <a:p>
            <a:pPr algn="ctr"/>
            <a:endParaRPr lang="ru-RU" sz="1400" b="1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21" name="Стрелка вниз 20"/>
          <p:cNvSpPr/>
          <p:nvPr/>
        </p:nvSpPr>
        <p:spPr>
          <a:xfrm rot="2079818">
            <a:off x="3567499" y="1158902"/>
            <a:ext cx="567751" cy="715918"/>
          </a:xfrm>
          <a:prstGeom prst="downArrow">
            <a:avLst/>
          </a:prstGeom>
          <a:solidFill>
            <a:srgbClr val="FF00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436421" y="6383028"/>
            <a:ext cx="10327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/>
              <a:t>Можна обрати </a:t>
            </a:r>
            <a:r>
              <a:rPr lang="uk-UA" sz="2000" u="sng" dirty="0" smtClean="0"/>
              <a:t>не </a:t>
            </a:r>
            <a:r>
              <a:rPr lang="uk-UA" sz="2000" u="sng" dirty="0"/>
              <a:t>більше 4-х </a:t>
            </a:r>
            <a:r>
              <a:rPr lang="uk-UA" sz="2000" dirty="0" smtClean="0"/>
              <a:t>предметів ЗНО, з урахуванням  української мови </a:t>
            </a:r>
            <a:r>
              <a:rPr lang="uk-UA" sz="2000" dirty="0"/>
              <a:t>і </a:t>
            </a:r>
            <a:r>
              <a:rPr lang="uk-UA" sz="2000" dirty="0" smtClean="0"/>
              <a:t>літератури </a:t>
            </a:r>
            <a:endParaRPr lang="ru-RU" sz="2000" dirty="0"/>
          </a:p>
        </p:txBody>
      </p:sp>
      <p:sp>
        <p:nvSpPr>
          <p:cNvPr id="17" name="Стрелка вниз 16"/>
          <p:cNvSpPr/>
          <p:nvPr/>
        </p:nvSpPr>
        <p:spPr>
          <a:xfrm rot="19173651">
            <a:off x="7550640" y="1185457"/>
            <a:ext cx="567751" cy="715918"/>
          </a:xfrm>
          <a:prstGeom prst="downArrow">
            <a:avLst/>
          </a:prstGeom>
          <a:solidFill>
            <a:srgbClr val="FF00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47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9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" y="38725"/>
            <a:ext cx="1555611" cy="441472"/>
          </a:xfrm>
          <a:prstGeom prst="rect">
            <a:avLst/>
          </a:prstGeom>
        </p:spPr>
      </p:pic>
      <p:sp>
        <p:nvSpPr>
          <p:cNvPr id="5" name="Заголовок 4"/>
          <p:cNvSpPr txBox="1">
            <a:spLocks/>
          </p:cNvSpPr>
          <p:nvPr/>
        </p:nvSpPr>
        <p:spPr>
          <a:xfrm>
            <a:off x="2408593" y="567330"/>
            <a:ext cx="7863840" cy="77237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7200" b="1" dirty="0" smtClean="0">
                <a:solidFill>
                  <a:srgbClr val="FF0066"/>
                </a:solidFill>
                <a:latin typeface="+mn-lt"/>
              </a:rPr>
              <a:t>Реєстрація на ЗНО-2018</a:t>
            </a:r>
            <a:endParaRPr lang="ru-RU" sz="7200" b="1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50660" y="3610557"/>
            <a:ext cx="59694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6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!</a:t>
            </a:r>
            <a:endParaRPr lang="ru-RU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66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551934" y="1733352"/>
            <a:ext cx="103000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uk-UA" altLang="ru-RU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uk-UA" altLang="ru-RU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Визначитися із переліком предметів ЗНО, </a:t>
            </a:r>
            <a:r>
              <a:rPr lang="uk-UA" altLang="ru-RU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необхідних для вступу </a:t>
            </a:r>
            <a:r>
              <a:rPr lang="uk-UA" altLang="ru-RU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(Правила </a:t>
            </a:r>
            <a:r>
              <a:rPr lang="uk-UA" altLang="ru-RU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прийому до </a:t>
            </a:r>
            <a:r>
              <a:rPr lang="uk-UA" altLang="ru-RU" sz="28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ВНЗ 2018 року).</a:t>
            </a:r>
            <a:endParaRPr lang="ru-RU" altLang="ru-RU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1551934" y="2983593"/>
            <a:ext cx="10190888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1950" indent="-361950" algn="just">
              <a:defRPr/>
            </a:pPr>
            <a:r>
              <a:rPr lang="uk-UA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2. Підготувати документи:</a:t>
            </a:r>
          </a:p>
          <a:p>
            <a:pPr marL="361950" indent="-361950" algn="just">
              <a:defRPr/>
            </a:pPr>
            <a:endParaRPr lang="uk-UA" dirty="0"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Times New Roman" pitchFamily="18" charset="0"/>
            </a:endParaRPr>
          </a:p>
          <a:p>
            <a:pPr marL="361950" indent="-361950" algn="just">
              <a:buFontTx/>
              <a:buChar char="•"/>
              <a:defRPr/>
            </a:pPr>
            <a:r>
              <a:rPr lang="uk-UA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копію документа, що посвідчує особу (</a:t>
            </a:r>
            <a:r>
              <a:rPr lang="uk-UA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паспорт);</a:t>
            </a:r>
            <a:endParaRPr lang="uk-UA" sz="2800" dirty="0"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Times New Roman" pitchFamily="18" charset="0"/>
            </a:endParaRPr>
          </a:p>
          <a:p>
            <a:pPr marL="361950" indent="-361950" algn="just">
              <a:buFontTx/>
              <a:buChar char="•"/>
              <a:defRPr/>
            </a:pPr>
            <a:endParaRPr lang="uk-UA" sz="2000" dirty="0"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Times New Roman" pitchFamily="18" charset="0"/>
            </a:endParaRPr>
          </a:p>
          <a:p>
            <a:pPr marL="361950" indent="-361950" algn="just">
              <a:buFontTx/>
              <a:buChar char="•"/>
              <a:defRPr/>
            </a:pPr>
            <a:r>
              <a:rPr lang="uk-UA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 дві однакові фотокартки розміром 3х4 із зображенням,  що відповідає досягнутому </a:t>
            </a:r>
            <a:r>
              <a:rPr lang="uk-UA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Times New Roman" pitchFamily="18" charset="0"/>
              </a:rPr>
              <a:t>віку.</a:t>
            </a:r>
            <a:endParaRPr lang="uk-UA" sz="2800" dirty="0"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Times New Roman" pitchFamily="18" charset="0"/>
            </a:endParaRPr>
          </a:p>
          <a:p>
            <a:pPr marL="361950" indent="-361950" algn="just">
              <a:defRPr/>
            </a:pPr>
            <a:endParaRPr lang="uk-UA" sz="2000" dirty="0"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Times New Roman" pitchFamily="18" charset="0"/>
            </a:endParaRPr>
          </a:p>
          <a:p>
            <a:pPr marL="361950" indent="-361950" algn="just">
              <a:defRPr/>
            </a:pPr>
            <a:endParaRPr lang="ru-RU" sz="2800" dirty="0"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 rot="19536648">
            <a:off x="-421522" y="873879"/>
            <a:ext cx="31382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1600" cap="all" dirty="0" smtClean="0">
                <a:ln w="9000" cmpd="sng">
                  <a:solidFill>
                    <a:srgbClr val="002060"/>
                  </a:solidFill>
                  <a:prstDash val="solid"/>
                </a:ln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Як підготуватися до реєстрації на ЗНО?</a:t>
            </a:r>
            <a:endParaRPr lang="en-US" sz="1600" cap="all" dirty="0">
              <a:ln w="9000" cmpd="sng">
                <a:solidFill>
                  <a:srgbClr val="002060"/>
                </a:solidFill>
                <a:prstDash val="solid"/>
              </a:ln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29" y="134218"/>
            <a:ext cx="1555611" cy="441472"/>
          </a:xfrm>
          <a:prstGeom prst="rect">
            <a:avLst/>
          </a:prstGeom>
        </p:spPr>
      </p:pic>
      <p:sp>
        <p:nvSpPr>
          <p:cNvPr id="3" name="Заголовок 4"/>
          <p:cNvSpPr txBox="1">
            <a:spLocks/>
          </p:cNvSpPr>
          <p:nvPr/>
        </p:nvSpPr>
        <p:spPr>
          <a:xfrm>
            <a:off x="2128692" y="1918371"/>
            <a:ext cx="7863840" cy="130451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5400" b="1" dirty="0" smtClean="0">
                <a:solidFill>
                  <a:srgbClr val="0000FF"/>
                </a:solidFill>
                <a:latin typeface="+mn-lt"/>
              </a:rPr>
              <a:t>Пробне ЗНО-2018</a:t>
            </a:r>
          </a:p>
          <a:p>
            <a:pPr algn="ctr"/>
            <a:endParaRPr lang="uk-UA" sz="3600" b="1" dirty="0" smtClean="0">
              <a:solidFill>
                <a:srgbClr val="FF0066"/>
              </a:solidFill>
              <a:latin typeface="+mn-lt"/>
            </a:endParaRPr>
          </a:p>
          <a:p>
            <a:pPr algn="ctr"/>
            <a:r>
              <a:rPr lang="uk-UA" sz="3600" b="1" dirty="0" smtClean="0">
                <a:solidFill>
                  <a:srgbClr val="FF0066"/>
                </a:solidFill>
                <a:latin typeface="+mn-lt"/>
              </a:rPr>
              <a:t>Реєстрація – січень 2018 року на сайті ХРЦОЯО</a:t>
            </a:r>
          </a:p>
          <a:p>
            <a:pPr algn="ctr"/>
            <a:endParaRPr lang="uk-UA" sz="3600" b="1" dirty="0" smtClean="0">
              <a:solidFill>
                <a:srgbClr val="FF0066"/>
              </a:solidFill>
              <a:latin typeface="+mn-lt"/>
            </a:endParaRPr>
          </a:p>
          <a:p>
            <a:pPr algn="ctr"/>
            <a:r>
              <a:rPr lang="uk-UA" sz="3600" b="1" dirty="0" smtClean="0">
                <a:solidFill>
                  <a:srgbClr val="FF0066"/>
                </a:solidFill>
                <a:latin typeface="+mn-lt"/>
              </a:rPr>
              <a:t>Проведення – березень 2018</a:t>
            </a:r>
            <a:endParaRPr lang="ru-RU" sz="3600" b="1" dirty="0">
              <a:solidFill>
                <a:srgbClr val="FF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61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6"/>
          <p:cNvSpPr txBox="1">
            <a:spLocks noChangeArrowheads="1"/>
          </p:cNvSpPr>
          <p:nvPr/>
        </p:nvSpPr>
        <p:spPr bwMode="auto">
          <a:xfrm rot="-806291">
            <a:off x="1992313" y="5949950"/>
            <a:ext cx="1943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uk-UA" altLang="ru-RU" sz="1800">
              <a:latin typeface="Arial" panose="020B0604020202020204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555750" y="23901"/>
            <a:ext cx="9009246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4400" b="1" dirty="0" smtClean="0">
                <a:solidFill>
                  <a:srgbClr val="ED11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Інформаційна підтримка ХРЦОЯО</a:t>
            </a:r>
            <a:endParaRPr lang="uk-UA" sz="4400" b="1" dirty="0">
              <a:solidFill>
                <a:srgbClr val="ED11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3012" name="Text Box 8"/>
          <p:cNvSpPr txBox="1">
            <a:spLocks noChangeArrowheads="1"/>
          </p:cNvSpPr>
          <p:nvPr/>
        </p:nvSpPr>
        <p:spPr bwMode="auto">
          <a:xfrm>
            <a:off x="1976301" y="1344589"/>
            <a:ext cx="7967663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ru-RU" sz="900" dirty="0">
              <a:solidFill>
                <a:srgbClr val="004376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uk-UA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Телефон:</a:t>
            </a:r>
            <a:endParaRPr kumimoji="1" lang="uk-UA" alt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uk-UA" altLang="ru-RU" sz="41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uk-UA" altLang="ru-RU" sz="4100" dirty="0" smtClean="0">
                <a:latin typeface="Arial" panose="020B0604020202020204" pitchFamily="34" charset="0"/>
                <a:cs typeface="Arial" panose="020B0604020202020204" pitchFamily="34" charset="0"/>
              </a:rPr>
              <a:t>057) 705-07-37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ru-RU" sz="4100" dirty="0">
                <a:latin typeface="Arial" panose="020B0604020202020204" pitchFamily="34" charset="0"/>
                <a:cs typeface="Arial" panose="020B0604020202020204" pitchFamily="34" charset="0"/>
              </a:rPr>
              <a:t>097 83 23 496</a:t>
            </a:r>
            <a:endParaRPr kumimoji="1" lang="en-US" altLang="ru-RU" sz="4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ru-RU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uk-UA" altLang="ru-RU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uk-UA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Сайт ХРЦОЯО: </a:t>
            </a:r>
            <a:endParaRPr kumimoji="1" lang="en-US" alt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ru-RU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www.zno-kharkiv.org.ua</a:t>
            </a:r>
            <a:r>
              <a:rPr kumimoji="1" lang="uk-UA" altLang="ru-RU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uk-UA" altLang="ru-RU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uk-UA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Електронна </a:t>
            </a:r>
            <a:r>
              <a:rPr kumimoji="1" lang="uk-UA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пошта: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kumimoji="1" lang="en-US" altLang="ru-RU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office@zno-kharkiv.org.ua</a:t>
            </a:r>
            <a:r>
              <a:rPr kumimoji="1" lang="uk-UA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ru-RU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en-US" altLang="ru-RU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uk-UA" alt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Адреса: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uk-UA" alt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майдан Свободи, 6, офіс 463, м. Харків, 61022</a:t>
            </a:r>
            <a:endParaRPr kumimoji="1"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013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01"/>
            <a:ext cx="155575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 descr="2017 - PowerPoint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0" t="85887" r="59633" b="10106"/>
          <a:stretch/>
        </p:blipFill>
        <p:spPr>
          <a:xfrm>
            <a:off x="11660661" y="7430570"/>
            <a:ext cx="370534" cy="298081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10784762" y="3851980"/>
            <a:ext cx="875899" cy="2685448"/>
            <a:chOff x="4312118" y="1992429"/>
            <a:chExt cx="875899" cy="2685448"/>
          </a:xfrm>
        </p:grpSpPr>
        <p:pic>
          <p:nvPicPr>
            <p:cNvPr id="10" name="Picture 2" descr="Результат пошуку зображень за запитом &quot;иконки соц сетейфейс&quot;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16" t="9372" r="62378" b="35318"/>
            <a:stretch/>
          </p:blipFill>
          <p:spPr bwMode="auto">
            <a:xfrm>
              <a:off x="4312118" y="1992429"/>
              <a:ext cx="875899" cy="178067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prstMaterial="metal">
              <a:bevelT/>
              <a:bevelB w="114300" prst="artDeco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Результат пошуку зображень за запитом &quot;иконки соц сетейфейс&quot;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23" t="8526" r="10270" b="63371"/>
            <a:stretch/>
          </p:blipFill>
          <p:spPr bwMode="auto">
            <a:xfrm>
              <a:off x="4312118" y="3773103"/>
              <a:ext cx="875899" cy="90477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prstMaterial="metal">
              <a:bevelT/>
              <a:bevelB w="114300" prst="artDeco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Прямоугольник 11"/>
          <p:cNvSpPr/>
          <p:nvPr/>
        </p:nvSpPr>
        <p:spPr>
          <a:xfrm rot="19536648">
            <a:off x="-252473" y="688456"/>
            <a:ext cx="29299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cap="all" dirty="0" smtClean="0">
                <a:ln w="9000" cmpd="sng">
                  <a:solidFill>
                    <a:srgbClr val="002060"/>
                  </a:solidFill>
                  <a:prstDash val="solid"/>
                </a:ln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Є питання щодо ЗНО?</a:t>
            </a:r>
            <a:endParaRPr lang="en-US" sz="2000" cap="all" dirty="0">
              <a:ln w="9000" cmpd="sng">
                <a:solidFill>
                  <a:srgbClr val="002060"/>
                </a:solidFill>
                <a:prstDash val="solid"/>
              </a:ln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68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272</Words>
  <Application>Microsoft Office PowerPoint</Application>
  <PresentationFormat>Произвольный</PresentationFormat>
  <Paragraphs>63</Paragraphs>
  <Slides>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Особливості ЗНО-2018</dc:title>
  <dc:creator>Валерия А. Ханикова</dc:creator>
  <cp:lastModifiedBy>User</cp:lastModifiedBy>
  <cp:revision>70</cp:revision>
  <dcterms:created xsi:type="dcterms:W3CDTF">2017-10-04T07:05:18Z</dcterms:created>
  <dcterms:modified xsi:type="dcterms:W3CDTF">2017-12-15T09:08:07Z</dcterms:modified>
</cp:coreProperties>
</file>