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A688AE-2060-4833-8CD1-2DB09840BBC1}">
  <a:tblStyle styleId="{CBA688AE-2060-4833-8CD1-2DB09840B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5177bf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5177bf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609cd7ad1_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609cd7ad1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09cd7ad1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609cd7ad1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55177bf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55177bf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5177bf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5177bf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09cd7ad1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609cd7ad1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arxiv.org/pdf/2002.09405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57625" y="774200"/>
            <a:ext cx="5424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Fluid simulation using Deep Learning Methods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625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: Dr. Gaurav Bhutani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Piyush Bafna B17020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Shashi Kumar Fagna B17141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Toshendra Rustagi B17147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41700" y="48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Understanding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64475" y="1617425"/>
            <a:ext cx="4385100" cy="3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Problem statement : To develop a Deep Learning Model for Fluid </a:t>
            </a:r>
            <a:r>
              <a:rPr lang="en" sz="1500"/>
              <a:t>Simulation</a:t>
            </a:r>
            <a:r>
              <a:rPr lang="en" sz="1500"/>
              <a:t> using Data generated from physics fluid simulators.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Aim of the project : To make a improvised deep learning model that is robust to hurdles and can be used for a variety of fluids and deformable materials  under challenging domains.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8060" l="3080" r="-3079" t="-8060"/>
          <a:stretch/>
        </p:blipFill>
        <p:spPr>
          <a:xfrm>
            <a:off x="5682600" y="1327675"/>
            <a:ext cx="3156600" cy="3180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406525" y="4728125"/>
            <a:ext cx="81306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 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https://arxiv.org/pdf/2002.09405.pdf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GNS Framework</a:t>
            </a:r>
            <a:endParaRPr b="1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52550" y="1555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Graph </a:t>
            </a:r>
            <a:r>
              <a:rPr lang="en" sz="1500"/>
              <a:t>Network-</a:t>
            </a:r>
            <a:r>
              <a:rPr lang="en" sz="1500"/>
              <a:t>based simulator framework is single deep </a:t>
            </a:r>
            <a:r>
              <a:rPr lang="en" sz="1500"/>
              <a:t>learning</a:t>
            </a:r>
            <a:r>
              <a:rPr lang="en" sz="1500"/>
              <a:t> </a:t>
            </a:r>
            <a:r>
              <a:rPr lang="en" sz="1500"/>
              <a:t>architecture</a:t>
            </a:r>
            <a:r>
              <a:rPr lang="en" sz="1500"/>
              <a:t>. This framework can be used to  learn to simulate complex physics problems. It is  found that GNS can learn to accurately simulate a wide range of physical systems in which fluids, rigid solids, and deformable materials interact with one another.</a:t>
            </a:r>
            <a:endParaRPr sz="1500"/>
          </a:p>
          <a:p>
            <a:pPr indent="0" lvl="0" marL="45720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The  framework imposes strong inductive biases, where rich physical states are represented by graphs of interacting particles, and complex dynamics are approximated by learned message-passing among nodes.</a:t>
            </a:r>
            <a:endParaRPr sz="1500"/>
          </a:p>
        </p:txBody>
      </p:sp>
      <p:sp>
        <p:nvSpPr>
          <p:cNvPr id="150" name="Google Shape;150;p15"/>
          <p:cNvSpPr txBox="1"/>
          <p:nvPr/>
        </p:nvSpPr>
        <p:spPr>
          <a:xfrm>
            <a:off x="578250" y="4437050"/>
            <a:ext cx="8477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 : https://arxiv.org/pdf/2002.09405.pdf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Working of GNS Framework</a:t>
            </a:r>
            <a:endParaRPr b="1" sz="2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5" y="2253450"/>
            <a:ext cx="2779300" cy="16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300" y="2253450"/>
            <a:ext cx="2779300" cy="16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575" y="2253450"/>
            <a:ext cx="2575025" cy="16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578250" y="4437050"/>
            <a:ext cx="84774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 : https://arxiv.org/pdf/2002.09405.pdf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Planning </a:t>
            </a:r>
            <a:endParaRPr b="1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142950" y="849150"/>
            <a:ext cx="70389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 have divided the project into 5 sub-task: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We are done with understanding and replicating the previous work. Currently, we are brainstorming the new model/architecture.</a:t>
            </a:r>
            <a:endParaRPr sz="1500"/>
          </a:p>
        </p:txBody>
      </p:sp>
      <p:graphicFrame>
        <p:nvGraphicFramePr>
          <p:cNvPr id="166" name="Google Shape;166;p17"/>
          <p:cNvGraphicFramePr/>
          <p:nvPr/>
        </p:nvGraphicFramePr>
        <p:xfrm>
          <a:off x="1232675" y="12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{CBA688AE-2060-4833-8CD1-2DB09840BBC1}</a:tableStyleId>
              </a:tblPr>
              <a:tblGrid>
                <a:gridCol w="5759650"/>
                <a:gridCol w="1579825"/>
              </a:tblGrid>
              <a:tr h="66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Literature study &amp; replication of previous Deep Learning Model.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Sept - Oct 2020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Brainstorming new model/architecture.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Nov 2020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Implementing &amp; Pipelining  new model/architecture.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Dec 2020 -Jan 2021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Fine tuning the hyperparameters of new Deep Learning Model.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Feb - April 2021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Visualizing the final result from the new model.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May 2021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Progress So Far</a:t>
            </a:r>
            <a:endParaRPr b="1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897875" y="1567550"/>
            <a:ext cx="42012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Done thorough understanding of previous work and replicated it to match the results.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Brainstorming with mentor and previous team.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Literature survey on the state-of-the-art technique for fluid simulation.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Requested for High Performance Cluster.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800" y="1720550"/>
            <a:ext cx="3594625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23850" y="1439875"/>
            <a:ext cx="4776000" cy="25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Thank You</a:t>
            </a:r>
            <a:endParaRPr b="1"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