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5" r:id="rId5"/>
    <p:sldId id="266" r:id="rId6"/>
    <p:sldId id="267" r:id="rId7"/>
    <p:sldId id="261" r:id="rId8"/>
    <p:sldId id="268" r:id="rId9"/>
    <p:sldId id="269" r:id="rId10"/>
    <p:sldId id="270" r:id="rId11"/>
    <p:sldId id="262" r:id="rId12"/>
    <p:sldId id="271" r:id="rId13"/>
    <p:sldId id="264" r:id="rId14"/>
    <p:sldId id="275" r:id="rId15"/>
    <p:sldId id="272" r:id="rId16"/>
    <p:sldId id="263" r:id="rId17"/>
    <p:sldId id="273" r:id="rId18"/>
    <p:sldId id="274" r:id="rId19"/>
    <p:sldId id="276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56" autoAdjust="0"/>
  </p:normalViewPr>
  <p:slideViewPr>
    <p:cSldViewPr>
      <p:cViewPr varScale="1">
        <p:scale>
          <a:sx n="80" d="100"/>
          <a:sy n="80" d="100"/>
        </p:scale>
        <p:origin x="11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48680" y="179512"/>
            <a:ext cx="46805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081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06.09.2016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48680" y="8532440"/>
            <a:ext cx="482453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445224" y="8532440"/>
            <a:ext cx="86409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06.09.2016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3" y="1409700"/>
            <a:ext cx="7737475" cy="1155700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title style</a:t>
            </a:r>
            <a:endParaRPr lang="de-DE" altLang="de-DE" noProof="0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3" y="2708696"/>
            <a:ext cx="7737475" cy="2376488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  <a:endParaRPr lang="de-DE" altLang="de-DE" noProof="0" smtClean="0"/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5" y="1783356"/>
            <a:ext cx="7923213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4" y="1124744"/>
            <a:ext cx="1979613" cy="5111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1124744"/>
            <a:ext cx="5791200" cy="5111750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088211"/>
            <a:ext cx="2133600" cy="365125"/>
          </a:xfrm>
          <a:prstGeom prst="rect">
            <a:avLst/>
          </a:prstGeom>
        </p:spPr>
        <p:txBody>
          <a:bodyPr/>
          <a:lstStyle/>
          <a:p>
            <a:fld id="{911D8C60-1F2D-4436-BF53-22882F494404}" type="datetimeFigureOut">
              <a:rPr lang="de-DE" smtClean="0"/>
              <a:t>06.09.2016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08821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088211"/>
            <a:ext cx="1835224" cy="365125"/>
          </a:xfrm>
          <a:prstGeom prst="rect">
            <a:avLst/>
          </a:prstGeom>
        </p:spPr>
        <p:txBody>
          <a:bodyPr/>
          <a:lstStyle/>
          <a:p>
            <a:fld id="{83B23FF1-3F66-4904-91CE-1AE4A505062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5" y="1711325"/>
            <a:ext cx="7923213" cy="4309963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8288">
              <a:spcBef>
                <a:spcPts val="6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5" y="1711325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711325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1700808"/>
            <a:ext cx="3888432" cy="7920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544" y="2564904"/>
            <a:ext cx="3888432" cy="3744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3" y="1700808"/>
            <a:ext cx="3888431" cy="7920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3" y="2564904"/>
            <a:ext cx="3888431" cy="374441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82600" y="1125538"/>
            <a:ext cx="7899400" cy="574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3008313" cy="74240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2696"/>
            <a:ext cx="4813374" cy="554461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595933"/>
            <a:ext cx="3008313" cy="46413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09728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82190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3" y="0"/>
            <a:ext cx="561975" cy="6858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59113" cy="5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77838" y="6415088"/>
            <a:ext cx="3887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Referent</a:t>
            </a:r>
          </a:p>
          <a:p>
            <a:r>
              <a:rPr lang="de-DE" altLang="de-DE" sz="1000" dirty="0" smtClean="0">
                <a:solidFill>
                  <a:srgbClr val="808080"/>
                </a:solidFill>
                <a:latin typeface="Arial Unicode MS" pitchFamily="34" charset="-128"/>
              </a:rPr>
              <a:t>Einrichtung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0" y="6453336"/>
            <a:ext cx="3959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</a:rPr>
              <a:t>Titel des Vortrages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1125539"/>
            <a:ext cx="7899400" cy="5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711325"/>
            <a:ext cx="79232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endParaRPr lang="de-DE" altLang="de-DE" dirty="0" smtClean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6567155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Fortgeschrittenenprojekt</a:t>
            </a:r>
            <a:br>
              <a:rPr lang="de-DE"/>
            </a:br>
            <a:r>
              <a:rPr lang="de-DE"/>
              <a:t>Wirtschaftsinformatik (SS 2016)</a:t>
            </a:r>
            <a:br>
              <a:rPr lang="de-DE"/>
            </a:b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>
          <a:xfrm>
            <a:off x="506933" y="2708920"/>
            <a:ext cx="7737475" cy="2376488"/>
          </a:xfrm>
        </p:spPr>
        <p:txBody>
          <a:bodyPr/>
          <a:lstStyle/>
          <a:p>
            <a:endParaRPr lang="de-DE"/>
          </a:p>
          <a:p>
            <a:r>
              <a:rPr lang="de-DE"/>
              <a:t>Simulation des Fahrverhaltens an einer Ampelkreuzung</a:t>
            </a:r>
          </a:p>
          <a:p>
            <a:endParaRPr lang="de-DE" dirty="0"/>
          </a:p>
          <a:p>
            <a:r>
              <a:rPr lang="de-DE" sz="2400">
                <a:solidFill>
                  <a:srgbClr val="00B050"/>
                </a:solidFill>
              </a:rPr>
              <a:t>Nina </a:t>
            </a:r>
            <a:r>
              <a:rPr lang="de-DE" sz="2400" smtClean="0">
                <a:solidFill>
                  <a:srgbClr val="00B050"/>
                </a:solidFill>
              </a:rPr>
              <a:t>Trilck, </a:t>
            </a:r>
            <a:r>
              <a:rPr lang="de-DE" sz="2400">
                <a:solidFill>
                  <a:srgbClr val="00B050"/>
                </a:solidFill>
              </a:rPr>
              <a:t>Nikita </a:t>
            </a:r>
            <a:r>
              <a:rPr lang="de-DE" sz="2400" smtClean="0">
                <a:solidFill>
                  <a:srgbClr val="00B050"/>
                </a:solidFill>
              </a:rPr>
              <a:t>Maslov, </a:t>
            </a:r>
            <a:r>
              <a:rPr lang="de-DE" sz="2400">
                <a:solidFill>
                  <a:srgbClr val="00B050"/>
                </a:solidFill>
              </a:rPr>
              <a:t>Tran Khac </a:t>
            </a:r>
            <a:r>
              <a:rPr lang="de-DE" sz="2400" smtClean="0">
                <a:solidFill>
                  <a:srgbClr val="00B050"/>
                </a:solidFill>
              </a:rPr>
              <a:t>Dat</a:t>
            </a:r>
          </a:p>
          <a:p>
            <a:endParaRPr lang="de-DE" sz="2400" smtClean="0"/>
          </a:p>
          <a:p>
            <a:r>
              <a:rPr lang="de-DE" sz="2400" smtClean="0"/>
              <a:t>22.09.2016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……</a:t>
            </a:r>
          </a:p>
          <a:p>
            <a:r>
              <a:rPr lang="en-US" smtClean="0"/>
              <a:t>…</a:t>
            </a:r>
          </a:p>
          <a:p>
            <a:r>
              <a:rPr lang="en-US"/>
              <a:t>Java Swing ist kompliziert zum </a:t>
            </a:r>
            <a:r>
              <a:rPr lang="en-US" smtClean="0"/>
              <a:t>Verwenden </a:t>
            </a:r>
            <a:r>
              <a:rPr lang="en-US"/>
              <a:t>und hat eine schlechte Wirkung auf die Laufzeit -&gt; Wählen Texture Atlas aus.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Gründe für diese Entscheidung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6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Die Umsetzung (Algorithmus) der Idee </a:t>
            </a:r>
            <a:endParaRPr lang="de-DE" smtClean="0"/>
          </a:p>
          <a:p>
            <a:r>
              <a:rPr lang="de-DE"/>
              <a:t>Die Probleme während der Umsetzung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B050"/>
                </a:solidFill>
              </a:rPr>
              <a:t>Umsetzung</a:t>
            </a:r>
            <a:r>
              <a:rPr lang="de-DE"/>
              <a:t/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6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Siehe Abbildung</a:t>
            </a:r>
          </a:p>
          <a:p>
            <a:r>
              <a:rPr lang="en-US" smtClean="0"/>
              <a:t>…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Umsetzung (Algorithmus) der Idee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4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25290" y="1166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Klassendiagramm</a:t>
            </a:r>
            <a:endParaRPr lang="de-DE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80" y="1404655"/>
            <a:ext cx="493463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……</a:t>
            </a:r>
          </a:p>
          <a:p>
            <a:r>
              <a:rPr lang="en-US" smtClean="0"/>
              <a:t>……</a:t>
            </a:r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Probleme während der Umsetzung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0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Die </a:t>
            </a:r>
            <a:r>
              <a:rPr lang="de-DE" smtClean="0"/>
              <a:t>Dinge </a:t>
            </a:r>
            <a:r>
              <a:rPr lang="de-DE"/>
              <a:t>wir persönlich gelernt haben </a:t>
            </a:r>
            <a:endParaRPr lang="de-DE" smtClean="0"/>
          </a:p>
          <a:p>
            <a:r>
              <a:rPr lang="de-DE"/>
              <a:t>Was würden wir im nächsten Mal anders machen?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B050"/>
                </a:solidFill>
              </a:rPr>
              <a:t>Fazit</a:t>
            </a:r>
            <a:r>
              <a:rPr lang="de-DE"/>
              <a:t/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8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Viel </a:t>
            </a:r>
            <a:r>
              <a:rPr lang="de-DE"/>
              <a:t>Spaß </a:t>
            </a:r>
            <a:r>
              <a:rPr lang="de-DE" smtClean="0"/>
              <a:t>gemacht</a:t>
            </a:r>
          </a:p>
          <a:p>
            <a:r>
              <a:rPr lang="de-DE" smtClean="0"/>
              <a:t>Neue </a:t>
            </a:r>
            <a:r>
              <a:rPr lang="de-DE"/>
              <a:t>Erkenntnisse </a:t>
            </a:r>
            <a:r>
              <a:rPr lang="de-DE" smtClean="0"/>
              <a:t>gewonnen: Github, Maven, LibGDX, Threads…</a:t>
            </a:r>
          </a:p>
          <a:p>
            <a:r>
              <a:rPr lang="en-US" smtClean="0"/>
              <a:t>…</a:t>
            </a:r>
          </a:p>
          <a:p>
            <a:r>
              <a:rPr lang="en-US" smtClean="0"/>
              <a:t>…</a:t>
            </a:r>
            <a:endParaRPr lang="de-DE"/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Dinge wir persönlich gelernt haben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6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Es </a:t>
            </a:r>
            <a:r>
              <a:rPr lang="de-DE" smtClean="0"/>
              <a:t>könnten </a:t>
            </a:r>
            <a:r>
              <a:rPr lang="de-DE"/>
              <a:t>die neuen Funktionen wie Kontrolle der Anzahl der Autos, Tempo der Autos messen, Stau </a:t>
            </a:r>
            <a:r>
              <a:rPr lang="de-DE" smtClean="0"/>
              <a:t>vorwarnen… ergänzt werden</a:t>
            </a:r>
          </a:p>
          <a:p>
            <a:r>
              <a:rPr lang="de-DE" smtClean="0"/>
              <a:t>Es könnten </a:t>
            </a:r>
            <a:r>
              <a:rPr lang="de-DE"/>
              <a:t>intelligente Ampeln simuliert werden</a:t>
            </a:r>
          </a:p>
          <a:p>
            <a:r>
              <a:rPr lang="en-US" smtClean="0"/>
              <a:t>…</a:t>
            </a:r>
          </a:p>
          <a:p>
            <a:r>
              <a:rPr lang="en-US" smtClean="0"/>
              <a:t>…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8" y="692696"/>
            <a:ext cx="7899400" cy="503262"/>
          </a:xfrm>
        </p:spPr>
        <p:txBody>
          <a:bodyPr/>
          <a:lstStyle/>
          <a:p>
            <a:r>
              <a:rPr lang="de-DE"/>
              <a:t>Was würden wir im nächsten Mal anders machen?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7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7737475" cy="1155700"/>
          </a:xfrm>
        </p:spPr>
        <p:txBody>
          <a:bodyPr/>
          <a:lstStyle/>
          <a:p>
            <a:r>
              <a:rPr lang="en-US" sz="3600" smtClean="0"/>
              <a:t>Vielen Dank für Ihre Aufmerksamkeit</a:t>
            </a:r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22705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Einleitung</a:t>
            </a:r>
          </a:p>
          <a:p>
            <a:r>
              <a:rPr lang="de-DE" smtClean="0"/>
              <a:t>L</a:t>
            </a:r>
            <a:r>
              <a:rPr lang="de-DE"/>
              <a:t>ö</a:t>
            </a:r>
            <a:r>
              <a:rPr lang="de-DE" smtClean="0"/>
              <a:t>sungsideen</a:t>
            </a:r>
          </a:p>
          <a:p>
            <a:r>
              <a:rPr lang="de-DE" smtClean="0"/>
              <a:t>Umsetzung</a:t>
            </a:r>
          </a:p>
          <a:p>
            <a:r>
              <a:rPr lang="de-DE" smtClean="0"/>
              <a:t>Fazit</a:t>
            </a:r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Gliederung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9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Das Thema wir gewählt </a:t>
            </a:r>
            <a:r>
              <a:rPr lang="de-DE" smtClean="0"/>
              <a:t>haben</a:t>
            </a:r>
          </a:p>
          <a:p>
            <a:r>
              <a:rPr lang="de-DE"/>
              <a:t>Die Motivation für dieses Thema </a:t>
            </a:r>
            <a:endParaRPr lang="de-DE" smtClean="0"/>
          </a:p>
          <a:p>
            <a:r>
              <a:rPr lang="de-DE"/>
              <a:t>Die Fragen mit diesem Thema sollten beantwortet werden </a:t>
            </a:r>
            <a:endParaRPr lang="de-DE" smtClean="0"/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B050"/>
                </a:solidFill>
              </a:rPr>
              <a:t>Einleitung</a:t>
            </a:r>
            <a:r>
              <a:rPr lang="de-DE"/>
              <a:t/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Simulation des Fahrverhaltens an einer Ampelkreuzung</a:t>
            </a:r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Das Thema wir gewählt haben</a:t>
            </a:r>
            <a:br>
              <a:rPr lang="de-DE" smtClean="0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6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268" y="1340768"/>
            <a:ext cx="7923213" cy="4309963"/>
          </a:xfrm>
        </p:spPr>
        <p:txBody>
          <a:bodyPr/>
          <a:lstStyle/>
          <a:p>
            <a:r>
              <a:rPr lang="en-US" smtClean="0"/>
              <a:t>Stau ist ein Problem</a:t>
            </a:r>
          </a:p>
          <a:p>
            <a:r>
              <a:rPr lang="en-US"/>
              <a:t>Anhand dieser</a:t>
            </a:r>
          </a:p>
          <a:p>
            <a:pPr marL="0" indent="0">
              <a:buNone/>
            </a:pPr>
            <a:r>
              <a:rPr lang="en-US"/>
              <a:t>Simulation -&gt; Bewertung</a:t>
            </a:r>
          </a:p>
          <a:p>
            <a:pPr marL="0" indent="0">
              <a:buNone/>
            </a:pPr>
            <a:r>
              <a:rPr lang="en-US"/>
              <a:t>für Stau in einer Kreuzung</a:t>
            </a:r>
          </a:p>
          <a:p>
            <a:r>
              <a:rPr lang="en-US" smtClean="0"/>
              <a:t>Erweitern die Funktionen in der Zukunft wie z.B: Anzahl der Autos, Parameter von Geschwindigkeit eingeben</a:t>
            </a:r>
          </a:p>
          <a:p>
            <a:r>
              <a:rPr lang="en-US" smtClean="0"/>
              <a:t>…</a:t>
            </a:r>
          </a:p>
          <a:p>
            <a:r>
              <a:rPr lang="en-US" smtClean="0"/>
              <a:t>…</a:t>
            </a:r>
          </a:p>
          <a:p>
            <a:pPr marL="0" indent="0">
              <a:buNone/>
            </a:pPr>
            <a:r>
              <a:rPr lang="en-US" smtClean="0"/>
              <a:t> 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9425" y="692696"/>
            <a:ext cx="7899400" cy="503262"/>
          </a:xfrm>
        </p:spPr>
        <p:txBody>
          <a:bodyPr/>
          <a:lstStyle/>
          <a:p>
            <a:r>
              <a:rPr lang="de-DE"/>
              <a:t>Die Motivation für dieses Thema </a:t>
            </a:r>
            <a:br>
              <a:rPr lang="de-DE"/>
            </a:br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381642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Wie ist </a:t>
            </a:r>
            <a:r>
              <a:rPr lang="en-US" smtClean="0"/>
              <a:t>Verhalten </a:t>
            </a:r>
            <a:r>
              <a:rPr lang="en-US"/>
              <a:t>der </a:t>
            </a:r>
            <a:r>
              <a:rPr lang="en-US" smtClean="0"/>
              <a:t>Fahrzeuge in einer Kreuzung?</a:t>
            </a:r>
          </a:p>
          <a:p>
            <a:r>
              <a:rPr lang="en-US" smtClean="0"/>
              <a:t>Wann kann ein Stau auftauchen?</a:t>
            </a:r>
          </a:p>
          <a:p>
            <a:r>
              <a:rPr lang="en-US"/>
              <a:t>Wovon ist ein Stau </a:t>
            </a:r>
            <a:r>
              <a:rPr lang="en-US" smtClean="0"/>
              <a:t>abhängig?</a:t>
            </a:r>
          </a:p>
          <a:p>
            <a:r>
              <a:rPr lang="en-US" smtClean="0"/>
              <a:t>…</a:t>
            </a:r>
          </a:p>
          <a:p>
            <a:r>
              <a:rPr lang="en-US" smtClean="0"/>
              <a:t>…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232" y="692696"/>
            <a:ext cx="7899400" cy="503262"/>
          </a:xfrm>
        </p:spPr>
        <p:txBody>
          <a:bodyPr/>
          <a:lstStyle/>
          <a:p>
            <a:r>
              <a:rPr lang="de-DE"/>
              <a:t>Die Fragen mit diesem Thema sollten beantwortet werden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Die Lösungsideen wir diskutiert haben </a:t>
            </a:r>
            <a:endParaRPr lang="de-DE" smtClean="0"/>
          </a:p>
          <a:p>
            <a:r>
              <a:rPr lang="de-DE"/>
              <a:t>Die Entscheidung für eine Idee </a:t>
            </a:r>
            <a:endParaRPr lang="de-DE" smtClean="0"/>
          </a:p>
          <a:p>
            <a:r>
              <a:rPr lang="de-DE"/>
              <a:t>Gründe für diese Entscheidung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rgbClr val="00B050"/>
                </a:solidFill>
              </a:rPr>
              <a:t>Lösungsideen</a:t>
            </a:r>
            <a:r>
              <a:rPr lang="de-DE"/>
              <a:t/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6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</a:t>
            </a:r>
            <a:r>
              <a:rPr lang="de-DE" smtClean="0"/>
              <a:t>ar-following model</a:t>
            </a:r>
          </a:p>
          <a:p>
            <a:r>
              <a:rPr lang="de-DE"/>
              <a:t>C</a:t>
            </a:r>
            <a:r>
              <a:rPr lang="de-DE" smtClean="0"/>
              <a:t>ar </a:t>
            </a:r>
            <a:r>
              <a:rPr lang="de-DE"/>
              <a:t>lane changing </a:t>
            </a:r>
            <a:r>
              <a:rPr lang="de-DE" smtClean="0"/>
              <a:t>model</a:t>
            </a:r>
          </a:p>
          <a:p>
            <a:r>
              <a:rPr lang="en-US" smtClean="0"/>
              <a:t>Multi-threading</a:t>
            </a:r>
          </a:p>
          <a:p>
            <a:r>
              <a:rPr lang="en-US" smtClean="0"/>
              <a:t>Java Swing, um Grafik zu darstellen</a:t>
            </a:r>
          </a:p>
          <a:p>
            <a:r>
              <a:rPr lang="en-US" smtClean="0"/>
              <a:t>Texture Atlas, </a:t>
            </a:r>
            <a:r>
              <a:rPr lang="en-US"/>
              <a:t>um Grafik zu darstellen</a:t>
            </a:r>
            <a:r>
              <a:rPr lang="en-US" smtClean="0"/>
              <a:t> </a:t>
            </a:r>
          </a:p>
          <a:p>
            <a:r>
              <a:rPr lang="en-US" smtClean="0"/>
              <a:t>…</a:t>
            </a:r>
          </a:p>
          <a:p>
            <a:r>
              <a:rPr lang="en-US" smtClean="0"/>
              <a:t>…</a:t>
            </a:r>
          </a:p>
          <a:p>
            <a:endParaRPr lang="de-DE" smtClean="0"/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Lösungsideen wir diskutiert haben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……</a:t>
            </a:r>
          </a:p>
          <a:p>
            <a:r>
              <a:rPr lang="en-US" smtClean="0"/>
              <a:t>…</a:t>
            </a:r>
          </a:p>
          <a:p>
            <a:r>
              <a:rPr lang="en-US"/>
              <a:t>Texture Atlas, um Grafik zu darstellen </a:t>
            </a:r>
          </a:p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Entscheidung für eine Idee 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3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TU-Clausthal-Powerpoint4zu3</Template>
  <TotalTime>0</TotalTime>
  <Words>319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Calibri</vt:lpstr>
      <vt:lpstr>Symbol</vt:lpstr>
      <vt:lpstr>Wingdings</vt:lpstr>
      <vt:lpstr>en_tuc_vorlage_test</vt:lpstr>
      <vt:lpstr>Fortgeschrittenenprojekt Wirtschaftsinformatik (SS 2016)  </vt:lpstr>
      <vt:lpstr>Gliederung</vt:lpstr>
      <vt:lpstr>Einleitung </vt:lpstr>
      <vt:lpstr>Das Thema wir gewählt haben </vt:lpstr>
      <vt:lpstr>Die Motivation für dieses Thema  </vt:lpstr>
      <vt:lpstr>Die Fragen mit diesem Thema sollten beantwortet werden  </vt:lpstr>
      <vt:lpstr>Lösungsideen </vt:lpstr>
      <vt:lpstr>Die Lösungsideen wir diskutiert haben  </vt:lpstr>
      <vt:lpstr>Die Entscheidung für eine Idee  </vt:lpstr>
      <vt:lpstr>Gründe für diese Entscheidung  </vt:lpstr>
      <vt:lpstr>Umsetzung </vt:lpstr>
      <vt:lpstr>Die Umsetzung (Algorithmus) der Idee  </vt:lpstr>
      <vt:lpstr>PowerPoint Presentation</vt:lpstr>
      <vt:lpstr>PowerPoint Presentation</vt:lpstr>
      <vt:lpstr>Die Probleme während der Umsetzung  </vt:lpstr>
      <vt:lpstr>Fazit </vt:lpstr>
      <vt:lpstr>Die Dinge wir persönlich gelernt haben  </vt:lpstr>
      <vt:lpstr>Was würden wir im nächsten Mal anders machen?  </vt:lpstr>
      <vt:lpstr>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Fortgeschrittenenprojekt Wirtschaftsinformatik (SS 2016)</dc:title>
  <dc:creator>SetoVIE</dc:creator>
  <cp:lastModifiedBy>SetoVIE</cp:lastModifiedBy>
  <cp:revision>9</cp:revision>
  <dcterms:created xsi:type="dcterms:W3CDTF">2016-09-05T23:15:25Z</dcterms:created>
  <dcterms:modified xsi:type="dcterms:W3CDTF">2016-09-06T00:30:09Z</dcterms:modified>
</cp:coreProperties>
</file>