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9" r:id="rId3"/>
    <p:sldId id="277" r:id="rId4"/>
    <p:sldId id="265" r:id="rId5"/>
    <p:sldId id="266" r:id="rId6"/>
    <p:sldId id="267" r:id="rId7"/>
    <p:sldId id="278" r:id="rId8"/>
    <p:sldId id="268" r:id="rId9"/>
    <p:sldId id="275" r:id="rId10"/>
    <p:sldId id="269" r:id="rId11"/>
    <p:sldId id="270" r:id="rId12"/>
    <p:sldId id="281" r:id="rId13"/>
    <p:sldId id="271" r:id="rId14"/>
    <p:sldId id="283" r:id="rId15"/>
    <p:sldId id="292" r:id="rId16"/>
    <p:sldId id="293" r:id="rId17"/>
    <p:sldId id="294" r:id="rId18"/>
    <p:sldId id="284" r:id="rId19"/>
    <p:sldId id="264" r:id="rId20"/>
    <p:sldId id="272" r:id="rId21"/>
    <p:sldId id="285" r:id="rId22"/>
    <p:sldId id="290" r:id="rId23"/>
    <p:sldId id="280" r:id="rId24"/>
    <p:sldId id="273" r:id="rId25"/>
    <p:sldId id="274" r:id="rId26"/>
    <p:sldId id="276" r:id="rId2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4" autoAdjust="0"/>
    <p:restoredTop sz="94556" autoAdjust="0"/>
  </p:normalViewPr>
  <p:slideViewPr>
    <p:cSldViewPr>
      <p:cViewPr varScale="1">
        <p:scale>
          <a:sx n="80" d="100"/>
          <a:sy n="80" d="100"/>
        </p:scale>
        <p:origin x="113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-351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93C8BB-018D-47DC-8EB9-05038D5D9C0D}" type="doc">
      <dgm:prSet loTypeId="urn:microsoft.com/office/officeart/2005/8/layout/chevron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de-DE"/>
        </a:p>
      </dgm:t>
    </dgm:pt>
    <dgm:pt modelId="{01AFD420-0953-465F-9B42-F1F843CCBE1F}">
      <dgm:prSet phldrT="[Text]" custT="1"/>
      <dgm:spPr/>
      <dgm:t>
        <a:bodyPr/>
        <a:lstStyle/>
        <a:p>
          <a:r>
            <a:rPr lang="en-US" sz="2800" smtClean="0"/>
            <a:t>A</a:t>
          </a:r>
          <a:endParaRPr lang="de-DE" sz="2800"/>
        </a:p>
      </dgm:t>
    </dgm:pt>
    <dgm:pt modelId="{E576F9EA-6554-41AA-A12D-19708E46BFF5}" type="parTrans" cxnId="{FDCD009E-847E-4B0C-A5C5-2BDE878D41F2}">
      <dgm:prSet/>
      <dgm:spPr/>
      <dgm:t>
        <a:bodyPr/>
        <a:lstStyle/>
        <a:p>
          <a:endParaRPr lang="de-DE"/>
        </a:p>
      </dgm:t>
    </dgm:pt>
    <dgm:pt modelId="{0C58D962-1E22-4873-A26F-7C31529EE7F6}" type="sibTrans" cxnId="{FDCD009E-847E-4B0C-A5C5-2BDE878D41F2}">
      <dgm:prSet/>
      <dgm:spPr/>
      <dgm:t>
        <a:bodyPr/>
        <a:lstStyle/>
        <a:p>
          <a:endParaRPr lang="de-DE"/>
        </a:p>
      </dgm:t>
    </dgm:pt>
    <dgm:pt modelId="{EFB1C6C6-4176-428B-95F5-6256D35C9053}">
      <dgm:prSet phldrT="[Text]" custT="1"/>
      <dgm:spPr/>
      <dgm:t>
        <a:bodyPr/>
        <a:lstStyle/>
        <a:p>
          <a:r>
            <a:rPr lang="de-DE" sz="2800" dirty="0" smtClean="0"/>
            <a:t>Das Thema, das wir gewählt haben</a:t>
          </a:r>
          <a:endParaRPr lang="de-DE" sz="2800" dirty="0"/>
        </a:p>
      </dgm:t>
    </dgm:pt>
    <dgm:pt modelId="{762A5371-16E5-4E63-A8AD-20D7B042875C}" type="parTrans" cxnId="{CD135138-CB00-4D5C-8916-14BBC8CD979E}">
      <dgm:prSet/>
      <dgm:spPr/>
      <dgm:t>
        <a:bodyPr/>
        <a:lstStyle/>
        <a:p>
          <a:endParaRPr lang="de-DE"/>
        </a:p>
      </dgm:t>
    </dgm:pt>
    <dgm:pt modelId="{7A4693A3-0593-4F22-8895-78E3179ADF2F}" type="sibTrans" cxnId="{CD135138-CB00-4D5C-8916-14BBC8CD979E}">
      <dgm:prSet/>
      <dgm:spPr/>
      <dgm:t>
        <a:bodyPr/>
        <a:lstStyle/>
        <a:p>
          <a:endParaRPr lang="de-DE"/>
        </a:p>
      </dgm:t>
    </dgm:pt>
    <dgm:pt modelId="{06F36A17-F728-45E0-9B0F-A833F2A5BBBE}">
      <dgm:prSet phldrT="[Text]" custT="1"/>
      <dgm:spPr/>
      <dgm:t>
        <a:bodyPr/>
        <a:lstStyle/>
        <a:p>
          <a:r>
            <a:rPr lang="en-US" sz="2800" smtClean="0"/>
            <a:t>B</a:t>
          </a:r>
          <a:endParaRPr lang="de-DE" sz="2800"/>
        </a:p>
      </dgm:t>
    </dgm:pt>
    <dgm:pt modelId="{10A75065-0BB1-48E1-9E7E-524AE248C25D}" type="parTrans" cxnId="{1CFDD4AD-BCFF-4705-8B1A-A54E9B35B36F}">
      <dgm:prSet/>
      <dgm:spPr/>
      <dgm:t>
        <a:bodyPr/>
        <a:lstStyle/>
        <a:p>
          <a:endParaRPr lang="de-DE"/>
        </a:p>
      </dgm:t>
    </dgm:pt>
    <dgm:pt modelId="{BFE1499D-199C-44E4-BDA2-E64D3ADBA5DB}" type="sibTrans" cxnId="{1CFDD4AD-BCFF-4705-8B1A-A54E9B35B36F}">
      <dgm:prSet/>
      <dgm:spPr/>
      <dgm:t>
        <a:bodyPr/>
        <a:lstStyle/>
        <a:p>
          <a:endParaRPr lang="de-DE"/>
        </a:p>
      </dgm:t>
    </dgm:pt>
    <dgm:pt modelId="{DD019383-BC0E-4676-A4F2-2E3E315F1460}">
      <dgm:prSet phldrT="[Text]" custT="1"/>
      <dgm:spPr/>
      <dgm:t>
        <a:bodyPr/>
        <a:lstStyle/>
        <a:p>
          <a:r>
            <a:rPr lang="de-DE" sz="2800" smtClean="0"/>
            <a:t>Die Motivation für dieses Thema </a:t>
          </a:r>
          <a:endParaRPr lang="de-DE" sz="2800"/>
        </a:p>
      </dgm:t>
    </dgm:pt>
    <dgm:pt modelId="{D6D95859-4931-40A0-8BAD-D1F2A314F789}" type="parTrans" cxnId="{21F2274C-66FB-4060-8243-3A7B078C3F38}">
      <dgm:prSet/>
      <dgm:spPr/>
      <dgm:t>
        <a:bodyPr/>
        <a:lstStyle/>
        <a:p>
          <a:endParaRPr lang="de-DE"/>
        </a:p>
      </dgm:t>
    </dgm:pt>
    <dgm:pt modelId="{7370EBA3-2995-4DDF-A845-DCC7FE98F0EC}" type="sibTrans" cxnId="{21F2274C-66FB-4060-8243-3A7B078C3F38}">
      <dgm:prSet/>
      <dgm:spPr/>
      <dgm:t>
        <a:bodyPr/>
        <a:lstStyle/>
        <a:p>
          <a:endParaRPr lang="de-DE"/>
        </a:p>
      </dgm:t>
    </dgm:pt>
    <dgm:pt modelId="{276400D0-9AA8-4292-8B4A-D346B5909E61}">
      <dgm:prSet phldrT="[Text]" custT="1"/>
      <dgm:spPr/>
      <dgm:t>
        <a:bodyPr/>
        <a:lstStyle/>
        <a:p>
          <a:r>
            <a:rPr lang="en-US" sz="2800" smtClean="0"/>
            <a:t>C</a:t>
          </a:r>
          <a:endParaRPr lang="de-DE" sz="2800"/>
        </a:p>
      </dgm:t>
    </dgm:pt>
    <dgm:pt modelId="{31F63404-03CE-495A-93D8-DF5947FA8951}" type="parTrans" cxnId="{E8287B54-0E63-4D32-8153-5BB69DDB87BB}">
      <dgm:prSet/>
      <dgm:spPr/>
      <dgm:t>
        <a:bodyPr/>
        <a:lstStyle/>
        <a:p>
          <a:endParaRPr lang="de-DE"/>
        </a:p>
      </dgm:t>
    </dgm:pt>
    <dgm:pt modelId="{8EE86E78-9B6A-42AB-966E-5DA0D7E12BC5}" type="sibTrans" cxnId="{E8287B54-0E63-4D32-8153-5BB69DDB87BB}">
      <dgm:prSet/>
      <dgm:spPr/>
      <dgm:t>
        <a:bodyPr/>
        <a:lstStyle/>
        <a:p>
          <a:endParaRPr lang="de-DE"/>
        </a:p>
      </dgm:t>
    </dgm:pt>
    <dgm:pt modelId="{2A97A1A3-3549-4ACD-9207-BDBCD912676A}">
      <dgm:prSet phldrT="[Text]" custT="1"/>
      <dgm:spPr/>
      <dgm:t>
        <a:bodyPr/>
        <a:lstStyle/>
        <a:p>
          <a:r>
            <a:rPr lang="de-DE" sz="2800" dirty="0" smtClean="0"/>
            <a:t>Die Fragen, die mit diesem Thema beantwortet werden können</a:t>
          </a:r>
          <a:endParaRPr lang="de-DE" sz="2800" dirty="0"/>
        </a:p>
      </dgm:t>
    </dgm:pt>
    <dgm:pt modelId="{4246899C-BCA1-4B31-9D0C-CA472684BB25}" type="parTrans" cxnId="{8989E16D-9D1D-4473-9B10-5F34C466AA84}">
      <dgm:prSet/>
      <dgm:spPr/>
      <dgm:t>
        <a:bodyPr/>
        <a:lstStyle/>
        <a:p>
          <a:endParaRPr lang="de-DE"/>
        </a:p>
      </dgm:t>
    </dgm:pt>
    <dgm:pt modelId="{E5F0402D-DB37-4B9F-8F91-3C41661FBAE0}" type="sibTrans" cxnId="{8989E16D-9D1D-4473-9B10-5F34C466AA84}">
      <dgm:prSet/>
      <dgm:spPr/>
      <dgm:t>
        <a:bodyPr/>
        <a:lstStyle/>
        <a:p>
          <a:endParaRPr lang="de-DE"/>
        </a:p>
      </dgm:t>
    </dgm:pt>
    <dgm:pt modelId="{C9E19E01-153D-486A-A315-B45C18283874}" type="pres">
      <dgm:prSet presAssocID="{8B93C8BB-018D-47DC-8EB9-05038D5D9C0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E32FC9E2-B186-4DA3-8E40-D0B68EA1A8E7}" type="pres">
      <dgm:prSet presAssocID="{01AFD420-0953-465F-9B42-F1F843CCBE1F}" presName="composite" presStyleCnt="0"/>
      <dgm:spPr/>
    </dgm:pt>
    <dgm:pt modelId="{2217C45F-43DB-42D1-8552-5580A8EE8463}" type="pres">
      <dgm:prSet presAssocID="{01AFD420-0953-465F-9B42-F1F843CCBE1F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52A5D98-6A6B-4147-A303-CF10D66A44F0}" type="pres">
      <dgm:prSet presAssocID="{01AFD420-0953-465F-9B42-F1F843CCBE1F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47392A7-3AFE-4791-8C61-B7E0DBBA9553}" type="pres">
      <dgm:prSet presAssocID="{0C58D962-1E22-4873-A26F-7C31529EE7F6}" presName="sp" presStyleCnt="0"/>
      <dgm:spPr/>
    </dgm:pt>
    <dgm:pt modelId="{8DA08EF2-089D-457C-9EDF-0C5DD6797AEB}" type="pres">
      <dgm:prSet presAssocID="{06F36A17-F728-45E0-9B0F-A833F2A5BBBE}" presName="composite" presStyleCnt="0"/>
      <dgm:spPr/>
    </dgm:pt>
    <dgm:pt modelId="{3107ECAF-5A6A-432D-A868-C375E87E29B5}" type="pres">
      <dgm:prSet presAssocID="{06F36A17-F728-45E0-9B0F-A833F2A5BBBE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C967895-D567-4D67-B203-137BDB1FD599}" type="pres">
      <dgm:prSet presAssocID="{06F36A17-F728-45E0-9B0F-A833F2A5BBBE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5FD96A7-78A3-424D-B79D-5A3970A7B6C6}" type="pres">
      <dgm:prSet presAssocID="{BFE1499D-199C-44E4-BDA2-E64D3ADBA5DB}" presName="sp" presStyleCnt="0"/>
      <dgm:spPr/>
    </dgm:pt>
    <dgm:pt modelId="{46A0F6B9-8F7F-4F81-829E-412049AF7E3F}" type="pres">
      <dgm:prSet presAssocID="{276400D0-9AA8-4292-8B4A-D346B5909E61}" presName="composite" presStyleCnt="0"/>
      <dgm:spPr/>
    </dgm:pt>
    <dgm:pt modelId="{975AB9DA-C470-4DAD-9564-21B3EDBCB7DB}" type="pres">
      <dgm:prSet presAssocID="{276400D0-9AA8-4292-8B4A-D346B5909E61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F217F31-8D48-41AF-8900-11BCBC2E4194}" type="pres">
      <dgm:prSet presAssocID="{276400D0-9AA8-4292-8B4A-D346B5909E61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C3628565-BC6A-48D5-A3C3-D60B1CB6798E}" type="presOf" srcId="{01AFD420-0953-465F-9B42-F1F843CCBE1F}" destId="{2217C45F-43DB-42D1-8552-5580A8EE8463}" srcOrd="0" destOrd="0" presId="urn:microsoft.com/office/officeart/2005/8/layout/chevron2"/>
    <dgm:cxn modelId="{CD135138-CB00-4D5C-8916-14BBC8CD979E}" srcId="{01AFD420-0953-465F-9B42-F1F843CCBE1F}" destId="{EFB1C6C6-4176-428B-95F5-6256D35C9053}" srcOrd="0" destOrd="0" parTransId="{762A5371-16E5-4E63-A8AD-20D7B042875C}" sibTransId="{7A4693A3-0593-4F22-8895-78E3179ADF2F}"/>
    <dgm:cxn modelId="{0C94C34B-D18F-4C90-80A5-547D712B8E23}" type="presOf" srcId="{276400D0-9AA8-4292-8B4A-D346B5909E61}" destId="{975AB9DA-C470-4DAD-9564-21B3EDBCB7DB}" srcOrd="0" destOrd="0" presId="urn:microsoft.com/office/officeart/2005/8/layout/chevron2"/>
    <dgm:cxn modelId="{21F2274C-66FB-4060-8243-3A7B078C3F38}" srcId="{06F36A17-F728-45E0-9B0F-A833F2A5BBBE}" destId="{DD019383-BC0E-4676-A4F2-2E3E315F1460}" srcOrd="0" destOrd="0" parTransId="{D6D95859-4931-40A0-8BAD-D1F2A314F789}" sibTransId="{7370EBA3-2995-4DDF-A845-DCC7FE98F0EC}"/>
    <dgm:cxn modelId="{8989E16D-9D1D-4473-9B10-5F34C466AA84}" srcId="{276400D0-9AA8-4292-8B4A-D346B5909E61}" destId="{2A97A1A3-3549-4ACD-9207-BDBCD912676A}" srcOrd="0" destOrd="0" parTransId="{4246899C-BCA1-4B31-9D0C-CA472684BB25}" sibTransId="{E5F0402D-DB37-4B9F-8F91-3C41661FBAE0}"/>
    <dgm:cxn modelId="{A2AA6AC7-F877-4549-B446-3AEEFCD55775}" type="presOf" srcId="{2A97A1A3-3549-4ACD-9207-BDBCD912676A}" destId="{8F217F31-8D48-41AF-8900-11BCBC2E4194}" srcOrd="0" destOrd="0" presId="urn:microsoft.com/office/officeart/2005/8/layout/chevron2"/>
    <dgm:cxn modelId="{15D8E7D9-754D-4934-A5A6-2A300C451B02}" type="presOf" srcId="{06F36A17-F728-45E0-9B0F-A833F2A5BBBE}" destId="{3107ECAF-5A6A-432D-A868-C375E87E29B5}" srcOrd="0" destOrd="0" presId="urn:microsoft.com/office/officeart/2005/8/layout/chevron2"/>
    <dgm:cxn modelId="{1CFDD4AD-BCFF-4705-8B1A-A54E9B35B36F}" srcId="{8B93C8BB-018D-47DC-8EB9-05038D5D9C0D}" destId="{06F36A17-F728-45E0-9B0F-A833F2A5BBBE}" srcOrd="1" destOrd="0" parTransId="{10A75065-0BB1-48E1-9E7E-524AE248C25D}" sibTransId="{BFE1499D-199C-44E4-BDA2-E64D3ADBA5DB}"/>
    <dgm:cxn modelId="{4E464AD5-8D1E-48E6-8895-2FFDE2FB50AB}" type="presOf" srcId="{EFB1C6C6-4176-428B-95F5-6256D35C9053}" destId="{752A5D98-6A6B-4147-A303-CF10D66A44F0}" srcOrd="0" destOrd="0" presId="urn:microsoft.com/office/officeart/2005/8/layout/chevron2"/>
    <dgm:cxn modelId="{3BB4D576-B4EF-4D22-9C60-150D639A9848}" type="presOf" srcId="{8B93C8BB-018D-47DC-8EB9-05038D5D9C0D}" destId="{C9E19E01-153D-486A-A315-B45C18283874}" srcOrd="0" destOrd="0" presId="urn:microsoft.com/office/officeart/2005/8/layout/chevron2"/>
    <dgm:cxn modelId="{FDCD009E-847E-4B0C-A5C5-2BDE878D41F2}" srcId="{8B93C8BB-018D-47DC-8EB9-05038D5D9C0D}" destId="{01AFD420-0953-465F-9B42-F1F843CCBE1F}" srcOrd="0" destOrd="0" parTransId="{E576F9EA-6554-41AA-A12D-19708E46BFF5}" sibTransId="{0C58D962-1E22-4873-A26F-7C31529EE7F6}"/>
    <dgm:cxn modelId="{EC057316-D58A-4333-AB81-E0058066710D}" type="presOf" srcId="{DD019383-BC0E-4676-A4F2-2E3E315F1460}" destId="{2C967895-D567-4D67-B203-137BDB1FD599}" srcOrd="0" destOrd="0" presId="urn:microsoft.com/office/officeart/2005/8/layout/chevron2"/>
    <dgm:cxn modelId="{E8287B54-0E63-4D32-8153-5BB69DDB87BB}" srcId="{8B93C8BB-018D-47DC-8EB9-05038D5D9C0D}" destId="{276400D0-9AA8-4292-8B4A-D346B5909E61}" srcOrd="2" destOrd="0" parTransId="{31F63404-03CE-495A-93D8-DF5947FA8951}" sibTransId="{8EE86E78-9B6A-42AB-966E-5DA0D7E12BC5}"/>
    <dgm:cxn modelId="{BBF1BD8D-8595-49DA-B3BE-1EDF2DC53950}" type="presParOf" srcId="{C9E19E01-153D-486A-A315-B45C18283874}" destId="{E32FC9E2-B186-4DA3-8E40-D0B68EA1A8E7}" srcOrd="0" destOrd="0" presId="urn:microsoft.com/office/officeart/2005/8/layout/chevron2"/>
    <dgm:cxn modelId="{8D188E20-EB0A-467F-9BC4-C01DD0056051}" type="presParOf" srcId="{E32FC9E2-B186-4DA3-8E40-D0B68EA1A8E7}" destId="{2217C45F-43DB-42D1-8552-5580A8EE8463}" srcOrd="0" destOrd="0" presId="urn:microsoft.com/office/officeart/2005/8/layout/chevron2"/>
    <dgm:cxn modelId="{60E20789-E293-4141-9F87-2B071F4A43F5}" type="presParOf" srcId="{E32FC9E2-B186-4DA3-8E40-D0B68EA1A8E7}" destId="{752A5D98-6A6B-4147-A303-CF10D66A44F0}" srcOrd="1" destOrd="0" presId="urn:microsoft.com/office/officeart/2005/8/layout/chevron2"/>
    <dgm:cxn modelId="{2CE7B119-DA9B-4F70-A151-607C73935CEC}" type="presParOf" srcId="{C9E19E01-153D-486A-A315-B45C18283874}" destId="{447392A7-3AFE-4791-8C61-B7E0DBBA9553}" srcOrd="1" destOrd="0" presId="urn:microsoft.com/office/officeart/2005/8/layout/chevron2"/>
    <dgm:cxn modelId="{E178B832-E497-4371-B9D3-7131E18B181A}" type="presParOf" srcId="{C9E19E01-153D-486A-A315-B45C18283874}" destId="{8DA08EF2-089D-457C-9EDF-0C5DD6797AEB}" srcOrd="2" destOrd="0" presId="urn:microsoft.com/office/officeart/2005/8/layout/chevron2"/>
    <dgm:cxn modelId="{7E975018-40C0-495A-BBD2-BDE6B503D0C9}" type="presParOf" srcId="{8DA08EF2-089D-457C-9EDF-0C5DD6797AEB}" destId="{3107ECAF-5A6A-432D-A868-C375E87E29B5}" srcOrd="0" destOrd="0" presId="urn:microsoft.com/office/officeart/2005/8/layout/chevron2"/>
    <dgm:cxn modelId="{F2F321E3-62EF-48A8-9852-1538B828C532}" type="presParOf" srcId="{8DA08EF2-089D-457C-9EDF-0C5DD6797AEB}" destId="{2C967895-D567-4D67-B203-137BDB1FD599}" srcOrd="1" destOrd="0" presId="urn:microsoft.com/office/officeart/2005/8/layout/chevron2"/>
    <dgm:cxn modelId="{90B1DB4D-D20D-4E7F-A305-303C6CF3AD42}" type="presParOf" srcId="{C9E19E01-153D-486A-A315-B45C18283874}" destId="{55FD96A7-78A3-424D-B79D-5A3970A7B6C6}" srcOrd="3" destOrd="0" presId="urn:microsoft.com/office/officeart/2005/8/layout/chevron2"/>
    <dgm:cxn modelId="{EC148993-5738-411B-904A-CC1375D61461}" type="presParOf" srcId="{C9E19E01-153D-486A-A315-B45C18283874}" destId="{46A0F6B9-8F7F-4F81-829E-412049AF7E3F}" srcOrd="4" destOrd="0" presId="urn:microsoft.com/office/officeart/2005/8/layout/chevron2"/>
    <dgm:cxn modelId="{5D267DEA-E0FF-4D97-A605-CFDB7BAFB668}" type="presParOf" srcId="{46A0F6B9-8F7F-4F81-829E-412049AF7E3F}" destId="{975AB9DA-C470-4DAD-9564-21B3EDBCB7DB}" srcOrd="0" destOrd="0" presId="urn:microsoft.com/office/officeart/2005/8/layout/chevron2"/>
    <dgm:cxn modelId="{F1BAF0DE-4FB8-4100-B010-1BA47F3139AE}" type="presParOf" srcId="{46A0F6B9-8F7F-4F81-829E-412049AF7E3F}" destId="{8F217F31-8D48-41AF-8900-11BCBC2E419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B66C49-3846-4475-B083-FF4D6CAB671B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de-DE"/>
        </a:p>
      </dgm:t>
    </dgm:pt>
    <dgm:pt modelId="{6C6BE2AA-8774-4889-AD1A-922BDE10DC69}">
      <dgm:prSet phldrT="[Text]" custT="1"/>
      <dgm:spPr/>
      <dgm:t>
        <a:bodyPr/>
        <a:lstStyle/>
        <a:p>
          <a:r>
            <a:rPr lang="de-DE" sz="2800" smtClean="0"/>
            <a:t>Die Lösungsideen wir diskutiert haben </a:t>
          </a:r>
          <a:endParaRPr lang="de-DE" sz="2800"/>
        </a:p>
      </dgm:t>
    </dgm:pt>
    <dgm:pt modelId="{A93737B7-3C4F-46B8-A261-B6CF28FEFD5B}" type="parTrans" cxnId="{6A37A1DC-905E-4F15-A9E4-03EBE114E828}">
      <dgm:prSet/>
      <dgm:spPr/>
      <dgm:t>
        <a:bodyPr/>
        <a:lstStyle/>
        <a:p>
          <a:endParaRPr lang="de-DE"/>
        </a:p>
      </dgm:t>
    </dgm:pt>
    <dgm:pt modelId="{9DD9A395-EFDE-40E8-A71D-50EFC9A766EA}" type="sibTrans" cxnId="{6A37A1DC-905E-4F15-A9E4-03EBE114E828}">
      <dgm:prSet/>
      <dgm:spPr/>
      <dgm:t>
        <a:bodyPr/>
        <a:lstStyle/>
        <a:p>
          <a:endParaRPr lang="de-DE"/>
        </a:p>
      </dgm:t>
    </dgm:pt>
    <dgm:pt modelId="{E341C811-7409-4F9B-BA55-5BFBCC01FF54}">
      <dgm:prSet phldrT="[Text]" custT="1"/>
      <dgm:spPr/>
      <dgm:t>
        <a:bodyPr/>
        <a:lstStyle/>
        <a:p>
          <a:r>
            <a:rPr lang="de-DE" sz="2800" smtClean="0"/>
            <a:t>Die Entscheidungen für Idee </a:t>
          </a:r>
          <a:endParaRPr lang="de-DE" sz="2800"/>
        </a:p>
      </dgm:t>
    </dgm:pt>
    <dgm:pt modelId="{5FC1FDBB-7D81-4C5E-BB53-06EB8DE34460}" type="parTrans" cxnId="{18193359-A7AE-4CDD-9E22-CAD191512282}">
      <dgm:prSet/>
      <dgm:spPr/>
      <dgm:t>
        <a:bodyPr/>
        <a:lstStyle/>
        <a:p>
          <a:endParaRPr lang="de-DE"/>
        </a:p>
      </dgm:t>
    </dgm:pt>
    <dgm:pt modelId="{4D3BD2D4-0F0D-4A9E-B94F-29C16A83223C}" type="sibTrans" cxnId="{18193359-A7AE-4CDD-9E22-CAD191512282}">
      <dgm:prSet/>
      <dgm:spPr/>
      <dgm:t>
        <a:bodyPr/>
        <a:lstStyle/>
        <a:p>
          <a:endParaRPr lang="de-DE"/>
        </a:p>
      </dgm:t>
    </dgm:pt>
    <dgm:pt modelId="{33C3CC8E-769D-4556-A1A3-3D8D5E2D7242}">
      <dgm:prSet phldrT="[Text]" custT="1"/>
      <dgm:spPr/>
      <dgm:t>
        <a:bodyPr/>
        <a:lstStyle/>
        <a:p>
          <a:r>
            <a:rPr lang="de-DE" sz="2800" smtClean="0"/>
            <a:t>Gründe für diese Entscheidungen</a:t>
          </a:r>
          <a:endParaRPr lang="de-DE" sz="2800"/>
        </a:p>
      </dgm:t>
    </dgm:pt>
    <dgm:pt modelId="{6D0B2CC0-57A0-45A8-A215-1DB2E263D234}" type="parTrans" cxnId="{49EF8D58-F41B-4321-9329-0438E1478797}">
      <dgm:prSet/>
      <dgm:spPr/>
      <dgm:t>
        <a:bodyPr/>
        <a:lstStyle/>
        <a:p>
          <a:endParaRPr lang="de-DE"/>
        </a:p>
      </dgm:t>
    </dgm:pt>
    <dgm:pt modelId="{7FB108F7-46F3-4EFF-B9C5-01CB0EAF0226}" type="sibTrans" cxnId="{49EF8D58-F41B-4321-9329-0438E1478797}">
      <dgm:prSet/>
      <dgm:spPr/>
      <dgm:t>
        <a:bodyPr/>
        <a:lstStyle/>
        <a:p>
          <a:endParaRPr lang="de-DE"/>
        </a:p>
      </dgm:t>
    </dgm:pt>
    <dgm:pt modelId="{EAAC82CA-6F9D-4BBF-B6BB-BDCD85B94DE4}" type="pres">
      <dgm:prSet presAssocID="{83B66C49-3846-4475-B083-FF4D6CAB671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01AABBCC-F3CC-498C-B92B-C76A58210DBC}" type="pres">
      <dgm:prSet presAssocID="{83B66C49-3846-4475-B083-FF4D6CAB671B}" presName="Name1" presStyleCnt="0"/>
      <dgm:spPr/>
    </dgm:pt>
    <dgm:pt modelId="{999379ED-8A54-42D5-AC1E-9C1E1D1CBBB9}" type="pres">
      <dgm:prSet presAssocID="{83B66C49-3846-4475-B083-FF4D6CAB671B}" presName="cycle" presStyleCnt="0"/>
      <dgm:spPr/>
    </dgm:pt>
    <dgm:pt modelId="{54E5CE3A-2820-4387-9A5C-9DF035C073AF}" type="pres">
      <dgm:prSet presAssocID="{83B66C49-3846-4475-B083-FF4D6CAB671B}" presName="srcNode" presStyleLbl="node1" presStyleIdx="0" presStyleCnt="3"/>
      <dgm:spPr/>
    </dgm:pt>
    <dgm:pt modelId="{6DF5ACF6-2EC1-403B-8258-ED049C488533}" type="pres">
      <dgm:prSet presAssocID="{83B66C49-3846-4475-B083-FF4D6CAB671B}" presName="conn" presStyleLbl="parChTrans1D2" presStyleIdx="0" presStyleCnt="1"/>
      <dgm:spPr/>
      <dgm:t>
        <a:bodyPr/>
        <a:lstStyle/>
        <a:p>
          <a:endParaRPr lang="de-DE"/>
        </a:p>
      </dgm:t>
    </dgm:pt>
    <dgm:pt modelId="{59201A03-0933-4DB7-8539-AF9C18A377BC}" type="pres">
      <dgm:prSet presAssocID="{83B66C49-3846-4475-B083-FF4D6CAB671B}" presName="extraNode" presStyleLbl="node1" presStyleIdx="0" presStyleCnt="3"/>
      <dgm:spPr/>
    </dgm:pt>
    <dgm:pt modelId="{575CA395-3B61-4A32-AD97-5847A4A8CF90}" type="pres">
      <dgm:prSet presAssocID="{83B66C49-3846-4475-B083-FF4D6CAB671B}" presName="dstNode" presStyleLbl="node1" presStyleIdx="0" presStyleCnt="3"/>
      <dgm:spPr/>
    </dgm:pt>
    <dgm:pt modelId="{D35B7E52-25E0-451E-9C75-7CC0ED8CECE1}" type="pres">
      <dgm:prSet presAssocID="{6C6BE2AA-8774-4889-AD1A-922BDE10DC69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F82E183-BE5F-4F71-B888-A6CBC301A3A1}" type="pres">
      <dgm:prSet presAssocID="{6C6BE2AA-8774-4889-AD1A-922BDE10DC69}" presName="accent_1" presStyleCnt="0"/>
      <dgm:spPr/>
    </dgm:pt>
    <dgm:pt modelId="{00571602-377B-4614-A199-C458DC0D99FB}" type="pres">
      <dgm:prSet presAssocID="{6C6BE2AA-8774-4889-AD1A-922BDE10DC69}" presName="accentRepeatNode" presStyleLbl="solidFgAcc1" presStyleIdx="0" presStyleCnt="3"/>
      <dgm:spPr/>
    </dgm:pt>
    <dgm:pt modelId="{B8173CF3-14B3-421D-A533-6D2382A03A74}" type="pres">
      <dgm:prSet presAssocID="{E341C811-7409-4F9B-BA55-5BFBCC01FF54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AE885CD-8039-4A7D-9FF3-372FD70035FA}" type="pres">
      <dgm:prSet presAssocID="{E341C811-7409-4F9B-BA55-5BFBCC01FF54}" presName="accent_2" presStyleCnt="0"/>
      <dgm:spPr/>
    </dgm:pt>
    <dgm:pt modelId="{497D7EBA-1600-4D33-B362-795109C9F390}" type="pres">
      <dgm:prSet presAssocID="{E341C811-7409-4F9B-BA55-5BFBCC01FF54}" presName="accentRepeatNode" presStyleLbl="solidFgAcc1" presStyleIdx="1" presStyleCnt="3"/>
      <dgm:spPr/>
    </dgm:pt>
    <dgm:pt modelId="{CF1D2CB3-3454-4DEB-92FE-8264AA73A25F}" type="pres">
      <dgm:prSet presAssocID="{33C3CC8E-769D-4556-A1A3-3D8D5E2D7242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3D66A6D-A84C-455E-BFD3-144DDFB4591E}" type="pres">
      <dgm:prSet presAssocID="{33C3CC8E-769D-4556-A1A3-3D8D5E2D7242}" presName="accent_3" presStyleCnt="0"/>
      <dgm:spPr/>
    </dgm:pt>
    <dgm:pt modelId="{CD50231A-564D-449B-872A-BB46EDAC50FB}" type="pres">
      <dgm:prSet presAssocID="{33C3CC8E-769D-4556-A1A3-3D8D5E2D7242}" presName="accentRepeatNode" presStyleLbl="solidFgAcc1" presStyleIdx="2" presStyleCnt="3"/>
      <dgm:spPr/>
    </dgm:pt>
  </dgm:ptLst>
  <dgm:cxnLst>
    <dgm:cxn modelId="{6A37A1DC-905E-4F15-A9E4-03EBE114E828}" srcId="{83B66C49-3846-4475-B083-FF4D6CAB671B}" destId="{6C6BE2AA-8774-4889-AD1A-922BDE10DC69}" srcOrd="0" destOrd="0" parTransId="{A93737B7-3C4F-46B8-A261-B6CF28FEFD5B}" sibTransId="{9DD9A395-EFDE-40E8-A71D-50EFC9A766EA}"/>
    <dgm:cxn modelId="{C3FA4FA1-4B9E-47E1-A792-AAEA98EA54D5}" type="presOf" srcId="{6C6BE2AA-8774-4889-AD1A-922BDE10DC69}" destId="{D35B7E52-25E0-451E-9C75-7CC0ED8CECE1}" srcOrd="0" destOrd="0" presId="urn:microsoft.com/office/officeart/2008/layout/VerticalCurvedList"/>
    <dgm:cxn modelId="{49EF8D58-F41B-4321-9329-0438E1478797}" srcId="{83B66C49-3846-4475-B083-FF4D6CAB671B}" destId="{33C3CC8E-769D-4556-A1A3-3D8D5E2D7242}" srcOrd="2" destOrd="0" parTransId="{6D0B2CC0-57A0-45A8-A215-1DB2E263D234}" sibTransId="{7FB108F7-46F3-4EFF-B9C5-01CB0EAF0226}"/>
    <dgm:cxn modelId="{030E8294-7AD9-4491-B3DC-28630ED36A96}" type="presOf" srcId="{E341C811-7409-4F9B-BA55-5BFBCC01FF54}" destId="{B8173CF3-14B3-421D-A533-6D2382A03A74}" srcOrd="0" destOrd="0" presId="urn:microsoft.com/office/officeart/2008/layout/VerticalCurvedList"/>
    <dgm:cxn modelId="{18193359-A7AE-4CDD-9E22-CAD191512282}" srcId="{83B66C49-3846-4475-B083-FF4D6CAB671B}" destId="{E341C811-7409-4F9B-BA55-5BFBCC01FF54}" srcOrd="1" destOrd="0" parTransId="{5FC1FDBB-7D81-4C5E-BB53-06EB8DE34460}" sibTransId="{4D3BD2D4-0F0D-4A9E-B94F-29C16A83223C}"/>
    <dgm:cxn modelId="{3A9F1039-3AB9-4297-8567-2B0E872F761E}" type="presOf" srcId="{83B66C49-3846-4475-B083-FF4D6CAB671B}" destId="{EAAC82CA-6F9D-4BBF-B6BB-BDCD85B94DE4}" srcOrd="0" destOrd="0" presId="urn:microsoft.com/office/officeart/2008/layout/VerticalCurvedList"/>
    <dgm:cxn modelId="{09E03400-D65B-427B-8669-48867949B263}" type="presOf" srcId="{33C3CC8E-769D-4556-A1A3-3D8D5E2D7242}" destId="{CF1D2CB3-3454-4DEB-92FE-8264AA73A25F}" srcOrd="0" destOrd="0" presId="urn:microsoft.com/office/officeart/2008/layout/VerticalCurvedList"/>
    <dgm:cxn modelId="{14F17F80-525A-4A21-9645-1ADDF56186EE}" type="presOf" srcId="{9DD9A395-EFDE-40E8-A71D-50EFC9A766EA}" destId="{6DF5ACF6-2EC1-403B-8258-ED049C488533}" srcOrd="0" destOrd="0" presId="urn:microsoft.com/office/officeart/2008/layout/VerticalCurvedList"/>
    <dgm:cxn modelId="{7CCE9219-13CE-4530-8179-AAAA4C592A81}" type="presParOf" srcId="{EAAC82CA-6F9D-4BBF-B6BB-BDCD85B94DE4}" destId="{01AABBCC-F3CC-498C-B92B-C76A58210DBC}" srcOrd="0" destOrd="0" presId="urn:microsoft.com/office/officeart/2008/layout/VerticalCurvedList"/>
    <dgm:cxn modelId="{F4AF6935-39B5-4D71-8956-A5C283CF012C}" type="presParOf" srcId="{01AABBCC-F3CC-498C-B92B-C76A58210DBC}" destId="{999379ED-8A54-42D5-AC1E-9C1E1D1CBBB9}" srcOrd="0" destOrd="0" presId="urn:microsoft.com/office/officeart/2008/layout/VerticalCurvedList"/>
    <dgm:cxn modelId="{F0C0E233-2249-461A-B481-BE63B96344C5}" type="presParOf" srcId="{999379ED-8A54-42D5-AC1E-9C1E1D1CBBB9}" destId="{54E5CE3A-2820-4387-9A5C-9DF035C073AF}" srcOrd="0" destOrd="0" presId="urn:microsoft.com/office/officeart/2008/layout/VerticalCurvedList"/>
    <dgm:cxn modelId="{BEBB0E68-6804-4EEC-859A-7E2398748CC9}" type="presParOf" srcId="{999379ED-8A54-42D5-AC1E-9C1E1D1CBBB9}" destId="{6DF5ACF6-2EC1-403B-8258-ED049C488533}" srcOrd="1" destOrd="0" presId="urn:microsoft.com/office/officeart/2008/layout/VerticalCurvedList"/>
    <dgm:cxn modelId="{BFBF6278-F0E7-4CE4-9C6D-0690F9B31813}" type="presParOf" srcId="{999379ED-8A54-42D5-AC1E-9C1E1D1CBBB9}" destId="{59201A03-0933-4DB7-8539-AF9C18A377BC}" srcOrd="2" destOrd="0" presId="urn:microsoft.com/office/officeart/2008/layout/VerticalCurvedList"/>
    <dgm:cxn modelId="{B86A649F-65C1-4B33-B310-AF3FFA939F5B}" type="presParOf" srcId="{999379ED-8A54-42D5-AC1E-9C1E1D1CBBB9}" destId="{575CA395-3B61-4A32-AD97-5847A4A8CF90}" srcOrd="3" destOrd="0" presId="urn:microsoft.com/office/officeart/2008/layout/VerticalCurvedList"/>
    <dgm:cxn modelId="{83767602-5D08-40B9-8A82-B405BC7F2B4C}" type="presParOf" srcId="{01AABBCC-F3CC-498C-B92B-C76A58210DBC}" destId="{D35B7E52-25E0-451E-9C75-7CC0ED8CECE1}" srcOrd="1" destOrd="0" presId="urn:microsoft.com/office/officeart/2008/layout/VerticalCurvedList"/>
    <dgm:cxn modelId="{179AD7BF-27D5-4468-A8E7-A58E2DE65BAC}" type="presParOf" srcId="{01AABBCC-F3CC-498C-B92B-C76A58210DBC}" destId="{8F82E183-BE5F-4F71-B888-A6CBC301A3A1}" srcOrd="2" destOrd="0" presId="urn:microsoft.com/office/officeart/2008/layout/VerticalCurvedList"/>
    <dgm:cxn modelId="{93D1A0F8-BA05-4863-83AD-EF235155D010}" type="presParOf" srcId="{8F82E183-BE5F-4F71-B888-A6CBC301A3A1}" destId="{00571602-377B-4614-A199-C458DC0D99FB}" srcOrd="0" destOrd="0" presId="urn:microsoft.com/office/officeart/2008/layout/VerticalCurvedList"/>
    <dgm:cxn modelId="{2A6D3134-C270-47BB-85FA-1D3610F38206}" type="presParOf" srcId="{01AABBCC-F3CC-498C-B92B-C76A58210DBC}" destId="{B8173CF3-14B3-421D-A533-6D2382A03A74}" srcOrd="3" destOrd="0" presId="urn:microsoft.com/office/officeart/2008/layout/VerticalCurvedList"/>
    <dgm:cxn modelId="{78B9A07E-B02E-4C8E-8D81-6503B7D0B8C8}" type="presParOf" srcId="{01AABBCC-F3CC-498C-B92B-C76A58210DBC}" destId="{7AE885CD-8039-4A7D-9FF3-372FD70035FA}" srcOrd="4" destOrd="0" presId="urn:microsoft.com/office/officeart/2008/layout/VerticalCurvedList"/>
    <dgm:cxn modelId="{6043BDCC-9225-427F-ABEA-9949DC6450B0}" type="presParOf" srcId="{7AE885CD-8039-4A7D-9FF3-372FD70035FA}" destId="{497D7EBA-1600-4D33-B362-795109C9F390}" srcOrd="0" destOrd="0" presId="urn:microsoft.com/office/officeart/2008/layout/VerticalCurvedList"/>
    <dgm:cxn modelId="{465ACA6D-13F6-40EC-92CE-31B642804405}" type="presParOf" srcId="{01AABBCC-F3CC-498C-B92B-C76A58210DBC}" destId="{CF1D2CB3-3454-4DEB-92FE-8264AA73A25F}" srcOrd="5" destOrd="0" presId="urn:microsoft.com/office/officeart/2008/layout/VerticalCurvedList"/>
    <dgm:cxn modelId="{8EBE4FA0-7EC5-477F-85B9-B1AAA1CEC3EB}" type="presParOf" srcId="{01AABBCC-F3CC-498C-B92B-C76A58210DBC}" destId="{13D66A6D-A84C-455E-BFD3-144DDFB4591E}" srcOrd="6" destOrd="0" presId="urn:microsoft.com/office/officeart/2008/layout/VerticalCurvedList"/>
    <dgm:cxn modelId="{1EFC2F69-8619-411A-8C92-64ADF0507803}" type="presParOf" srcId="{13D66A6D-A84C-455E-BFD3-144DDFB4591E}" destId="{CD50231A-564D-449B-872A-BB46EDAC50F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2C04805-FDDF-44BD-A80D-77D675A56863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de-DE"/>
        </a:p>
      </dgm:t>
    </dgm:pt>
    <dgm:pt modelId="{9A500F46-FE78-447B-B0AA-8CA7EE3A143D}">
      <dgm:prSet phldrT="[Text]" custT="1"/>
      <dgm:spPr/>
      <dgm:t>
        <a:bodyPr/>
        <a:lstStyle/>
        <a:p>
          <a:r>
            <a:rPr lang="en-US" sz="2800" smtClean="0"/>
            <a:t>A. </a:t>
          </a:r>
          <a:r>
            <a:rPr lang="de-DE" sz="2800" smtClean="0"/>
            <a:t>Die Umsetzung (Algorithmus) der Idee </a:t>
          </a:r>
          <a:r>
            <a:rPr lang="en-US" sz="2800" smtClean="0"/>
            <a:t> </a:t>
          </a:r>
          <a:endParaRPr lang="de-DE" sz="2800"/>
        </a:p>
      </dgm:t>
    </dgm:pt>
    <dgm:pt modelId="{FB9594B7-976C-4AA6-80B7-B0DADCB38DEC}" type="parTrans" cxnId="{A3DDD0F4-AB12-4AD9-82D8-3C2255E855D6}">
      <dgm:prSet/>
      <dgm:spPr/>
      <dgm:t>
        <a:bodyPr/>
        <a:lstStyle/>
        <a:p>
          <a:endParaRPr lang="de-DE"/>
        </a:p>
      </dgm:t>
    </dgm:pt>
    <dgm:pt modelId="{822AB08C-B6AD-49D6-A34D-CD4EA77A4E7F}" type="sibTrans" cxnId="{A3DDD0F4-AB12-4AD9-82D8-3C2255E855D6}">
      <dgm:prSet/>
      <dgm:spPr/>
      <dgm:t>
        <a:bodyPr/>
        <a:lstStyle/>
        <a:p>
          <a:endParaRPr lang="de-DE"/>
        </a:p>
      </dgm:t>
    </dgm:pt>
    <dgm:pt modelId="{7BC08C6A-665B-4F92-BDB8-2A041434F232}">
      <dgm:prSet phldrT="[Text]" custT="1"/>
      <dgm:spPr/>
      <dgm:t>
        <a:bodyPr/>
        <a:lstStyle/>
        <a:p>
          <a:r>
            <a:rPr lang="en-US" sz="2800" smtClean="0"/>
            <a:t>B. </a:t>
          </a:r>
          <a:r>
            <a:rPr lang="de-DE" sz="2800" smtClean="0"/>
            <a:t>Die Probleme während der Umsetzung </a:t>
          </a:r>
          <a:endParaRPr lang="de-DE" sz="2800"/>
        </a:p>
      </dgm:t>
    </dgm:pt>
    <dgm:pt modelId="{C7C31B05-F05A-4B5B-AA2B-D878F9BD3B6A}" type="parTrans" cxnId="{1CA50AB0-2568-4B8C-B7A7-4169C007DF80}">
      <dgm:prSet/>
      <dgm:spPr/>
      <dgm:t>
        <a:bodyPr/>
        <a:lstStyle/>
        <a:p>
          <a:endParaRPr lang="de-DE"/>
        </a:p>
      </dgm:t>
    </dgm:pt>
    <dgm:pt modelId="{388A5D16-C7F6-4A38-9ED2-B8F697A971B1}" type="sibTrans" cxnId="{1CA50AB0-2568-4B8C-B7A7-4169C007DF80}">
      <dgm:prSet/>
      <dgm:spPr/>
      <dgm:t>
        <a:bodyPr/>
        <a:lstStyle/>
        <a:p>
          <a:endParaRPr lang="de-DE"/>
        </a:p>
      </dgm:t>
    </dgm:pt>
    <dgm:pt modelId="{0AD75C6C-6EFA-476F-8603-8E81BC225C67}" type="pres">
      <dgm:prSet presAssocID="{D2C04805-FDDF-44BD-A80D-77D675A5686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19959F0E-4B7A-44FE-9BE5-4A4A4C9E6151}" type="pres">
      <dgm:prSet presAssocID="{9A500F46-FE78-447B-B0AA-8CA7EE3A143D}" presName="parentLin" presStyleCnt="0"/>
      <dgm:spPr/>
    </dgm:pt>
    <dgm:pt modelId="{0531E626-7D7C-415D-B6F8-8263A7A94C5B}" type="pres">
      <dgm:prSet presAssocID="{9A500F46-FE78-447B-B0AA-8CA7EE3A143D}" presName="parentLeftMargin" presStyleLbl="node1" presStyleIdx="0" presStyleCnt="2"/>
      <dgm:spPr/>
      <dgm:t>
        <a:bodyPr/>
        <a:lstStyle/>
        <a:p>
          <a:endParaRPr lang="de-DE"/>
        </a:p>
      </dgm:t>
    </dgm:pt>
    <dgm:pt modelId="{BE8710B2-376E-4785-8AB4-65BDD3916166}" type="pres">
      <dgm:prSet presAssocID="{9A500F46-FE78-447B-B0AA-8CA7EE3A143D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5160A24-827A-483A-9245-2E8879650D79}" type="pres">
      <dgm:prSet presAssocID="{9A500F46-FE78-447B-B0AA-8CA7EE3A143D}" presName="negativeSpace" presStyleCnt="0"/>
      <dgm:spPr/>
    </dgm:pt>
    <dgm:pt modelId="{47DC8CEC-1805-48D6-912C-DB0B038BDF6D}" type="pres">
      <dgm:prSet presAssocID="{9A500F46-FE78-447B-B0AA-8CA7EE3A143D}" presName="childText" presStyleLbl="conFgAcc1" presStyleIdx="0" presStyleCnt="2">
        <dgm:presLayoutVars>
          <dgm:bulletEnabled val="1"/>
        </dgm:presLayoutVars>
      </dgm:prSet>
      <dgm:spPr/>
    </dgm:pt>
    <dgm:pt modelId="{89280B2A-3CC0-4EC6-9572-46DC5DB36DC8}" type="pres">
      <dgm:prSet presAssocID="{822AB08C-B6AD-49D6-A34D-CD4EA77A4E7F}" presName="spaceBetweenRectangles" presStyleCnt="0"/>
      <dgm:spPr/>
    </dgm:pt>
    <dgm:pt modelId="{ACAF3F76-AAA5-4F54-A800-0048D2C2495C}" type="pres">
      <dgm:prSet presAssocID="{7BC08C6A-665B-4F92-BDB8-2A041434F232}" presName="parentLin" presStyleCnt="0"/>
      <dgm:spPr/>
    </dgm:pt>
    <dgm:pt modelId="{0F0E488D-2315-437A-B8D4-E0003D465AD8}" type="pres">
      <dgm:prSet presAssocID="{7BC08C6A-665B-4F92-BDB8-2A041434F232}" presName="parentLeftMargin" presStyleLbl="node1" presStyleIdx="0" presStyleCnt="2"/>
      <dgm:spPr/>
      <dgm:t>
        <a:bodyPr/>
        <a:lstStyle/>
        <a:p>
          <a:endParaRPr lang="de-DE"/>
        </a:p>
      </dgm:t>
    </dgm:pt>
    <dgm:pt modelId="{11AE2FC2-7740-41B8-8D8B-4EBF462ED727}" type="pres">
      <dgm:prSet presAssocID="{7BC08C6A-665B-4F92-BDB8-2A041434F232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8C277BE-6BD0-4718-9CA5-AB96AC2C1A89}" type="pres">
      <dgm:prSet presAssocID="{7BC08C6A-665B-4F92-BDB8-2A041434F232}" presName="negativeSpace" presStyleCnt="0"/>
      <dgm:spPr/>
    </dgm:pt>
    <dgm:pt modelId="{1C21FDA3-5EAF-4539-BD87-B4AA970A0A91}" type="pres">
      <dgm:prSet presAssocID="{7BC08C6A-665B-4F92-BDB8-2A041434F23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74A5D1D-2295-4BD4-9377-8A7EDB91EE23}" type="presOf" srcId="{7BC08C6A-665B-4F92-BDB8-2A041434F232}" destId="{0F0E488D-2315-437A-B8D4-E0003D465AD8}" srcOrd="0" destOrd="0" presId="urn:microsoft.com/office/officeart/2005/8/layout/list1"/>
    <dgm:cxn modelId="{5AA7D461-D7A9-4C3E-950E-0DF6557C0F29}" type="presOf" srcId="{9A500F46-FE78-447B-B0AA-8CA7EE3A143D}" destId="{0531E626-7D7C-415D-B6F8-8263A7A94C5B}" srcOrd="0" destOrd="0" presId="urn:microsoft.com/office/officeart/2005/8/layout/list1"/>
    <dgm:cxn modelId="{D1A10EA3-87D5-4CD2-B709-84B2A95593B6}" type="presOf" srcId="{9A500F46-FE78-447B-B0AA-8CA7EE3A143D}" destId="{BE8710B2-376E-4785-8AB4-65BDD3916166}" srcOrd="1" destOrd="0" presId="urn:microsoft.com/office/officeart/2005/8/layout/list1"/>
    <dgm:cxn modelId="{A3DDD0F4-AB12-4AD9-82D8-3C2255E855D6}" srcId="{D2C04805-FDDF-44BD-A80D-77D675A56863}" destId="{9A500F46-FE78-447B-B0AA-8CA7EE3A143D}" srcOrd="0" destOrd="0" parTransId="{FB9594B7-976C-4AA6-80B7-B0DADCB38DEC}" sibTransId="{822AB08C-B6AD-49D6-A34D-CD4EA77A4E7F}"/>
    <dgm:cxn modelId="{AC36DE1D-E477-440C-96D2-ED91BB4D2A83}" type="presOf" srcId="{7BC08C6A-665B-4F92-BDB8-2A041434F232}" destId="{11AE2FC2-7740-41B8-8D8B-4EBF462ED727}" srcOrd="1" destOrd="0" presId="urn:microsoft.com/office/officeart/2005/8/layout/list1"/>
    <dgm:cxn modelId="{1CA50AB0-2568-4B8C-B7A7-4169C007DF80}" srcId="{D2C04805-FDDF-44BD-A80D-77D675A56863}" destId="{7BC08C6A-665B-4F92-BDB8-2A041434F232}" srcOrd="1" destOrd="0" parTransId="{C7C31B05-F05A-4B5B-AA2B-D878F9BD3B6A}" sibTransId="{388A5D16-C7F6-4A38-9ED2-B8F697A971B1}"/>
    <dgm:cxn modelId="{3989210D-EC3D-4634-A818-D7CDED166F67}" type="presOf" srcId="{D2C04805-FDDF-44BD-A80D-77D675A56863}" destId="{0AD75C6C-6EFA-476F-8603-8E81BC225C67}" srcOrd="0" destOrd="0" presId="urn:microsoft.com/office/officeart/2005/8/layout/list1"/>
    <dgm:cxn modelId="{92558598-9B3D-404C-8CAE-963D384B14C1}" type="presParOf" srcId="{0AD75C6C-6EFA-476F-8603-8E81BC225C67}" destId="{19959F0E-4B7A-44FE-9BE5-4A4A4C9E6151}" srcOrd="0" destOrd="0" presId="urn:microsoft.com/office/officeart/2005/8/layout/list1"/>
    <dgm:cxn modelId="{05383418-B6C1-4DC4-B67D-02FD1757A314}" type="presParOf" srcId="{19959F0E-4B7A-44FE-9BE5-4A4A4C9E6151}" destId="{0531E626-7D7C-415D-B6F8-8263A7A94C5B}" srcOrd="0" destOrd="0" presId="urn:microsoft.com/office/officeart/2005/8/layout/list1"/>
    <dgm:cxn modelId="{8FB400A9-03A9-4A1F-BE35-814A782B63CA}" type="presParOf" srcId="{19959F0E-4B7A-44FE-9BE5-4A4A4C9E6151}" destId="{BE8710B2-376E-4785-8AB4-65BDD3916166}" srcOrd="1" destOrd="0" presId="urn:microsoft.com/office/officeart/2005/8/layout/list1"/>
    <dgm:cxn modelId="{B28B67BB-ABF1-426A-A6C2-043D6E69FC5B}" type="presParOf" srcId="{0AD75C6C-6EFA-476F-8603-8E81BC225C67}" destId="{15160A24-827A-483A-9245-2E8879650D79}" srcOrd="1" destOrd="0" presId="urn:microsoft.com/office/officeart/2005/8/layout/list1"/>
    <dgm:cxn modelId="{5D59ECB4-4138-42C0-8E79-EDC50C6F4D40}" type="presParOf" srcId="{0AD75C6C-6EFA-476F-8603-8E81BC225C67}" destId="{47DC8CEC-1805-48D6-912C-DB0B038BDF6D}" srcOrd="2" destOrd="0" presId="urn:microsoft.com/office/officeart/2005/8/layout/list1"/>
    <dgm:cxn modelId="{CCC8FC2C-5C80-4331-B322-07F3E35A959E}" type="presParOf" srcId="{0AD75C6C-6EFA-476F-8603-8E81BC225C67}" destId="{89280B2A-3CC0-4EC6-9572-46DC5DB36DC8}" srcOrd="3" destOrd="0" presId="urn:microsoft.com/office/officeart/2005/8/layout/list1"/>
    <dgm:cxn modelId="{DBA24D9B-BC9D-479C-8FCA-AA41D2F9503F}" type="presParOf" srcId="{0AD75C6C-6EFA-476F-8603-8E81BC225C67}" destId="{ACAF3F76-AAA5-4F54-A800-0048D2C2495C}" srcOrd="4" destOrd="0" presId="urn:microsoft.com/office/officeart/2005/8/layout/list1"/>
    <dgm:cxn modelId="{809A2FE2-E0F2-460D-A888-E52551A48355}" type="presParOf" srcId="{ACAF3F76-AAA5-4F54-A800-0048D2C2495C}" destId="{0F0E488D-2315-437A-B8D4-E0003D465AD8}" srcOrd="0" destOrd="0" presId="urn:microsoft.com/office/officeart/2005/8/layout/list1"/>
    <dgm:cxn modelId="{D94F5FD5-D608-4A78-8F6A-917808538DE6}" type="presParOf" srcId="{ACAF3F76-AAA5-4F54-A800-0048D2C2495C}" destId="{11AE2FC2-7740-41B8-8D8B-4EBF462ED727}" srcOrd="1" destOrd="0" presId="urn:microsoft.com/office/officeart/2005/8/layout/list1"/>
    <dgm:cxn modelId="{F158F730-2423-483C-BD0A-A313F135B5DE}" type="presParOf" srcId="{0AD75C6C-6EFA-476F-8603-8E81BC225C67}" destId="{A8C277BE-6BD0-4718-9CA5-AB96AC2C1A89}" srcOrd="5" destOrd="0" presId="urn:microsoft.com/office/officeart/2005/8/layout/list1"/>
    <dgm:cxn modelId="{E4712892-880D-4B0C-BF03-399DCFE1725D}" type="presParOf" srcId="{0AD75C6C-6EFA-476F-8603-8E81BC225C67}" destId="{1C21FDA3-5EAF-4539-BD87-B4AA970A0A9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ED385E1-D2F2-44CB-8145-C8281498641D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de-DE"/>
        </a:p>
      </dgm:t>
    </dgm:pt>
    <dgm:pt modelId="{1C2AC61C-CB59-46F5-B4B7-617FFF647D67}">
      <dgm:prSet phldrT="[Text]"/>
      <dgm:spPr/>
      <dgm:t>
        <a:bodyPr/>
        <a:lstStyle/>
        <a:p>
          <a:r>
            <a:rPr lang="de-DE" smtClean="0"/>
            <a:t>Mit welchen Kriterien überprüfen wir die Umsetzung?</a:t>
          </a:r>
          <a:endParaRPr lang="de-DE"/>
        </a:p>
      </dgm:t>
    </dgm:pt>
    <dgm:pt modelId="{19DB9AE5-64B3-4CD0-80A5-DE0F6AD0E8C7}" type="parTrans" cxnId="{21615C1A-4182-4843-A617-DF28C6F51E61}">
      <dgm:prSet/>
      <dgm:spPr/>
      <dgm:t>
        <a:bodyPr/>
        <a:lstStyle/>
        <a:p>
          <a:endParaRPr lang="de-DE"/>
        </a:p>
      </dgm:t>
    </dgm:pt>
    <dgm:pt modelId="{A25A08DE-B928-4132-8208-5C630E0A0E19}" type="sibTrans" cxnId="{21615C1A-4182-4843-A617-DF28C6F51E61}">
      <dgm:prSet/>
      <dgm:spPr/>
      <dgm:t>
        <a:bodyPr/>
        <a:lstStyle/>
        <a:p>
          <a:endParaRPr lang="de-DE"/>
        </a:p>
      </dgm:t>
    </dgm:pt>
    <dgm:pt modelId="{0F352CD1-C5B8-4C8B-9B11-2586ED7BA886}">
      <dgm:prSet phldrT="[Text]"/>
      <dgm:spPr/>
      <dgm:t>
        <a:bodyPr/>
        <a:lstStyle/>
        <a:p>
          <a:r>
            <a:rPr lang="de-DE" smtClean="0"/>
            <a:t>Was haben wir für Ergebnisse erwartet?</a:t>
          </a:r>
          <a:endParaRPr lang="de-DE"/>
        </a:p>
      </dgm:t>
    </dgm:pt>
    <dgm:pt modelId="{4217F318-AFBD-4D4D-A626-40DABD41BD2E}" type="parTrans" cxnId="{AE02C420-EB60-41BA-AEA4-9E028B7830B0}">
      <dgm:prSet/>
      <dgm:spPr/>
      <dgm:t>
        <a:bodyPr/>
        <a:lstStyle/>
        <a:p>
          <a:endParaRPr lang="de-DE"/>
        </a:p>
      </dgm:t>
    </dgm:pt>
    <dgm:pt modelId="{05EB9C38-46AE-41E5-A1C9-B19ECABBB7AC}" type="sibTrans" cxnId="{AE02C420-EB60-41BA-AEA4-9E028B7830B0}">
      <dgm:prSet/>
      <dgm:spPr/>
      <dgm:t>
        <a:bodyPr/>
        <a:lstStyle/>
        <a:p>
          <a:endParaRPr lang="de-DE"/>
        </a:p>
      </dgm:t>
    </dgm:pt>
    <dgm:pt modelId="{FD67B1EB-9ECF-4EC0-8512-1B47C0BE6350}">
      <dgm:prSet phldrT="[Text]"/>
      <dgm:spPr/>
      <dgm:t>
        <a:bodyPr/>
        <a:lstStyle/>
        <a:p>
          <a:r>
            <a:rPr lang="de-DE" smtClean="0"/>
            <a:t>Welche Ergebnisse haben wir ermittelt?</a:t>
          </a:r>
          <a:endParaRPr lang="de-DE"/>
        </a:p>
      </dgm:t>
    </dgm:pt>
    <dgm:pt modelId="{938766AE-FDF9-48E1-86C2-4686355049B2}" type="parTrans" cxnId="{A73589AD-2B45-4CCA-B6E8-EE89ED2B61DA}">
      <dgm:prSet/>
      <dgm:spPr/>
      <dgm:t>
        <a:bodyPr/>
        <a:lstStyle/>
        <a:p>
          <a:endParaRPr lang="de-DE"/>
        </a:p>
      </dgm:t>
    </dgm:pt>
    <dgm:pt modelId="{796105C2-4E68-40A1-B5D6-0DA637F05E08}" type="sibTrans" cxnId="{A73589AD-2B45-4CCA-B6E8-EE89ED2B61DA}">
      <dgm:prSet/>
      <dgm:spPr/>
      <dgm:t>
        <a:bodyPr/>
        <a:lstStyle/>
        <a:p>
          <a:endParaRPr lang="de-DE"/>
        </a:p>
      </dgm:t>
    </dgm:pt>
    <dgm:pt modelId="{CF5C5A22-71ED-4C79-95CD-72FF5B46D117}">
      <dgm:prSet/>
      <dgm:spPr/>
      <dgm:t>
        <a:bodyPr/>
        <a:lstStyle/>
        <a:p>
          <a:r>
            <a:rPr lang="de-DE" smtClean="0"/>
            <a:t>Wie interpretieren wir diese Ergebnisse?</a:t>
          </a:r>
          <a:endParaRPr lang="de-DE"/>
        </a:p>
      </dgm:t>
    </dgm:pt>
    <dgm:pt modelId="{CA3BC922-D1F7-48A8-BEC5-3991559EE775}" type="parTrans" cxnId="{92F890A9-296B-424D-AB37-4C198B3EF4C4}">
      <dgm:prSet/>
      <dgm:spPr/>
      <dgm:t>
        <a:bodyPr/>
        <a:lstStyle/>
        <a:p>
          <a:endParaRPr lang="de-DE"/>
        </a:p>
      </dgm:t>
    </dgm:pt>
    <dgm:pt modelId="{3A0E0330-A619-4C6F-ABD1-1EE6E21711F0}" type="sibTrans" cxnId="{92F890A9-296B-424D-AB37-4C198B3EF4C4}">
      <dgm:prSet/>
      <dgm:spPr/>
      <dgm:t>
        <a:bodyPr/>
        <a:lstStyle/>
        <a:p>
          <a:endParaRPr lang="de-DE"/>
        </a:p>
      </dgm:t>
    </dgm:pt>
    <dgm:pt modelId="{DB9CD10E-D04F-4BC5-885C-6C0FAF820540}" type="pres">
      <dgm:prSet presAssocID="{4ED385E1-D2F2-44CB-8145-C8281498641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01D15E6A-A01C-49BB-AF27-7A80E9596F47}" type="pres">
      <dgm:prSet presAssocID="{4ED385E1-D2F2-44CB-8145-C8281498641D}" presName="Name1" presStyleCnt="0"/>
      <dgm:spPr/>
    </dgm:pt>
    <dgm:pt modelId="{7CE1E994-6CD1-4FAC-9744-E4F7C888E901}" type="pres">
      <dgm:prSet presAssocID="{4ED385E1-D2F2-44CB-8145-C8281498641D}" presName="cycle" presStyleCnt="0"/>
      <dgm:spPr/>
    </dgm:pt>
    <dgm:pt modelId="{3D3261E9-A4C0-4DB6-BEC0-1D729C19810B}" type="pres">
      <dgm:prSet presAssocID="{4ED385E1-D2F2-44CB-8145-C8281498641D}" presName="srcNode" presStyleLbl="node1" presStyleIdx="0" presStyleCnt="4"/>
      <dgm:spPr/>
    </dgm:pt>
    <dgm:pt modelId="{F1DA9486-466C-4A75-81DE-3AB6F88F5A5E}" type="pres">
      <dgm:prSet presAssocID="{4ED385E1-D2F2-44CB-8145-C8281498641D}" presName="conn" presStyleLbl="parChTrans1D2" presStyleIdx="0" presStyleCnt="1"/>
      <dgm:spPr/>
      <dgm:t>
        <a:bodyPr/>
        <a:lstStyle/>
        <a:p>
          <a:endParaRPr lang="de-DE"/>
        </a:p>
      </dgm:t>
    </dgm:pt>
    <dgm:pt modelId="{E4B07DF7-BFBE-4C0A-91F8-78683D8D2785}" type="pres">
      <dgm:prSet presAssocID="{4ED385E1-D2F2-44CB-8145-C8281498641D}" presName="extraNode" presStyleLbl="node1" presStyleIdx="0" presStyleCnt="4"/>
      <dgm:spPr/>
    </dgm:pt>
    <dgm:pt modelId="{8E386A59-63F1-48D9-A191-70F5DBB8ED3B}" type="pres">
      <dgm:prSet presAssocID="{4ED385E1-D2F2-44CB-8145-C8281498641D}" presName="dstNode" presStyleLbl="node1" presStyleIdx="0" presStyleCnt="4"/>
      <dgm:spPr/>
    </dgm:pt>
    <dgm:pt modelId="{2A352CFA-09E5-4D6C-9313-25C5EC2E5C2A}" type="pres">
      <dgm:prSet presAssocID="{1C2AC61C-CB59-46F5-B4B7-617FFF647D67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1F2DEC3-8D90-4C89-8770-7B242417EC59}" type="pres">
      <dgm:prSet presAssocID="{1C2AC61C-CB59-46F5-B4B7-617FFF647D67}" presName="accent_1" presStyleCnt="0"/>
      <dgm:spPr/>
    </dgm:pt>
    <dgm:pt modelId="{A696FA0D-22CF-4DFC-817A-5D274F446D98}" type="pres">
      <dgm:prSet presAssocID="{1C2AC61C-CB59-46F5-B4B7-617FFF647D67}" presName="accentRepeatNode" presStyleLbl="solidFgAcc1" presStyleIdx="0" presStyleCnt="4"/>
      <dgm:spPr/>
    </dgm:pt>
    <dgm:pt modelId="{F5E8BA29-F2D4-429F-8193-96B6DC50E5E6}" type="pres">
      <dgm:prSet presAssocID="{0F352CD1-C5B8-4C8B-9B11-2586ED7BA886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5EB939A-7B56-4764-ABD7-3B2D00D60B16}" type="pres">
      <dgm:prSet presAssocID="{0F352CD1-C5B8-4C8B-9B11-2586ED7BA886}" presName="accent_2" presStyleCnt="0"/>
      <dgm:spPr/>
    </dgm:pt>
    <dgm:pt modelId="{EE9B7A16-684A-447D-8C12-79F8D81AB671}" type="pres">
      <dgm:prSet presAssocID="{0F352CD1-C5B8-4C8B-9B11-2586ED7BA886}" presName="accentRepeatNode" presStyleLbl="solidFgAcc1" presStyleIdx="1" presStyleCnt="4"/>
      <dgm:spPr/>
    </dgm:pt>
    <dgm:pt modelId="{36D92EDB-9E0C-4999-B4D1-44F9A169B00F}" type="pres">
      <dgm:prSet presAssocID="{FD67B1EB-9ECF-4EC0-8512-1B47C0BE6350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13BB863-7756-4881-AC91-70B047DF0616}" type="pres">
      <dgm:prSet presAssocID="{FD67B1EB-9ECF-4EC0-8512-1B47C0BE6350}" presName="accent_3" presStyleCnt="0"/>
      <dgm:spPr/>
    </dgm:pt>
    <dgm:pt modelId="{EDAB88D7-D245-4878-B4C5-C9E75658E764}" type="pres">
      <dgm:prSet presAssocID="{FD67B1EB-9ECF-4EC0-8512-1B47C0BE6350}" presName="accentRepeatNode" presStyleLbl="solidFgAcc1" presStyleIdx="2" presStyleCnt="4"/>
      <dgm:spPr/>
    </dgm:pt>
    <dgm:pt modelId="{3235C298-9FC9-4030-9273-CB5D9A0CDD87}" type="pres">
      <dgm:prSet presAssocID="{CF5C5A22-71ED-4C79-95CD-72FF5B46D117}" presName="text_4" presStyleLbl="node1" presStyleIdx="3" presStyleCnt="4" custLinFactNeighborX="60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EA82670-2E9C-4543-99B2-EE05AFCEDCE3}" type="pres">
      <dgm:prSet presAssocID="{CF5C5A22-71ED-4C79-95CD-72FF5B46D117}" presName="accent_4" presStyleCnt="0"/>
      <dgm:spPr/>
    </dgm:pt>
    <dgm:pt modelId="{524439A8-0FAA-45B2-9A35-A56C7D303362}" type="pres">
      <dgm:prSet presAssocID="{CF5C5A22-71ED-4C79-95CD-72FF5B46D117}" presName="accentRepeatNode" presStyleLbl="solidFgAcc1" presStyleIdx="3" presStyleCnt="4"/>
      <dgm:spPr/>
    </dgm:pt>
  </dgm:ptLst>
  <dgm:cxnLst>
    <dgm:cxn modelId="{E133ADB5-A15D-4202-94AD-2ED481F11228}" type="presOf" srcId="{CF5C5A22-71ED-4C79-95CD-72FF5B46D117}" destId="{3235C298-9FC9-4030-9273-CB5D9A0CDD87}" srcOrd="0" destOrd="0" presId="urn:microsoft.com/office/officeart/2008/layout/VerticalCurvedList"/>
    <dgm:cxn modelId="{92F890A9-296B-424D-AB37-4C198B3EF4C4}" srcId="{4ED385E1-D2F2-44CB-8145-C8281498641D}" destId="{CF5C5A22-71ED-4C79-95CD-72FF5B46D117}" srcOrd="3" destOrd="0" parTransId="{CA3BC922-D1F7-48A8-BEC5-3991559EE775}" sibTransId="{3A0E0330-A619-4C6F-ABD1-1EE6E21711F0}"/>
    <dgm:cxn modelId="{21615C1A-4182-4843-A617-DF28C6F51E61}" srcId="{4ED385E1-D2F2-44CB-8145-C8281498641D}" destId="{1C2AC61C-CB59-46F5-B4B7-617FFF647D67}" srcOrd="0" destOrd="0" parTransId="{19DB9AE5-64B3-4CD0-80A5-DE0F6AD0E8C7}" sibTransId="{A25A08DE-B928-4132-8208-5C630E0A0E19}"/>
    <dgm:cxn modelId="{AE02C420-EB60-41BA-AEA4-9E028B7830B0}" srcId="{4ED385E1-D2F2-44CB-8145-C8281498641D}" destId="{0F352CD1-C5B8-4C8B-9B11-2586ED7BA886}" srcOrd="1" destOrd="0" parTransId="{4217F318-AFBD-4D4D-A626-40DABD41BD2E}" sibTransId="{05EB9C38-46AE-41E5-A1C9-B19ECABBB7AC}"/>
    <dgm:cxn modelId="{58A588F9-6368-404B-AD0D-2787D0F008F3}" type="presOf" srcId="{1C2AC61C-CB59-46F5-B4B7-617FFF647D67}" destId="{2A352CFA-09E5-4D6C-9313-25C5EC2E5C2A}" srcOrd="0" destOrd="0" presId="urn:microsoft.com/office/officeart/2008/layout/VerticalCurvedList"/>
    <dgm:cxn modelId="{A73589AD-2B45-4CCA-B6E8-EE89ED2B61DA}" srcId="{4ED385E1-D2F2-44CB-8145-C8281498641D}" destId="{FD67B1EB-9ECF-4EC0-8512-1B47C0BE6350}" srcOrd="2" destOrd="0" parTransId="{938766AE-FDF9-48E1-86C2-4686355049B2}" sibTransId="{796105C2-4E68-40A1-B5D6-0DA637F05E08}"/>
    <dgm:cxn modelId="{B2DD333E-2C24-4C90-AF3E-FB96E16305F4}" type="presOf" srcId="{0F352CD1-C5B8-4C8B-9B11-2586ED7BA886}" destId="{F5E8BA29-F2D4-429F-8193-96B6DC50E5E6}" srcOrd="0" destOrd="0" presId="urn:microsoft.com/office/officeart/2008/layout/VerticalCurvedList"/>
    <dgm:cxn modelId="{89D78001-AB26-499E-A6F4-40A680BD9761}" type="presOf" srcId="{4ED385E1-D2F2-44CB-8145-C8281498641D}" destId="{DB9CD10E-D04F-4BC5-885C-6C0FAF820540}" srcOrd="0" destOrd="0" presId="urn:microsoft.com/office/officeart/2008/layout/VerticalCurvedList"/>
    <dgm:cxn modelId="{6892FDBB-4308-4E8C-A6E1-619E5057D78B}" type="presOf" srcId="{FD67B1EB-9ECF-4EC0-8512-1B47C0BE6350}" destId="{36D92EDB-9E0C-4999-B4D1-44F9A169B00F}" srcOrd="0" destOrd="0" presId="urn:microsoft.com/office/officeart/2008/layout/VerticalCurvedList"/>
    <dgm:cxn modelId="{FE9A8CE2-90C9-4028-9E19-AA832FE20B79}" type="presOf" srcId="{A25A08DE-B928-4132-8208-5C630E0A0E19}" destId="{F1DA9486-466C-4A75-81DE-3AB6F88F5A5E}" srcOrd="0" destOrd="0" presId="urn:microsoft.com/office/officeart/2008/layout/VerticalCurvedList"/>
    <dgm:cxn modelId="{ABA982D3-B7EE-4F56-830D-BF25668F13B7}" type="presParOf" srcId="{DB9CD10E-D04F-4BC5-885C-6C0FAF820540}" destId="{01D15E6A-A01C-49BB-AF27-7A80E9596F47}" srcOrd="0" destOrd="0" presId="urn:microsoft.com/office/officeart/2008/layout/VerticalCurvedList"/>
    <dgm:cxn modelId="{770A0AC7-D0BD-4FB9-82CD-746177AA287F}" type="presParOf" srcId="{01D15E6A-A01C-49BB-AF27-7A80E9596F47}" destId="{7CE1E994-6CD1-4FAC-9744-E4F7C888E901}" srcOrd="0" destOrd="0" presId="urn:microsoft.com/office/officeart/2008/layout/VerticalCurvedList"/>
    <dgm:cxn modelId="{954D1174-3197-4D6C-9A44-0949754AC36E}" type="presParOf" srcId="{7CE1E994-6CD1-4FAC-9744-E4F7C888E901}" destId="{3D3261E9-A4C0-4DB6-BEC0-1D729C19810B}" srcOrd="0" destOrd="0" presId="urn:microsoft.com/office/officeart/2008/layout/VerticalCurvedList"/>
    <dgm:cxn modelId="{786EB48F-F8C4-4CB1-88B9-0163DE0C2932}" type="presParOf" srcId="{7CE1E994-6CD1-4FAC-9744-E4F7C888E901}" destId="{F1DA9486-466C-4A75-81DE-3AB6F88F5A5E}" srcOrd="1" destOrd="0" presId="urn:microsoft.com/office/officeart/2008/layout/VerticalCurvedList"/>
    <dgm:cxn modelId="{776C374F-1E67-43ED-B38B-0E22F79F93A3}" type="presParOf" srcId="{7CE1E994-6CD1-4FAC-9744-E4F7C888E901}" destId="{E4B07DF7-BFBE-4C0A-91F8-78683D8D2785}" srcOrd="2" destOrd="0" presId="urn:microsoft.com/office/officeart/2008/layout/VerticalCurvedList"/>
    <dgm:cxn modelId="{67330019-9FA2-4B3A-B77F-AB5A1AEB9318}" type="presParOf" srcId="{7CE1E994-6CD1-4FAC-9744-E4F7C888E901}" destId="{8E386A59-63F1-48D9-A191-70F5DBB8ED3B}" srcOrd="3" destOrd="0" presId="urn:microsoft.com/office/officeart/2008/layout/VerticalCurvedList"/>
    <dgm:cxn modelId="{747D2B9B-DA6C-43EC-A8BF-77E0EDD2A111}" type="presParOf" srcId="{01D15E6A-A01C-49BB-AF27-7A80E9596F47}" destId="{2A352CFA-09E5-4D6C-9313-25C5EC2E5C2A}" srcOrd="1" destOrd="0" presId="urn:microsoft.com/office/officeart/2008/layout/VerticalCurvedList"/>
    <dgm:cxn modelId="{ED77852F-6A90-4878-8281-F702263849AD}" type="presParOf" srcId="{01D15E6A-A01C-49BB-AF27-7A80E9596F47}" destId="{41F2DEC3-8D90-4C89-8770-7B242417EC59}" srcOrd="2" destOrd="0" presId="urn:microsoft.com/office/officeart/2008/layout/VerticalCurvedList"/>
    <dgm:cxn modelId="{9D441AFF-2B5F-4782-9CA7-FFC3086D5AA7}" type="presParOf" srcId="{41F2DEC3-8D90-4C89-8770-7B242417EC59}" destId="{A696FA0D-22CF-4DFC-817A-5D274F446D98}" srcOrd="0" destOrd="0" presId="urn:microsoft.com/office/officeart/2008/layout/VerticalCurvedList"/>
    <dgm:cxn modelId="{ABCE1FB7-560F-4AEE-BC24-05D1EC26081F}" type="presParOf" srcId="{01D15E6A-A01C-49BB-AF27-7A80E9596F47}" destId="{F5E8BA29-F2D4-429F-8193-96B6DC50E5E6}" srcOrd="3" destOrd="0" presId="urn:microsoft.com/office/officeart/2008/layout/VerticalCurvedList"/>
    <dgm:cxn modelId="{CB3CDB86-AEA9-4A50-A55C-FB885EA89E0C}" type="presParOf" srcId="{01D15E6A-A01C-49BB-AF27-7A80E9596F47}" destId="{35EB939A-7B56-4764-ABD7-3B2D00D60B16}" srcOrd="4" destOrd="0" presId="urn:microsoft.com/office/officeart/2008/layout/VerticalCurvedList"/>
    <dgm:cxn modelId="{FDC4BEDB-956B-4DC6-BFD4-9120A6DF7332}" type="presParOf" srcId="{35EB939A-7B56-4764-ABD7-3B2D00D60B16}" destId="{EE9B7A16-684A-447D-8C12-79F8D81AB671}" srcOrd="0" destOrd="0" presId="urn:microsoft.com/office/officeart/2008/layout/VerticalCurvedList"/>
    <dgm:cxn modelId="{50D38FDF-1137-4FB1-8060-5833FB02C06F}" type="presParOf" srcId="{01D15E6A-A01C-49BB-AF27-7A80E9596F47}" destId="{36D92EDB-9E0C-4999-B4D1-44F9A169B00F}" srcOrd="5" destOrd="0" presId="urn:microsoft.com/office/officeart/2008/layout/VerticalCurvedList"/>
    <dgm:cxn modelId="{8F385F31-7526-4F29-A6D1-931A1BBB9364}" type="presParOf" srcId="{01D15E6A-A01C-49BB-AF27-7A80E9596F47}" destId="{413BB863-7756-4881-AC91-70B047DF0616}" srcOrd="6" destOrd="0" presId="urn:microsoft.com/office/officeart/2008/layout/VerticalCurvedList"/>
    <dgm:cxn modelId="{7A9D79EF-1A02-4BED-B701-9F1A82125668}" type="presParOf" srcId="{413BB863-7756-4881-AC91-70B047DF0616}" destId="{EDAB88D7-D245-4878-B4C5-C9E75658E764}" srcOrd="0" destOrd="0" presId="urn:microsoft.com/office/officeart/2008/layout/VerticalCurvedList"/>
    <dgm:cxn modelId="{425D6481-EBC3-43B1-B0B8-20D78101F8DC}" type="presParOf" srcId="{01D15E6A-A01C-49BB-AF27-7A80E9596F47}" destId="{3235C298-9FC9-4030-9273-CB5D9A0CDD87}" srcOrd="7" destOrd="0" presId="urn:microsoft.com/office/officeart/2008/layout/VerticalCurvedList"/>
    <dgm:cxn modelId="{0C5A9861-D370-4E13-BAAB-7252A59690BC}" type="presParOf" srcId="{01D15E6A-A01C-49BB-AF27-7A80E9596F47}" destId="{CEA82670-2E9C-4543-99B2-EE05AFCEDCE3}" srcOrd="8" destOrd="0" presId="urn:microsoft.com/office/officeart/2008/layout/VerticalCurvedList"/>
    <dgm:cxn modelId="{6A8D9A16-DF65-4610-BB8B-C92D1BAF64BF}" type="presParOf" srcId="{CEA82670-2E9C-4543-99B2-EE05AFCEDCE3}" destId="{524439A8-0FAA-45B2-9A35-A56C7D30336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6948702-B4B0-4714-A717-3D6C45EA3257}" type="doc">
      <dgm:prSet loTypeId="urn:microsoft.com/office/officeart/2005/8/layout/vList5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de-DE"/>
        </a:p>
      </dgm:t>
    </dgm:pt>
    <dgm:pt modelId="{76F922B3-6EB0-4432-B651-AE76ABD1D1C7}">
      <dgm:prSet phldrT="[Text]" custT="1"/>
      <dgm:spPr/>
      <dgm:t>
        <a:bodyPr/>
        <a:lstStyle/>
        <a:p>
          <a:r>
            <a:rPr lang="en-US" sz="2800" smtClean="0"/>
            <a:t>A</a:t>
          </a:r>
          <a:endParaRPr lang="de-DE" sz="2800"/>
        </a:p>
      </dgm:t>
    </dgm:pt>
    <dgm:pt modelId="{AE7F39F6-76D2-4632-AAEC-F3C1BA1D353A}" type="parTrans" cxnId="{40108C12-185E-4547-BF1E-E01C6C4E24E0}">
      <dgm:prSet/>
      <dgm:spPr/>
      <dgm:t>
        <a:bodyPr/>
        <a:lstStyle/>
        <a:p>
          <a:endParaRPr lang="de-DE"/>
        </a:p>
      </dgm:t>
    </dgm:pt>
    <dgm:pt modelId="{91044867-EA3F-4DA3-A650-922DBC9BD098}" type="sibTrans" cxnId="{40108C12-185E-4547-BF1E-E01C6C4E24E0}">
      <dgm:prSet/>
      <dgm:spPr/>
      <dgm:t>
        <a:bodyPr/>
        <a:lstStyle/>
        <a:p>
          <a:endParaRPr lang="de-DE"/>
        </a:p>
      </dgm:t>
    </dgm:pt>
    <dgm:pt modelId="{654A30BC-9CA4-46E8-ACA6-D873CCE71AD8}">
      <dgm:prSet phldrT="[Text]" custT="1"/>
      <dgm:spPr>
        <a:solidFill>
          <a:schemeClr val="bg1">
            <a:alpha val="90000"/>
          </a:schemeClr>
        </a:solidFill>
        <a:ln>
          <a:solidFill>
            <a:srgbClr val="C00000">
              <a:alpha val="90000"/>
            </a:srgbClr>
          </a:solidFill>
        </a:ln>
      </dgm:spPr>
      <dgm:t>
        <a:bodyPr/>
        <a:lstStyle/>
        <a:p>
          <a:r>
            <a:rPr lang="de-DE" sz="2800" dirty="0" smtClean="0"/>
            <a:t>Dinge, die wir persönlich gelernt haben </a:t>
          </a:r>
          <a:endParaRPr lang="de-DE" sz="2800" dirty="0"/>
        </a:p>
      </dgm:t>
    </dgm:pt>
    <dgm:pt modelId="{95D0BE20-59B6-4CB5-946F-6AD4C4173AB8}" type="parTrans" cxnId="{C94C7E8D-8AD5-43D4-96B0-84DEF7A77A4F}">
      <dgm:prSet/>
      <dgm:spPr/>
      <dgm:t>
        <a:bodyPr/>
        <a:lstStyle/>
        <a:p>
          <a:endParaRPr lang="de-DE"/>
        </a:p>
      </dgm:t>
    </dgm:pt>
    <dgm:pt modelId="{1DA03A07-C7FC-418C-90DC-4C72FBB8EDFC}" type="sibTrans" cxnId="{C94C7E8D-8AD5-43D4-96B0-84DEF7A77A4F}">
      <dgm:prSet/>
      <dgm:spPr/>
      <dgm:t>
        <a:bodyPr/>
        <a:lstStyle/>
        <a:p>
          <a:endParaRPr lang="de-DE"/>
        </a:p>
      </dgm:t>
    </dgm:pt>
    <dgm:pt modelId="{A0475195-95E3-43CF-83CE-A868FFC9B17B}">
      <dgm:prSet phldrT="[Text]" custT="1"/>
      <dgm:spPr/>
      <dgm:t>
        <a:bodyPr/>
        <a:lstStyle/>
        <a:p>
          <a:r>
            <a:rPr lang="en-US" sz="2800" smtClean="0"/>
            <a:t>B</a:t>
          </a:r>
          <a:endParaRPr lang="de-DE" sz="2800"/>
        </a:p>
      </dgm:t>
    </dgm:pt>
    <dgm:pt modelId="{1BCE8F8B-CBE0-4C71-A233-38DABA04B1A9}" type="parTrans" cxnId="{ADE4B320-B7A3-46A7-8BF1-B9503050B95D}">
      <dgm:prSet/>
      <dgm:spPr/>
      <dgm:t>
        <a:bodyPr/>
        <a:lstStyle/>
        <a:p>
          <a:endParaRPr lang="de-DE"/>
        </a:p>
      </dgm:t>
    </dgm:pt>
    <dgm:pt modelId="{DEEB72C5-F0B4-4BC2-AFCD-54922537E1F6}" type="sibTrans" cxnId="{ADE4B320-B7A3-46A7-8BF1-B9503050B95D}">
      <dgm:prSet/>
      <dgm:spPr/>
      <dgm:t>
        <a:bodyPr/>
        <a:lstStyle/>
        <a:p>
          <a:endParaRPr lang="de-DE"/>
        </a:p>
      </dgm:t>
    </dgm:pt>
    <dgm:pt modelId="{3E0BCA9B-5730-415F-B175-098ECAA2B53D}">
      <dgm:prSet phldrT="[Text]" custT="1"/>
      <dgm:spPr>
        <a:solidFill>
          <a:schemeClr val="bg1">
            <a:alpha val="90000"/>
          </a:schemeClr>
        </a:solidFill>
        <a:ln>
          <a:solidFill>
            <a:srgbClr val="C00000">
              <a:alpha val="90000"/>
            </a:srgbClr>
          </a:solidFill>
        </a:ln>
      </dgm:spPr>
      <dgm:t>
        <a:bodyPr/>
        <a:lstStyle/>
        <a:p>
          <a:r>
            <a:rPr lang="de-DE" sz="2800" dirty="0" smtClean="0"/>
            <a:t>Was würden wir beim nächsten Mal anders machen? </a:t>
          </a:r>
          <a:endParaRPr lang="de-DE" sz="2800" dirty="0"/>
        </a:p>
      </dgm:t>
    </dgm:pt>
    <dgm:pt modelId="{1A654D36-DC3B-403E-A5B1-2B409E14C174}" type="parTrans" cxnId="{A496DBA0-1D72-4415-BA65-61AE301235FF}">
      <dgm:prSet/>
      <dgm:spPr/>
      <dgm:t>
        <a:bodyPr/>
        <a:lstStyle/>
        <a:p>
          <a:endParaRPr lang="de-DE"/>
        </a:p>
      </dgm:t>
    </dgm:pt>
    <dgm:pt modelId="{D7C2F4D9-5BEC-401A-BA4B-183BB4DE2356}" type="sibTrans" cxnId="{A496DBA0-1D72-4415-BA65-61AE301235FF}">
      <dgm:prSet/>
      <dgm:spPr/>
      <dgm:t>
        <a:bodyPr/>
        <a:lstStyle/>
        <a:p>
          <a:endParaRPr lang="de-DE"/>
        </a:p>
      </dgm:t>
    </dgm:pt>
    <dgm:pt modelId="{A1ED1FD8-6FA0-4413-B6D5-63636DB5ABED}" type="pres">
      <dgm:prSet presAssocID="{86948702-B4B0-4714-A717-3D6C45EA325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161D5584-C340-4979-95DC-23E27A0E6DF8}" type="pres">
      <dgm:prSet presAssocID="{76F922B3-6EB0-4432-B651-AE76ABD1D1C7}" presName="linNode" presStyleCnt="0"/>
      <dgm:spPr/>
    </dgm:pt>
    <dgm:pt modelId="{58A9956D-3FEE-4355-998B-E798F099FF48}" type="pres">
      <dgm:prSet presAssocID="{76F922B3-6EB0-4432-B651-AE76ABD1D1C7}" presName="parentText" presStyleLbl="node1" presStyleIdx="0" presStyleCnt="2" custScaleX="58288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19153AB-2886-4886-90E2-6F1BBBDE1744}" type="pres">
      <dgm:prSet presAssocID="{76F922B3-6EB0-4432-B651-AE76ABD1D1C7}" presName="descendantText" presStyleLbl="alignAccFollowNode1" presStyleIdx="0" presStyleCnt="2" custScaleX="12152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341D389-F8EA-43F7-A501-8951F624F67B}" type="pres">
      <dgm:prSet presAssocID="{91044867-EA3F-4DA3-A650-922DBC9BD098}" presName="sp" presStyleCnt="0"/>
      <dgm:spPr/>
    </dgm:pt>
    <dgm:pt modelId="{838EF2E0-D86B-4974-9417-5329BA08F2E9}" type="pres">
      <dgm:prSet presAssocID="{A0475195-95E3-43CF-83CE-A868FFC9B17B}" presName="linNode" presStyleCnt="0"/>
      <dgm:spPr/>
    </dgm:pt>
    <dgm:pt modelId="{6D69A5D1-E726-4876-9C5E-D88AF2F7154D}" type="pres">
      <dgm:prSet presAssocID="{A0475195-95E3-43CF-83CE-A868FFC9B17B}" presName="parentText" presStyleLbl="node1" presStyleIdx="1" presStyleCnt="2" custScaleX="93649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513D0E-2DBC-4281-A12C-458536A6F4C7}" type="pres">
      <dgm:prSet presAssocID="{A0475195-95E3-43CF-83CE-A868FFC9B17B}" presName="descendantText" presStyleLbl="alignAccFollowNode1" presStyleIdx="1" presStyleCnt="2" custScaleX="19708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ADE4B320-B7A3-46A7-8BF1-B9503050B95D}" srcId="{86948702-B4B0-4714-A717-3D6C45EA3257}" destId="{A0475195-95E3-43CF-83CE-A868FFC9B17B}" srcOrd="1" destOrd="0" parTransId="{1BCE8F8B-CBE0-4C71-A233-38DABA04B1A9}" sibTransId="{DEEB72C5-F0B4-4BC2-AFCD-54922537E1F6}"/>
    <dgm:cxn modelId="{FBCE6349-1B6C-4A5D-8BB3-9F7264923284}" type="presOf" srcId="{76F922B3-6EB0-4432-B651-AE76ABD1D1C7}" destId="{58A9956D-3FEE-4355-998B-E798F099FF48}" srcOrd="0" destOrd="0" presId="urn:microsoft.com/office/officeart/2005/8/layout/vList5"/>
    <dgm:cxn modelId="{A496DBA0-1D72-4415-BA65-61AE301235FF}" srcId="{A0475195-95E3-43CF-83CE-A868FFC9B17B}" destId="{3E0BCA9B-5730-415F-B175-098ECAA2B53D}" srcOrd="0" destOrd="0" parTransId="{1A654D36-DC3B-403E-A5B1-2B409E14C174}" sibTransId="{D7C2F4D9-5BEC-401A-BA4B-183BB4DE2356}"/>
    <dgm:cxn modelId="{EE46B1D2-E4CB-4252-A49F-91E3735631D8}" type="presOf" srcId="{3E0BCA9B-5730-415F-B175-098ECAA2B53D}" destId="{C3513D0E-2DBC-4281-A12C-458536A6F4C7}" srcOrd="0" destOrd="0" presId="urn:microsoft.com/office/officeart/2005/8/layout/vList5"/>
    <dgm:cxn modelId="{C94C7E8D-8AD5-43D4-96B0-84DEF7A77A4F}" srcId="{76F922B3-6EB0-4432-B651-AE76ABD1D1C7}" destId="{654A30BC-9CA4-46E8-ACA6-D873CCE71AD8}" srcOrd="0" destOrd="0" parTransId="{95D0BE20-59B6-4CB5-946F-6AD4C4173AB8}" sibTransId="{1DA03A07-C7FC-418C-90DC-4C72FBB8EDFC}"/>
    <dgm:cxn modelId="{40108C12-185E-4547-BF1E-E01C6C4E24E0}" srcId="{86948702-B4B0-4714-A717-3D6C45EA3257}" destId="{76F922B3-6EB0-4432-B651-AE76ABD1D1C7}" srcOrd="0" destOrd="0" parTransId="{AE7F39F6-76D2-4632-AAEC-F3C1BA1D353A}" sibTransId="{91044867-EA3F-4DA3-A650-922DBC9BD098}"/>
    <dgm:cxn modelId="{7AC4EC00-A175-46FA-B086-B5DC739315AA}" type="presOf" srcId="{A0475195-95E3-43CF-83CE-A868FFC9B17B}" destId="{6D69A5D1-E726-4876-9C5E-D88AF2F7154D}" srcOrd="0" destOrd="0" presId="urn:microsoft.com/office/officeart/2005/8/layout/vList5"/>
    <dgm:cxn modelId="{E506B139-437C-491C-9150-CF98ACC0E676}" type="presOf" srcId="{86948702-B4B0-4714-A717-3D6C45EA3257}" destId="{A1ED1FD8-6FA0-4413-B6D5-63636DB5ABED}" srcOrd="0" destOrd="0" presId="urn:microsoft.com/office/officeart/2005/8/layout/vList5"/>
    <dgm:cxn modelId="{94D7F259-AFCB-4DCD-8CA1-FA3851397870}" type="presOf" srcId="{654A30BC-9CA4-46E8-ACA6-D873CCE71AD8}" destId="{B19153AB-2886-4886-90E2-6F1BBBDE1744}" srcOrd="0" destOrd="0" presId="urn:microsoft.com/office/officeart/2005/8/layout/vList5"/>
    <dgm:cxn modelId="{4B7C4DC8-BA23-46BB-9ED5-F45955FC1529}" type="presParOf" srcId="{A1ED1FD8-6FA0-4413-B6D5-63636DB5ABED}" destId="{161D5584-C340-4979-95DC-23E27A0E6DF8}" srcOrd="0" destOrd="0" presId="urn:microsoft.com/office/officeart/2005/8/layout/vList5"/>
    <dgm:cxn modelId="{FD8DC3A5-1C68-418A-B56B-67FCAFF915DA}" type="presParOf" srcId="{161D5584-C340-4979-95DC-23E27A0E6DF8}" destId="{58A9956D-3FEE-4355-998B-E798F099FF48}" srcOrd="0" destOrd="0" presId="urn:microsoft.com/office/officeart/2005/8/layout/vList5"/>
    <dgm:cxn modelId="{4BD4A750-3BB5-4FC3-ADF8-B5183F6C9581}" type="presParOf" srcId="{161D5584-C340-4979-95DC-23E27A0E6DF8}" destId="{B19153AB-2886-4886-90E2-6F1BBBDE1744}" srcOrd="1" destOrd="0" presId="urn:microsoft.com/office/officeart/2005/8/layout/vList5"/>
    <dgm:cxn modelId="{7C982EAC-CDBF-4772-8AE2-EDA831EF0EBC}" type="presParOf" srcId="{A1ED1FD8-6FA0-4413-B6D5-63636DB5ABED}" destId="{8341D389-F8EA-43F7-A501-8951F624F67B}" srcOrd="1" destOrd="0" presId="urn:microsoft.com/office/officeart/2005/8/layout/vList5"/>
    <dgm:cxn modelId="{BFAE6633-2A7E-4DE5-91A0-E5AA1B1D2FDC}" type="presParOf" srcId="{A1ED1FD8-6FA0-4413-B6D5-63636DB5ABED}" destId="{838EF2E0-D86B-4974-9417-5329BA08F2E9}" srcOrd="2" destOrd="0" presId="urn:microsoft.com/office/officeart/2005/8/layout/vList5"/>
    <dgm:cxn modelId="{9500D452-D6D4-49BA-97A8-EC07E06A278F}" type="presParOf" srcId="{838EF2E0-D86B-4974-9417-5329BA08F2E9}" destId="{6D69A5D1-E726-4876-9C5E-D88AF2F7154D}" srcOrd="0" destOrd="0" presId="urn:microsoft.com/office/officeart/2005/8/layout/vList5"/>
    <dgm:cxn modelId="{6054A9E9-BF0F-4FA3-BA1B-0B7E49FBA5F4}" type="presParOf" srcId="{838EF2E0-D86B-4974-9417-5329BA08F2E9}" destId="{C3513D0E-2DBC-4281-A12C-458536A6F4C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17C45F-43DB-42D1-8552-5580A8EE8463}">
      <dsp:nvSpPr>
        <dsp:cNvPr id="0" name=""/>
        <dsp:cNvSpPr/>
      </dsp:nvSpPr>
      <dsp:spPr>
        <a:xfrm rot="5400000">
          <a:off x="-234635" y="237725"/>
          <a:ext cx="1564236" cy="109496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A</a:t>
          </a:r>
          <a:endParaRPr lang="de-DE" sz="2800" kern="1200"/>
        </a:p>
      </dsp:txBody>
      <dsp:txXfrm rot="-5400000">
        <a:off x="1" y="550573"/>
        <a:ext cx="1094965" cy="469271"/>
      </dsp:txXfrm>
    </dsp:sp>
    <dsp:sp modelId="{752A5D98-6A6B-4147-A303-CF10D66A44F0}">
      <dsp:nvSpPr>
        <dsp:cNvPr id="0" name=""/>
        <dsp:cNvSpPr/>
      </dsp:nvSpPr>
      <dsp:spPr>
        <a:xfrm rot="5400000">
          <a:off x="4000445" y="-2902389"/>
          <a:ext cx="1017288" cy="68282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800" kern="1200" dirty="0" smtClean="0"/>
            <a:t>Das Thema, das wir gewählt haben</a:t>
          </a:r>
          <a:endParaRPr lang="de-DE" sz="2800" kern="1200" dirty="0"/>
        </a:p>
      </dsp:txBody>
      <dsp:txXfrm rot="-5400000">
        <a:off x="1094966" y="52750"/>
        <a:ext cx="6778587" cy="917968"/>
      </dsp:txXfrm>
    </dsp:sp>
    <dsp:sp modelId="{3107ECAF-5A6A-432D-A868-C375E87E29B5}">
      <dsp:nvSpPr>
        <dsp:cNvPr id="0" name=""/>
        <dsp:cNvSpPr/>
      </dsp:nvSpPr>
      <dsp:spPr>
        <a:xfrm rot="5400000">
          <a:off x="-234635" y="1607548"/>
          <a:ext cx="1564236" cy="109496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B</a:t>
          </a:r>
          <a:endParaRPr lang="de-DE" sz="2800" kern="1200"/>
        </a:p>
      </dsp:txBody>
      <dsp:txXfrm rot="-5400000">
        <a:off x="1" y="1920396"/>
        <a:ext cx="1094965" cy="469271"/>
      </dsp:txXfrm>
    </dsp:sp>
    <dsp:sp modelId="{2C967895-D567-4D67-B203-137BDB1FD599}">
      <dsp:nvSpPr>
        <dsp:cNvPr id="0" name=""/>
        <dsp:cNvSpPr/>
      </dsp:nvSpPr>
      <dsp:spPr>
        <a:xfrm rot="5400000">
          <a:off x="4000712" y="-1532833"/>
          <a:ext cx="1016753" cy="68282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800" kern="1200" smtClean="0"/>
            <a:t>Die Motivation für dieses Thema </a:t>
          </a:r>
          <a:endParaRPr lang="de-DE" sz="2800" kern="1200"/>
        </a:p>
      </dsp:txBody>
      <dsp:txXfrm rot="-5400000">
        <a:off x="1094965" y="1422548"/>
        <a:ext cx="6778613" cy="917485"/>
      </dsp:txXfrm>
    </dsp:sp>
    <dsp:sp modelId="{975AB9DA-C470-4DAD-9564-21B3EDBCB7DB}">
      <dsp:nvSpPr>
        <dsp:cNvPr id="0" name=""/>
        <dsp:cNvSpPr/>
      </dsp:nvSpPr>
      <dsp:spPr>
        <a:xfrm rot="5400000">
          <a:off x="-234635" y="2977372"/>
          <a:ext cx="1564236" cy="109496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C</a:t>
          </a:r>
          <a:endParaRPr lang="de-DE" sz="2800" kern="1200"/>
        </a:p>
      </dsp:txBody>
      <dsp:txXfrm rot="-5400000">
        <a:off x="1" y="3290220"/>
        <a:ext cx="1094965" cy="469271"/>
      </dsp:txXfrm>
    </dsp:sp>
    <dsp:sp modelId="{8F217F31-8D48-41AF-8900-11BCBC2E4194}">
      <dsp:nvSpPr>
        <dsp:cNvPr id="0" name=""/>
        <dsp:cNvSpPr/>
      </dsp:nvSpPr>
      <dsp:spPr>
        <a:xfrm rot="5400000">
          <a:off x="4000712" y="-163010"/>
          <a:ext cx="1016753" cy="68282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800" kern="1200" dirty="0" smtClean="0"/>
            <a:t>Die Fragen, die mit diesem Thema beantwortet werden können</a:t>
          </a:r>
          <a:endParaRPr lang="de-DE" sz="2800" kern="1200" dirty="0"/>
        </a:p>
      </dsp:txBody>
      <dsp:txXfrm rot="-5400000">
        <a:off x="1094965" y="2792371"/>
        <a:ext cx="6778613" cy="9174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F5ACF6-2EC1-403B-8258-ED049C488533}">
      <dsp:nvSpPr>
        <dsp:cNvPr id="0" name=""/>
        <dsp:cNvSpPr/>
      </dsp:nvSpPr>
      <dsp:spPr>
        <a:xfrm>
          <a:off x="-4872726" y="-746730"/>
          <a:ext cx="5803524" cy="5803524"/>
        </a:xfrm>
        <a:prstGeom prst="blockArc">
          <a:avLst>
            <a:gd name="adj1" fmla="val 18900000"/>
            <a:gd name="adj2" fmla="val 2700000"/>
            <a:gd name="adj3" fmla="val 372"/>
          </a:avLst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5B7E52-25E0-451E-9C75-7CC0ED8CECE1}">
      <dsp:nvSpPr>
        <dsp:cNvPr id="0" name=""/>
        <dsp:cNvSpPr/>
      </dsp:nvSpPr>
      <dsp:spPr>
        <a:xfrm>
          <a:off x="598642" y="431006"/>
          <a:ext cx="7265497" cy="8620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4223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kern="1200" smtClean="0"/>
            <a:t>Die Lösungsideen wir diskutiert haben </a:t>
          </a:r>
          <a:endParaRPr lang="de-DE" sz="2800" kern="1200"/>
        </a:p>
      </dsp:txBody>
      <dsp:txXfrm>
        <a:off x="598642" y="431006"/>
        <a:ext cx="7265497" cy="862012"/>
      </dsp:txXfrm>
    </dsp:sp>
    <dsp:sp modelId="{00571602-377B-4614-A199-C458DC0D99FB}">
      <dsp:nvSpPr>
        <dsp:cNvPr id="0" name=""/>
        <dsp:cNvSpPr/>
      </dsp:nvSpPr>
      <dsp:spPr>
        <a:xfrm>
          <a:off x="59884" y="323254"/>
          <a:ext cx="1077515" cy="10775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173CF3-14B3-421D-A533-6D2382A03A74}">
      <dsp:nvSpPr>
        <dsp:cNvPr id="0" name=""/>
        <dsp:cNvSpPr/>
      </dsp:nvSpPr>
      <dsp:spPr>
        <a:xfrm>
          <a:off x="911984" y="1724025"/>
          <a:ext cx="6952155" cy="8620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4223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kern="1200" smtClean="0"/>
            <a:t>Die Entscheidungen für Idee </a:t>
          </a:r>
          <a:endParaRPr lang="de-DE" sz="2800" kern="1200"/>
        </a:p>
      </dsp:txBody>
      <dsp:txXfrm>
        <a:off x="911984" y="1724025"/>
        <a:ext cx="6952155" cy="862012"/>
      </dsp:txXfrm>
    </dsp:sp>
    <dsp:sp modelId="{497D7EBA-1600-4D33-B362-795109C9F390}">
      <dsp:nvSpPr>
        <dsp:cNvPr id="0" name=""/>
        <dsp:cNvSpPr/>
      </dsp:nvSpPr>
      <dsp:spPr>
        <a:xfrm>
          <a:off x="373226" y="1616273"/>
          <a:ext cx="1077515" cy="10775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1D2CB3-3454-4DEB-92FE-8264AA73A25F}">
      <dsp:nvSpPr>
        <dsp:cNvPr id="0" name=""/>
        <dsp:cNvSpPr/>
      </dsp:nvSpPr>
      <dsp:spPr>
        <a:xfrm>
          <a:off x="598642" y="3017044"/>
          <a:ext cx="7265497" cy="8620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4223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kern="1200" smtClean="0"/>
            <a:t>Gründe für diese Entscheidungen</a:t>
          </a:r>
          <a:endParaRPr lang="de-DE" sz="2800" kern="1200"/>
        </a:p>
      </dsp:txBody>
      <dsp:txXfrm>
        <a:off x="598642" y="3017044"/>
        <a:ext cx="7265497" cy="862012"/>
      </dsp:txXfrm>
    </dsp:sp>
    <dsp:sp modelId="{CD50231A-564D-449B-872A-BB46EDAC50FB}">
      <dsp:nvSpPr>
        <dsp:cNvPr id="0" name=""/>
        <dsp:cNvSpPr/>
      </dsp:nvSpPr>
      <dsp:spPr>
        <a:xfrm>
          <a:off x="59884" y="2909292"/>
          <a:ext cx="1077515" cy="10775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DC8CEC-1805-48D6-912C-DB0B038BDF6D}">
      <dsp:nvSpPr>
        <dsp:cNvPr id="0" name=""/>
        <dsp:cNvSpPr/>
      </dsp:nvSpPr>
      <dsp:spPr>
        <a:xfrm>
          <a:off x="0" y="760031"/>
          <a:ext cx="7923213" cy="126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8710B2-376E-4785-8AB4-65BDD3916166}">
      <dsp:nvSpPr>
        <dsp:cNvPr id="0" name=""/>
        <dsp:cNvSpPr/>
      </dsp:nvSpPr>
      <dsp:spPr>
        <a:xfrm>
          <a:off x="396160" y="22031"/>
          <a:ext cx="5546249" cy="1476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635" tIns="0" rIns="209635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A. </a:t>
          </a:r>
          <a:r>
            <a:rPr lang="de-DE" sz="2800" kern="1200" smtClean="0"/>
            <a:t>Die Umsetzung (Algorithmus) der Idee </a:t>
          </a:r>
          <a:r>
            <a:rPr lang="en-US" sz="2800" kern="1200" smtClean="0"/>
            <a:t> </a:t>
          </a:r>
          <a:endParaRPr lang="de-DE" sz="2800" kern="1200"/>
        </a:p>
      </dsp:txBody>
      <dsp:txXfrm>
        <a:off x="468212" y="94083"/>
        <a:ext cx="5402145" cy="1331896"/>
      </dsp:txXfrm>
    </dsp:sp>
    <dsp:sp modelId="{1C21FDA3-5EAF-4539-BD87-B4AA970A0A91}">
      <dsp:nvSpPr>
        <dsp:cNvPr id="0" name=""/>
        <dsp:cNvSpPr/>
      </dsp:nvSpPr>
      <dsp:spPr>
        <a:xfrm>
          <a:off x="0" y="3028031"/>
          <a:ext cx="7923213" cy="126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AE2FC2-7740-41B8-8D8B-4EBF462ED727}">
      <dsp:nvSpPr>
        <dsp:cNvPr id="0" name=""/>
        <dsp:cNvSpPr/>
      </dsp:nvSpPr>
      <dsp:spPr>
        <a:xfrm>
          <a:off x="396160" y="2290031"/>
          <a:ext cx="5546249" cy="1476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635" tIns="0" rIns="209635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B. </a:t>
          </a:r>
          <a:r>
            <a:rPr lang="de-DE" sz="2800" kern="1200" smtClean="0"/>
            <a:t>Die Probleme während der Umsetzung </a:t>
          </a:r>
          <a:endParaRPr lang="de-DE" sz="2800" kern="1200"/>
        </a:p>
      </dsp:txBody>
      <dsp:txXfrm>
        <a:off x="468212" y="2362083"/>
        <a:ext cx="5402145" cy="13318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DA9486-466C-4A75-81DE-3AB6F88F5A5E}">
      <dsp:nvSpPr>
        <dsp:cNvPr id="0" name=""/>
        <dsp:cNvSpPr/>
      </dsp:nvSpPr>
      <dsp:spPr>
        <a:xfrm>
          <a:off x="-4872726" y="-746730"/>
          <a:ext cx="5803524" cy="5803524"/>
        </a:xfrm>
        <a:prstGeom prst="blockArc">
          <a:avLst>
            <a:gd name="adj1" fmla="val 18900000"/>
            <a:gd name="adj2" fmla="val 2700000"/>
            <a:gd name="adj3" fmla="val 372"/>
          </a:avLst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352CFA-09E5-4D6C-9313-25C5EC2E5C2A}">
      <dsp:nvSpPr>
        <dsp:cNvPr id="0" name=""/>
        <dsp:cNvSpPr/>
      </dsp:nvSpPr>
      <dsp:spPr>
        <a:xfrm>
          <a:off x="487443" y="331357"/>
          <a:ext cx="7376697" cy="66306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6304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smtClean="0"/>
            <a:t>Mit welchen Kriterien überprüfen wir die Umsetzung?</a:t>
          </a:r>
          <a:endParaRPr lang="de-DE" sz="2200" kern="1200"/>
        </a:p>
      </dsp:txBody>
      <dsp:txXfrm>
        <a:off x="487443" y="331357"/>
        <a:ext cx="7376697" cy="663060"/>
      </dsp:txXfrm>
    </dsp:sp>
    <dsp:sp modelId="{A696FA0D-22CF-4DFC-817A-5D274F446D98}">
      <dsp:nvSpPr>
        <dsp:cNvPr id="0" name=""/>
        <dsp:cNvSpPr/>
      </dsp:nvSpPr>
      <dsp:spPr>
        <a:xfrm>
          <a:off x="73030" y="248475"/>
          <a:ext cx="828825" cy="8288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E8BA29-F2D4-429F-8193-96B6DC50E5E6}">
      <dsp:nvSpPr>
        <dsp:cNvPr id="0" name=""/>
        <dsp:cNvSpPr/>
      </dsp:nvSpPr>
      <dsp:spPr>
        <a:xfrm>
          <a:off x="867590" y="1326120"/>
          <a:ext cx="6996549" cy="66306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6304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smtClean="0"/>
            <a:t>Was haben wir für Ergebnisse erwartet?</a:t>
          </a:r>
          <a:endParaRPr lang="de-DE" sz="2200" kern="1200"/>
        </a:p>
      </dsp:txBody>
      <dsp:txXfrm>
        <a:off x="867590" y="1326120"/>
        <a:ext cx="6996549" cy="663060"/>
      </dsp:txXfrm>
    </dsp:sp>
    <dsp:sp modelId="{EE9B7A16-684A-447D-8C12-79F8D81AB671}">
      <dsp:nvSpPr>
        <dsp:cNvPr id="0" name=""/>
        <dsp:cNvSpPr/>
      </dsp:nvSpPr>
      <dsp:spPr>
        <a:xfrm>
          <a:off x="453178" y="1243237"/>
          <a:ext cx="828825" cy="8288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D92EDB-9E0C-4999-B4D1-44F9A169B00F}">
      <dsp:nvSpPr>
        <dsp:cNvPr id="0" name=""/>
        <dsp:cNvSpPr/>
      </dsp:nvSpPr>
      <dsp:spPr>
        <a:xfrm>
          <a:off x="867590" y="2320882"/>
          <a:ext cx="6996549" cy="66306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6304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smtClean="0"/>
            <a:t>Welche Ergebnisse haben wir ermittelt?</a:t>
          </a:r>
          <a:endParaRPr lang="de-DE" sz="2200" kern="1200"/>
        </a:p>
      </dsp:txBody>
      <dsp:txXfrm>
        <a:off x="867590" y="2320882"/>
        <a:ext cx="6996549" cy="663060"/>
      </dsp:txXfrm>
    </dsp:sp>
    <dsp:sp modelId="{EDAB88D7-D245-4878-B4C5-C9E75658E764}">
      <dsp:nvSpPr>
        <dsp:cNvPr id="0" name=""/>
        <dsp:cNvSpPr/>
      </dsp:nvSpPr>
      <dsp:spPr>
        <a:xfrm>
          <a:off x="453178" y="2238000"/>
          <a:ext cx="828825" cy="8288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35C298-9FC9-4030-9273-CB5D9A0CDD87}">
      <dsp:nvSpPr>
        <dsp:cNvPr id="0" name=""/>
        <dsp:cNvSpPr/>
      </dsp:nvSpPr>
      <dsp:spPr>
        <a:xfrm>
          <a:off x="532293" y="3315645"/>
          <a:ext cx="7376697" cy="66306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6304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smtClean="0"/>
            <a:t>Wie interpretieren wir diese Ergebnisse?</a:t>
          </a:r>
          <a:endParaRPr lang="de-DE" sz="2200" kern="1200"/>
        </a:p>
      </dsp:txBody>
      <dsp:txXfrm>
        <a:off x="532293" y="3315645"/>
        <a:ext cx="7376697" cy="663060"/>
      </dsp:txXfrm>
    </dsp:sp>
    <dsp:sp modelId="{524439A8-0FAA-45B2-9A35-A56C7D303362}">
      <dsp:nvSpPr>
        <dsp:cNvPr id="0" name=""/>
        <dsp:cNvSpPr/>
      </dsp:nvSpPr>
      <dsp:spPr>
        <a:xfrm>
          <a:off x="73030" y="3232762"/>
          <a:ext cx="828825" cy="8288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9153AB-2886-4886-90E2-6F1BBBDE1744}">
      <dsp:nvSpPr>
        <dsp:cNvPr id="0" name=""/>
        <dsp:cNvSpPr/>
      </dsp:nvSpPr>
      <dsp:spPr>
        <a:xfrm rot="5400000">
          <a:off x="4017012" y="-2167908"/>
          <a:ext cx="1461199" cy="6162408"/>
        </a:xfrm>
        <a:prstGeom prst="round2SameRect">
          <a:avLst/>
        </a:prstGeom>
        <a:solidFill>
          <a:schemeClr val="bg1">
            <a:alpha val="90000"/>
          </a:schemeClr>
        </a:solidFill>
        <a:ln w="25400" cap="flat" cmpd="sng" algn="ctr">
          <a:solidFill>
            <a:srgbClr val="C00000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800" kern="1200" dirty="0" smtClean="0"/>
            <a:t>Dinge, die wir persönlich gelernt haben </a:t>
          </a:r>
          <a:endParaRPr lang="de-DE" sz="2800" kern="1200" dirty="0"/>
        </a:p>
      </dsp:txBody>
      <dsp:txXfrm rot="-5400000">
        <a:off x="1666408" y="254026"/>
        <a:ext cx="6091078" cy="1318539"/>
      </dsp:txXfrm>
    </dsp:sp>
    <dsp:sp modelId="{58A9956D-3FEE-4355-998B-E798F099FF48}">
      <dsp:nvSpPr>
        <dsp:cNvPr id="0" name=""/>
        <dsp:cNvSpPr/>
      </dsp:nvSpPr>
      <dsp:spPr>
        <a:xfrm>
          <a:off x="3825" y="45"/>
          <a:ext cx="1662581" cy="18264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A</a:t>
          </a:r>
          <a:endParaRPr lang="de-DE" sz="2800" kern="1200"/>
        </a:p>
      </dsp:txBody>
      <dsp:txXfrm>
        <a:off x="84986" y="81206"/>
        <a:ext cx="1500259" cy="1664177"/>
      </dsp:txXfrm>
    </dsp:sp>
    <dsp:sp modelId="{C3513D0E-2DBC-4281-A12C-458536A6F4C7}">
      <dsp:nvSpPr>
        <dsp:cNvPr id="0" name=""/>
        <dsp:cNvSpPr/>
      </dsp:nvSpPr>
      <dsp:spPr>
        <a:xfrm rot="5400000">
          <a:off x="4065757" y="-291909"/>
          <a:ext cx="1461199" cy="6246058"/>
        </a:xfrm>
        <a:prstGeom prst="round2SameRect">
          <a:avLst/>
        </a:prstGeom>
        <a:solidFill>
          <a:schemeClr val="bg1">
            <a:alpha val="90000"/>
          </a:schemeClr>
        </a:solidFill>
        <a:ln w="25400" cap="flat" cmpd="sng" algn="ctr">
          <a:solidFill>
            <a:srgbClr val="C00000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800" kern="1200" dirty="0" smtClean="0"/>
            <a:t>Was würden wir beim nächsten Mal anders machen? </a:t>
          </a:r>
          <a:endParaRPr lang="de-DE" sz="2800" kern="1200" dirty="0"/>
        </a:p>
      </dsp:txBody>
      <dsp:txXfrm rot="-5400000">
        <a:off x="1673328" y="2171850"/>
        <a:ext cx="6174728" cy="1318539"/>
      </dsp:txXfrm>
    </dsp:sp>
    <dsp:sp modelId="{6D69A5D1-E726-4876-9C5E-D88AF2F7154D}">
      <dsp:nvSpPr>
        <dsp:cNvPr id="0" name=""/>
        <dsp:cNvSpPr/>
      </dsp:nvSpPr>
      <dsp:spPr>
        <a:xfrm>
          <a:off x="3825" y="1917870"/>
          <a:ext cx="1669502" cy="18264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B</a:t>
          </a:r>
          <a:endParaRPr lang="de-DE" sz="2800" kern="1200"/>
        </a:p>
      </dsp:txBody>
      <dsp:txXfrm>
        <a:off x="85323" y="1999368"/>
        <a:ext cx="1506506" cy="16635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548680" y="179512"/>
            <a:ext cx="468052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301208" y="179512"/>
            <a:ext cx="1008112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442F-BE82-4B5A-943A-0DA94ED29E59}" type="datetimeFigureOut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t>21.09.2016</a:t>
            </a:fld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548680" y="8532440"/>
            <a:ext cx="4824536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445224" y="8532440"/>
            <a:ext cx="864096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125BC-28D1-403A-9ED0-9FCD04001FB1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8402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124744" y="154360"/>
            <a:ext cx="4608512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805264" y="154360"/>
            <a:ext cx="883568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1EACB-8D12-49F2-9088-5A635C50DDBD}" type="datetimeFigureOut">
              <a:rPr lang="de-DE" smtClean="0"/>
              <a:t>21.09.2016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196752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196752" y="8532440"/>
            <a:ext cx="4536504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877272" y="8532440"/>
            <a:ext cx="81156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2E3E51-A3F3-4FD4-9C75-1C612CCCCA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0505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ctrTitle"/>
          </p:nvPr>
        </p:nvSpPr>
        <p:spPr>
          <a:xfrm>
            <a:off x="506933" y="1409700"/>
            <a:ext cx="7737475" cy="1155700"/>
          </a:xfrm>
        </p:spPr>
        <p:txBody>
          <a:bodyPr/>
          <a:lstStyle>
            <a:lvl1pPr>
              <a:defRPr sz="3500">
                <a:solidFill>
                  <a:srgbClr val="008C4F"/>
                </a:solidFill>
              </a:defRPr>
            </a:lvl1pPr>
          </a:lstStyle>
          <a:p>
            <a:pPr lvl="0"/>
            <a:r>
              <a:rPr lang="en-US" altLang="de-DE" noProof="0" smtClean="0"/>
              <a:t>Click to edit Master title style</a:t>
            </a:r>
            <a:endParaRPr lang="de-DE" altLang="de-DE" noProof="0" dirty="0" smtClean="0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506933" y="2708696"/>
            <a:ext cx="7737475" cy="2376488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de-DE" noProof="0" smtClean="0"/>
              <a:t>Click to edit Master subtitle style</a:t>
            </a:r>
            <a:endParaRPr lang="de-DE" altLang="de-DE" noProof="0" smtClean="0"/>
          </a:p>
        </p:txBody>
      </p:sp>
    </p:spTree>
    <p:extLst>
      <p:ext uri="{BB962C8B-B14F-4D97-AF65-F5344CB8AC3E}">
        <p14:creationId xmlns:p14="http://schemas.microsoft.com/office/powerpoint/2010/main" val="2798588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Vertikaler Textplatzhalter 2"/>
          <p:cNvSpPr>
            <a:spLocks noGrp="1"/>
          </p:cNvSpPr>
          <p:nvPr>
            <p:ph type="body" orient="vert" idx="1"/>
          </p:nvPr>
        </p:nvSpPr>
        <p:spPr>
          <a:xfrm rot="10800000">
            <a:off x="479425" y="1783356"/>
            <a:ext cx="7923213" cy="45259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1125539"/>
            <a:ext cx="7899400" cy="5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Click to edit Master title style</a:t>
            </a:r>
            <a:endParaRPr lang="de-DE" altLang="de-DE" dirty="0" smtClean="0"/>
          </a:p>
        </p:txBody>
      </p:sp>
    </p:spTree>
    <p:extLst>
      <p:ext uri="{BB962C8B-B14F-4D97-AF65-F5344CB8AC3E}">
        <p14:creationId xmlns:p14="http://schemas.microsoft.com/office/powerpoint/2010/main" val="698583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ertikaler Titel 1"/>
          <p:cNvSpPr>
            <a:spLocks noGrp="1"/>
          </p:cNvSpPr>
          <p:nvPr>
            <p:ph type="title" orient="vert"/>
          </p:nvPr>
        </p:nvSpPr>
        <p:spPr>
          <a:xfrm rot="10800000">
            <a:off x="467544" y="1124744"/>
            <a:ext cx="1979613" cy="5111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8" name="Vertikaler Textplatzhalter 2"/>
          <p:cNvSpPr>
            <a:spLocks noGrp="1"/>
          </p:cNvSpPr>
          <p:nvPr>
            <p:ph type="body" orient="vert" idx="1"/>
          </p:nvPr>
        </p:nvSpPr>
        <p:spPr>
          <a:xfrm rot="10800000">
            <a:off x="2555776" y="1124744"/>
            <a:ext cx="5791200" cy="5111750"/>
          </a:xfrm>
        </p:spPr>
        <p:txBody>
          <a:bodyPr vert="eaVert"/>
          <a:lstStyle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6230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088211"/>
            <a:ext cx="2133600" cy="365125"/>
          </a:xfrm>
          <a:prstGeom prst="rect">
            <a:avLst/>
          </a:prstGeom>
        </p:spPr>
        <p:txBody>
          <a:bodyPr/>
          <a:lstStyle/>
          <a:p>
            <a:fld id="{911D8C60-1F2D-4436-BF53-22882F494404}" type="datetimeFigureOut">
              <a:rPr lang="de-DE" smtClean="0"/>
              <a:t>21.09.2016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08821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088211"/>
            <a:ext cx="1835224" cy="365125"/>
          </a:xfrm>
          <a:prstGeom prst="rect">
            <a:avLst/>
          </a:prstGeom>
        </p:spPr>
        <p:txBody>
          <a:bodyPr/>
          <a:lstStyle/>
          <a:p>
            <a:fld id="{83B23FF1-3F66-4904-91CE-1AE4A5050627}" type="slidenum">
              <a:rPr lang="de-DE" smtClean="0"/>
              <a:t>‹#›</a:t>
            </a:fld>
            <a:endParaRPr lang="de-DE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479425" y="1711325"/>
            <a:ext cx="7923213" cy="4309963"/>
          </a:xfrm>
        </p:spPr>
        <p:txBody>
          <a:bodyPr/>
          <a:lstStyle>
            <a:lvl1pPr marL="268288" indent="-268288">
              <a:defRPr/>
            </a:lvl1pPr>
            <a:lvl2pPr marL="536575" indent="-282575">
              <a:spcBef>
                <a:spcPts val="600"/>
              </a:spcBef>
              <a:defRPr/>
            </a:lvl2pPr>
            <a:lvl3pPr marL="804863" indent="-268288">
              <a:spcBef>
                <a:spcPts val="600"/>
              </a:spcBef>
              <a:defRPr/>
            </a:lvl3pPr>
            <a:lvl4pPr marL="1074738" indent="-269875">
              <a:spcBef>
                <a:spcPts val="600"/>
              </a:spcBef>
              <a:defRPr/>
            </a:lvl4pPr>
            <a:lvl5pPr marL="1343025" indent="-268288">
              <a:spcBef>
                <a:spcPts val="60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9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1125539"/>
            <a:ext cx="7899400" cy="5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Click to edit Master title style</a:t>
            </a:r>
            <a:endParaRPr lang="de-DE" altLang="de-DE" dirty="0" smtClean="0"/>
          </a:p>
        </p:txBody>
      </p:sp>
    </p:spTree>
    <p:extLst>
      <p:ext uri="{BB962C8B-B14F-4D97-AF65-F5344CB8AC3E}">
        <p14:creationId xmlns:p14="http://schemas.microsoft.com/office/powerpoint/2010/main" val="3259692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8335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479425" y="1711325"/>
            <a:ext cx="38846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2"/>
          </p:nvPr>
        </p:nvSpPr>
        <p:spPr>
          <a:xfrm>
            <a:off x="4516438" y="1711325"/>
            <a:ext cx="3886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5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1125539"/>
            <a:ext cx="7899400" cy="5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Click to edit Master title style</a:t>
            </a:r>
            <a:endParaRPr lang="de-DE" altLang="de-DE" dirty="0" smtClean="0"/>
          </a:p>
        </p:txBody>
      </p:sp>
    </p:spTree>
    <p:extLst>
      <p:ext uri="{BB962C8B-B14F-4D97-AF65-F5344CB8AC3E}">
        <p14:creationId xmlns:p14="http://schemas.microsoft.com/office/powerpoint/2010/main" val="289656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7544" y="1700808"/>
            <a:ext cx="3888432" cy="79208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7544" y="2564904"/>
            <a:ext cx="3888432" cy="374441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499993" y="1700808"/>
            <a:ext cx="3888431" cy="79208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499993" y="2564904"/>
            <a:ext cx="3888431" cy="374441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7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1125539"/>
            <a:ext cx="7899400" cy="5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Click to edit Master title style</a:t>
            </a:r>
            <a:endParaRPr lang="de-DE" altLang="de-DE" dirty="0" smtClean="0"/>
          </a:p>
        </p:txBody>
      </p:sp>
    </p:spTree>
    <p:extLst>
      <p:ext uri="{BB962C8B-B14F-4D97-AF65-F5344CB8AC3E}">
        <p14:creationId xmlns:p14="http://schemas.microsoft.com/office/powerpoint/2010/main" val="1259506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82600" y="1125538"/>
            <a:ext cx="7899400" cy="574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224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1123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3008313" cy="74240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692696"/>
            <a:ext cx="4813374" cy="554461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595933"/>
            <a:ext cx="3008313" cy="46413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0663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5009728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661248"/>
            <a:ext cx="5486400" cy="7200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idx="1"/>
          </p:nvPr>
        </p:nvSpPr>
        <p:spPr>
          <a:xfrm>
            <a:off x="1792288" y="821903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9058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5"/>
          <p:cNvSpPr>
            <a:spLocks noChangeArrowheads="1"/>
          </p:cNvSpPr>
          <p:nvPr/>
        </p:nvSpPr>
        <p:spPr bwMode="auto">
          <a:xfrm>
            <a:off x="8583613" y="0"/>
            <a:ext cx="561975" cy="68580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pic>
        <p:nvPicPr>
          <p:cNvPr id="7" name="Picture 59" descr="Logo_TUC_de_RGB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59113" cy="56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34"/>
          <p:cNvSpPr txBox="1">
            <a:spLocks noChangeArrowheads="1"/>
          </p:cNvSpPr>
          <p:nvPr/>
        </p:nvSpPr>
        <p:spPr bwMode="auto">
          <a:xfrm>
            <a:off x="477838" y="6415088"/>
            <a:ext cx="38877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000" dirty="0">
                <a:solidFill>
                  <a:srgbClr val="808080"/>
                </a:solidFill>
                <a:latin typeface="Arial Unicode MS" pitchFamily="34" charset="-128"/>
              </a:rPr>
              <a:t>Referent</a:t>
            </a:r>
          </a:p>
          <a:p>
            <a:r>
              <a:rPr lang="de-DE" altLang="de-DE" sz="1000" dirty="0" smtClean="0">
                <a:solidFill>
                  <a:srgbClr val="808080"/>
                </a:solidFill>
                <a:latin typeface="Arial Unicode MS" pitchFamily="34" charset="-128"/>
              </a:rPr>
              <a:t>Einrichtung</a:t>
            </a:r>
            <a:endParaRPr lang="de-DE" altLang="de-DE" sz="1000" dirty="0">
              <a:solidFill>
                <a:srgbClr val="808080"/>
              </a:solidFill>
              <a:latin typeface="Arial Unicode MS" pitchFamily="34" charset="-128"/>
            </a:endParaRPr>
          </a:p>
        </p:txBody>
      </p:sp>
      <p:sp>
        <p:nvSpPr>
          <p:cNvPr id="10" name="Text Box 44"/>
          <p:cNvSpPr txBox="1">
            <a:spLocks noChangeArrowheads="1"/>
          </p:cNvSpPr>
          <p:nvPr/>
        </p:nvSpPr>
        <p:spPr bwMode="auto">
          <a:xfrm>
            <a:off x="4438650" y="6453336"/>
            <a:ext cx="3959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de-DE" altLang="de-DE" dirty="0">
                <a:solidFill>
                  <a:srgbClr val="808080"/>
                </a:solidFill>
                <a:latin typeface="Arial" charset="0"/>
              </a:rPr>
              <a:t>	</a:t>
            </a:r>
            <a:r>
              <a:rPr lang="de-DE" altLang="de-DE" sz="1000" dirty="0">
                <a:solidFill>
                  <a:srgbClr val="808080"/>
                </a:solidFill>
              </a:rPr>
              <a:t>Titel des Vortrages</a:t>
            </a:r>
          </a:p>
        </p:txBody>
      </p:sp>
      <p:sp>
        <p:nvSpPr>
          <p:cNvPr id="13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1125539"/>
            <a:ext cx="7899400" cy="5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Titelmasterformat durch Klicken bearbeiten</a:t>
            </a:r>
          </a:p>
        </p:txBody>
      </p:sp>
      <p:sp>
        <p:nvSpPr>
          <p:cNvPr id="15" name="Rectangle 5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9425" y="1711325"/>
            <a:ext cx="7923213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Textmasterformate durch Klicken bearbeiten</a:t>
            </a:r>
          </a:p>
          <a:p>
            <a:pPr lvl="1"/>
            <a:r>
              <a:rPr lang="de-DE" altLang="de-DE" dirty="0" smtClean="0"/>
              <a:t>Zweite Ebene</a:t>
            </a:r>
          </a:p>
          <a:p>
            <a:pPr lvl="2"/>
            <a:r>
              <a:rPr lang="de-DE" altLang="de-DE" dirty="0" smtClean="0"/>
              <a:t>Dritte Ebene</a:t>
            </a:r>
          </a:p>
          <a:p>
            <a:pPr lvl="3"/>
            <a:r>
              <a:rPr lang="de-DE" altLang="de-DE" dirty="0" smtClean="0"/>
              <a:t>Vierte Ebene</a:t>
            </a:r>
          </a:p>
          <a:p>
            <a:pPr lvl="4"/>
            <a:endParaRPr lang="de-DE" altLang="de-DE" dirty="0" smtClean="0"/>
          </a:p>
        </p:txBody>
      </p:sp>
      <p:sp>
        <p:nvSpPr>
          <p:cNvPr id="12" name="Text Box 44"/>
          <p:cNvSpPr txBox="1">
            <a:spLocks noChangeArrowheads="1"/>
          </p:cNvSpPr>
          <p:nvPr userDrawn="1"/>
        </p:nvSpPr>
        <p:spPr bwMode="auto">
          <a:xfrm>
            <a:off x="8640960" y="6567155"/>
            <a:ext cx="46754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fld id="{0DD27E2C-7E76-43A1-95B7-12A54070BC93}" type="slidenum">
              <a:rPr lang="de-DE" altLang="de-DE" sz="1000" smtClean="0">
                <a:solidFill>
                  <a:srgbClr val="808080"/>
                </a:solidFill>
              </a:rPr>
              <a:pPr algn="ctr">
                <a:spcBef>
                  <a:spcPct val="50000"/>
                </a:spcBef>
              </a:pPr>
              <a:t>‹#›</a:t>
            </a:fld>
            <a:endParaRPr lang="de-DE" altLang="de-DE" sz="1000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568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000" b="1" kern="1200">
          <a:solidFill>
            <a:schemeClr val="tx1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1pPr>
    </p:titleStyle>
    <p:bodyStyle>
      <a:lvl1pPr marL="268288" indent="-268288" algn="l" defTabSz="914400" rtl="0" eaLnBrk="1" latinLnBrk="0" hangingPunct="1">
        <a:spcBef>
          <a:spcPct val="20000"/>
        </a:spcBef>
        <a:buClr>
          <a:srgbClr val="008C4F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1pPr>
      <a:lvl2pPr marL="536575" indent="-282575" algn="l" defTabSz="914400" rtl="0" eaLnBrk="1" latinLnBrk="0" hangingPunct="1">
        <a:spcBef>
          <a:spcPct val="20000"/>
        </a:spcBef>
        <a:buClrTx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804863" indent="-268288" algn="l" defTabSz="91440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tabLst/>
        <a:defRPr sz="2400" kern="1200">
          <a:solidFill>
            <a:schemeClr val="tx1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3pPr>
      <a:lvl4pPr marL="1071563" indent="-228600" algn="l" defTabSz="914400" rtl="0" eaLnBrk="1" latinLnBrk="0" hangingPunct="1">
        <a:spcBef>
          <a:spcPct val="20000"/>
        </a:spcBef>
        <a:buClrTx/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4pPr>
      <a:lvl5pPr marL="1165225" indent="-265113" algn="l" defTabSz="91440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el 2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Fortgeschrittenenprojekt</a:t>
            </a:r>
            <a:br>
              <a:rPr lang="de-DE"/>
            </a:br>
            <a:r>
              <a:rPr lang="de-DE"/>
              <a:t>Wirtschaftsinformatik (SS 2016)</a:t>
            </a:r>
            <a:br>
              <a:rPr lang="de-DE"/>
            </a:br>
            <a:r>
              <a:rPr lang="de-DE" dirty="0" smtClean="0"/>
              <a:t>	</a:t>
            </a:r>
            <a:endParaRPr lang="de-DE" dirty="0"/>
          </a:p>
        </p:txBody>
      </p:sp>
      <p:sp>
        <p:nvSpPr>
          <p:cNvPr id="25" name="Untertitel 24"/>
          <p:cNvSpPr>
            <a:spLocks noGrp="1"/>
          </p:cNvSpPr>
          <p:nvPr>
            <p:ph type="subTitle" idx="1"/>
          </p:nvPr>
        </p:nvSpPr>
        <p:spPr>
          <a:xfrm>
            <a:off x="506933" y="2708920"/>
            <a:ext cx="7737475" cy="2376488"/>
          </a:xfrm>
        </p:spPr>
        <p:txBody>
          <a:bodyPr/>
          <a:lstStyle/>
          <a:p>
            <a:endParaRPr lang="de-DE"/>
          </a:p>
          <a:p>
            <a:r>
              <a:rPr lang="de-DE"/>
              <a:t>Simulation des Fahrverhaltens an einer Ampelkreuzung</a:t>
            </a:r>
          </a:p>
          <a:p>
            <a:endParaRPr lang="de-DE" dirty="0"/>
          </a:p>
          <a:p>
            <a:r>
              <a:rPr lang="de-DE" sz="2400">
                <a:solidFill>
                  <a:srgbClr val="00B050"/>
                </a:solidFill>
              </a:rPr>
              <a:t>Nina </a:t>
            </a:r>
            <a:r>
              <a:rPr lang="de-DE" sz="2400" smtClean="0">
                <a:solidFill>
                  <a:srgbClr val="00B050"/>
                </a:solidFill>
              </a:rPr>
              <a:t>Trilck, </a:t>
            </a:r>
            <a:r>
              <a:rPr lang="de-DE" sz="2400">
                <a:solidFill>
                  <a:srgbClr val="00B050"/>
                </a:solidFill>
              </a:rPr>
              <a:t>Nikita </a:t>
            </a:r>
            <a:r>
              <a:rPr lang="de-DE" sz="2400" smtClean="0">
                <a:solidFill>
                  <a:srgbClr val="00B050"/>
                </a:solidFill>
              </a:rPr>
              <a:t>Maslov, </a:t>
            </a:r>
            <a:r>
              <a:rPr lang="de-DE" sz="2400">
                <a:solidFill>
                  <a:srgbClr val="00B050"/>
                </a:solidFill>
              </a:rPr>
              <a:t>Tran Khac </a:t>
            </a:r>
            <a:r>
              <a:rPr lang="de-DE" sz="2400" smtClean="0">
                <a:solidFill>
                  <a:srgbClr val="00B050"/>
                </a:solidFill>
              </a:rPr>
              <a:t>Dat</a:t>
            </a:r>
          </a:p>
          <a:p>
            <a:endParaRPr lang="de-DE" sz="2400" smtClean="0"/>
          </a:p>
          <a:p>
            <a:r>
              <a:rPr lang="de-DE" sz="2400" smtClean="0"/>
              <a:t>22.09.2016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70803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Multi-Threading, ThreadPool</a:t>
            </a:r>
            <a:endParaRPr lang="en-US"/>
          </a:p>
          <a:p>
            <a:pPr marL="0" indent="0">
              <a:buNone/>
            </a:pPr>
            <a:endParaRPr lang="en-US" smtClean="0"/>
          </a:p>
          <a:p>
            <a:r>
              <a:rPr lang="en-US" smtClean="0"/>
              <a:t>Libgdx, </a:t>
            </a:r>
            <a:r>
              <a:rPr lang="en-US"/>
              <a:t>um Grafik zu darstellen </a:t>
            </a:r>
            <a:endParaRPr lang="en-US" smtClean="0"/>
          </a:p>
          <a:p>
            <a:endParaRPr lang="en-US"/>
          </a:p>
          <a:p>
            <a:r>
              <a:rPr lang="de-DE"/>
              <a:t>Car-following model (Nagel-Schreckenberg Modell</a:t>
            </a:r>
            <a:r>
              <a:rPr lang="de-DE" b="1"/>
              <a:t>)</a:t>
            </a:r>
            <a:endParaRPr lang="de-DE"/>
          </a:p>
          <a:p>
            <a:endParaRPr lang="en-US"/>
          </a:p>
          <a:p>
            <a:endParaRPr lang="de-D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B. Die Entscheidungen für Idee </a:t>
            </a:r>
            <a:r>
              <a:rPr lang="de-DE"/>
              <a:t/>
            </a:r>
            <a:br>
              <a:rPr lang="de-DE"/>
            </a:b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936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Multi-Threading</a:t>
            </a:r>
            <a:r>
              <a:rPr lang="en-US"/>
              <a:t>, ThreadPool</a:t>
            </a:r>
          </a:p>
          <a:p>
            <a:endParaRPr lang="en-US" smtClean="0"/>
          </a:p>
          <a:p>
            <a:r>
              <a:rPr lang="en-US" smtClean="0"/>
              <a:t>Java </a:t>
            </a:r>
            <a:r>
              <a:rPr lang="en-US"/>
              <a:t>Swing ist kompliziert zum </a:t>
            </a:r>
            <a:r>
              <a:rPr lang="en-US" smtClean="0"/>
              <a:t>Verwenden </a:t>
            </a:r>
            <a:r>
              <a:rPr lang="en-US"/>
              <a:t>und hat eine schlechte Wirkung auf die Laufzeit -&gt; Wählen </a:t>
            </a:r>
            <a:r>
              <a:rPr lang="en-US" smtClean="0"/>
              <a:t>Libgdx aus.</a:t>
            </a:r>
          </a:p>
          <a:p>
            <a:endParaRPr lang="en-US"/>
          </a:p>
          <a:p>
            <a:r>
              <a:rPr lang="de-DE"/>
              <a:t>Car-following model (Nagel-Schreckenberg Modell</a:t>
            </a:r>
            <a:r>
              <a:rPr lang="de-DE" b="1" smtClean="0"/>
              <a:t>)</a:t>
            </a:r>
          </a:p>
          <a:p>
            <a:endParaRPr lang="en-US" b="1"/>
          </a:p>
          <a:p>
            <a:endParaRPr lang="de-DE"/>
          </a:p>
          <a:p>
            <a:endParaRPr lang="en-US"/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C. Gründe </a:t>
            </a:r>
            <a:r>
              <a:rPr lang="de-DE"/>
              <a:t>für diese </a:t>
            </a:r>
            <a:r>
              <a:rPr lang="de-DE" smtClean="0"/>
              <a:t>Entscheidungen </a:t>
            </a:r>
            <a:r>
              <a:rPr lang="de-DE"/>
              <a:t/>
            </a:r>
            <a:br>
              <a:rPr lang="de-DE"/>
            </a:b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861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0613623"/>
              </p:ext>
            </p:extLst>
          </p:nvPr>
        </p:nvGraphicFramePr>
        <p:xfrm>
          <a:off x="479425" y="1711325"/>
          <a:ext cx="7923213" cy="4310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908720"/>
            <a:ext cx="7899400" cy="503262"/>
          </a:xfrm>
        </p:spPr>
        <p:txBody>
          <a:bodyPr/>
          <a:lstStyle/>
          <a:p>
            <a:r>
              <a:rPr lang="de-DE">
                <a:solidFill>
                  <a:srgbClr val="00B050"/>
                </a:solidFill>
              </a:rPr>
              <a:t>3. Umsetzung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870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Erster </a:t>
            </a:r>
            <a:r>
              <a:rPr lang="de-DE" smtClean="0"/>
              <a:t>Überblick</a:t>
            </a:r>
          </a:p>
          <a:p>
            <a:endParaRPr lang="en-US" smtClean="0"/>
          </a:p>
          <a:p>
            <a:r>
              <a:rPr lang="en-US" smtClean="0"/>
              <a:t>Weitere </a:t>
            </a:r>
            <a:r>
              <a:rPr lang="en-US"/>
              <a:t>Erklärungen und Demo ausführen</a:t>
            </a:r>
            <a:endParaRPr lang="en-US" smtClean="0"/>
          </a:p>
          <a:p>
            <a:pPr marL="0" indent="0">
              <a:buNone/>
            </a:pPr>
            <a:endParaRPr lang="de-D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A. Die </a:t>
            </a:r>
            <a:r>
              <a:rPr lang="de-DE"/>
              <a:t>Umsetzung (Algorithmus) der Idee </a:t>
            </a:r>
            <a:br>
              <a:rPr lang="de-DE"/>
            </a:b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149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04248" y="3177370"/>
            <a:ext cx="3888432" cy="503262"/>
          </a:xfrm>
        </p:spPr>
        <p:txBody>
          <a:bodyPr/>
          <a:lstStyle/>
          <a:p>
            <a:r>
              <a:rPr lang="en-US" sz="2400" smtClean="0">
                <a:solidFill>
                  <a:srgbClr val="7030A0"/>
                </a:solidFill>
              </a:rPr>
              <a:t>Erstes </a:t>
            </a:r>
            <a:br>
              <a:rPr lang="en-US" sz="2400" smtClean="0">
                <a:solidFill>
                  <a:srgbClr val="7030A0"/>
                </a:solidFill>
              </a:rPr>
            </a:br>
            <a:r>
              <a:rPr lang="de-DE" sz="2400" smtClean="0">
                <a:solidFill>
                  <a:srgbClr val="7030A0"/>
                </a:solidFill>
              </a:rPr>
              <a:t>Screenshot</a:t>
            </a:r>
            <a:r>
              <a:rPr lang="de-DE"/>
              <a:t/>
            </a:r>
            <a:br>
              <a:rPr lang="de-DE"/>
            </a:br>
            <a:endParaRPr lang="de-DE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6732240" cy="6858000"/>
          </a:xfrm>
        </p:spPr>
      </p:pic>
    </p:spTree>
    <p:extLst>
      <p:ext uri="{BB962C8B-B14F-4D97-AF65-F5344CB8AC3E}">
        <p14:creationId xmlns:p14="http://schemas.microsoft.com/office/powerpoint/2010/main" val="273489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65"/>
            <a:ext cx="6736205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188640"/>
            <a:ext cx="304762" cy="3047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836712"/>
            <a:ext cx="304762" cy="3047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1484784"/>
            <a:ext cx="304762" cy="3047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2132856"/>
            <a:ext cx="304762" cy="3047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348" y="3085730"/>
            <a:ext cx="304843" cy="121937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196915" y="188600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/>
              <a:t>RedCarSouth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311" y="2780887"/>
            <a:ext cx="304843" cy="30484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201143" y="836712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/>
              <a:t>BlueCarWest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17147" y="1461089"/>
            <a:ext cx="1712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/>
              <a:t>GreenCarEast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253026" y="2016543"/>
            <a:ext cx="1677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/>
              <a:t>YellowCarSouthWest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268923" y="2732484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Street</a:t>
            </a:r>
            <a:endParaRPr lang="de-DE" sz="1600"/>
          </a:p>
        </p:txBody>
      </p:sp>
      <p:sp>
        <p:nvSpPr>
          <p:cNvPr id="15" name="TextBox 14"/>
          <p:cNvSpPr txBox="1"/>
          <p:nvPr/>
        </p:nvSpPr>
        <p:spPr>
          <a:xfrm>
            <a:off x="7273186" y="3539890"/>
            <a:ext cx="1821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/>
              <a:t>NorthTrafficGreen</a:t>
            </a:r>
          </a:p>
        </p:txBody>
      </p:sp>
    </p:spTree>
    <p:extLst>
      <p:ext uri="{BB962C8B-B14F-4D97-AF65-F5344CB8AC3E}">
        <p14:creationId xmlns:p14="http://schemas.microsoft.com/office/powerpoint/2010/main" val="57452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2736"/>
            <a:ext cx="4427984" cy="43924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87624" y="683404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7030A0"/>
                </a:solidFill>
              </a:rPr>
              <a:t>Texture Packer</a:t>
            </a:r>
            <a:endParaRPr lang="de-DE" b="1">
              <a:solidFill>
                <a:srgbClr val="7030A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916832"/>
            <a:ext cx="3995936" cy="2438095"/>
          </a:xfrm>
          <a:prstGeom prst="rect">
            <a:avLst/>
          </a:prstGeom>
        </p:spPr>
      </p:pic>
      <p:sp>
        <p:nvSpPr>
          <p:cNvPr id="5" name="Chevron 4"/>
          <p:cNvSpPr/>
          <p:nvPr/>
        </p:nvSpPr>
        <p:spPr>
          <a:xfrm>
            <a:off x="4644008" y="2631823"/>
            <a:ext cx="432048" cy="1008112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71111" y="68340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smtClean="0">
                <a:solidFill>
                  <a:srgbClr val="7030A0"/>
                </a:solidFill>
              </a:rPr>
              <a:t>SimulationPicture.atlas</a:t>
            </a:r>
            <a:endParaRPr lang="de-DE" b="1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94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047" y="624195"/>
            <a:ext cx="6418288" cy="56166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9885" y="662511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smtClean="0">
                <a:solidFill>
                  <a:srgbClr val="00B050"/>
                </a:solidFill>
              </a:rPr>
              <a:t>Aktivitätsdiagramm</a:t>
            </a:r>
            <a:endParaRPr lang="de-DE" sz="2400" b="1">
              <a:solidFill>
                <a:srgbClr val="00B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314" y="1257122"/>
            <a:ext cx="304762" cy="3047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592" y="769263"/>
            <a:ext cx="304762" cy="3047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725" y="7316"/>
            <a:ext cx="304843" cy="12193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592" y="312239"/>
            <a:ext cx="304762" cy="3047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314" y="2123210"/>
            <a:ext cx="304843" cy="304843"/>
          </a:xfrm>
          <a:prstGeom prst="rect">
            <a:avLst/>
          </a:prstGeom>
        </p:spPr>
      </p:pic>
      <p:sp>
        <p:nvSpPr>
          <p:cNvPr id="11" name="Flowchart: Connector 10"/>
          <p:cNvSpPr/>
          <p:nvPr/>
        </p:nvSpPr>
        <p:spPr>
          <a:xfrm>
            <a:off x="7003286" y="1373499"/>
            <a:ext cx="45719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Oval Callout 11"/>
          <p:cNvSpPr/>
          <p:nvPr/>
        </p:nvSpPr>
        <p:spPr>
          <a:xfrm rot="3231575">
            <a:off x="5586484" y="271815"/>
            <a:ext cx="3138403" cy="2508167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Flowchart: Connector 15"/>
          <p:cNvSpPr/>
          <p:nvPr/>
        </p:nvSpPr>
        <p:spPr>
          <a:xfrm>
            <a:off x="7009807" y="1525898"/>
            <a:ext cx="45719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Flowchart: Connector 16"/>
          <p:cNvSpPr/>
          <p:nvPr/>
        </p:nvSpPr>
        <p:spPr>
          <a:xfrm>
            <a:off x="7008273" y="1715144"/>
            <a:ext cx="45719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lowchart: Connector 17"/>
          <p:cNvSpPr/>
          <p:nvPr/>
        </p:nvSpPr>
        <p:spPr>
          <a:xfrm>
            <a:off x="7020602" y="1915672"/>
            <a:ext cx="45719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314" y="1680512"/>
            <a:ext cx="304762" cy="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5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Vereinfachendes Klassendiagramm</a:t>
            </a:r>
            <a:endParaRPr lang="en-US"/>
          </a:p>
          <a:p>
            <a:endParaRPr lang="en-US" smtClean="0"/>
          </a:p>
          <a:p>
            <a:r>
              <a:rPr lang="en-US" smtClean="0"/>
              <a:t>Demo ausführen</a:t>
            </a:r>
            <a:endParaRPr lang="de-D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Weitere Erklärungen und Demo ausführen</a:t>
            </a:r>
            <a:br>
              <a:rPr lang="en-US"/>
            </a:b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434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1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9425" y="1556792"/>
            <a:ext cx="7923213" cy="4752528"/>
          </a:xfrm>
        </p:spPr>
        <p:txBody>
          <a:bodyPr/>
          <a:lstStyle/>
          <a:p>
            <a:r>
              <a:rPr lang="de-DE" smtClean="0"/>
              <a:t>1. Einleitung</a:t>
            </a:r>
          </a:p>
          <a:p>
            <a:endParaRPr lang="de-DE" smtClean="0"/>
          </a:p>
          <a:p>
            <a:r>
              <a:rPr lang="de-DE" smtClean="0"/>
              <a:t>2. Lösungsideen</a:t>
            </a:r>
          </a:p>
          <a:p>
            <a:endParaRPr lang="de-DE" smtClean="0"/>
          </a:p>
          <a:p>
            <a:r>
              <a:rPr lang="de-DE" smtClean="0"/>
              <a:t>3. Umsetzung</a:t>
            </a:r>
          </a:p>
          <a:p>
            <a:endParaRPr lang="en-US" smtClean="0"/>
          </a:p>
          <a:p>
            <a:r>
              <a:rPr lang="en-US" smtClean="0"/>
              <a:t>4.</a:t>
            </a:r>
            <a:r>
              <a:rPr lang="de-DE"/>
              <a:t> Evaluation</a:t>
            </a:r>
            <a:endParaRPr lang="de-DE" smtClean="0"/>
          </a:p>
          <a:p>
            <a:endParaRPr lang="de-DE" smtClean="0"/>
          </a:p>
          <a:p>
            <a:r>
              <a:rPr lang="de-DE"/>
              <a:t>5</a:t>
            </a:r>
            <a:r>
              <a:rPr lang="de-DE" smtClean="0"/>
              <a:t>. Fazit</a:t>
            </a:r>
          </a:p>
          <a:p>
            <a:endParaRPr lang="de-D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3238" y="764704"/>
            <a:ext cx="7899400" cy="503262"/>
          </a:xfrm>
        </p:spPr>
        <p:txBody>
          <a:bodyPr/>
          <a:lstStyle/>
          <a:p>
            <a:r>
              <a:rPr lang="en-US" sz="3600"/>
              <a:t>Gliederung</a:t>
            </a:r>
            <a:endParaRPr lang="de-DE" sz="3600"/>
          </a:p>
        </p:txBody>
      </p:sp>
    </p:spTree>
    <p:extLst>
      <p:ext uri="{BB962C8B-B14F-4D97-AF65-F5344CB8AC3E}">
        <p14:creationId xmlns:p14="http://schemas.microsoft.com/office/powerpoint/2010/main" val="87994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Multi-Threading Problem</a:t>
            </a:r>
          </a:p>
          <a:p>
            <a:r>
              <a:rPr lang="en-US" smtClean="0"/>
              <a:t>Abbiegen-Verhalten Problem</a:t>
            </a:r>
          </a:p>
          <a:p>
            <a:r>
              <a:rPr lang="en-US" smtClean="0"/>
              <a:t>Kollisionen-Vermeidung zwischen Autos Problem</a:t>
            </a:r>
          </a:p>
          <a:p>
            <a:r>
              <a:rPr lang="en-US" smtClean="0"/>
              <a:t>Factory-Method zum Erstellen Problem</a:t>
            </a:r>
          </a:p>
          <a:p>
            <a:r>
              <a:rPr lang="en-US" smtClean="0"/>
              <a:t>Leistung von Programm</a:t>
            </a:r>
          </a:p>
          <a:p>
            <a:endParaRPr lang="de-D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B. Die </a:t>
            </a:r>
            <a:r>
              <a:rPr lang="de-DE"/>
              <a:t>Probleme während der Umsetzung </a:t>
            </a:r>
            <a:br>
              <a:rPr lang="de-DE"/>
            </a:b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802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2704230"/>
              </p:ext>
            </p:extLst>
          </p:nvPr>
        </p:nvGraphicFramePr>
        <p:xfrm>
          <a:off x="479425" y="1711325"/>
          <a:ext cx="7923213" cy="4310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rgbClr val="00B050"/>
                </a:solidFill>
              </a:rPr>
              <a:t>4. Evaluation</a:t>
            </a:r>
            <a:endParaRPr lang="de-DE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2147882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rgbClr val="C00000"/>
                </a:solidFill>
              </a:rPr>
              <a:t>A</a:t>
            </a:r>
            <a:endParaRPr lang="de-DE" sz="240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3128628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rgbClr val="C00000"/>
                </a:solidFill>
              </a:rPr>
              <a:t>B</a:t>
            </a:r>
            <a:endParaRPr lang="de-DE" sz="240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3214" y="4109374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rgbClr val="C00000"/>
                </a:solidFill>
              </a:rPr>
              <a:t>C</a:t>
            </a:r>
            <a:endParaRPr lang="de-DE" sz="240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5576" y="5157192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rgbClr val="C00000"/>
                </a:solidFill>
              </a:rPr>
              <a:t>D</a:t>
            </a:r>
            <a:endParaRPr lang="de-DE" sz="24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29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9552" y="692696"/>
            <a:ext cx="7923213" cy="5976664"/>
          </a:xfrm>
        </p:spPr>
        <p:txBody>
          <a:bodyPr/>
          <a:lstStyle/>
          <a:p>
            <a:pPr lvl="0"/>
            <a:r>
              <a:rPr lang="de-DE" sz="2000" b="1" dirty="0" smtClean="0"/>
              <a:t>A. Mit </a:t>
            </a:r>
            <a:r>
              <a:rPr lang="de-DE" sz="2000" b="1" dirty="0"/>
              <a:t>welchen Kriterien überprüfen wir die Umsetzung</a:t>
            </a:r>
            <a:r>
              <a:rPr lang="de-DE" sz="2000" b="1" dirty="0" smtClean="0"/>
              <a:t>?</a:t>
            </a:r>
          </a:p>
          <a:p>
            <a:pPr lvl="1"/>
            <a:r>
              <a:rPr lang="en-US" sz="2000" dirty="0" err="1"/>
              <a:t>Änderung</a:t>
            </a:r>
            <a:r>
              <a:rPr lang="en-US" sz="2000" dirty="0"/>
              <a:t> der </a:t>
            </a:r>
            <a:r>
              <a:rPr lang="en-US" sz="2000" dirty="0" err="1"/>
              <a:t>Konfigurationseigenschaften</a:t>
            </a:r>
            <a:r>
              <a:rPr lang="en-US" sz="2000" dirty="0" smtClean="0"/>
              <a:t>:</a:t>
            </a:r>
          </a:p>
          <a:p>
            <a:pPr lvl="2"/>
            <a:r>
              <a:rPr lang="en-US" sz="2000" dirty="0" err="1" smtClean="0"/>
              <a:t>SpawnRate</a:t>
            </a:r>
            <a:endParaRPr lang="en-US" sz="2000" dirty="0" smtClean="0"/>
          </a:p>
          <a:p>
            <a:pPr lvl="2"/>
            <a:r>
              <a:rPr lang="en-US" sz="2000" dirty="0" err="1" smtClean="0"/>
              <a:t>LaneLength</a:t>
            </a:r>
            <a:endParaRPr lang="en-US" sz="2000" dirty="0" smtClean="0"/>
          </a:p>
          <a:p>
            <a:pPr lvl="2"/>
            <a:r>
              <a:rPr lang="en-US" sz="2000" dirty="0" err="1" smtClean="0"/>
              <a:t>WaitingTime</a:t>
            </a:r>
            <a:endParaRPr lang="en-US" sz="2000" dirty="0"/>
          </a:p>
          <a:p>
            <a:endParaRPr lang="de-DE" sz="2000" dirty="0" smtClean="0"/>
          </a:p>
          <a:p>
            <a:r>
              <a:rPr lang="de-DE" sz="2000" b="1" dirty="0" smtClean="0"/>
              <a:t>B. Was </a:t>
            </a:r>
            <a:r>
              <a:rPr lang="de-DE" sz="2000" b="1" dirty="0"/>
              <a:t>haben wir für Ergebnisse erwartet</a:t>
            </a:r>
            <a:r>
              <a:rPr lang="de-DE" sz="2000" b="1" dirty="0" smtClean="0"/>
              <a:t>?</a:t>
            </a:r>
          </a:p>
          <a:p>
            <a:pPr lvl="1"/>
            <a:r>
              <a:rPr lang="en-US" sz="2000" dirty="0" err="1"/>
              <a:t>Volle</a:t>
            </a:r>
            <a:r>
              <a:rPr lang="en-US" sz="2000" dirty="0"/>
              <a:t>/ </a:t>
            </a:r>
            <a:r>
              <a:rPr lang="en-US" sz="2000" dirty="0" err="1"/>
              <a:t>korrekte</a:t>
            </a:r>
            <a:r>
              <a:rPr lang="en-US" sz="2000" dirty="0"/>
              <a:t> </a:t>
            </a:r>
            <a:r>
              <a:rPr lang="en-US" sz="2000" dirty="0" err="1"/>
              <a:t>Funktionsweise</a:t>
            </a:r>
            <a:r>
              <a:rPr lang="en-US" sz="2000" dirty="0"/>
              <a:t> der Simulation </a:t>
            </a:r>
            <a:r>
              <a:rPr lang="en-US" sz="2000" dirty="0" err="1"/>
              <a:t>bleibt</a:t>
            </a:r>
            <a:r>
              <a:rPr lang="en-US" sz="2000" dirty="0"/>
              <a:t> </a:t>
            </a:r>
            <a:r>
              <a:rPr lang="en-US" sz="2000" dirty="0" err="1"/>
              <a:t>erhalten</a:t>
            </a:r>
            <a:endParaRPr lang="en-US" sz="2000" dirty="0"/>
          </a:p>
          <a:p>
            <a:pPr lvl="0"/>
            <a:endParaRPr lang="de-DE" sz="2000" dirty="0" smtClean="0"/>
          </a:p>
          <a:p>
            <a:pPr lvl="0"/>
            <a:r>
              <a:rPr lang="de-DE" sz="2000" b="1" dirty="0" smtClean="0"/>
              <a:t>C. Welche </a:t>
            </a:r>
            <a:r>
              <a:rPr lang="de-DE" sz="2000" b="1" dirty="0"/>
              <a:t>Ergebnisse haben wir ermittelt</a:t>
            </a:r>
            <a:r>
              <a:rPr lang="de-DE" sz="2000" b="1" dirty="0" smtClean="0"/>
              <a:t>?</a:t>
            </a:r>
          </a:p>
          <a:p>
            <a:pPr lvl="1"/>
            <a:r>
              <a:rPr lang="en-US" sz="2000" dirty="0" err="1"/>
              <a:t>Änderung</a:t>
            </a:r>
            <a:r>
              <a:rPr lang="en-US" sz="2000" dirty="0"/>
              <a:t> der </a:t>
            </a:r>
            <a:r>
              <a:rPr lang="en-US" sz="2000" dirty="0" err="1"/>
              <a:t>eingegebenen</a:t>
            </a:r>
            <a:r>
              <a:rPr lang="en-US" sz="2000" dirty="0"/>
              <a:t> </a:t>
            </a:r>
            <a:r>
              <a:rPr lang="en-US" sz="2000" dirty="0" err="1"/>
              <a:t>Werte</a:t>
            </a:r>
            <a:r>
              <a:rPr lang="en-US" sz="2000" dirty="0"/>
              <a:t> </a:t>
            </a:r>
            <a:r>
              <a:rPr lang="en-US" sz="2000" dirty="0" err="1"/>
              <a:t>beeinträchtigen</a:t>
            </a:r>
            <a:r>
              <a:rPr lang="en-US" sz="2000" dirty="0"/>
              <a:t> die Simulation </a:t>
            </a:r>
            <a:r>
              <a:rPr lang="en-US" sz="2000" dirty="0" err="1"/>
              <a:t>nicht</a:t>
            </a:r>
            <a:r>
              <a:rPr lang="en-US" sz="2000" dirty="0"/>
              <a:t> </a:t>
            </a:r>
          </a:p>
          <a:p>
            <a:endParaRPr lang="de-DE" sz="2000" dirty="0" smtClean="0"/>
          </a:p>
          <a:p>
            <a:r>
              <a:rPr lang="de-DE" sz="2000" b="1" dirty="0" smtClean="0"/>
              <a:t>D. Wie </a:t>
            </a:r>
            <a:r>
              <a:rPr lang="de-DE" sz="2000" b="1" dirty="0"/>
              <a:t>interpretieren wir diese Ergebnisse</a:t>
            </a:r>
            <a:r>
              <a:rPr lang="de-DE" sz="2000" b="1" dirty="0" smtClean="0"/>
              <a:t>?</a:t>
            </a:r>
          </a:p>
          <a:p>
            <a:pPr lvl="1"/>
            <a:r>
              <a:rPr lang="en-US" sz="2000" dirty="0" err="1"/>
              <a:t>Algorithmus</a:t>
            </a:r>
            <a:r>
              <a:rPr lang="en-US" sz="2000" dirty="0"/>
              <a:t> der Simulation </a:t>
            </a:r>
            <a:r>
              <a:rPr lang="en-US" sz="2000" dirty="0" err="1" smtClean="0"/>
              <a:t>wurde</a:t>
            </a:r>
            <a:r>
              <a:rPr lang="en-US" sz="2000" dirty="0" smtClean="0"/>
              <a:t> </a:t>
            </a:r>
            <a:r>
              <a:rPr lang="en-US" sz="2000" dirty="0" err="1" smtClean="0"/>
              <a:t>effektiv</a:t>
            </a:r>
            <a:r>
              <a:rPr lang="en-US" sz="2000" dirty="0" smtClean="0"/>
              <a:t> </a:t>
            </a:r>
            <a:r>
              <a:rPr lang="en-US" sz="2000" dirty="0" err="1" smtClean="0"/>
              <a:t>umgesetzt</a:t>
            </a:r>
            <a:endParaRPr lang="en-US" sz="2000" dirty="0"/>
          </a:p>
          <a:p>
            <a:endParaRPr lang="de-DE" sz="1800" dirty="0"/>
          </a:p>
          <a:p>
            <a:pPr lvl="0"/>
            <a:endParaRPr lang="de-DE" dirty="0"/>
          </a:p>
          <a:p>
            <a:endParaRPr lang="de-DE" dirty="0"/>
          </a:p>
          <a:p>
            <a:pPr lvl="0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955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5679119"/>
              </p:ext>
            </p:extLst>
          </p:nvPr>
        </p:nvGraphicFramePr>
        <p:xfrm>
          <a:off x="395536" y="1988840"/>
          <a:ext cx="7923213" cy="3744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rgbClr val="00B050"/>
                </a:solidFill>
              </a:rPr>
              <a:t>5. </a:t>
            </a:r>
            <a:r>
              <a:rPr lang="de-DE">
                <a:solidFill>
                  <a:srgbClr val="00B050"/>
                </a:solidFill>
              </a:rPr>
              <a:t>Fazit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84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/>
              <a:t>Realitätsnahes Arbeiten</a:t>
            </a:r>
          </a:p>
          <a:p>
            <a:endParaRPr lang="de-DE" dirty="0" smtClean="0"/>
          </a:p>
          <a:p>
            <a:r>
              <a:rPr lang="de-DE" dirty="0" smtClean="0"/>
              <a:t>Neue </a:t>
            </a:r>
            <a:r>
              <a:rPr lang="de-DE" dirty="0"/>
              <a:t>Erkenntnisse </a:t>
            </a:r>
            <a:r>
              <a:rPr lang="de-DE" dirty="0" smtClean="0"/>
              <a:t>gewonnen: </a:t>
            </a:r>
            <a:r>
              <a:rPr lang="de-DE" dirty="0" err="1" smtClean="0"/>
              <a:t>Github</a:t>
            </a:r>
            <a:r>
              <a:rPr lang="de-DE" dirty="0" smtClean="0"/>
              <a:t>, </a:t>
            </a:r>
            <a:r>
              <a:rPr lang="de-DE" dirty="0" err="1" smtClean="0"/>
              <a:t>Maven</a:t>
            </a:r>
            <a:r>
              <a:rPr lang="de-DE" dirty="0" smtClean="0"/>
              <a:t>, </a:t>
            </a:r>
            <a:r>
              <a:rPr lang="de-DE" dirty="0" err="1" smtClean="0"/>
              <a:t>LibGDX</a:t>
            </a:r>
            <a:r>
              <a:rPr lang="de-DE" dirty="0" smtClean="0"/>
              <a:t>, Threads, YAML…</a:t>
            </a:r>
          </a:p>
          <a:p>
            <a:endParaRPr lang="de-DE" dirty="0"/>
          </a:p>
          <a:p>
            <a:r>
              <a:rPr lang="en-US" dirty="0" err="1" smtClean="0"/>
              <a:t>Projektorganisation</a:t>
            </a:r>
            <a:endParaRPr lang="en-US" dirty="0" smtClean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A. Dinge, die wir </a:t>
            </a:r>
            <a:r>
              <a:rPr lang="de-DE" dirty="0"/>
              <a:t>persönlich gelernt haben 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563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mtClean="0"/>
          </a:p>
          <a:p>
            <a:r>
              <a:rPr lang="de-DE" smtClean="0"/>
              <a:t>Es könnten </a:t>
            </a:r>
            <a:r>
              <a:rPr lang="de-DE"/>
              <a:t>die neuen Funktionen wie Kontrolle der Anzahl der Autos, Tempo der Autos messen, Stau </a:t>
            </a:r>
            <a:r>
              <a:rPr lang="de-DE" smtClean="0"/>
              <a:t>vorwarnen… ergänzt werden</a:t>
            </a:r>
          </a:p>
          <a:p>
            <a:endParaRPr lang="de-DE" smtClean="0"/>
          </a:p>
          <a:p>
            <a:r>
              <a:rPr lang="de-DE" smtClean="0"/>
              <a:t>Es könnten </a:t>
            </a:r>
            <a:r>
              <a:rPr lang="de-DE"/>
              <a:t>intelligente Ampeln simuliert werden</a:t>
            </a:r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de-D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3238" y="908720"/>
            <a:ext cx="7899400" cy="503262"/>
          </a:xfrm>
        </p:spPr>
        <p:txBody>
          <a:bodyPr/>
          <a:lstStyle/>
          <a:p>
            <a:r>
              <a:rPr lang="de-DE" dirty="0" smtClean="0"/>
              <a:t>B. Was </a:t>
            </a:r>
            <a:r>
              <a:rPr lang="de-DE" dirty="0"/>
              <a:t>würden wir </a:t>
            </a:r>
            <a:r>
              <a:rPr lang="de-DE" dirty="0" smtClean="0"/>
              <a:t>beim </a:t>
            </a:r>
            <a:r>
              <a:rPr lang="de-DE" dirty="0"/>
              <a:t>nächsten Mal anders machen? 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370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2780928"/>
            <a:ext cx="7737475" cy="1155700"/>
          </a:xfrm>
        </p:spPr>
        <p:txBody>
          <a:bodyPr/>
          <a:lstStyle/>
          <a:p>
            <a:r>
              <a:rPr lang="en-US" sz="3600" smtClean="0"/>
              <a:t>Vielen Dank für Ihre Aufmerksamkeit</a:t>
            </a:r>
            <a:endParaRPr lang="de-DE" sz="3600"/>
          </a:p>
        </p:txBody>
      </p:sp>
    </p:spTree>
    <p:extLst>
      <p:ext uri="{BB962C8B-B14F-4D97-AF65-F5344CB8AC3E}">
        <p14:creationId xmlns:p14="http://schemas.microsoft.com/office/powerpoint/2010/main" val="227051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2928058"/>
              </p:ext>
            </p:extLst>
          </p:nvPr>
        </p:nvGraphicFramePr>
        <p:xfrm>
          <a:off x="539552" y="1844824"/>
          <a:ext cx="7923213" cy="4310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980728"/>
            <a:ext cx="7899400" cy="503262"/>
          </a:xfrm>
        </p:spPr>
        <p:txBody>
          <a:bodyPr/>
          <a:lstStyle/>
          <a:p>
            <a:r>
              <a:rPr lang="de-DE">
                <a:solidFill>
                  <a:srgbClr val="00B050"/>
                </a:solidFill>
              </a:rPr>
              <a:t>1. Einleitung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141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mtClean="0"/>
          </a:p>
          <a:p>
            <a:r>
              <a:rPr lang="de-DE" smtClean="0"/>
              <a:t>Simulation </a:t>
            </a:r>
            <a:r>
              <a:rPr lang="de-DE"/>
              <a:t>des Fahrverhaltens an einer Ampelkreuzung</a:t>
            </a:r>
          </a:p>
          <a:p>
            <a:endParaRPr lang="de-D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0497" y="1124744"/>
            <a:ext cx="7899400" cy="503262"/>
          </a:xfrm>
        </p:spPr>
        <p:txBody>
          <a:bodyPr/>
          <a:lstStyle/>
          <a:p>
            <a:r>
              <a:rPr lang="de-DE" dirty="0" smtClean="0"/>
              <a:t>A. Das Thema, das wir gewählt haben</a:t>
            </a:r>
            <a:br>
              <a:rPr lang="de-DE" dirty="0" smtClean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266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1678" y="1440650"/>
            <a:ext cx="7923213" cy="5156702"/>
          </a:xfrm>
        </p:spPr>
        <p:txBody>
          <a:bodyPr/>
          <a:lstStyle/>
          <a:p>
            <a:r>
              <a:rPr lang="en-US" dirty="0" err="1" smtClean="0"/>
              <a:t>Vorerst</a:t>
            </a:r>
            <a:r>
              <a:rPr lang="en-US" dirty="0" smtClean="0"/>
              <a:t> </a:t>
            </a:r>
            <a:r>
              <a:rPr lang="en-US" dirty="0" err="1" smtClean="0"/>
              <a:t>Grundmodell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Stau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Problem</a:t>
            </a:r>
          </a:p>
          <a:p>
            <a:endParaRPr lang="en-US" dirty="0" smtClean="0"/>
          </a:p>
          <a:p>
            <a:r>
              <a:rPr lang="en-US" smtClean="0"/>
              <a:t>Anhand</a:t>
            </a:r>
            <a:r>
              <a:rPr lang="en-US" dirty="0" smtClean="0"/>
              <a:t> </a:t>
            </a:r>
            <a:r>
              <a:rPr lang="en-US" dirty="0"/>
              <a:t>der </a:t>
            </a:r>
            <a:r>
              <a:rPr lang="en-US" dirty="0" smtClean="0"/>
              <a:t>Simulation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Bewertung</a:t>
            </a:r>
            <a:r>
              <a:rPr lang="en-US" dirty="0"/>
              <a:t> </a:t>
            </a:r>
            <a:r>
              <a:rPr lang="en-US" dirty="0" err="1"/>
              <a:t>potenzieller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Stausituationen</a:t>
            </a:r>
            <a:endParaRPr lang="en-US" dirty="0"/>
          </a:p>
          <a:p>
            <a:r>
              <a:rPr lang="en-US" dirty="0" err="1" smtClean="0"/>
              <a:t>Erweitern</a:t>
            </a:r>
            <a:r>
              <a:rPr lang="en-US" dirty="0" smtClean="0"/>
              <a:t> die </a:t>
            </a:r>
            <a:r>
              <a:rPr lang="en-US" dirty="0" err="1" smtClean="0"/>
              <a:t>Funktionen</a:t>
            </a:r>
            <a:r>
              <a:rPr lang="en-US" dirty="0" smtClean="0"/>
              <a:t> in der </a:t>
            </a:r>
            <a:r>
              <a:rPr lang="en-US" dirty="0" err="1" smtClean="0"/>
              <a:t>Zukunft</a:t>
            </a:r>
            <a:r>
              <a:rPr lang="en-US" dirty="0" smtClean="0"/>
              <a:t> </a:t>
            </a: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z.B</a:t>
            </a:r>
            <a:r>
              <a:rPr lang="en-US" dirty="0" smtClean="0"/>
              <a:t>: </a:t>
            </a:r>
            <a:r>
              <a:rPr lang="en-US" dirty="0" err="1" smtClean="0"/>
              <a:t>Anzahl</a:t>
            </a:r>
            <a:r>
              <a:rPr lang="en-US" dirty="0" smtClean="0"/>
              <a:t> der Autos, Parameter von </a:t>
            </a:r>
            <a:r>
              <a:rPr lang="en-US" dirty="0" err="1" smtClean="0"/>
              <a:t>Geschwindigkeit</a:t>
            </a:r>
            <a:r>
              <a:rPr lang="en-US" dirty="0" smtClean="0"/>
              <a:t> </a:t>
            </a:r>
            <a:r>
              <a:rPr lang="en-US" dirty="0" err="1" smtClean="0"/>
              <a:t>eingeben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9425" y="692696"/>
            <a:ext cx="7899400" cy="503262"/>
          </a:xfrm>
        </p:spPr>
        <p:txBody>
          <a:bodyPr/>
          <a:lstStyle/>
          <a:p>
            <a:r>
              <a:rPr lang="de-DE" smtClean="0"/>
              <a:t>B. Die </a:t>
            </a:r>
            <a:r>
              <a:rPr lang="de-DE"/>
              <a:t>Motivation für dieses Thema </a:t>
            </a:r>
            <a:br>
              <a:rPr lang="de-DE"/>
            </a:br>
            <a:endParaRPr lang="de-D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412776"/>
            <a:ext cx="4032447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00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Wie </a:t>
            </a:r>
            <a:r>
              <a:rPr lang="en-US"/>
              <a:t>ist </a:t>
            </a:r>
            <a:r>
              <a:rPr lang="en-US" smtClean="0"/>
              <a:t>Verhalten </a:t>
            </a:r>
            <a:r>
              <a:rPr lang="en-US"/>
              <a:t>der </a:t>
            </a:r>
            <a:r>
              <a:rPr lang="en-US" smtClean="0"/>
              <a:t>Fahrzeuge in einer Kreuzung?</a:t>
            </a:r>
          </a:p>
          <a:p>
            <a:endParaRPr lang="en-US"/>
          </a:p>
          <a:p>
            <a:r>
              <a:rPr lang="en-US" smtClean="0"/>
              <a:t>Wann kann ein Stau auftauchen?</a:t>
            </a:r>
          </a:p>
          <a:p>
            <a:endParaRPr lang="en-US" smtClean="0"/>
          </a:p>
          <a:p>
            <a:r>
              <a:rPr lang="en-US" smtClean="0"/>
              <a:t>Wovon </a:t>
            </a:r>
            <a:r>
              <a:rPr lang="en-US"/>
              <a:t>ist ein Stau </a:t>
            </a:r>
            <a:r>
              <a:rPr lang="en-US" smtClean="0"/>
              <a:t>abhängig?</a:t>
            </a:r>
          </a:p>
          <a:p>
            <a:endParaRPr lang="en-US" smtClean="0"/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de-D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8232" y="692696"/>
            <a:ext cx="7899400" cy="503262"/>
          </a:xfrm>
        </p:spPr>
        <p:txBody>
          <a:bodyPr/>
          <a:lstStyle/>
          <a:p>
            <a:r>
              <a:rPr lang="de-DE" dirty="0" smtClean="0"/>
              <a:t>C. Die Fragen, die </a:t>
            </a:r>
            <a:r>
              <a:rPr lang="de-DE" dirty="0"/>
              <a:t>mit diesem </a:t>
            </a:r>
            <a:r>
              <a:rPr lang="de-DE" dirty="0" smtClean="0"/>
              <a:t>Thema </a:t>
            </a:r>
            <a:r>
              <a:rPr lang="de-DE" dirty="0"/>
              <a:t>beantwortet werden </a:t>
            </a:r>
            <a:r>
              <a:rPr lang="de-DE" dirty="0" smtClean="0"/>
              <a:t>können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solidFill>
                  <a:srgbClr val="00B050"/>
                </a:solidFill>
              </a:rPr>
              <a:t>2. Lösungsideen</a:t>
            </a:r>
            <a:endParaRPr lang="de-DE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7167434"/>
              </p:ext>
            </p:extLst>
          </p:nvPr>
        </p:nvGraphicFramePr>
        <p:xfrm>
          <a:off x="479425" y="1711325"/>
          <a:ext cx="7923213" cy="4310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27584" y="2278614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rgbClr val="C00000"/>
                </a:solidFill>
              </a:rPr>
              <a:t>A</a:t>
            </a:r>
            <a:endParaRPr lang="de-DE" sz="280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7624" y="361664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rgbClr val="C00000"/>
                </a:solidFill>
              </a:rPr>
              <a:t>B</a:t>
            </a:r>
            <a:endParaRPr lang="de-DE" sz="280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584" y="4931696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rgbClr val="C00000"/>
                </a:solidFill>
              </a:rPr>
              <a:t>C</a:t>
            </a:r>
            <a:endParaRPr lang="de-DE" sz="28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3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9425" y="1340768"/>
            <a:ext cx="7923213" cy="5112567"/>
          </a:xfrm>
        </p:spPr>
        <p:txBody>
          <a:bodyPr/>
          <a:lstStyle/>
          <a:p>
            <a:r>
              <a:rPr lang="de-DE" smtClean="0"/>
              <a:t>Car-following </a:t>
            </a:r>
            <a:r>
              <a:rPr lang="de-DE" smtClean="0"/>
              <a:t>model (Nagel-Schreckenberg Modell</a:t>
            </a:r>
            <a:r>
              <a:rPr lang="de-DE" b="1" smtClean="0"/>
              <a:t>)</a:t>
            </a:r>
            <a:endParaRPr lang="de-DE" smtClean="0"/>
          </a:p>
          <a:p>
            <a:r>
              <a:rPr lang="de-DE"/>
              <a:t>C</a:t>
            </a:r>
            <a:r>
              <a:rPr lang="de-DE" smtClean="0"/>
              <a:t>ar </a:t>
            </a:r>
            <a:r>
              <a:rPr lang="de-DE"/>
              <a:t>lane changing </a:t>
            </a:r>
            <a:r>
              <a:rPr lang="de-DE" smtClean="0"/>
              <a:t>model</a:t>
            </a:r>
          </a:p>
          <a:p>
            <a:endParaRPr lang="en-US"/>
          </a:p>
          <a:p>
            <a:endParaRPr lang="en-US" smtClean="0"/>
          </a:p>
          <a:p>
            <a:endParaRPr lang="en-US" smtClean="0"/>
          </a:p>
          <a:p>
            <a:endParaRPr lang="de-DE" smtClean="0"/>
          </a:p>
          <a:p>
            <a:r>
              <a:rPr lang="en-US" smtClean="0"/>
              <a:t>Multi-Threading, ThreadPool</a:t>
            </a:r>
          </a:p>
          <a:p>
            <a:r>
              <a:rPr lang="en-US" smtClean="0"/>
              <a:t>Java Swing, um Grafik zu darstellen</a:t>
            </a:r>
          </a:p>
          <a:p>
            <a:r>
              <a:rPr lang="en-US" smtClean="0"/>
              <a:t>Libgdx, </a:t>
            </a:r>
            <a:r>
              <a:rPr lang="en-US"/>
              <a:t>um Grafik zu darstellen</a:t>
            </a:r>
            <a:r>
              <a:rPr lang="en-US" smtClean="0"/>
              <a:t> </a:t>
            </a:r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 smtClean="0"/>
          </a:p>
          <a:p>
            <a:endParaRPr lang="de-DE" smtClean="0"/>
          </a:p>
          <a:p>
            <a:endParaRPr lang="de-D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3238" y="764704"/>
            <a:ext cx="7899400" cy="503262"/>
          </a:xfrm>
        </p:spPr>
        <p:txBody>
          <a:bodyPr/>
          <a:lstStyle/>
          <a:p>
            <a:r>
              <a:rPr lang="de-DE" smtClean="0"/>
              <a:t>A. Die </a:t>
            </a:r>
            <a:r>
              <a:rPr lang="de-DE"/>
              <a:t>Lösungsideen wir diskutiert haben </a:t>
            </a:r>
            <a:br>
              <a:rPr lang="de-DE"/>
            </a:br>
            <a:endParaRPr lang="de-D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852936"/>
            <a:ext cx="4063226" cy="1800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79622" y="4365104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i="1" smtClean="0"/>
              <a:t>www.servicenl.gov.nl.ca</a:t>
            </a:r>
            <a:endParaRPr lang="de-DE" sz="1600" i="1"/>
          </a:p>
        </p:txBody>
      </p:sp>
    </p:spTree>
    <p:extLst>
      <p:ext uri="{BB962C8B-B14F-4D97-AF65-F5344CB8AC3E}">
        <p14:creationId xmlns:p14="http://schemas.microsoft.com/office/powerpoint/2010/main" val="265919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35696" y="620688"/>
            <a:ext cx="60221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mtClean="0">
                <a:solidFill>
                  <a:srgbClr val="00B050"/>
                </a:solidFill>
              </a:rPr>
              <a:t>Erste Ideen über Fahrverhalten</a:t>
            </a:r>
            <a:endParaRPr lang="de-DE" sz="3200" b="1">
              <a:solidFill>
                <a:srgbClr val="00B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691282"/>
            <a:ext cx="1524213" cy="15337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691282"/>
            <a:ext cx="1514686" cy="15432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263" y="3861048"/>
            <a:ext cx="1514686" cy="15146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065" y="3818113"/>
            <a:ext cx="1533739" cy="1533739"/>
          </a:xfrm>
          <a:prstGeom prst="rect">
            <a:avLst/>
          </a:prstGeom>
        </p:spPr>
      </p:pic>
      <p:sp>
        <p:nvSpPr>
          <p:cNvPr id="8" name="Chevron 7"/>
          <p:cNvSpPr/>
          <p:nvPr/>
        </p:nvSpPr>
        <p:spPr>
          <a:xfrm>
            <a:off x="4427984" y="2098111"/>
            <a:ext cx="720080" cy="720080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Plus 8"/>
          <p:cNvSpPr/>
          <p:nvPr/>
        </p:nvSpPr>
        <p:spPr>
          <a:xfrm>
            <a:off x="4283968" y="4149080"/>
            <a:ext cx="1080120" cy="936104"/>
          </a:xfrm>
          <a:prstGeom prst="mathPlu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195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n_tuc_vorlage_test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Unicode MS">
      <a:majorFont>
        <a:latin typeface="Arial Unicode MS"/>
        <a:ea typeface=""/>
        <a:cs typeface=""/>
      </a:majorFont>
      <a:minorFont>
        <a:latin typeface="Arial Unicode M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TU-Clausthal-Powerpoint4zu3</Template>
  <TotalTime>0</TotalTime>
  <Words>526</Words>
  <Application>Microsoft Office PowerPoint</Application>
  <PresentationFormat>On-screen Show (4:3)</PresentationFormat>
  <Paragraphs>159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 Unicode MS</vt:lpstr>
      <vt:lpstr>Arial</vt:lpstr>
      <vt:lpstr>Calibri</vt:lpstr>
      <vt:lpstr>Symbol</vt:lpstr>
      <vt:lpstr>Wingdings</vt:lpstr>
      <vt:lpstr>en_tuc_vorlage_test</vt:lpstr>
      <vt:lpstr>Fortgeschrittenenprojekt Wirtschaftsinformatik (SS 2016)  </vt:lpstr>
      <vt:lpstr>Gliederung</vt:lpstr>
      <vt:lpstr>1. Einleitung</vt:lpstr>
      <vt:lpstr>A. Das Thema, das wir gewählt haben </vt:lpstr>
      <vt:lpstr>B. Die Motivation für dieses Thema  </vt:lpstr>
      <vt:lpstr>C. Die Fragen, die mit diesem Thema beantwortet werden können </vt:lpstr>
      <vt:lpstr>2. Lösungsideen</vt:lpstr>
      <vt:lpstr>A. Die Lösungsideen wir diskutiert haben  </vt:lpstr>
      <vt:lpstr>PowerPoint Presentation</vt:lpstr>
      <vt:lpstr>B. Die Entscheidungen für Idee  </vt:lpstr>
      <vt:lpstr>C. Gründe für diese Entscheidungen  </vt:lpstr>
      <vt:lpstr>3. Umsetzung</vt:lpstr>
      <vt:lpstr>A. Die Umsetzung (Algorithmus) der Idee  </vt:lpstr>
      <vt:lpstr>Erstes  Screenshot </vt:lpstr>
      <vt:lpstr>PowerPoint Presentation</vt:lpstr>
      <vt:lpstr>PowerPoint Presentation</vt:lpstr>
      <vt:lpstr>PowerPoint Presentation</vt:lpstr>
      <vt:lpstr>Weitere Erklärungen und Demo ausführen </vt:lpstr>
      <vt:lpstr>PowerPoint Presentation</vt:lpstr>
      <vt:lpstr>B. Die Probleme während der Umsetzung  </vt:lpstr>
      <vt:lpstr>4. Evaluation</vt:lpstr>
      <vt:lpstr>PowerPoint Presentation</vt:lpstr>
      <vt:lpstr>5. Fazit</vt:lpstr>
      <vt:lpstr>A. Dinge, die wir persönlich gelernt haben  </vt:lpstr>
      <vt:lpstr>B. Was würden wir beim nächsten Mal anders machen?  </vt:lpstr>
      <vt:lpstr>Vielen Dank für Ihre Aufmerksamkeit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Fortgeschrittenenprojekt Wirtschaftsinformatik (SS 2016)</dc:title>
  <dc:creator>SetoVIE</dc:creator>
  <cp:lastModifiedBy>SetoVIE</cp:lastModifiedBy>
  <cp:revision>48</cp:revision>
  <dcterms:created xsi:type="dcterms:W3CDTF">2016-09-05T23:15:25Z</dcterms:created>
  <dcterms:modified xsi:type="dcterms:W3CDTF">2016-09-21T15:30:23Z</dcterms:modified>
</cp:coreProperties>
</file>