
<file path=[Content_Types].xml><?xml version="1.0" encoding="utf-8"?>
<Types xmlns="http://schemas.openxmlformats.org/package/2006/content-types">
  <Default Extension="png" ContentType="image/png"/>
  <Default Extension="bin" ContentType="application/vnd.openxmlformats-officedocument.oleObject"/>
  <Default Extension="svg" ContentType="image/svg+xml"/>
  <Default Extension="jpeg" ContentType="image/jpeg"/>
  <Default Extension="wmf" ContentType="image/x-wmf"/>
  <Default Extension="emf" ContentType="image/x-emf"/>
  <Default Extension="rels" ContentType="application/vnd.openxmlformats-package.relationships+xml"/>
  <Default Extension="xml" ContentType="application/xml"/>
  <Default Extension="wav" ContentType="audio/x-wav"/>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2.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tags/tag3.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tags/tag4.xml" ContentType="application/vnd.openxmlformats-officedocument.presentationml.tags+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5"/>
  </p:notesMasterIdLst>
  <p:handoutMasterIdLst>
    <p:handoutMasterId r:id="rId76"/>
  </p:handoutMasterIdLst>
  <p:sldIdLst>
    <p:sldId id="330" r:id="rId2"/>
    <p:sldId id="370" r:id="rId3"/>
    <p:sldId id="371" r:id="rId4"/>
    <p:sldId id="372" r:id="rId5"/>
    <p:sldId id="437" r:id="rId6"/>
    <p:sldId id="264" r:id="rId7"/>
    <p:sldId id="286" r:id="rId8"/>
    <p:sldId id="380" r:id="rId9"/>
    <p:sldId id="308" r:id="rId10"/>
    <p:sldId id="320" r:id="rId11"/>
    <p:sldId id="378" r:id="rId12"/>
    <p:sldId id="379" r:id="rId13"/>
    <p:sldId id="382" r:id="rId14"/>
    <p:sldId id="360" r:id="rId15"/>
    <p:sldId id="384" r:id="rId16"/>
    <p:sldId id="385" r:id="rId17"/>
    <p:sldId id="387" r:id="rId18"/>
    <p:sldId id="445" r:id="rId19"/>
    <p:sldId id="383" r:id="rId20"/>
    <p:sldId id="381" r:id="rId21"/>
    <p:sldId id="393" r:id="rId22"/>
    <p:sldId id="395" r:id="rId23"/>
    <p:sldId id="398" r:id="rId24"/>
    <p:sldId id="401" r:id="rId25"/>
    <p:sldId id="400" r:id="rId26"/>
    <p:sldId id="439" r:id="rId27"/>
    <p:sldId id="396" r:id="rId28"/>
    <p:sldId id="394" r:id="rId29"/>
    <p:sldId id="397" r:id="rId30"/>
    <p:sldId id="440" r:id="rId31"/>
    <p:sldId id="366" r:id="rId32"/>
    <p:sldId id="351" r:id="rId33"/>
    <p:sldId id="367" r:id="rId34"/>
    <p:sldId id="408" r:id="rId35"/>
    <p:sldId id="407" r:id="rId36"/>
    <p:sldId id="299" r:id="rId37"/>
    <p:sldId id="404" r:id="rId38"/>
    <p:sldId id="405" r:id="rId39"/>
    <p:sldId id="627" r:id="rId40"/>
    <p:sldId id="277" r:id="rId41"/>
    <p:sldId id="319" r:id="rId42"/>
    <p:sldId id="411" r:id="rId43"/>
    <p:sldId id="326" r:id="rId44"/>
    <p:sldId id="327" r:id="rId45"/>
    <p:sldId id="310" r:id="rId46"/>
    <p:sldId id="300" r:id="rId47"/>
    <p:sldId id="406" r:id="rId48"/>
    <p:sldId id="409" r:id="rId49"/>
    <p:sldId id="416" r:id="rId50"/>
    <p:sldId id="329" r:id="rId51"/>
    <p:sldId id="413" r:id="rId52"/>
    <p:sldId id="415" r:id="rId53"/>
    <p:sldId id="256" r:id="rId54"/>
    <p:sldId id="420" r:id="rId55"/>
    <p:sldId id="282" r:id="rId56"/>
    <p:sldId id="292" r:id="rId57"/>
    <p:sldId id="297" r:id="rId58"/>
    <p:sldId id="446" r:id="rId59"/>
    <p:sldId id="447" r:id="rId60"/>
    <p:sldId id="432" r:id="rId61"/>
    <p:sldId id="353" r:id="rId62"/>
    <p:sldId id="355" r:id="rId63"/>
    <p:sldId id="356" r:id="rId64"/>
    <p:sldId id="359" r:id="rId65"/>
    <p:sldId id="433" r:id="rId66"/>
    <p:sldId id="434" r:id="rId67"/>
    <p:sldId id="435" r:id="rId68"/>
    <p:sldId id="436" r:id="rId69"/>
    <p:sldId id="417" r:id="rId70"/>
    <p:sldId id="418" r:id="rId71"/>
    <p:sldId id="419" r:id="rId72"/>
    <p:sldId id="441" r:id="rId73"/>
    <p:sldId id="628" r:id="rId74"/>
  </p:sldIdLst>
  <p:sldSz cx="9144000" cy="6858000" type="screen4x3"/>
  <p:notesSz cx="6797675" cy="9928225"/>
  <p:custDataLst>
    <p:tags r:id="rId77"/>
  </p:custDataLst>
  <p:defaultTextStyle>
    <a:defPPr>
      <a:defRPr lang="en-US"/>
    </a:defPPr>
    <a:lvl1pPr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xmlns="">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99FF"/>
    <a:srgbClr val="333399"/>
    <a:srgbClr val="CCFFFF"/>
    <a:srgbClr val="3399FF"/>
    <a:srgbClr val="FF0066"/>
    <a:srgbClr val="CCCCFF"/>
    <a:srgbClr val="FFFFCC"/>
    <a:srgbClr val="CCFFCC"/>
    <a:srgbClr val="FF66FF"/>
    <a:srgbClr val="CC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B9631B5-78F2-41C9-869B-9F39066F8104}" styleName="中度样式 3 - 强调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19" autoAdjust="0"/>
    <p:restoredTop sz="94620" autoAdjust="0"/>
  </p:normalViewPr>
  <p:slideViewPr>
    <p:cSldViewPr showGuides="1">
      <p:cViewPr varScale="1">
        <p:scale>
          <a:sx n="67" d="100"/>
          <a:sy n="67" d="100"/>
        </p:scale>
        <p:origin x="-1296"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ags" Target="tags/tag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diagrams/_rels/data1.xml.rels><?xml version="1.0" encoding="UTF-8" standalone="yes"?>
<Relationships xmlns="http://schemas.openxmlformats.org/package/2006/relationships"><Relationship Id="rId1" Type="http://schemas.openxmlformats.org/officeDocument/2006/relationships/image" Target="../media/image5.jpeg"/></Relationships>
</file>

<file path=ppt/diagrams/colors1.xml><?xml version="1.0" encoding="utf-8"?>
<dgm:colorsDef xmlns:dgm="http://schemas.openxmlformats.org/drawingml/2006/diagram" xmlns:a="http://schemas.openxmlformats.org/drawingml/2006/main" uniqueId="urn:microsoft.com/office/officeart/2005/8/colors/accent1_2#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4B8C7F9B-60E7-4B05-BE66-7F8AC353FE29}" type="doc">
      <dgm:prSet loTypeId="urn:microsoft.com/office/officeart/2005/8/layout/hierarchy1#1" loCatId="hierarchy" qsTypeId="urn:microsoft.com/office/officeart/2005/8/quickstyle/simple1#2" qsCatId="simple" csTypeId="urn:microsoft.com/office/officeart/2005/8/colors/accent1_2#2" csCatId="accent1" phldr="1"/>
      <dgm:spPr/>
      <dgm:t>
        <a:bodyPr/>
        <a:lstStyle/>
        <a:p>
          <a:endParaRPr lang="zh-CN" altLang="en-US"/>
        </a:p>
      </dgm:t>
    </dgm:pt>
    <dgm:pt modelId="{3E337A5F-5DA4-4188-82C2-943D9E521DB8}">
      <dgm:prSet phldrT="[文本]" custT="1"/>
      <dgm:spPr>
        <a:blipFill rotWithShape="0">
          <a:blip xmlns:r="http://schemas.openxmlformats.org/officeDocument/2006/relationships" r:embed="rId1"/>
          <a:tile tx="0" ty="0" sx="100000" sy="100000" flip="none" algn="tl"/>
        </a:blipFill>
        <a:ln>
          <a:solidFill>
            <a:schemeClr val="accent2">
              <a:lumMod val="60000"/>
              <a:lumOff val="40000"/>
            </a:schemeClr>
          </a:solidFill>
        </a:ln>
      </dgm:spPr>
      <dgm:t>
        <a:bodyPr/>
        <a:lstStyle/>
        <a:p>
          <a:r>
            <a:rPr lang="zh-CN" altLang="en-US" sz="3200" b="1" dirty="0">
              <a:solidFill>
                <a:schemeClr val="accent2">
                  <a:lumMod val="50000"/>
                </a:schemeClr>
              </a:solidFill>
              <a:effectLst/>
              <a:latin typeface="黑体" panose="02010609060101010101" pitchFamily="49" charset="-122"/>
              <a:ea typeface="黑体" panose="02010609060101010101" pitchFamily="49" charset="-122"/>
            </a:rPr>
            <a:t>溶液的性质</a:t>
          </a:r>
        </a:p>
      </dgm:t>
    </dgm:pt>
    <dgm:pt modelId="{4F10A702-98C5-44A4-85E1-148F33F7869C}" type="parTrans" cxnId="{127009AE-C6C7-4465-8746-3D61145D889E}">
      <dgm:prSet/>
      <dgm:spPr/>
      <dgm:t>
        <a:bodyPr/>
        <a:lstStyle/>
        <a:p>
          <a:endParaRPr lang="zh-CN" altLang="en-US"/>
        </a:p>
      </dgm:t>
    </dgm:pt>
    <dgm:pt modelId="{441FFCA1-0969-4D98-A800-B9C3A2A553FA}" type="sibTrans" cxnId="{127009AE-C6C7-4465-8746-3D61145D889E}">
      <dgm:prSet/>
      <dgm:spPr/>
      <dgm:t>
        <a:bodyPr/>
        <a:lstStyle/>
        <a:p>
          <a:endParaRPr lang="zh-CN" altLang="en-US"/>
        </a:p>
      </dgm:t>
    </dgm:pt>
    <dgm:pt modelId="{F33F98BB-2A43-4E51-8F53-2CE47F9A1F60}">
      <dgm:prSet phldrT="[文本]" custT="1"/>
      <dgm:spPr>
        <a:solidFill>
          <a:srgbClr val="FFCCFF">
            <a:alpha val="89804"/>
          </a:srgbClr>
        </a:solidFill>
        <a:ln>
          <a:solidFill>
            <a:srgbClr val="7030A0"/>
          </a:solidFill>
        </a:ln>
      </dgm:spPr>
      <dgm:t>
        <a:bodyPr/>
        <a:lstStyle/>
        <a:p>
          <a:r>
            <a:rPr lang="zh-CN" altLang="en-US" sz="2800" b="1" dirty="0"/>
            <a:t>溶质的本性</a:t>
          </a:r>
        </a:p>
      </dgm:t>
    </dgm:pt>
    <dgm:pt modelId="{A47C53F9-3678-45D2-9F1E-3DD557B37D84}" type="parTrans" cxnId="{74E07AF8-B9F3-4B4F-B911-CBA1A279AD2F}">
      <dgm:prSet/>
      <dgm:spPr/>
      <dgm:t>
        <a:bodyPr/>
        <a:lstStyle/>
        <a:p>
          <a:endParaRPr lang="zh-CN" altLang="en-US"/>
        </a:p>
      </dgm:t>
    </dgm:pt>
    <dgm:pt modelId="{F1CCE326-AF4C-4074-A582-256ED84062C2}" type="sibTrans" cxnId="{74E07AF8-B9F3-4B4F-B911-CBA1A279AD2F}">
      <dgm:prSet/>
      <dgm:spPr/>
      <dgm:t>
        <a:bodyPr/>
        <a:lstStyle/>
        <a:p>
          <a:endParaRPr lang="zh-CN" altLang="en-US"/>
        </a:p>
      </dgm:t>
    </dgm:pt>
    <dgm:pt modelId="{F32E6216-ED30-493A-9E6A-B65F219DCE34}">
      <dgm:prSet custT="1"/>
      <dgm:spPr>
        <a:solidFill>
          <a:srgbClr val="CCFFCC">
            <a:alpha val="90000"/>
          </a:srgbClr>
        </a:solidFill>
        <a:ln>
          <a:solidFill>
            <a:srgbClr val="66FFCC"/>
          </a:solidFill>
        </a:ln>
      </dgm:spPr>
      <dgm:t>
        <a:bodyPr/>
        <a:lstStyle/>
        <a:p>
          <a:r>
            <a:rPr lang="zh-CN" altLang="en-US" sz="2400" b="1" dirty="0"/>
            <a:t>导电性</a:t>
          </a:r>
        </a:p>
      </dgm:t>
    </dgm:pt>
    <dgm:pt modelId="{222DED41-AF8F-4D00-8EC7-6A4C0411A74C}" type="parTrans" cxnId="{F54780ED-B1B9-4DD2-B10D-FFA59577D3F9}">
      <dgm:prSet/>
      <dgm:spPr/>
      <dgm:t>
        <a:bodyPr/>
        <a:lstStyle/>
        <a:p>
          <a:endParaRPr lang="zh-CN" altLang="en-US"/>
        </a:p>
      </dgm:t>
    </dgm:pt>
    <dgm:pt modelId="{D9B648CD-105C-4425-A9B6-2D881BC21922}" type="sibTrans" cxnId="{F54780ED-B1B9-4DD2-B10D-FFA59577D3F9}">
      <dgm:prSet/>
      <dgm:spPr/>
      <dgm:t>
        <a:bodyPr/>
        <a:lstStyle/>
        <a:p>
          <a:endParaRPr lang="zh-CN" altLang="en-US"/>
        </a:p>
      </dgm:t>
    </dgm:pt>
    <dgm:pt modelId="{AD1B4D5C-2A21-45DB-92D3-5217B8021031}">
      <dgm:prSet custT="1"/>
      <dgm:spPr>
        <a:solidFill>
          <a:srgbClr val="CCFFCC">
            <a:alpha val="89804"/>
          </a:srgbClr>
        </a:solidFill>
        <a:ln>
          <a:solidFill>
            <a:srgbClr val="66FFCC"/>
          </a:solidFill>
        </a:ln>
      </dgm:spPr>
      <dgm:t>
        <a:bodyPr/>
        <a:lstStyle/>
        <a:p>
          <a:r>
            <a:rPr lang="zh-CN" altLang="en-US" sz="2400" b="1" dirty="0"/>
            <a:t>颜色</a:t>
          </a:r>
        </a:p>
      </dgm:t>
    </dgm:pt>
    <dgm:pt modelId="{4305487F-F23B-4E43-90F4-8F7478FAC2FA}" type="parTrans" cxnId="{7952FF01-E11D-4E8B-BF3A-3FF9A0597336}">
      <dgm:prSet/>
      <dgm:spPr/>
      <dgm:t>
        <a:bodyPr/>
        <a:lstStyle/>
        <a:p>
          <a:endParaRPr lang="zh-CN" altLang="en-US"/>
        </a:p>
      </dgm:t>
    </dgm:pt>
    <dgm:pt modelId="{0DCAFFDB-C26E-43D0-86C8-05838E170413}" type="sibTrans" cxnId="{7952FF01-E11D-4E8B-BF3A-3FF9A0597336}">
      <dgm:prSet/>
      <dgm:spPr/>
      <dgm:t>
        <a:bodyPr/>
        <a:lstStyle/>
        <a:p>
          <a:endParaRPr lang="zh-CN" altLang="en-US"/>
        </a:p>
      </dgm:t>
    </dgm:pt>
    <dgm:pt modelId="{776E456A-2D5F-41B9-8E17-E971DD433F8B}">
      <dgm:prSet custT="1"/>
      <dgm:spPr>
        <a:solidFill>
          <a:srgbClr val="FFCCCC">
            <a:alpha val="89804"/>
          </a:srgbClr>
        </a:solidFill>
        <a:ln>
          <a:solidFill>
            <a:srgbClr val="FFCC99"/>
          </a:solidFill>
        </a:ln>
        <a:effectLst>
          <a:innerShdw blurRad="63500" dist="50800" dir="16200000">
            <a:prstClr val="black">
              <a:alpha val="50000"/>
            </a:prstClr>
          </a:innerShdw>
        </a:effectLst>
      </dgm:spPr>
      <dgm:t>
        <a:bodyPr/>
        <a:lstStyle/>
        <a:p>
          <a:r>
            <a:rPr lang="zh-CN" altLang="en-US" sz="2400" b="1" dirty="0">
              <a:solidFill>
                <a:schemeClr val="tx1"/>
              </a:solidFill>
            </a:rPr>
            <a:t>蒸气压</a:t>
          </a:r>
        </a:p>
      </dgm:t>
    </dgm:pt>
    <dgm:pt modelId="{641B668C-B087-4CD6-9BE4-AEDE58C99A3B}" type="parTrans" cxnId="{E46517ED-0F7D-424C-8994-815658FE9E78}">
      <dgm:prSet/>
      <dgm:spPr/>
      <dgm:t>
        <a:bodyPr/>
        <a:lstStyle/>
        <a:p>
          <a:endParaRPr lang="zh-CN" altLang="en-US"/>
        </a:p>
      </dgm:t>
    </dgm:pt>
    <dgm:pt modelId="{F0DACC67-851C-466D-BB5E-46B2A9D5E56F}" type="sibTrans" cxnId="{E46517ED-0F7D-424C-8994-815658FE9E78}">
      <dgm:prSet/>
      <dgm:spPr/>
      <dgm:t>
        <a:bodyPr/>
        <a:lstStyle/>
        <a:p>
          <a:endParaRPr lang="zh-CN" altLang="en-US"/>
        </a:p>
      </dgm:t>
    </dgm:pt>
    <dgm:pt modelId="{C2CB0908-0EDF-4252-BC1A-D31D4B82EC21}">
      <dgm:prSet custT="1"/>
      <dgm:spPr>
        <a:solidFill>
          <a:srgbClr val="FFCCCC">
            <a:alpha val="90000"/>
          </a:srgbClr>
        </a:solidFill>
        <a:ln>
          <a:solidFill>
            <a:srgbClr val="FFCC99"/>
          </a:solidFill>
        </a:ln>
      </dgm:spPr>
      <dgm:t>
        <a:bodyPr/>
        <a:lstStyle/>
        <a:p>
          <a:r>
            <a:rPr lang="zh-CN" altLang="en-US" sz="2400" b="1" dirty="0">
              <a:solidFill>
                <a:schemeClr val="tx1"/>
              </a:solidFill>
            </a:rPr>
            <a:t>沸点</a:t>
          </a:r>
        </a:p>
      </dgm:t>
    </dgm:pt>
    <dgm:pt modelId="{BCD6E381-BE14-4A65-AC55-12DF80234327}" type="parTrans" cxnId="{EDAE5046-F35A-45C6-86AD-07994128D24B}">
      <dgm:prSet/>
      <dgm:spPr/>
      <dgm:t>
        <a:bodyPr/>
        <a:lstStyle/>
        <a:p>
          <a:endParaRPr lang="zh-CN" altLang="en-US"/>
        </a:p>
      </dgm:t>
    </dgm:pt>
    <dgm:pt modelId="{A036B427-E39A-46BB-AC9B-2C67139E43AD}" type="sibTrans" cxnId="{EDAE5046-F35A-45C6-86AD-07994128D24B}">
      <dgm:prSet/>
      <dgm:spPr/>
      <dgm:t>
        <a:bodyPr/>
        <a:lstStyle/>
        <a:p>
          <a:endParaRPr lang="zh-CN" altLang="en-US"/>
        </a:p>
      </dgm:t>
    </dgm:pt>
    <dgm:pt modelId="{E43090A3-2A61-474C-AE5B-5447D44A85A8}">
      <dgm:prSet custT="1"/>
      <dgm:spPr>
        <a:solidFill>
          <a:srgbClr val="FFCCCC">
            <a:alpha val="90000"/>
          </a:srgbClr>
        </a:solidFill>
        <a:ln>
          <a:solidFill>
            <a:srgbClr val="FFCC99"/>
          </a:solidFill>
        </a:ln>
      </dgm:spPr>
      <dgm:t>
        <a:bodyPr/>
        <a:lstStyle/>
        <a:p>
          <a:r>
            <a:rPr lang="zh-CN" altLang="en-US" sz="2400" b="1" dirty="0">
              <a:solidFill>
                <a:schemeClr val="tx1"/>
              </a:solidFill>
            </a:rPr>
            <a:t>凝固点</a:t>
          </a:r>
        </a:p>
      </dgm:t>
    </dgm:pt>
    <dgm:pt modelId="{3D0A146C-BBD8-4C5D-B718-E312C93D2F28}" type="parTrans" cxnId="{D8FAC244-FF8D-4510-AAE3-B0DC3028C15B}">
      <dgm:prSet/>
      <dgm:spPr/>
      <dgm:t>
        <a:bodyPr/>
        <a:lstStyle/>
        <a:p>
          <a:endParaRPr lang="zh-CN" altLang="en-US"/>
        </a:p>
      </dgm:t>
    </dgm:pt>
    <dgm:pt modelId="{DB39CBA4-41CA-4251-827A-D45D780EE1F2}" type="sibTrans" cxnId="{D8FAC244-FF8D-4510-AAE3-B0DC3028C15B}">
      <dgm:prSet/>
      <dgm:spPr/>
      <dgm:t>
        <a:bodyPr/>
        <a:lstStyle/>
        <a:p>
          <a:endParaRPr lang="zh-CN" altLang="en-US"/>
        </a:p>
      </dgm:t>
    </dgm:pt>
    <dgm:pt modelId="{4F3F343C-9A0D-48EB-8959-EBE6BB068652}">
      <dgm:prSet custT="1"/>
      <dgm:spPr>
        <a:solidFill>
          <a:srgbClr val="FFCCCC">
            <a:alpha val="90000"/>
          </a:srgbClr>
        </a:solidFill>
        <a:ln>
          <a:solidFill>
            <a:srgbClr val="FFCC99"/>
          </a:solidFill>
        </a:ln>
      </dgm:spPr>
      <dgm:t>
        <a:bodyPr/>
        <a:lstStyle/>
        <a:p>
          <a:r>
            <a:rPr lang="zh-CN" altLang="en-US" sz="2400" b="1" dirty="0">
              <a:solidFill>
                <a:schemeClr val="tx1"/>
              </a:solidFill>
            </a:rPr>
            <a:t>渗透压</a:t>
          </a:r>
        </a:p>
      </dgm:t>
    </dgm:pt>
    <dgm:pt modelId="{F4F8F237-A329-4E21-940E-1748B227FCAB}" type="parTrans" cxnId="{1D40B027-4B49-4A56-8195-50072E178F7C}">
      <dgm:prSet/>
      <dgm:spPr/>
      <dgm:t>
        <a:bodyPr/>
        <a:lstStyle/>
        <a:p>
          <a:endParaRPr lang="zh-CN" altLang="en-US"/>
        </a:p>
      </dgm:t>
    </dgm:pt>
    <dgm:pt modelId="{68A4AAEB-46C8-46EC-B7D8-CD9DB1ACC9A7}" type="sibTrans" cxnId="{1D40B027-4B49-4A56-8195-50072E178F7C}">
      <dgm:prSet/>
      <dgm:spPr/>
      <dgm:t>
        <a:bodyPr/>
        <a:lstStyle/>
        <a:p>
          <a:endParaRPr lang="zh-CN" altLang="en-US"/>
        </a:p>
      </dgm:t>
    </dgm:pt>
    <dgm:pt modelId="{0E9169EC-F334-4B89-B07C-7E4CBE3B1F1C}">
      <dgm:prSet phldrT="[文本]" custT="1"/>
      <dgm:spPr>
        <a:ln>
          <a:solidFill>
            <a:srgbClr val="6666FF"/>
          </a:solidFill>
        </a:ln>
      </dgm:spPr>
      <dgm:t>
        <a:bodyPr/>
        <a:lstStyle/>
        <a:p>
          <a:r>
            <a:rPr lang="zh-CN" altLang="en-US" sz="2800" b="1" dirty="0">
              <a:solidFill>
                <a:srgbClr val="660066"/>
              </a:solidFill>
            </a:rPr>
            <a:t>溶液的浓度</a:t>
          </a:r>
        </a:p>
      </dgm:t>
    </dgm:pt>
    <dgm:pt modelId="{38B159AB-E521-4B2D-805A-8D524B8A6968}" type="sibTrans" cxnId="{10E3857F-0AE2-4A40-BE43-FA691394A9E7}">
      <dgm:prSet/>
      <dgm:spPr/>
      <dgm:t>
        <a:bodyPr/>
        <a:lstStyle/>
        <a:p>
          <a:endParaRPr lang="zh-CN" altLang="en-US"/>
        </a:p>
      </dgm:t>
    </dgm:pt>
    <dgm:pt modelId="{148EB78A-E14A-4192-ABB1-0492ECBE5B24}" type="parTrans" cxnId="{10E3857F-0AE2-4A40-BE43-FA691394A9E7}">
      <dgm:prSet/>
      <dgm:spPr/>
      <dgm:t>
        <a:bodyPr/>
        <a:lstStyle/>
        <a:p>
          <a:endParaRPr lang="zh-CN" altLang="en-US"/>
        </a:p>
      </dgm:t>
    </dgm:pt>
    <dgm:pt modelId="{DAE04C23-78EC-4210-B6DD-CB1F0A538114}">
      <dgm:prSet custT="1"/>
      <dgm:spPr>
        <a:solidFill>
          <a:srgbClr val="CCFFCC">
            <a:alpha val="90000"/>
          </a:srgbClr>
        </a:solidFill>
        <a:ln>
          <a:solidFill>
            <a:srgbClr val="66FFCC"/>
          </a:solidFill>
        </a:ln>
      </dgm:spPr>
      <dgm:t>
        <a:bodyPr/>
        <a:lstStyle/>
        <a:p>
          <a:r>
            <a:rPr lang="zh-CN" altLang="en-US" sz="2400" b="1" dirty="0"/>
            <a:t>表面</a:t>
          </a:r>
          <a:endParaRPr lang="en-US" altLang="zh-CN" sz="2400" b="1" dirty="0"/>
        </a:p>
        <a:p>
          <a:r>
            <a:rPr lang="zh-CN" altLang="en-US" sz="2400" b="1" dirty="0"/>
            <a:t>张力</a:t>
          </a:r>
        </a:p>
      </dgm:t>
    </dgm:pt>
    <dgm:pt modelId="{9CF8F210-6370-4FE0-92AF-B51E32EE9186}" type="sibTrans" cxnId="{827FB720-7BA4-43FE-969E-A8D539992772}">
      <dgm:prSet/>
      <dgm:spPr/>
      <dgm:t>
        <a:bodyPr/>
        <a:lstStyle/>
        <a:p>
          <a:endParaRPr lang="zh-CN" altLang="en-US"/>
        </a:p>
      </dgm:t>
    </dgm:pt>
    <dgm:pt modelId="{873D602F-16DD-4C28-8BDC-D5C42DDD5B9B}" type="parTrans" cxnId="{827FB720-7BA4-43FE-969E-A8D539992772}">
      <dgm:prSet/>
      <dgm:spPr/>
      <dgm:t>
        <a:bodyPr/>
        <a:lstStyle/>
        <a:p>
          <a:endParaRPr lang="zh-CN" altLang="en-US"/>
        </a:p>
      </dgm:t>
    </dgm:pt>
    <dgm:pt modelId="{23C57E32-8290-4205-AA44-1304C97FA8E9}" type="pres">
      <dgm:prSet presAssocID="{4B8C7F9B-60E7-4B05-BE66-7F8AC353FE29}" presName="hierChild1" presStyleCnt="0">
        <dgm:presLayoutVars>
          <dgm:chPref val="1"/>
          <dgm:dir/>
          <dgm:animOne val="branch"/>
          <dgm:animLvl val="lvl"/>
          <dgm:resizeHandles/>
        </dgm:presLayoutVars>
      </dgm:prSet>
      <dgm:spPr/>
      <dgm:t>
        <a:bodyPr/>
        <a:lstStyle/>
        <a:p>
          <a:endParaRPr lang="zh-CN" altLang="en-US"/>
        </a:p>
      </dgm:t>
    </dgm:pt>
    <dgm:pt modelId="{5517D559-74BD-4E8B-9F5F-B7E9C514A982}" type="pres">
      <dgm:prSet presAssocID="{3E337A5F-5DA4-4188-82C2-943D9E521DB8}" presName="hierRoot1" presStyleCnt="0"/>
      <dgm:spPr/>
    </dgm:pt>
    <dgm:pt modelId="{2C8DA41F-77D6-4F06-B82A-09774C9AD4E4}" type="pres">
      <dgm:prSet presAssocID="{3E337A5F-5DA4-4188-82C2-943D9E521DB8}" presName="composite" presStyleCnt="0"/>
      <dgm:spPr/>
    </dgm:pt>
    <dgm:pt modelId="{1B64F771-D4C0-4551-B172-CD7483B3C1A7}" type="pres">
      <dgm:prSet presAssocID="{3E337A5F-5DA4-4188-82C2-943D9E521DB8}" presName="background" presStyleLbl="node0" presStyleIdx="0" presStyleCnt="1"/>
      <dgm:spPr>
        <a:solidFill>
          <a:schemeClr val="bg2"/>
        </a:solidFill>
      </dgm:spPr>
    </dgm:pt>
    <dgm:pt modelId="{519770A7-A539-4C4A-82D7-AE075C7A87DA}" type="pres">
      <dgm:prSet presAssocID="{3E337A5F-5DA4-4188-82C2-943D9E521DB8}" presName="text" presStyleLbl="fgAcc0" presStyleIdx="0" presStyleCnt="1" custScaleX="995654" custScaleY="665945" custLinFactY="-96299" custLinFactNeighborX="18162" custLinFactNeighborY="-100000">
        <dgm:presLayoutVars>
          <dgm:chPref val="3"/>
        </dgm:presLayoutVars>
      </dgm:prSet>
      <dgm:spPr/>
      <dgm:t>
        <a:bodyPr/>
        <a:lstStyle/>
        <a:p>
          <a:endParaRPr lang="zh-CN" altLang="en-US"/>
        </a:p>
      </dgm:t>
    </dgm:pt>
    <dgm:pt modelId="{A038EA4A-A88A-4F7E-A6E3-302AE52F7075}" type="pres">
      <dgm:prSet presAssocID="{3E337A5F-5DA4-4188-82C2-943D9E521DB8}" presName="hierChild2" presStyleCnt="0"/>
      <dgm:spPr/>
    </dgm:pt>
    <dgm:pt modelId="{D30E1A97-828D-4E8A-9448-7576D12B3F7D}" type="pres">
      <dgm:prSet presAssocID="{A47C53F9-3678-45D2-9F1E-3DD557B37D84}" presName="Name10" presStyleLbl="parChTrans1D2" presStyleIdx="0" presStyleCnt="2"/>
      <dgm:spPr/>
      <dgm:t>
        <a:bodyPr/>
        <a:lstStyle/>
        <a:p>
          <a:endParaRPr lang="zh-CN" altLang="en-US"/>
        </a:p>
      </dgm:t>
    </dgm:pt>
    <dgm:pt modelId="{3368771E-13C0-45EA-867D-0876E0231FD3}" type="pres">
      <dgm:prSet presAssocID="{F33F98BB-2A43-4E51-8F53-2CE47F9A1F60}" presName="hierRoot2" presStyleCnt="0"/>
      <dgm:spPr/>
    </dgm:pt>
    <dgm:pt modelId="{E8FDE947-6B22-43FA-849E-350F02E821AD}" type="pres">
      <dgm:prSet presAssocID="{F33F98BB-2A43-4E51-8F53-2CE47F9A1F60}" presName="composite2" presStyleCnt="0"/>
      <dgm:spPr/>
    </dgm:pt>
    <dgm:pt modelId="{608C0586-2C66-4C79-8631-715AC4CF2E9A}" type="pres">
      <dgm:prSet presAssocID="{F33F98BB-2A43-4E51-8F53-2CE47F9A1F60}" presName="background2" presStyleLbl="node2" presStyleIdx="0" presStyleCnt="2"/>
      <dgm:spPr>
        <a:solidFill>
          <a:srgbClr val="CCFFFF"/>
        </a:solidFill>
      </dgm:spPr>
    </dgm:pt>
    <dgm:pt modelId="{8A5AB859-66E7-4F01-B873-5A26E37515B3}" type="pres">
      <dgm:prSet presAssocID="{F33F98BB-2A43-4E51-8F53-2CE47F9A1F60}" presName="text2" presStyleLbl="fgAcc2" presStyleIdx="0" presStyleCnt="2" custScaleX="751887" custScaleY="446520" custLinFactY="-51848" custLinFactNeighborX="-604" custLinFactNeighborY="-100000">
        <dgm:presLayoutVars>
          <dgm:chPref val="3"/>
        </dgm:presLayoutVars>
      </dgm:prSet>
      <dgm:spPr/>
      <dgm:t>
        <a:bodyPr/>
        <a:lstStyle/>
        <a:p>
          <a:endParaRPr lang="zh-CN" altLang="en-US"/>
        </a:p>
      </dgm:t>
    </dgm:pt>
    <dgm:pt modelId="{D8153CC3-52B1-4807-8A2B-81FE83AF0426}" type="pres">
      <dgm:prSet presAssocID="{F33F98BB-2A43-4E51-8F53-2CE47F9A1F60}" presName="hierChild3" presStyleCnt="0"/>
      <dgm:spPr/>
    </dgm:pt>
    <dgm:pt modelId="{853DBF4A-CC51-4FD0-A336-6121B1319EC5}" type="pres">
      <dgm:prSet presAssocID="{4305487F-F23B-4E43-90F4-8F7478FAC2FA}" presName="Name17" presStyleLbl="parChTrans1D3" presStyleIdx="0" presStyleCnt="7"/>
      <dgm:spPr/>
      <dgm:t>
        <a:bodyPr/>
        <a:lstStyle/>
        <a:p>
          <a:endParaRPr lang="zh-CN" altLang="en-US"/>
        </a:p>
      </dgm:t>
    </dgm:pt>
    <dgm:pt modelId="{9B3B5B7A-3DE4-48DB-BB0D-196E0EA0E95C}" type="pres">
      <dgm:prSet presAssocID="{AD1B4D5C-2A21-45DB-92D3-5217B8021031}" presName="hierRoot3" presStyleCnt="0"/>
      <dgm:spPr/>
    </dgm:pt>
    <dgm:pt modelId="{DACDD567-8502-4E90-8D59-0DB96F83BE66}" type="pres">
      <dgm:prSet presAssocID="{AD1B4D5C-2A21-45DB-92D3-5217B8021031}" presName="composite3" presStyleCnt="0"/>
      <dgm:spPr/>
    </dgm:pt>
    <dgm:pt modelId="{BCAF639F-A215-4562-BC7F-D9E7C8D3E55D}" type="pres">
      <dgm:prSet presAssocID="{AD1B4D5C-2A21-45DB-92D3-5217B8021031}" presName="background3" presStyleLbl="node3" presStyleIdx="0" presStyleCnt="7"/>
      <dgm:spPr/>
    </dgm:pt>
    <dgm:pt modelId="{DBFB52C1-EBA7-411F-AEDB-E0E192E58EA3}" type="pres">
      <dgm:prSet presAssocID="{AD1B4D5C-2A21-45DB-92D3-5217B8021031}" presName="text3" presStyleLbl="fgAcc3" presStyleIdx="0" presStyleCnt="7" custScaleX="314802" custScaleY="448424" custLinFactNeighborX="2382" custLinFactNeighborY="-79728">
        <dgm:presLayoutVars>
          <dgm:chPref val="3"/>
        </dgm:presLayoutVars>
      </dgm:prSet>
      <dgm:spPr/>
      <dgm:t>
        <a:bodyPr/>
        <a:lstStyle/>
        <a:p>
          <a:endParaRPr lang="zh-CN" altLang="en-US"/>
        </a:p>
      </dgm:t>
    </dgm:pt>
    <dgm:pt modelId="{B39F6DB0-56B8-4748-B729-894493D0F5E4}" type="pres">
      <dgm:prSet presAssocID="{AD1B4D5C-2A21-45DB-92D3-5217B8021031}" presName="hierChild4" presStyleCnt="0"/>
      <dgm:spPr/>
    </dgm:pt>
    <dgm:pt modelId="{CC1FE240-0B04-446B-91C5-7364CDA03BCD}" type="pres">
      <dgm:prSet presAssocID="{222DED41-AF8F-4D00-8EC7-6A4C0411A74C}" presName="Name17" presStyleLbl="parChTrans1D3" presStyleIdx="1" presStyleCnt="7"/>
      <dgm:spPr/>
      <dgm:t>
        <a:bodyPr/>
        <a:lstStyle/>
        <a:p>
          <a:endParaRPr lang="zh-CN" altLang="en-US"/>
        </a:p>
      </dgm:t>
    </dgm:pt>
    <dgm:pt modelId="{BA61E695-5F2F-4931-BADB-295F3BA49C14}" type="pres">
      <dgm:prSet presAssocID="{F32E6216-ED30-493A-9E6A-B65F219DCE34}" presName="hierRoot3" presStyleCnt="0"/>
      <dgm:spPr/>
    </dgm:pt>
    <dgm:pt modelId="{C5025C58-DA27-4250-9A32-BA3D90BD8959}" type="pres">
      <dgm:prSet presAssocID="{F32E6216-ED30-493A-9E6A-B65F219DCE34}" presName="composite3" presStyleCnt="0"/>
      <dgm:spPr/>
    </dgm:pt>
    <dgm:pt modelId="{BB147C34-A7A3-419B-8C24-D26E7F207CFA}" type="pres">
      <dgm:prSet presAssocID="{F32E6216-ED30-493A-9E6A-B65F219DCE34}" presName="background3" presStyleLbl="node3" presStyleIdx="1" presStyleCnt="7"/>
      <dgm:spPr/>
    </dgm:pt>
    <dgm:pt modelId="{DEF2865F-3297-4004-9C82-F34ACDB2B96A}" type="pres">
      <dgm:prSet presAssocID="{F32E6216-ED30-493A-9E6A-B65F219DCE34}" presName="text3" presStyleLbl="fgAcc3" presStyleIdx="1" presStyleCnt="7" custScaleX="422832" custScaleY="448176" custLinFactNeighborX="14136" custLinFactNeighborY="-69436">
        <dgm:presLayoutVars>
          <dgm:chPref val="3"/>
        </dgm:presLayoutVars>
      </dgm:prSet>
      <dgm:spPr/>
      <dgm:t>
        <a:bodyPr/>
        <a:lstStyle/>
        <a:p>
          <a:endParaRPr lang="zh-CN" altLang="en-US"/>
        </a:p>
      </dgm:t>
    </dgm:pt>
    <dgm:pt modelId="{12A148B9-1A93-4704-918A-3F733094AB3C}" type="pres">
      <dgm:prSet presAssocID="{F32E6216-ED30-493A-9E6A-B65F219DCE34}" presName="hierChild4" presStyleCnt="0"/>
      <dgm:spPr/>
    </dgm:pt>
    <dgm:pt modelId="{8427222B-A19C-4C36-8821-1B32CDFC47C4}" type="pres">
      <dgm:prSet presAssocID="{873D602F-16DD-4C28-8BDC-D5C42DDD5B9B}" presName="Name17" presStyleLbl="parChTrans1D3" presStyleIdx="2" presStyleCnt="7"/>
      <dgm:spPr/>
      <dgm:t>
        <a:bodyPr/>
        <a:lstStyle/>
        <a:p>
          <a:endParaRPr lang="zh-CN" altLang="en-US"/>
        </a:p>
      </dgm:t>
    </dgm:pt>
    <dgm:pt modelId="{8CCB8985-3155-49E8-AC2F-46F28B36EE2A}" type="pres">
      <dgm:prSet presAssocID="{DAE04C23-78EC-4210-B6DD-CB1F0A538114}" presName="hierRoot3" presStyleCnt="0"/>
      <dgm:spPr/>
    </dgm:pt>
    <dgm:pt modelId="{444029F2-223D-4BE1-B43B-2DDFCE2E36FE}" type="pres">
      <dgm:prSet presAssocID="{DAE04C23-78EC-4210-B6DD-CB1F0A538114}" presName="composite3" presStyleCnt="0"/>
      <dgm:spPr/>
    </dgm:pt>
    <dgm:pt modelId="{7CFF2984-4FBD-48EF-8C54-94C76422B9B9}" type="pres">
      <dgm:prSet presAssocID="{DAE04C23-78EC-4210-B6DD-CB1F0A538114}" presName="background3" presStyleLbl="node3" presStyleIdx="2" presStyleCnt="7"/>
      <dgm:spPr/>
    </dgm:pt>
    <dgm:pt modelId="{45530EAC-5A4B-44F8-9324-21155ACB28BA}" type="pres">
      <dgm:prSet presAssocID="{DAE04C23-78EC-4210-B6DD-CB1F0A538114}" presName="text3" presStyleLbl="fgAcc3" presStyleIdx="2" presStyleCnt="7" custScaleX="367509" custScaleY="468989" custLinFactNeighborX="51781" custLinFactNeighborY="-82321">
        <dgm:presLayoutVars>
          <dgm:chPref val="3"/>
        </dgm:presLayoutVars>
      </dgm:prSet>
      <dgm:spPr/>
      <dgm:t>
        <a:bodyPr/>
        <a:lstStyle/>
        <a:p>
          <a:endParaRPr lang="zh-CN" altLang="en-US"/>
        </a:p>
      </dgm:t>
    </dgm:pt>
    <dgm:pt modelId="{ECC4B5C2-3F07-450B-86E3-23BEF9E97474}" type="pres">
      <dgm:prSet presAssocID="{DAE04C23-78EC-4210-B6DD-CB1F0A538114}" presName="hierChild4" presStyleCnt="0"/>
      <dgm:spPr/>
    </dgm:pt>
    <dgm:pt modelId="{D63376ED-4B8E-469F-8317-6D98FB47209C}" type="pres">
      <dgm:prSet presAssocID="{148EB78A-E14A-4192-ABB1-0492ECBE5B24}" presName="Name10" presStyleLbl="parChTrans1D2" presStyleIdx="1" presStyleCnt="2"/>
      <dgm:spPr/>
      <dgm:t>
        <a:bodyPr/>
        <a:lstStyle/>
        <a:p>
          <a:endParaRPr lang="zh-CN" altLang="en-US"/>
        </a:p>
      </dgm:t>
    </dgm:pt>
    <dgm:pt modelId="{944A3D16-16F0-41BD-99D0-E8FE0A694295}" type="pres">
      <dgm:prSet presAssocID="{0E9169EC-F334-4B89-B07C-7E4CBE3B1F1C}" presName="hierRoot2" presStyleCnt="0"/>
      <dgm:spPr/>
    </dgm:pt>
    <dgm:pt modelId="{50A65787-CC5C-4E71-A298-FE06D89FA58B}" type="pres">
      <dgm:prSet presAssocID="{0E9169EC-F334-4B89-B07C-7E4CBE3B1F1C}" presName="composite2" presStyleCnt="0"/>
      <dgm:spPr/>
    </dgm:pt>
    <dgm:pt modelId="{FFFCEEF7-0CAA-48A2-8E53-304240712E3E}" type="pres">
      <dgm:prSet presAssocID="{0E9169EC-F334-4B89-B07C-7E4CBE3B1F1C}" presName="background2" presStyleLbl="node2" presStyleIdx="1" presStyleCnt="2"/>
      <dgm:spPr/>
    </dgm:pt>
    <dgm:pt modelId="{31C4631D-E862-485F-A7C9-733DC911269F}" type="pres">
      <dgm:prSet presAssocID="{0E9169EC-F334-4B89-B07C-7E4CBE3B1F1C}" presName="text2" presStyleLbl="fgAcc2" presStyleIdx="1" presStyleCnt="2" custScaleX="838904" custScaleY="447810" custLinFactY="63874" custLinFactNeighborX="-48748" custLinFactNeighborY="100000">
        <dgm:presLayoutVars>
          <dgm:chPref val="3"/>
        </dgm:presLayoutVars>
      </dgm:prSet>
      <dgm:spPr/>
      <dgm:t>
        <a:bodyPr/>
        <a:lstStyle/>
        <a:p>
          <a:endParaRPr lang="zh-CN" altLang="en-US"/>
        </a:p>
      </dgm:t>
    </dgm:pt>
    <dgm:pt modelId="{CB6FA7E5-5644-4239-B949-B2478D765799}" type="pres">
      <dgm:prSet presAssocID="{0E9169EC-F334-4B89-B07C-7E4CBE3B1F1C}" presName="hierChild3" presStyleCnt="0"/>
      <dgm:spPr/>
    </dgm:pt>
    <dgm:pt modelId="{B0605223-906A-4E67-9B68-1952F08F64F4}" type="pres">
      <dgm:prSet presAssocID="{641B668C-B087-4CD6-9BE4-AEDE58C99A3B}" presName="Name17" presStyleLbl="parChTrans1D3" presStyleIdx="3" presStyleCnt="7"/>
      <dgm:spPr/>
      <dgm:t>
        <a:bodyPr/>
        <a:lstStyle/>
        <a:p>
          <a:endParaRPr lang="zh-CN" altLang="en-US"/>
        </a:p>
      </dgm:t>
    </dgm:pt>
    <dgm:pt modelId="{7DE09A17-5515-428E-B444-7FDBF25753CF}" type="pres">
      <dgm:prSet presAssocID="{776E456A-2D5F-41B9-8E17-E971DD433F8B}" presName="hierRoot3" presStyleCnt="0"/>
      <dgm:spPr/>
    </dgm:pt>
    <dgm:pt modelId="{0F54E72B-379C-4933-A4AF-72F990198BA5}" type="pres">
      <dgm:prSet presAssocID="{776E456A-2D5F-41B9-8E17-E971DD433F8B}" presName="composite3" presStyleCnt="0"/>
      <dgm:spPr/>
    </dgm:pt>
    <dgm:pt modelId="{B287356C-1040-45E3-8AC3-BF6B96E27F3E}" type="pres">
      <dgm:prSet presAssocID="{776E456A-2D5F-41B9-8E17-E971DD433F8B}" presName="background3" presStyleLbl="node3" presStyleIdx="3" presStyleCnt="7"/>
      <dgm:spPr>
        <a:solidFill>
          <a:srgbClr val="FFFFFF"/>
        </a:solidFill>
      </dgm:spPr>
    </dgm:pt>
    <dgm:pt modelId="{A4278F58-26D8-4563-9086-E4B8FDA2065E}" type="pres">
      <dgm:prSet presAssocID="{776E456A-2D5F-41B9-8E17-E971DD433F8B}" presName="text3" presStyleLbl="fgAcc3" presStyleIdx="3" presStyleCnt="7" custScaleX="553060" custScaleY="533077" custLinFactY="200000" custLinFactNeighborX="-27764" custLinFactNeighborY="267831">
        <dgm:presLayoutVars>
          <dgm:chPref val="3"/>
        </dgm:presLayoutVars>
      </dgm:prSet>
      <dgm:spPr/>
      <dgm:t>
        <a:bodyPr/>
        <a:lstStyle/>
        <a:p>
          <a:endParaRPr lang="zh-CN" altLang="en-US"/>
        </a:p>
      </dgm:t>
    </dgm:pt>
    <dgm:pt modelId="{B741A43B-3C39-48FE-8AF6-00A2939D1FAA}" type="pres">
      <dgm:prSet presAssocID="{776E456A-2D5F-41B9-8E17-E971DD433F8B}" presName="hierChild4" presStyleCnt="0"/>
      <dgm:spPr/>
    </dgm:pt>
    <dgm:pt modelId="{5F89BF26-B719-46DD-A1F5-1DC774035069}" type="pres">
      <dgm:prSet presAssocID="{BCD6E381-BE14-4A65-AC55-12DF80234327}" presName="Name17" presStyleLbl="parChTrans1D3" presStyleIdx="4" presStyleCnt="7"/>
      <dgm:spPr/>
      <dgm:t>
        <a:bodyPr/>
        <a:lstStyle/>
        <a:p>
          <a:endParaRPr lang="zh-CN" altLang="en-US"/>
        </a:p>
      </dgm:t>
    </dgm:pt>
    <dgm:pt modelId="{C02736B7-12CE-4943-B7F4-78B49C5AA776}" type="pres">
      <dgm:prSet presAssocID="{C2CB0908-0EDF-4252-BC1A-D31D4B82EC21}" presName="hierRoot3" presStyleCnt="0"/>
      <dgm:spPr/>
    </dgm:pt>
    <dgm:pt modelId="{A5784E51-A85D-46DD-B94F-45E394547559}" type="pres">
      <dgm:prSet presAssocID="{C2CB0908-0EDF-4252-BC1A-D31D4B82EC21}" presName="composite3" presStyleCnt="0"/>
      <dgm:spPr/>
    </dgm:pt>
    <dgm:pt modelId="{DB172061-1141-4193-B916-C11F90658B76}" type="pres">
      <dgm:prSet presAssocID="{C2CB0908-0EDF-4252-BC1A-D31D4B82EC21}" presName="background3" presStyleLbl="node3" presStyleIdx="4" presStyleCnt="7"/>
      <dgm:spPr>
        <a:solidFill>
          <a:srgbClr val="FFFFFF"/>
        </a:solidFill>
      </dgm:spPr>
    </dgm:pt>
    <dgm:pt modelId="{B578BE7C-67D8-4761-BC57-129BD8E4861A}" type="pres">
      <dgm:prSet presAssocID="{C2CB0908-0EDF-4252-BC1A-D31D4B82EC21}" presName="text3" presStyleLbl="fgAcc3" presStyleIdx="4" presStyleCnt="7" custScaleX="407929" custScaleY="527048" custLinFactY="200000" custLinFactNeighborX="-27764" custLinFactNeighborY="267831">
        <dgm:presLayoutVars>
          <dgm:chPref val="3"/>
        </dgm:presLayoutVars>
      </dgm:prSet>
      <dgm:spPr/>
      <dgm:t>
        <a:bodyPr/>
        <a:lstStyle/>
        <a:p>
          <a:endParaRPr lang="zh-CN" altLang="en-US"/>
        </a:p>
      </dgm:t>
    </dgm:pt>
    <dgm:pt modelId="{8C8E4B47-126B-4079-847A-D4DC5837BA5D}" type="pres">
      <dgm:prSet presAssocID="{C2CB0908-0EDF-4252-BC1A-D31D4B82EC21}" presName="hierChild4" presStyleCnt="0"/>
      <dgm:spPr/>
    </dgm:pt>
    <dgm:pt modelId="{A228BFAE-3DFE-4D4B-89DD-E6405CAE8208}" type="pres">
      <dgm:prSet presAssocID="{3D0A146C-BBD8-4C5D-B718-E312C93D2F28}" presName="Name17" presStyleLbl="parChTrans1D3" presStyleIdx="5" presStyleCnt="7"/>
      <dgm:spPr/>
      <dgm:t>
        <a:bodyPr/>
        <a:lstStyle/>
        <a:p>
          <a:endParaRPr lang="zh-CN" altLang="en-US"/>
        </a:p>
      </dgm:t>
    </dgm:pt>
    <dgm:pt modelId="{A3BD58FE-9E69-4126-8420-AA40590BD017}" type="pres">
      <dgm:prSet presAssocID="{E43090A3-2A61-474C-AE5B-5447D44A85A8}" presName="hierRoot3" presStyleCnt="0"/>
      <dgm:spPr/>
    </dgm:pt>
    <dgm:pt modelId="{23AFE374-0DD8-4A63-B22B-C696DDAB693A}" type="pres">
      <dgm:prSet presAssocID="{E43090A3-2A61-474C-AE5B-5447D44A85A8}" presName="composite3" presStyleCnt="0"/>
      <dgm:spPr/>
    </dgm:pt>
    <dgm:pt modelId="{59D3E92A-AD2F-4B2A-A5A9-215801D8416F}" type="pres">
      <dgm:prSet presAssocID="{E43090A3-2A61-474C-AE5B-5447D44A85A8}" presName="background3" presStyleLbl="node3" presStyleIdx="5" presStyleCnt="7"/>
      <dgm:spPr>
        <a:solidFill>
          <a:srgbClr val="FFFFFF"/>
        </a:solidFill>
      </dgm:spPr>
    </dgm:pt>
    <dgm:pt modelId="{A5AA9D97-3C88-4491-AE19-007F03A0BD00}" type="pres">
      <dgm:prSet presAssocID="{E43090A3-2A61-474C-AE5B-5447D44A85A8}" presName="text3" presStyleLbl="fgAcc3" presStyleIdx="5" presStyleCnt="7" custScaleX="479965" custScaleY="532768" custLinFactY="200000" custLinFactNeighborX="-27764" custLinFactNeighborY="267831">
        <dgm:presLayoutVars>
          <dgm:chPref val="3"/>
        </dgm:presLayoutVars>
      </dgm:prSet>
      <dgm:spPr/>
      <dgm:t>
        <a:bodyPr/>
        <a:lstStyle/>
        <a:p>
          <a:endParaRPr lang="zh-CN" altLang="en-US"/>
        </a:p>
      </dgm:t>
    </dgm:pt>
    <dgm:pt modelId="{CD482384-D517-4982-95F9-3489524476D7}" type="pres">
      <dgm:prSet presAssocID="{E43090A3-2A61-474C-AE5B-5447D44A85A8}" presName="hierChild4" presStyleCnt="0"/>
      <dgm:spPr/>
    </dgm:pt>
    <dgm:pt modelId="{53698BBB-89DC-48B3-9709-29952701B0AD}" type="pres">
      <dgm:prSet presAssocID="{F4F8F237-A329-4E21-940E-1748B227FCAB}" presName="Name17" presStyleLbl="parChTrans1D3" presStyleIdx="6" presStyleCnt="7"/>
      <dgm:spPr/>
      <dgm:t>
        <a:bodyPr/>
        <a:lstStyle/>
        <a:p>
          <a:endParaRPr lang="zh-CN" altLang="en-US"/>
        </a:p>
      </dgm:t>
    </dgm:pt>
    <dgm:pt modelId="{33DE49C6-C179-420C-A4D3-9EFBCCD566AA}" type="pres">
      <dgm:prSet presAssocID="{4F3F343C-9A0D-48EB-8959-EBE6BB068652}" presName="hierRoot3" presStyleCnt="0"/>
      <dgm:spPr/>
    </dgm:pt>
    <dgm:pt modelId="{0FEEE4EE-0CC5-4962-9373-07ED9CEB3B5B}" type="pres">
      <dgm:prSet presAssocID="{4F3F343C-9A0D-48EB-8959-EBE6BB068652}" presName="composite3" presStyleCnt="0"/>
      <dgm:spPr/>
    </dgm:pt>
    <dgm:pt modelId="{C85B739C-A62C-4A83-B457-D33D19E30ACB}" type="pres">
      <dgm:prSet presAssocID="{4F3F343C-9A0D-48EB-8959-EBE6BB068652}" presName="background3" presStyleLbl="node3" presStyleIdx="6" presStyleCnt="7"/>
      <dgm:spPr>
        <a:solidFill>
          <a:srgbClr val="FFFFFF"/>
        </a:solidFill>
      </dgm:spPr>
    </dgm:pt>
    <dgm:pt modelId="{837D7F00-E129-4A83-AB19-A20DFC0EF6B1}" type="pres">
      <dgm:prSet presAssocID="{4F3F343C-9A0D-48EB-8959-EBE6BB068652}" presName="text3" presStyleLbl="fgAcc3" presStyleIdx="6" presStyleCnt="7" custScaleX="490097" custScaleY="528708" custLinFactY="200000" custLinFactNeighborX="-33044" custLinFactNeighborY="267831">
        <dgm:presLayoutVars>
          <dgm:chPref val="3"/>
        </dgm:presLayoutVars>
      </dgm:prSet>
      <dgm:spPr/>
      <dgm:t>
        <a:bodyPr/>
        <a:lstStyle/>
        <a:p>
          <a:endParaRPr lang="zh-CN" altLang="en-US"/>
        </a:p>
      </dgm:t>
    </dgm:pt>
    <dgm:pt modelId="{1FED66DE-2600-4F38-ADAC-F839F5B339A6}" type="pres">
      <dgm:prSet presAssocID="{4F3F343C-9A0D-48EB-8959-EBE6BB068652}" presName="hierChild4" presStyleCnt="0"/>
      <dgm:spPr/>
    </dgm:pt>
  </dgm:ptLst>
  <dgm:cxnLst>
    <dgm:cxn modelId="{1D40B027-4B49-4A56-8195-50072E178F7C}" srcId="{0E9169EC-F334-4B89-B07C-7E4CBE3B1F1C}" destId="{4F3F343C-9A0D-48EB-8959-EBE6BB068652}" srcOrd="3" destOrd="0" parTransId="{F4F8F237-A329-4E21-940E-1748B227FCAB}" sibTransId="{68A4AAEB-46C8-46EC-B7D8-CD9DB1ACC9A7}"/>
    <dgm:cxn modelId="{EDAE5046-F35A-45C6-86AD-07994128D24B}" srcId="{0E9169EC-F334-4B89-B07C-7E4CBE3B1F1C}" destId="{C2CB0908-0EDF-4252-BC1A-D31D4B82EC21}" srcOrd="1" destOrd="0" parTransId="{BCD6E381-BE14-4A65-AC55-12DF80234327}" sibTransId="{A036B427-E39A-46BB-AC9B-2C67139E43AD}"/>
    <dgm:cxn modelId="{6577D175-03A6-49C9-B7F7-7C297EA1AD4A}" type="presOf" srcId="{873D602F-16DD-4C28-8BDC-D5C42DDD5B9B}" destId="{8427222B-A19C-4C36-8821-1B32CDFC47C4}" srcOrd="0" destOrd="0" presId="urn:microsoft.com/office/officeart/2005/8/layout/hierarchy1#1"/>
    <dgm:cxn modelId="{A30EE39D-2C6A-4F6A-93A2-D7C838A43252}" type="presOf" srcId="{F33F98BB-2A43-4E51-8F53-2CE47F9A1F60}" destId="{8A5AB859-66E7-4F01-B873-5A26E37515B3}" srcOrd="0" destOrd="0" presId="urn:microsoft.com/office/officeart/2005/8/layout/hierarchy1#1"/>
    <dgm:cxn modelId="{9A483BAD-24DF-4ABE-B4B1-57A4E5D5870D}" type="presOf" srcId="{148EB78A-E14A-4192-ABB1-0492ECBE5B24}" destId="{D63376ED-4B8E-469F-8317-6D98FB47209C}" srcOrd="0" destOrd="0" presId="urn:microsoft.com/office/officeart/2005/8/layout/hierarchy1#1"/>
    <dgm:cxn modelId="{C9410771-3BF3-44D4-AE03-4DF25323BE3E}" type="presOf" srcId="{DAE04C23-78EC-4210-B6DD-CB1F0A538114}" destId="{45530EAC-5A4B-44F8-9324-21155ACB28BA}" srcOrd="0" destOrd="0" presId="urn:microsoft.com/office/officeart/2005/8/layout/hierarchy1#1"/>
    <dgm:cxn modelId="{ADC6C628-C320-4C0A-8F28-DDD244E9681E}" type="presOf" srcId="{3E337A5F-5DA4-4188-82C2-943D9E521DB8}" destId="{519770A7-A539-4C4A-82D7-AE075C7A87DA}" srcOrd="0" destOrd="0" presId="urn:microsoft.com/office/officeart/2005/8/layout/hierarchy1#1"/>
    <dgm:cxn modelId="{3BF77E15-7505-4D6E-BAF6-CC8AB15DDD7E}" type="presOf" srcId="{4B8C7F9B-60E7-4B05-BE66-7F8AC353FE29}" destId="{23C57E32-8290-4205-AA44-1304C97FA8E9}" srcOrd="0" destOrd="0" presId="urn:microsoft.com/office/officeart/2005/8/layout/hierarchy1#1"/>
    <dgm:cxn modelId="{412D53D0-C8F1-4DDB-B866-8289F84F6798}" type="presOf" srcId="{E43090A3-2A61-474C-AE5B-5447D44A85A8}" destId="{A5AA9D97-3C88-4491-AE19-007F03A0BD00}" srcOrd="0" destOrd="0" presId="urn:microsoft.com/office/officeart/2005/8/layout/hierarchy1#1"/>
    <dgm:cxn modelId="{B497D2E7-C7E1-47C7-AD6D-434FE9E78B92}" type="presOf" srcId="{0E9169EC-F334-4B89-B07C-7E4CBE3B1F1C}" destId="{31C4631D-E862-485F-A7C9-733DC911269F}" srcOrd="0" destOrd="0" presId="urn:microsoft.com/office/officeart/2005/8/layout/hierarchy1#1"/>
    <dgm:cxn modelId="{7952FF01-E11D-4E8B-BF3A-3FF9A0597336}" srcId="{F33F98BB-2A43-4E51-8F53-2CE47F9A1F60}" destId="{AD1B4D5C-2A21-45DB-92D3-5217B8021031}" srcOrd="0" destOrd="0" parTransId="{4305487F-F23B-4E43-90F4-8F7478FAC2FA}" sibTransId="{0DCAFFDB-C26E-43D0-86C8-05838E170413}"/>
    <dgm:cxn modelId="{827FB720-7BA4-43FE-969E-A8D539992772}" srcId="{F33F98BB-2A43-4E51-8F53-2CE47F9A1F60}" destId="{DAE04C23-78EC-4210-B6DD-CB1F0A538114}" srcOrd="2" destOrd="0" parTransId="{873D602F-16DD-4C28-8BDC-D5C42DDD5B9B}" sibTransId="{9CF8F210-6370-4FE0-92AF-B51E32EE9186}"/>
    <dgm:cxn modelId="{E65F4315-1A98-4D21-82C3-18BE362C19DE}" type="presOf" srcId="{BCD6E381-BE14-4A65-AC55-12DF80234327}" destId="{5F89BF26-B719-46DD-A1F5-1DC774035069}" srcOrd="0" destOrd="0" presId="urn:microsoft.com/office/officeart/2005/8/layout/hierarchy1#1"/>
    <dgm:cxn modelId="{F54780ED-B1B9-4DD2-B10D-FFA59577D3F9}" srcId="{F33F98BB-2A43-4E51-8F53-2CE47F9A1F60}" destId="{F32E6216-ED30-493A-9E6A-B65F219DCE34}" srcOrd="1" destOrd="0" parTransId="{222DED41-AF8F-4D00-8EC7-6A4C0411A74C}" sibTransId="{D9B648CD-105C-4425-A9B6-2D881BC21922}"/>
    <dgm:cxn modelId="{5532EBE7-C7D5-4F7E-B83E-DA88DFED6E2D}" type="presOf" srcId="{A47C53F9-3678-45D2-9F1E-3DD557B37D84}" destId="{D30E1A97-828D-4E8A-9448-7576D12B3F7D}" srcOrd="0" destOrd="0" presId="urn:microsoft.com/office/officeart/2005/8/layout/hierarchy1#1"/>
    <dgm:cxn modelId="{10E3857F-0AE2-4A40-BE43-FA691394A9E7}" srcId="{3E337A5F-5DA4-4188-82C2-943D9E521DB8}" destId="{0E9169EC-F334-4B89-B07C-7E4CBE3B1F1C}" srcOrd="1" destOrd="0" parTransId="{148EB78A-E14A-4192-ABB1-0492ECBE5B24}" sibTransId="{38B159AB-E521-4B2D-805A-8D524B8A6968}"/>
    <dgm:cxn modelId="{CB56F2CE-9D70-49A9-B8DA-DB81F1E678C8}" type="presOf" srcId="{4F3F343C-9A0D-48EB-8959-EBE6BB068652}" destId="{837D7F00-E129-4A83-AB19-A20DFC0EF6B1}" srcOrd="0" destOrd="0" presId="urn:microsoft.com/office/officeart/2005/8/layout/hierarchy1#1"/>
    <dgm:cxn modelId="{74E07AF8-B9F3-4B4F-B911-CBA1A279AD2F}" srcId="{3E337A5F-5DA4-4188-82C2-943D9E521DB8}" destId="{F33F98BB-2A43-4E51-8F53-2CE47F9A1F60}" srcOrd="0" destOrd="0" parTransId="{A47C53F9-3678-45D2-9F1E-3DD557B37D84}" sibTransId="{F1CCE326-AF4C-4074-A582-256ED84062C2}"/>
    <dgm:cxn modelId="{5F9568E4-0B70-4D2A-88D1-58166994E206}" type="presOf" srcId="{F4F8F237-A329-4E21-940E-1748B227FCAB}" destId="{53698BBB-89DC-48B3-9709-29952701B0AD}" srcOrd="0" destOrd="0" presId="urn:microsoft.com/office/officeart/2005/8/layout/hierarchy1#1"/>
    <dgm:cxn modelId="{E46517ED-0F7D-424C-8994-815658FE9E78}" srcId="{0E9169EC-F334-4B89-B07C-7E4CBE3B1F1C}" destId="{776E456A-2D5F-41B9-8E17-E971DD433F8B}" srcOrd="0" destOrd="0" parTransId="{641B668C-B087-4CD6-9BE4-AEDE58C99A3B}" sibTransId="{F0DACC67-851C-466D-BB5E-46B2A9D5E56F}"/>
    <dgm:cxn modelId="{437401AD-9B70-4BE7-A950-4CACC73A69F5}" type="presOf" srcId="{4305487F-F23B-4E43-90F4-8F7478FAC2FA}" destId="{853DBF4A-CC51-4FD0-A336-6121B1319EC5}" srcOrd="0" destOrd="0" presId="urn:microsoft.com/office/officeart/2005/8/layout/hierarchy1#1"/>
    <dgm:cxn modelId="{8FF59F7A-A2D9-43ED-B8C5-81F5072D078A}" type="presOf" srcId="{C2CB0908-0EDF-4252-BC1A-D31D4B82EC21}" destId="{B578BE7C-67D8-4761-BC57-129BD8E4861A}" srcOrd="0" destOrd="0" presId="urn:microsoft.com/office/officeart/2005/8/layout/hierarchy1#1"/>
    <dgm:cxn modelId="{127009AE-C6C7-4465-8746-3D61145D889E}" srcId="{4B8C7F9B-60E7-4B05-BE66-7F8AC353FE29}" destId="{3E337A5F-5DA4-4188-82C2-943D9E521DB8}" srcOrd="0" destOrd="0" parTransId="{4F10A702-98C5-44A4-85E1-148F33F7869C}" sibTransId="{441FFCA1-0969-4D98-A800-B9C3A2A553FA}"/>
    <dgm:cxn modelId="{927DF98A-A370-42DC-B7B3-6F8485B9E8F6}" type="presOf" srcId="{776E456A-2D5F-41B9-8E17-E971DD433F8B}" destId="{A4278F58-26D8-4563-9086-E4B8FDA2065E}" srcOrd="0" destOrd="0" presId="urn:microsoft.com/office/officeart/2005/8/layout/hierarchy1#1"/>
    <dgm:cxn modelId="{D8FAC244-FF8D-4510-AAE3-B0DC3028C15B}" srcId="{0E9169EC-F334-4B89-B07C-7E4CBE3B1F1C}" destId="{E43090A3-2A61-474C-AE5B-5447D44A85A8}" srcOrd="2" destOrd="0" parTransId="{3D0A146C-BBD8-4C5D-B718-E312C93D2F28}" sibTransId="{DB39CBA4-41CA-4251-827A-D45D780EE1F2}"/>
    <dgm:cxn modelId="{7187CD8C-F8CC-4BA9-B62B-8D1D76D4294F}" type="presOf" srcId="{641B668C-B087-4CD6-9BE4-AEDE58C99A3B}" destId="{B0605223-906A-4E67-9B68-1952F08F64F4}" srcOrd="0" destOrd="0" presId="urn:microsoft.com/office/officeart/2005/8/layout/hierarchy1#1"/>
    <dgm:cxn modelId="{2C09B482-3330-42E7-9B95-9CAAC5C38D84}" type="presOf" srcId="{3D0A146C-BBD8-4C5D-B718-E312C93D2F28}" destId="{A228BFAE-3DFE-4D4B-89DD-E6405CAE8208}" srcOrd="0" destOrd="0" presId="urn:microsoft.com/office/officeart/2005/8/layout/hierarchy1#1"/>
    <dgm:cxn modelId="{EFC4F4D8-E2C8-47E2-A7AE-205373D68BC3}" type="presOf" srcId="{222DED41-AF8F-4D00-8EC7-6A4C0411A74C}" destId="{CC1FE240-0B04-446B-91C5-7364CDA03BCD}" srcOrd="0" destOrd="0" presId="urn:microsoft.com/office/officeart/2005/8/layout/hierarchy1#1"/>
    <dgm:cxn modelId="{ED7A60A8-F7E4-4B4A-8918-99EEE211EB7D}" type="presOf" srcId="{F32E6216-ED30-493A-9E6A-B65F219DCE34}" destId="{DEF2865F-3297-4004-9C82-F34ACDB2B96A}" srcOrd="0" destOrd="0" presId="urn:microsoft.com/office/officeart/2005/8/layout/hierarchy1#1"/>
    <dgm:cxn modelId="{9EB1C472-A1D5-4010-9FE6-859DCC1B692D}" type="presOf" srcId="{AD1B4D5C-2A21-45DB-92D3-5217B8021031}" destId="{DBFB52C1-EBA7-411F-AEDB-E0E192E58EA3}" srcOrd="0" destOrd="0" presId="urn:microsoft.com/office/officeart/2005/8/layout/hierarchy1#1"/>
    <dgm:cxn modelId="{8E099795-514E-4CF0-84DD-6D1A154256C2}" type="presParOf" srcId="{23C57E32-8290-4205-AA44-1304C97FA8E9}" destId="{5517D559-74BD-4E8B-9F5F-B7E9C514A982}" srcOrd="0" destOrd="0" presId="urn:microsoft.com/office/officeart/2005/8/layout/hierarchy1#1"/>
    <dgm:cxn modelId="{C8E3C44A-473E-4974-8C4E-EFD7E2327272}" type="presParOf" srcId="{5517D559-74BD-4E8B-9F5F-B7E9C514A982}" destId="{2C8DA41F-77D6-4F06-B82A-09774C9AD4E4}" srcOrd="0" destOrd="0" presId="urn:microsoft.com/office/officeart/2005/8/layout/hierarchy1#1"/>
    <dgm:cxn modelId="{1632783B-887A-41F5-88B9-A18A78DC6364}" type="presParOf" srcId="{2C8DA41F-77D6-4F06-B82A-09774C9AD4E4}" destId="{1B64F771-D4C0-4551-B172-CD7483B3C1A7}" srcOrd="0" destOrd="0" presId="urn:microsoft.com/office/officeart/2005/8/layout/hierarchy1#1"/>
    <dgm:cxn modelId="{02D66432-5968-424C-B7A6-88B6E09D1B71}" type="presParOf" srcId="{2C8DA41F-77D6-4F06-B82A-09774C9AD4E4}" destId="{519770A7-A539-4C4A-82D7-AE075C7A87DA}" srcOrd="1" destOrd="0" presId="urn:microsoft.com/office/officeart/2005/8/layout/hierarchy1#1"/>
    <dgm:cxn modelId="{D7884713-83D7-410E-B85B-B5A03F7C8430}" type="presParOf" srcId="{5517D559-74BD-4E8B-9F5F-B7E9C514A982}" destId="{A038EA4A-A88A-4F7E-A6E3-302AE52F7075}" srcOrd="1" destOrd="0" presId="urn:microsoft.com/office/officeart/2005/8/layout/hierarchy1#1"/>
    <dgm:cxn modelId="{725C2157-86B9-438D-8692-DA3FD0CB3283}" type="presParOf" srcId="{A038EA4A-A88A-4F7E-A6E3-302AE52F7075}" destId="{D30E1A97-828D-4E8A-9448-7576D12B3F7D}" srcOrd="0" destOrd="0" presId="urn:microsoft.com/office/officeart/2005/8/layout/hierarchy1#1"/>
    <dgm:cxn modelId="{B62EF9F5-A0E8-41F7-A894-257CC7423EA6}" type="presParOf" srcId="{A038EA4A-A88A-4F7E-A6E3-302AE52F7075}" destId="{3368771E-13C0-45EA-867D-0876E0231FD3}" srcOrd="1" destOrd="0" presId="urn:microsoft.com/office/officeart/2005/8/layout/hierarchy1#1"/>
    <dgm:cxn modelId="{4F3EDD50-E675-437F-B998-19C6E18F6AC7}" type="presParOf" srcId="{3368771E-13C0-45EA-867D-0876E0231FD3}" destId="{E8FDE947-6B22-43FA-849E-350F02E821AD}" srcOrd="0" destOrd="0" presId="urn:microsoft.com/office/officeart/2005/8/layout/hierarchy1#1"/>
    <dgm:cxn modelId="{D676B873-90D2-43AB-BAE0-DA83E2F142A4}" type="presParOf" srcId="{E8FDE947-6B22-43FA-849E-350F02E821AD}" destId="{608C0586-2C66-4C79-8631-715AC4CF2E9A}" srcOrd="0" destOrd="0" presId="urn:microsoft.com/office/officeart/2005/8/layout/hierarchy1#1"/>
    <dgm:cxn modelId="{1173D937-2D70-4D4B-A864-B41D3E45BAF5}" type="presParOf" srcId="{E8FDE947-6B22-43FA-849E-350F02E821AD}" destId="{8A5AB859-66E7-4F01-B873-5A26E37515B3}" srcOrd="1" destOrd="0" presId="urn:microsoft.com/office/officeart/2005/8/layout/hierarchy1#1"/>
    <dgm:cxn modelId="{9A136EAA-DA52-45FD-9687-0E5377BB05DA}" type="presParOf" srcId="{3368771E-13C0-45EA-867D-0876E0231FD3}" destId="{D8153CC3-52B1-4807-8A2B-81FE83AF0426}" srcOrd="1" destOrd="0" presId="urn:microsoft.com/office/officeart/2005/8/layout/hierarchy1#1"/>
    <dgm:cxn modelId="{94B1C131-272D-43E4-BC19-32780298C452}" type="presParOf" srcId="{D8153CC3-52B1-4807-8A2B-81FE83AF0426}" destId="{853DBF4A-CC51-4FD0-A336-6121B1319EC5}" srcOrd="0" destOrd="0" presId="urn:microsoft.com/office/officeart/2005/8/layout/hierarchy1#1"/>
    <dgm:cxn modelId="{2D5278FB-57ED-47F6-8081-9775E653A661}" type="presParOf" srcId="{D8153CC3-52B1-4807-8A2B-81FE83AF0426}" destId="{9B3B5B7A-3DE4-48DB-BB0D-196E0EA0E95C}" srcOrd="1" destOrd="0" presId="urn:microsoft.com/office/officeart/2005/8/layout/hierarchy1#1"/>
    <dgm:cxn modelId="{0CC4EA06-943B-4144-B47D-D4D180DDD1A8}" type="presParOf" srcId="{9B3B5B7A-3DE4-48DB-BB0D-196E0EA0E95C}" destId="{DACDD567-8502-4E90-8D59-0DB96F83BE66}" srcOrd="0" destOrd="0" presId="urn:microsoft.com/office/officeart/2005/8/layout/hierarchy1#1"/>
    <dgm:cxn modelId="{5048FC5D-71D2-46AA-B845-A3177E6E15CC}" type="presParOf" srcId="{DACDD567-8502-4E90-8D59-0DB96F83BE66}" destId="{BCAF639F-A215-4562-BC7F-D9E7C8D3E55D}" srcOrd="0" destOrd="0" presId="urn:microsoft.com/office/officeart/2005/8/layout/hierarchy1#1"/>
    <dgm:cxn modelId="{390858C9-2E7D-4F0F-88B0-9A623A3F96A3}" type="presParOf" srcId="{DACDD567-8502-4E90-8D59-0DB96F83BE66}" destId="{DBFB52C1-EBA7-411F-AEDB-E0E192E58EA3}" srcOrd="1" destOrd="0" presId="urn:microsoft.com/office/officeart/2005/8/layout/hierarchy1#1"/>
    <dgm:cxn modelId="{082E2DE6-8C34-46A7-AA84-79CC8409D3E1}" type="presParOf" srcId="{9B3B5B7A-3DE4-48DB-BB0D-196E0EA0E95C}" destId="{B39F6DB0-56B8-4748-B729-894493D0F5E4}" srcOrd="1" destOrd="0" presId="urn:microsoft.com/office/officeart/2005/8/layout/hierarchy1#1"/>
    <dgm:cxn modelId="{5E03FA6D-9358-4005-8990-4B71123BC43E}" type="presParOf" srcId="{D8153CC3-52B1-4807-8A2B-81FE83AF0426}" destId="{CC1FE240-0B04-446B-91C5-7364CDA03BCD}" srcOrd="2" destOrd="0" presId="urn:microsoft.com/office/officeart/2005/8/layout/hierarchy1#1"/>
    <dgm:cxn modelId="{805C700B-77EE-486A-A60A-23BCA7D7C877}" type="presParOf" srcId="{D8153CC3-52B1-4807-8A2B-81FE83AF0426}" destId="{BA61E695-5F2F-4931-BADB-295F3BA49C14}" srcOrd="3" destOrd="0" presId="urn:microsoft.com/office/officeart/2005/8/layout/hierarchy1#1"/>
    <dgm:cxn modelId="{0F851D8F-30C2-4CD9-ACCA-815DAC0F59C4}" type="presParOf" srcId="{BA61E695-5F2F-4931-BADB-295F3BA49C14}" destId="{C5025C58-DA27-4250-9A32-BA3D90BD8959}" srcOrd="0" destOrd="0" presId="urn:microsoft.com/office/officeart/2005/8/layout/hierarchy1#1"/>
    <dgm:cxn modelId="{B79AD348-1CF4-418A-92DD-FF235ABE8F5C}" type="presParOf" srcId="{C5025C58-DA27-4250-9A32-BA3D90BD8959}" destId="{BB147C34-A7A3-419B-8C24-D26E7F207CFA}" srcOrd="0" destOrd="0" presId="urn:microsoft.com/office/officeart/2005/8/layout/hierarchy1#1"/>
    <dgm:cxn modelId="{3F088F97-A49C-42FF-994D-0773AFC5841F}" type="presParOf" srcId="{C5025C58-DA27-4250-9A32-BA3D90BD8959}" destId="{DEF2865F-3297-4004-9C82-F34ACDB2B96A}" srcOrd="1" destOrd="0" presId="urn:microsoft.com/office/officeart/2005/8/layout/hierarchy1#1"/>
    <dgm:cxn modelId="{009DA0DE-D31B-4D4B-A67D-AAAB87DC93A3}" type="presParOf" srcId="{BA61E695-5F2F-4931-BADB-295F3BA49C14}" destId="{12A148B9-1A93-4704-918A-3F733094AB3C}" srcOrd="1" destOrd="0" presId="urn:microsoft.com/office/officeart/2005/8/layout/hierarchy1#1"/>
    <dgm:cxn modelId="{AB83087D-8EAD-40BA-85C8-BE8B1BA8FD29}" type="presParOf" srcId="{D8153CC3-52B1-4807-8A2B-81FE83AF0426}" destId="{8427222B-A19C-4C36-8821-1B32CDFC47C4}" srcOrd="4" destOrd="0" presId="urn:microsoft.com/office/officeart/2005/8/layout/hierarchy1#1"/>
    <dgm:cxn modelId="{10733A37-5701-4DC5-8F05-98A0FE9CA0CF}" type="presParOf" srcId="{D8153CC3-52B1-4807-8A2B-81FE83AF0426}" destId="{8CCB8985-3155-49E8-AC2F-46F28B36EE2A}" srcOrd="5" destOrd="0" presId="urn:microsoft.com/office/officeart/2005/8/layout/hierarchy1#1"/>
    <dgm:cxn modelId="{EC5EC3F6-F3D9-4F84-92A3-DE059B035208}" type="presParOf" srcId="{8CCB8985-3155-49E8-AC2F-46F28B36EE2A}" destId="{444029F2-223D-4BE1-B43B-2DDFCE2E36FE}" srcOrd="0" destOrd="0" presId="urn:microsoft.com/office/officeart/2005/8/layout/hierarchy1#1"/>
    <dgm:cxn modelId="{247DCFF7-852F-4920-A388-048C924AA970}" type="presParOf" srcId="{444029F2-223D-4BE1-B43B-2DDFCE2E36FE}" destId="{7CFF2984-4FBD-48EF-8C54-94C76422B9B9}" srcOrd="0" destOrd="0" presId="urn:microsoft.com/office/officeart/2005/8/layout/hierarchy1#1"/>
    <dgm:cxn modelId="{42332A27-24AC-4E25-BD64-622B3780BD89}" type="presParOf" srcId="{444029F2-223D-4BE1-B43B-2DDFCE2E36FE}" destId="{45530EAC-5A4B-44F8-9324-21155ACB28BA}" srcOrd="1" destOrd="0" presId="urn:microsoft.com/office/officeart/2005/8/layout/hierarchy1#1"/>
    <dgm:cxn modelId="{9832157D-4848-4C4A-BDBB-A3D159AA5CC3}" type="presParOf" srcId="{8CCB8985-3155-49E8-AC2F-46F28B36EE2A}" destId="{ECC4B5C2-3F07-450B-86E3-23BEF9E97474}" srcOrd="1" destOrd="0" presId="urn:microsoft.com/office/officeart/2005/8/layout/hierarchy1#1"/>
    <dgm:cxn modelId="{87A70328-68FC-4816-9691-8580515A80DD}" type="presParOf" srcId="{A038EA4A-A88A-4F7E-A6E3-302AE52F7075}" destId="{D63376ED-4B8E-469F-8317-6D98FB47209C}" srcOrd="2" destOrd="0" presId="urn:microsoft.com/office/officeart/2005/8/layout/hierarchy1#1"/>
    <dgm:cxn modelId="{15288979-4CBB-429B-A7FD-E5DCE05C7166}" type="presParOf" srcId="{A038EA4A-A88A-4F7E-A6E3-302AE52F7075}" destId="{944A3D16-16F0-41BD-99D0-E8FE0A694295}" srcOrd="3" destOrd="0" presId="urn:microsoft.com/office/officeart/2005/8/layout/hierarchy1#1"/>
    <dgm:cxn modelId="{AC8C9361-5370-40CD-B2F5-887F5519A9E3}" type="presParOf" srcId="{944A3D16-16F0-41BD-99D0-E8FE0A694295}" destId="{50A65787-CC5C-4E71-A298-FE06D89FA58B}" srcOrd="0" destOrd="0" presId="urn:microsoft.com/office/officeart/2005/8/layout/hierarchy1#1"/>
    <dgm:cxn modelId="{ED616526-0C09-40F5-BEEA-2AFC9998737F}" type="presParOf" srcId="{50A65787-CC5C-4E71-A298-FE06D89FA58B}" destId="{FFFCEEF7-0CAA-48A2-8E53-304240712E3E}" srcOrd="0" destOrd="0" presId="urn:microsoft.com/office/officeart/2005/8/layout/hierarchy1#1"/>
    <dgm:cxn modelId="{C5F2EECF-F2B2-4675-AC01-E2547F91912C}" type="presParOf" srcId="{50A65787-CC5C-4E71-A298-FE06D89FA58B}" destId="{31C4631D-E862-485F-A7C9-733DC911269F}" srcOrd="1" destOrd="0" presId="urn:microsoft.com/office/officeart/2005/8/layout/hierarchy1#1"/>
    <dgm:cxn modelId="{AC63A8F6-43AB-4336-8493-170784E08332}" type="presParOf" srcId="{944A3D16-16F0-41BD-99D0-E8FE0A694295}" destId="{CB6FA7E5-5644-4239-B949-B2478D765799}" srcOrd="1" destOrd="0" presId="urn:microsoft.com/office/officeart/2005/8/layout/hierarchy1#1"/>
    <dgm:cxn modelId="{A97F5690-842B-41A5-B6E9-B7AB9E7C3852}" type="presParOf" srcId="{CB6FA7E5-5644-4239-B949-B2478D765799}" destId="{B0605223-906A-4E67-9B68-1952F08F64F4}" srcOrd="0" destOrd="0" presId="urn:microsoft.com/office/officeart/2005/8/layout/hierarchy1#1"/>
    <dgm:cxn modelId="{4E819580-F09E-4302-A289-3F88084FFD37}" type="presParOf" srcId="{CB6FA7E5-5644-4239-B949-B2478D765799}" destId="{7DE09A17-5515-428E-B444-7FDBF25753CF}" srcOrd="1" destOrd="0" presId="urn:microsoft.com/office/officeart/2005/8/layout/hierarchy1#1"/>
    <dgm:cxn modelId="{A2DCAB34-21D4-473F-A6D9-0091A09330D0}" type="presParOf" srcId="{7DE09A17-5515-428E-B444-7FDBF25753CF}" destId="{0F54E72B-379C-4933-A4AF-72F990198BA5}" srcOrd="0" destOrd="0" presId="urn:microsoft.com/office/officeart/2005/8/layout/hierarchy1#1"/>
    <dgm:cxn modelId="{1F31E2E6-6E52-445F-B4DB-31E760BA4278}" type="presParOf" srcId="{0F54E72B-379C-4933-A4AF-72F990198BA5}" destId="{B287356C-1040-45E3-8AC3-BF6B96E27F3E}" srcOrd="0" destOrd="0" presId="urn:microsoft.com/office/officeart/2005/8/layout/hierarchy1#1"/>
    <dgm:cxn modelId="{644AEE04-639F-4413-8D6B-9ADE1ACA0CE3}" type="presParOf" srcId="{0F54E72B-379C-4933-A4AF-72F990198BA5}" destId="{A4278F58-26D8-4563-9086-E4B8FDA2065E}" srcOrd="1" destOrd="0" presId="urn:microsoft.com/office/officeart/2005/8/layout/hierarchy1#1"/>
    <dgm:cxn modelId="{98B9528B-AAD0-471D-9210-1969A6E16549}" type="presParOf" srcId="{7DE09A17-5515-428E-B444-7FDBF25753CF}" destId="{B741A43B-3C39-48FE-8AF6-00A2939D1FAA}" srcOrd="1" destOrd="0" presId="urn:microsoft.com/office/officeart/2005/8/layout/hierarchy1#1"/>
    <dgm:cxn modelId="{0D8E92C3-D29F-453C-A585-291F03211BA5}" type="presParOf" srcId="{CB6FA7E5-5644-4239-B949-B2478D765799}" destId="{5F89BF26-B719-46DD-A1F5-1DC774035069}" srcOrd="2" destOrd="0" presId="urn:microsoft.com/office/officeart/2005/8/layout/hierarchy1#1"/>
    <dgm:cxn modelId="{3218C49B-C81D-4C77-99A2-40EA991C4A5A}" type="presParOf" srcId="{CB6FA7E5-5644-4239-B949-B2478D765799}" destId="{C02736B7-12CE-4943-B7F4-78B49C5AA776}" srcOrd="3" destOrd="0" presId="urn:microsoft.com/office/officeart/2005/8/layout/hierarchy1#1"/>
    <dgm:cxn modelId="{A42846D4-1CA2-4914-B62E-DCD9DD943227}" type="presParOf" srcId="{C02736B7-12CE-4943-B7F4-78B49C5AA776}" destId="{A5784E51-A85D-46DD-B94F-45E394547559}" srcOrd="0" destOrd="0" presId="urn:microsoft.com/office/officeart/2005/8/layout/hierarchy1#1"/>
    <dgm:cxn modelId="{F6E47830-FD3B-4F81-AD6E-CC4F5AC1A21D}" type="presParOf" srcId="{A5784E51-A85D-46DD-B94F-45E394547559}" destId="{DB172061-1141-4193-B916-C11F90658B76}" srcOrd="0" destOrd="0" presId="urn:microsoft.com/office/officeart/2005/8/layout/hierarchy1#1"/>
    <dgm:cxn modelId="{3656C91F-2190-4A0F-8B15-5F9A2EE250DB}" type="presParOf" srcId="{A5784E51-A85D-46DD-B94F-45E394547559}" destId="{B578BE7C-67D8-4761-BC57-129BD8E4861A}" srcOrd="1" destOrd="0" presId="urn:microsoft.com/office/officeart/2005/8/layout/hierarchy1#1"/>
    <dgm:cxn modelId="{D05E8A4E-449C-4FCD-ADD6-E27D1A08209B}" type="presParOf" srcId="{C02736B7-12CE-4943-B7F4-78B49C5AA776}" destId="{8C8E4B47-126B-4079-847A-D4DC5837BA5D}" srcOrd="1" destOrd="0" presId="urn:microsoft.com/office/officeart/2005/8/layout/hierarchy1#1"/>
    <dgm:cxn modelId="{95BD370E-08A0-4C9E-9B65-C2B8B3346687}" type="presParOf" srcId="{CB6FA7E5-5644-4239-B949-B2478D765799}" destId="{A228BFAE-3DFE-4D4B-89DD-E6405CAE8208}" srcOrd="4" destOrd="0" presId="urn:microsoft.com/office/officeart/2005/8/layout/hierarchy1#1"/>
    <dgm:cxn modelId="{73446927-CCDE-4F0D-9962-FFC6AAEEDFCF}" type="presParOf" srcId="{CB6FA7E5-5644-4239-B949-B2478D765799}" destId="{A3BD58FE-9E69-4126-8420-AA40590BD017}" srcOrd="5" destOrd="0" presId="urn:microsoft.com/office/officeart/2005/8/layout/hierarchy1#1"/>
    <dgm:cxn modelId="{889F0A80-84CA-4277-A1C5-C8165F27A866}" type="presParOf" srcId="{A3BD58FE-9E69-4126-8420-AA40590BD017}" destId="{23AFE374-0DD8-4A63-B22B-C696DDAB693A}" srcOrd="0" destOrd="0" presId="urn:microsoft.com/office/officeart/2005/8/layout/hierarchy1#1"/>
    <dgm:cxn modelId="{CDB81FD2-8247-4405-B608-5D5BC87235DB}" type="presParOf" srcId="{23AFE374-0DD8-4A63-B22B-C696DDAB693A}" destId="{59D3E92A-AD2F-4B2A-A5A9-215801D8416F}" srcOrd="0" destOrd="0" presId="urn:microsoft.com/office/officeart/2005/8/layout/hierarchy1#1"/>
    <dgm:cxn modelId="{D23A74AD-5458-4803-80C2-D70ABB734688}" type="presParOf" srcId="{23AFE374-0DD8-4A63-B22B-C696DDAB693A}" destId="{A5AA9D97-3C88-4491-AE19-007F03A0BD00}" srcOrd="1" destOrd="0" presId="urn:microsoft.com/office/officeart/2005/8/layout/hierarchy1#1"/>
    <dgm:cxn modelId="{7F7D0069-9350-4B15-8C39-0A72AD29B3F4}" type="presParOf" srcId="{A3BD58FE-9E69-4126-8420-AA40590BD017}" destId="{CD482384-D517-4982-95F9-3489524476D7}" srcOrd="1" destOrd="0" presId="urn:microsoft.com/office/officeart/2005/8/layout/hierarchy1#1"/>
    <dgm:cxn modelId="{B9E4DA7B-6BEA-45EB-A58D-02FAC1A65EF8}" type="presParOf" srcId="{CB6FA7E5-5644-4239-B949-B2478D765799}" destId="{53698BBB-89DC-48B3-9709-29952701B0AD}" srcOrd="6" destOrd="0" presId="urn:microsoft.com/office/officeart/2005/8/layout/hierarchy1#1"/>
    <dgm:cxn modelId="{7F6A5F52-4BEA-4B20-993F-9785E41ABF10}" type="presParOf" srcId="{CB6FA7E5-5644-4239-B949-B2478D765799}" destId="{33DE49C6-C179-420C-A4D3-9EFBCCD566AA}" srcOrd="7" destOrd="0" presId="urn:microsoft.com/office/officeart/2005/8/layout/hierarchy1#1"/>
    <dgm:cxn modelId="{4A3476F0-1A1E-4EE4-859E-05400B936ACA}" type="presParOf" srcId="{33DE49C6-C179-420C-A4D3-9EFBCCD566AA}" destId="{0FEEE4EE-0CC5-4962-9373-07ED9CEB3B5B}" srcOrd="0" destOrd="0" presId="urn:microsoft.com/office/officeart/2005/8/layout/hierarchy1#1"/>
    <dgm:cxn modelId="{49E5165D-4C70-495E-83C1-ED73CC317C8D}" type="presParOf" srcId="{0FEEE4EE-0CC5-4962-9373-07ED9CEB3B5B}" destId="{C85B739C-A62C-4A83-B457-D33D19E30ACB}" srcOrd="0" destOrd="0" presId="urn:microsoft.com/office/officeart/2005/8/layout/hierarchy1#1"/>
    <dgm:cxn modelId="{C6E6C632-D814-459D-8745-0CDDDC396233}" type="presParOf" srcId="{0FEEE4EE-0CC5-4962-9373-07ED9CEB3B5B}" destId="{837D7F00-E129-4A83-AB19-A20DFC0EF6B1}" srcOrd="1" destOrd="0" presId="urn:microsoft.com/office/officeart/2005/8/layout/hierarchy1#1"/>
    <dgm:cxn modelId="{785612A8-2DBD-4BB3-B02C-37E46B2F9D5D}" type="presParOf" srcId="{33DE49C6-C179-420C-A4D3-9EFBCCD566AA}" destId="{1FED66DE-2600-4F38-ADAC-F839F5B339A6}" srcOrd="1" destOrd="0" presId="urn:microsoft.com/office/officeart/2005/8/layout/hierarchy1#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hierarchy1#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srcNode" val="background"/>
                    <dgm:param type="dstNode" val="background2"/>
                    <dgm:param type="dim" val="1D"/>
                    <dgm:param type="endSty" val="noArr"/>
                    <dgm:param type="connRout" val="bend"/>
                    <dgm:param type="begPts" val="bCtr"/>
                    <dgm:param type="endPts" val="tCtr"/>
                    <dgm:param type="bendPt" val="end"/>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srcNode" val="background2"/>
                            <dgm:param type="dstNode" val="background3"/>
                            <dgm:param type="dim" val="1D"/>
                            <dgm:param type="endSty" val="noArr"/>
                            <dgm:param type="connRout" val="bend"/>
                            <dgm:param type="begPts" val="bCtr"/>
                            <dgm:param type="endPts" val="tCtr"/>
                            <dgm:param type="bendPt" val="end"/>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srcNode" val="background3"/>
                                        <dgm:param type="dstNode" val="background4"/>
                                        <dgm:param type="dim" val="1D"/>
                                        <dgm:param type="endSty" val="noArr"/>
                                        <dgm:param type="connRout" val="bend"/>
                                        <dgm:param type="begPts" val="bCtr"/>
                                        <dgm:param type="endPts" val="tCtr"/>
                                        <dgm:param type="bendPt" val="end"/>
                                      </dgm:alg>
                                    </dgm:if>
                                    <dgm:else name="Name26">
                                      <dgm:alg type="conn">
                                        <dgm:param type="srcNode" val="background4"/>
                                        <dgm:param type="dstNode" val="background4"/>
                                        <dgm:param type="dim" val="1D"/>
                                        <dgm:param type="endSty" val="noArr"/>
                                        <dgm:param type="connRout" val="bend"/>
                                        <dgm:param type="begPts" val="bCtr"/>
                                        <dgm:param type="endPts" val="tCtr"/>
                                        <dgm:param type="bendPt" val="end"/>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2">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rawings/_rels/vmlDrawing1.v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7.wmf"/><Relationship Id="rId1" Type="http://schemas.openxmlformats.org/officeDocument/2006/relationships/image" Target="../media/image6.wmf"/><Relationship Id="rId5" Type="http://schemas.openxmlformats.org/officeDocument/2006/relationships/image" Target="../media/image10.wmf"/><Relationship Id="rId4" Type="http://schemas.openxmlformats.org/officeDocument/2006/relationships/image" Target="../media/image9.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32.wmf"/><Relationship Id="rId2" Type="http://schemas.openxmlformats.org/officeDocument/2006/relationships/image" Target="../media/image31.wmf"/><Relationship Id="rId1" Type="http://schemas.openxmlformats.org/officeDocument/2006/relationships/image" Target="../media/image28.w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36.emf"/><Relationship Id="rId1" Type="http://schemas.openxmlformats.org/officeDocument/2006/relationships/image" Target="../media/image35.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40.emf"/><Relationship Id="rId2" Type="http://schemas.openxmlformats.org/officeDocument/2006/relationships/image" Target="../media/image39.emf"/><Relationship Id="rId1" Type="http://schemas.openxmlformats.org/officeDocument/2006/relationships/image" Target="../media/image38.emf"/><Relationship Id="rId5" Type="http://schemas.openxmlformats.org/officeDocument/2006/relationships/image" Target="../media/image42.emf"/><Relationship Id="rId4" Type="http://schemas.openxmlformats.org/officeDocument/2006/relationships/image" Target="../media/image41.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43.e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46.emf"/><Relationship Id="rId2" Type="http://schemas.openxmlformats.org/officeDocument/2006/relationships/image" Target="../media/image45.emf"/><Relationship Id="rId1" Type="http://schemas.openxmlformats.org/officeDocument/2006/relationships/image" Target="../media/image44.emf"/><Relationship Id="rId6" Type="http://schemas.openxmlformats.org/officeDocument/2006/relationships/image" Target="../media/image49.emf"/><Relationship Id="rId5" Type="http://schemas.openxmlformats.org/officeDocument/2006/relationships/image" Target="../media/image48.emf"/><Relationship Id="rId4" Type="http://schemas.openxmlformats.org/officeDocument/2006/relationships/image" Target="../media/image47.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50.emf"/></Relationships>
</file>

<file path=ppt/drawings/_rels/vmlDrawing16.vml.rels><?xml version="1.0" encoding="UTF-8" standalone="yes"?>
<Relationships xmlns="http://schemas.openxmlformats.org/package/2006/relationships"><Relationship Id="rId2" Type="http://schemas.openxmlformats.org/officeDocument/2006/relationships/image" Target="../media/image52.emf"/><Relationship Id="rId1" Type="http://schemas.openxmlformats.org/officeDocument/2006/relationships/image" Target="../media/image51.e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55.wmf"/><Relationship Id="rId2" Type="http://schemas.openxmlformats.org/officeDocument/2006/relationships/image" Target="../media/image54.wmf"/><Relationship Id="rId1" Type="http://schemas.openxmlformats.org/officeDocument/2006/relationships/image" Target="../media/image53.wmf"/><Relationship Id="rId6" Type="http://schemas.openxmlformats.org/officeDocument/2006/relationships/image" Target="../media/image58.emf"/><Relationship Id="rId5" Type="http://schemas.openxmlformats.org/officeDocument/2006/relationships/image" Target="../media/image57.wmf"/><Relationship Id="rId4" Type="http://schemas.openxmlformats.org/officeDocument/2006/relationships/image" Target="../media/image56.emf"/></Relationships>
</file>

<file path=ppt/drawings/_rels/vmlDrawing18.vml.rels><?xml version="1.0" encoding="UTF-8" standalone="yes"?>
<Relationships xmlns="http://schemas.openxmlformats.org/package/2006/relationships"><Relationship Id="rId2" Type="http://schemas.openxmlformats.org/officeDocument/2006/relationships/image" Target="../media/image54.wmf"/><Relationship Id="rId1" Type="http://schemas.openxmlformats.org/officeDocument/2006/relationships/image" Target="../media/image59.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62.wmf"/><Relationship Id="rId2" Type="http://schemas.openxmlformats.org/officeDocument/2006/relationships/image" Target="../media/image61.wmf"/><Relationship Id="rId1" Type="http://schemas.openxmlformats.org/officeDocument/2006/relationships/image" Target="../media/image60.wmf"/><Relationship Id="rId4" Type="http://schemas.openxmlformats.org/officeDocument/2006/relationships/image" Target="../media/image63.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image" Target="../media/image11.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image" Target="../media/image14.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image" Target="../media/image17.wmf"/><Relationship Id="rId1" Type="http://schemas.openxmlformats.org/officeDocument/2006/relationships/image" Target="../media/image16.wmf"/><Relationship Id="rId5" Type="http://schemas.openxmlformats.org/officeDocument/2006/relationships/image" Target="../media/image20.emf"/><Relationship Id="rId4" Type="http://schemas.openxmlformats.org/officeDocument/2006/relationships/image" Target="../media/image19.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image" Target="../media/image22.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26.wmf"/><Relationship Id="rId1" Type="http://schemas.openxmlformats.org/officeDocument/2006/relationships/image" Target="../media/image25.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7.e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30.wmf"/><Relationship Id="rId2" Type="http://schemas.openxmlformats.org/officeDocument/2006/relationships/image" Target="../media/image29.wmf"/><Relationship Id="rId1" Type="http://schemas.openxmlformats.org/officeDocument/2006/relationships/image" Target="../media/image28.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62" name="Rectangle 2"/>
          <p:cNvSpPr>
            <a:spLocks noGrp="1" noChangeArrowheads="1"/>
          </p:cNvSpPr>
          <p:nvPr>
            <p:ph type="hdr" sz="quarter"/>
          </p:nvPr>
        </p:nvSpPr>
        <p:spPr bwMode="auto">
          <a:xfrm>
            <a:off x="0" y="0"/>
            <a:ext cx="2945659" cy="496411"/>
          </a:xfrm>
          <a:prstGeom prst="rect">
            <a:avLst/>
          </a:prstGeom>
          <a:noFill/>
          <a:ln w="9525">
            <a:noFill/>
            <a:miter lim="800000"/>
          </a:ln>
          <a:effectLst/>
        </p:spPr>
        <p:txBody>
          <a:bodyPr vert="horz" wrap="square" lIns="91440" tIns="45720" rIns="91440" bIns="45720" numCol="1" anchor="t" anchorCtr="0" compatLnSpc="1"/>
          <a:lstStyle>
            <a:lvl1pPr>
              <a:defRPr sz="1200">
                <a:ea typeface="宋体" panose="02010600030101010101" pitchFamily="2" charset="-122"/>
              </a:defRPr>
            </a:lvl1pPr>
          </a:lstStyle>
          <a:p>
            <a:pPr>
              <a:defRPr/>
            </a:pPr>
            <a:endParaRPr lang="zh-CN" altLang="en-US"/>
          </a:p>
        </p:txBody>
      </p:sp>
      <p:sp>
        <p:nvSpPr>
          <p:cNvPr id="40963" name="Rectangle 3"/>
          <p:cNvSpPr>
            <a:spLocks noGrp="1" noChangeArrowheads="1"/>
          </p:cNvSpPr>
          <p:nvPr>
            <p:ph type="dt" sz="quarter" idx="1"/>
          </p:nvPr>
        </p:nvSpPr>
        <p:spPr bwMode="auto">
          <a:xfrm>
            <a:off x="3852016" y="0"/>
            <a:ext cx="2945659" cy="496411"/>
          </a:xfrm>
          <a:prstGeom prst="rect">
            <a:avLst/>
          </a:prstGeom>
          <a:noFill/>
          <a:ln w="9525">
            <a:noFill/>
            <a:miter lim="800000"/>
          </a:ln>
          <a:effectLst/>
        </p:spPr>
        <p:txBody>
          <a:bodyPr vert="horz" wrap="square" lIns="91440" tIns="45720" rIns="91440" bIns="45720" numCol="1" anchor="t" anchorCtr="0" compatLnSpc="1"/>
          <a:lstStyle>
            <a:lvl1pPr algn="r">
              <a:defRPr sz="1200">
                <a:ea typeface="宋体" panose="02010600030101010101" pitchFamily="2" charset="-122"/>
              </a:defRPr>
            </a:lvl1pPr>
          </a:lstStyle>
          <a:p>
            <a:pPr>
              <a:defRPr/>
            </a:pPr>
            <a:endParaRPr lang="en-US" altLang="zh-CN"/>
          </a:p>
        </p:txBody>
      </p:sp>
      <p:sp>
        <p:nvSpPr>
          <p:cNvPr id="40964" name="Rectangle 4"/>
          <p:cNvSpPr>
            <a:spLocks noGrp="1" noChangeArrowheads="1"/>
          </p:cNvSpPr>
          <p:nvPr>
            <p:ph type="ftr" sz="quarter" idx="2"/>
          </p:nvPr>
        </p:nvSpPr>
        <p:spPr bwMode="auto">
          <a:xfrm>
            <a:off x="0" y="9431814"/>
            <a:ext cx="2945659" cy="496411"/>
          </a:xfrm>
          <a:prstGeom prst="rect">
            <a:avLst/>
          </a:prstGeom>
          <a:noFill/>
          <a:ln w="9525">
            <a:noFill/>
            <a:miter lim="800000"/>
          </a:ln>
          <a:effectLst/>
        </p:spPr>
        <p:txBody>
          <a:bodyPr vert="horz" wrap="square" lIns="91440" tIns="45720" rIns="91440" bIns="45720" numCol="1" anchor="b" anchorCtr="0" compatLnSpc="1"/>
          <a:lstStyle>
            <a:lvl1pPr>
              <a:defRPr sz="1200">
                <a:ea typeface="宋体" panose="02010600030101010101" pitchFamily="2" charset="-122"/>
              </a:defRPr>
            </a:lvl1pPr>
          </a:lstStyle>
          <a:p>
            <a:pPr>
              <a:defRPr/>
            </a:pPr>
            <a:endParaRPr lang="en-US" altLang="zh-CN"/>
          </a:p>
        </p:txBody>
      </p:sp>
      <p:sp>
        <p:nvSpPr>
          <p:cNvPr id="40965" name="Rectangle 5"/>
          <p:cNvSpPr>
            <a:spLocks noGrp="1" noChangeArrowheads="1"/>
          </p:cNvSpPr>
          <p:nvPr>
            <p:ph type="sldNum" sz="quarter" idx="3"/>
          </p:nvPr>
        </p:nvSpPr>
        <p:spPr bwMode="auto">
          <a:xfrm>
            <a:off x="3852016" y="9431814"/>
            <a:ext cx="2945659" cy="496411"/>
          </a:xfrm>
          <a:prstGeom prst="rect">
            <a:avLst/>
          </a:prstGeom>
          <a:noFill/>
          <a:ln w="9525">
            <a:noFill/>
            <a:miter lim="800000"/>
          </a:ln>
          <a:effectLst/>
        </p:spPr>
        <p:txBody>
          <a:bodyPr vert="horz" wrap="square" lIns="91440" tIns="45720" rIns="91440" bIns="45720" numCol="1" anchor="b" anchorCtr="0" compatLnSpc="1"/>
          <a:lstStyle>
            <a:lvl1pPr algn="r">
              <a:defRPr sz="1200">
                <a:ea typeface="宋体" panose="02010600030101010101" pitchFamily="2" charset="-122"/>
              </a:defRPr>
            </a:lvl1pPr>
          </a:lstStyle>
          <a:p>
            <a:pPr>
              <a:defRPr/>
            </a:pPr>
            <a:fld id="{DF67A09C-336F-4B14-92DB-CC81453A55B4}" type="slidenum">
              <a:rPr lang="zh-CN" altLang="en-US"/>
              <a:t>‹#›</a:t>
            </a:fld>
            <a:endParaRPr lang="en-US" altLang="zh-CN"/>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794" name="Rectangle 2"/>
          <p:cNvSpPr>
            <a:spLocks noGrp="1" noChangeArrowheads="1"/>
          </p:cNvSpPr>
          <p:nvPr>
            <p:ph type="hdr" sz="quarter"/>
          </p:nvPr>
        </p:nvSpPr>
        <p:spPr bwMode="auto">
          <a:xfrm>
            <a:off x="0" y="0"/>
            <a:ext cx="2945659" cy="496411"/>
          </a:xfrm>
          <a:prstGeom prst="rect">
            <a:avLst/>
          </a:prstGeom>
          <a:noFill/>
          <a:ln w="9525">
            <a:noFill/>
            <a:miter lim="800000"/>
          </a:ln>
          <a:effectLst/>
        </p:spPr>
        <p:txBody>
          <a:bodyPr vert="horz" wrap="square" lIns="91440" tIns="45720" rIns="91440" bIns="45720" numCol="1" anchor="t" anchorCtr="0" compatLnSpc="1"/>
          <a:lstStyle>
            <a:lvl1pPr>
              <a:defRPr sz="1200">
                <a:ea typeface="宋体" panose="02010600030101010101" pitchFamily="2" charset="-122"/>
              </a:defRPr>
            </a:lvl1pPr>
          </a:lstStyle>
          <a:p>
            <a:pPr>
              <a:defRPr/>
            </a:pPr>
            <a:endParaRPr lang="zh-CN" altLang="en-US"/>
          </a:p>
        </p:txBody>
      </p:sp>
      <p:sp>
        <p:nvSpPr>
          <p:cNvPr id="33795" name="Rectangle 3"/>
          <p:cNvSpPr>
            <a:spLocks noGrp="1" noChangeArrowheads="1"/>
          </p:cNvSpPr>
          <p:nvPr>
            <p:ph type="dt" idx="1"/>
          </p:nvPr>
        </p:nvSpPr>
        <p:spPr bwMode="auto">
          <a:xfrm>
            <a:off x="3852016" y="0"/>
            <a:ext cx="2945659" cy="496411"/>
          </a:xfrm>
          <a:prstGeom prst="rect">
            <a:avLst/>
          </a:prstGeom>
          <a:noFill/>
          <a:ln w="9525">
            <a:noFill/>
            <a:miter lim="800000"/>
          </a:ln>
          <a:effectLst/>
        </p:spPr>
        <p:txBody>
          <a:bodyPr vert="horz" wrap="square" lIns="91440" tIns="45720" rIns="91440" bIns="45720" numCol="1" anchor="t" anchorCtr="0" compatLnSpc="1"/>
          <a:lstStyle>
            <a:lvl1pPr algn="r">
              <a:defRPr sz="1200">
                <a:ea typeface="宋体" panose="02010600030101010101" pitchFamily="2" charset="-122"/>
              </a:defRPr>
            </a:lvl1pPr>
          </a:lstStyle>
          <a:p>
            <a:pPr>
              <a:defRPr/>
            </a:pPr>
            <a:endParaRPr lang="en-US" altLang="zh-CN"/>
          </a:p>
        </p:txBody>
      </p:sp>
      <p:sp>
        <p:nvSpPr>
          <p:cNvPr id="99332" name="Rectangle 4"/>
          <p:cNvSpPr>
            <a:spLocks noGrp="1" noRot="1" noChangeAspect="1" noChangeArrowheads="1" noTextEdit="1"/>
          </p:cNvSpPr>
          <p:nvPr>
            <p:ph type="sldImg" idx="2"/>
          </p:nvPr>
        </p:nvSpPr>
        <p:spPr bwMode="auto">
          <a:xfrm>
            <a:off x="917575" y="744538"/>
            <a:ext cx="4962525" cy="3722687"/>
          </a:xfrm>
          <a:prstGeom prst="rect">
            <a:avLst/>
          </a:prstGeom>
          <a:noFill/>
          <a:ln w="9525">
            <a:solidFill>
              <a:srgbClr val="000000"/>
            </a:solidFill>
            <a:miter lim="800000"/>
          </a:ln>
        </p:spPr>
      </p:sp>
      <p:sp>
        <p:nvSpPr>
          <p:cNvPr id="33797" name="Rectangle 5"/>
          <p:cNvSpPr>
            <a:spLocks noGrp="1" noChangeArrowheads="1"/>
          </p:cNvSpPr>
          <p:nvPr>
            <p:ph type="body" sz="quarter" idx="3"/>
          </p:nvPr>
        </p:nvSpPr>
        <p:spPr bwMode="auto">
          <a:xfrm>
            <a:off x="906357" y="4715907"/>
            <a:ext cx="4984962" cy="4467701"/>
          </a:xfrm>
          <a:prstGeom prst="rect">
            <a:avLst/>
          </a:prstGeom>
          <a:noFill/>
          <a:ln w="9525">
            <a:noFill/>
            <a:miter lim="800000"/>
          </a:ln>
          <a:effectLst/>
        </p:spPr>
        <p:txBody>
          <a:bodyPr vert="horz" wrap="square" lIns="91440" tIns="45720" rIns="91440" bIns="45720" numCol="1" anchor="t" anchorCtr="0" compatLnSpc="1"/>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33798" name="Rectangle 6"/>
          <p:cNvSpPr>
            <a:spLocks noGrp="1" noChangeArrowheads="1"/>
          </p:cNvSpPr>
          <p:nvPr>
            <p:ph type="ftr" sz="quarter" idx="4"/>
          </p:nvPr>
        </p:nvSpPr>
        <p:spPr bwMode="auto">
          <a:xfrm>
            <a:off x="0" y="9431814"/>
            <a:ext cx="2945659" cy="496411"/>
          </a:xfrm>
          <a:prstGeom prst="rect">
            <a:avLst/>
          </a:prstGeom>
          <a:noFill/>
          <a:ln w="9525">
            <a:noFill/>
            <a:miter lim="800000"/>
          </a:ln>
          <a:effectLst/>
        </p:spPr>
        <p:txBody>
          <a:bodyPr vert="horz" wrap="square" lIns="91440" tIns="45720" rIns="91440" bIns="45720" numCol="1" anchor="b" anchorCtr="0" compatLnSpc="1"/>
          <a:lstStyle>
            <a:lvl1pPr>
              <a:defRPr sz="1200">
                <a:ea typeface="宋体" panose="02010600030101010101" pitchFamily="2" charset="-122"/>
              </a:defRPr>
            </a:lvl1pPr>
          </a:lstStyle>
          <a:p>
            <a:pPr>
              <a:defRPr/>
            </a:pPr>
            <a:endParaRPr lang="en-US" altLang="zh-CN"/>
          </a:p>
        </p:txBody>
      </p:sp>
      <p:sp>
        <p:nvSpPr>
          <p:cNvPr id="33799" name="Rectangle 7"/>
          <p:cNvSpPr>
            <a:spLocks noGrp="1" noChangeArrowheads="1"/>
          </p:cNvSpPr>
          <p:nvPr>
            <p:ph type="sldNum" sz="quarter" idx="5"/>
          </p:nvPr>
        </p:nvSpPr>
        <p:spPr bwMode="auto">
          <a:xfrm>
            <a:off x="3852016" y="9431814"/>
            <a:ext cx="2945659" cy="496411"/>
          </a:xfrm>
          <a:prstGeom prst="rect">
            <a:avLst/>
          </a:prstGeom>
          <a:noFill/>
          <a:ln w="9525">
            <a:noFill/>
            <a:miter lim="800000"/>
          </a:ln>
          <a:effectLst/>
        </p:spPr>
        <p:txBody>
          <a:bodyPr vert="horz" wrap="square" lIns="91440" tIns="45720" rIns="91440" bIns="45720" numCol="1" anchor="b" anchorCtr="0" compatLnSpc="1"/>
          <a:lstStyle>
            <a:lvl1pPr algn="r">
              <a:defRPr sz="1200">
                <a:ea typeface="宋体" panose="02010600030101010101" pitchFamily="2" charset="-122"/>
              </a:defRPr>
            </a:lvl1pPr>
          </a:lstStyle>
          <a:p>
            <a:pPr>
              <a:defRPr/>
            </a:pPr>
            <a:fld id="{DD15400C-ED9A-4F8C-A0BE-AC100F7D3E00}" type="slidenum">
              <a:rPr lang="zh-CN" altLang="en-US"/>
              <a:t>‹#›</a:t>
            </a:fld>
            <a:endParaRPr lang="en-US" altLang="zh-CN"/>
          </a:p>
        </p:txBody>
      </p:sp>
    </p:spTree>
    <p:extLst>
      <p:ext uri="{BB962C8B-B14F-4D97-AF65-F5344CB8AC3E}">
        <p14:creationId xmlns:p14="http://schemas.microsoft.com/office/powerpoint/2010/main" val="220625314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7" name="Rectangle 7"/>
          <p:cNvSpPr>
            <a:spLocks noGrp="1" noChangeArrowheads="1"/>
          </p:cNvSpPr>
          <p:nvPr>
            <p:ph type="sldNum" sz="quarter" idx="5"/>
          </p:nvPr>
        </p:nvSpPr>
        <p:spPr>
          <a:noFill/>
        </p:spPr>
        <p:txBody>
          <a:bodyPr/>
          <a:lstStyle/>
          <a:p>
            <a:fld id="{D15459C7-ECA5-4152-8A1F-D83AA1733679}" type="slidenum">
              <a:rPr lang="en-US" altLang="zh-CN" smtClean="0">
                <a:ea typeface="宋体" panose="02010600030101010101" pitchFamily="2" charset="-122"/>
              </a:rPr>
              <a:t>2</a:t>
            </a:fld>
            <a:endParaRPr lang="en-US" altLang="zh-CN">
              <a:ea typeface="宋体" panose="02010600030101010101" pitchFamily="2" charset="-122"/>
            </a:endParaRPr>
          </a:p>
        </p:txBody>
      </p:sp>
      <p:sp>
        <p:nvSpPr>
          <p:cNvPr id="106498" name="Rectangle 2"/>
          <p:cNvSpPr>
            <a:spLocks noGrp="1" noRot="1" noChangeAspect="1" noChangeArrowheads="1" noTextEdit="1"/>
          </p:cNvSpPr>
          <p:nvPr>
            <p:ph type="sldImg"/>
          </p:nvPr>
        </p:nvSpPr>
        <p:spPr/>
      </p:sp>
      <p:sp>
        <p:nvSpPr>
          <p:cNvPr id="106499" name="Rectangle 3"/>
          <p:cNvSpPr>
            <a:spLocks noGrp="1" noChangeArrowheads="1"/>
          </p:cNvSpPr>
          <p:nvPr>
            <p:ph type="body" idx="1"/>
          </p:nvPr>
        </p:nvSpPr>
        <p:spPr>
          <a:noFill/>
        </p:spPr>
        <p:txBody>
          <a:bodyPr/>
          <a:lstStyle/>
          <a:p>
            <a:endParaRPr lang="zh-CN" altLang="zh-CN">
              <a:ea typeface="宋体" panose="02010600030101010101" pitchFamily="2" charset="-122"/>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C6887448-01A1-44EE-857C-E422B3EF97B8}" type="slidenum">
              <a:rPr lang="en-US" altLang="zh-CN"/>
              <a:t>24</a:t>
            </a:fld>
            <a:endParaRPr lang="en-US" altLang="zh-CN"/>
          </a:p>
        </p:txBody>
      </p:sp>
      <p:sp>
        <p:nvSpPr>
          <p:cNvPr id="26627" name="Rectangle 2"/>
          <p:cNvSpPr>
            <a:spLocks noGrp="1" noRot="1" noChangeAspect="1" noChangeArrowheads="1" noTextEdit="1"/>
          </p:cNvSpPr>
          <p:nvPr>
            <p:ph type="sldImg"/>
          </p:nvPr>
        </p:nvSpPr>
        <p:spPr/>
      </p:sp>
      <p:sp>
        <p:nvSpPr>
          <p:cNvPr id="21507" name="Rectangle 3"/>
          <p:cNvSpPr>
            <a:spLocks noGrp="1" noChangeArrowheads="1"/>
          </p:cNvSpPr>
          <p:nvPr>
            <p:ph type="body" idx="1"/>
          </p:nvPr>
        </p:nvSpPr>
        <p:spPr/>
        <p:txBody>
          <a:bodyPr/>
          <a:lstStyle/>
          <a:p>
            <a:pPr marL="228600" indent="-228600" eaLnBrk="1" hangingPunct="1">
              <a:buFontTx/>
              <a:buAutoNum type="arabicParenBoth"/>
              <a:defRPr/>
            </a:pPr>
            <a:r>
              <a:rPr lang="zh-CN" altLang="en-US"/>
              <a:t>同时温度对缓冲溶液的</a:t>
            </a:r>
            <a:r>
              <a:rPr lang="en-US" altLang="zh-CN"/>
              <a:t>Ka</a:t>
            </a:r>
            <a:r>
              <a:rPr lang="zh-CN" altLang="en-US"/>
              <a:t>也有一定的影响</a:t>
            </a:r>
          </a:p>
          <a:p>
            <a:pPr marL="228600" indent="-228600" eaLnBrk="1" hangingPunct="1">
              <a:buFontTx/>
              <a:buAutoNum type="arabicParenBoth"/>
              <a:defRPr/>
            </a:pPr>
            <a:r>
              <a:rPr lang="zh-CN" altLang="en-US"/>
              <a:t> 同一缓冲系的缓冲溶液，</a:t>
            </a:r>
            <a:r>
              <a:rPr lang="en-US" altLang="zh-CN"/>
              <a:t>pKa</a:t>
            </a:r>
            <a:r>
              <a:rPr lang="zh-CN" altLang="en-US"/>
              <a:t>一定时，其</a:t>
            </a:r>
            <a:r>
              <a:rPr lang="en-US" altLang="zh-CN"/>
              <a:t>pH</a:t>
            </a:r>
            <a:r>
              <a:rPr lang="zh-CN" altLang="en-US"/>
              <a:t>随着缓冲比的改变而变化</a:t>
            </a:r>
          </a:p>
          <a:p>
            <a:pPr marL="228600" indent="-228600" eaLnBrk="1" hangingPunct="1">
              <a:buFontTx/>
              <a:buAutoNum type="arabicParenBoth"/>
              <a:defRPr/>
            </a:pPr>
            <a:r>
              <a:rPr lang="zh-CN" altLang="en-US"/>
              <a:t> 适当用水稀释缓冲溶液时，</a:t>
            </a:r>
            <a:r>
              <a:rPr lang="en-US" altLang="zh-CN"/>
              <a:t>c</a:t>
            </a:r>
            <a:r>
              <a:rPr lang="zh-CN" altLang="en-US"/>
              <a:t>（</a:t>
            </a:r>
            <a:r>
              <a:rPr lang="en-US" altLang="zh-CN"/>
              <a:t>B-</a:t>
            </a:r>
            <a:r>
              <a:rPr lang="zh-CN" altLang="en-US"/>
              <a:t>）</a:t>
            </a:r>
            <a:r>
              <a:rPr lang="en-US" altLang="zh-CN"/>
              <a:t>/c</a:t>
            </a:r>
            <a:r>
              <a:rPr lang="zh-CN" altLang="en-US"/>
              <a:t>（</a:t>
            </a:r>
            <a:r>
              <a:rPr lang="en-US" altLang="zh-CN"/>
              <a:t>HB</a:t>
            </a:r>
            <a:r>
              <a:rPr lang="zh-CN" altLang="en-US"/>
              <a:t>）基本不变，但因稀释而引起溶液离子强度的改变。因而稀释也会使缓冲溶液的</a:t>
            </a:r>
            <a:r>
              <a:rPr lang="en-US" altLang="zh-CN"/>
              <a:t>pH</a:t>
            </a:r>
            <a:r>
              <a:rPr lang="zh-CN" altLang="en-US"/>
              <a:t>有微小的改变</a:t>
            </a:r>
          </a:p>
          <a:p>
            <a:pPr marL="228600" indent="-228600" eaLnBrk="1" hangingPunct="1">
              <a:buFontTx/>
              <a:buAutoNum type="arabicParenBoth"/>
              <a:defRPr/>
            </a:pPr>
            <a:r>
              <a:rPr lang="zh-CN" altLang="en-US"/>
              <a:t> 该公式只适用于近似计算缓冲溶液</a:t>
            </a:r>
            <a:r>
              <a:rPr lang="en-US" altLang="zh-CN"/>
              <a:t>pH</a:t>
            </a:r>
          </a:p>
          <a:p>
            <a:pPr marL="228600" indent="-228600" eaLnBrk="1" hangingPunct="1">
              <a:defRPr/>
            </a:pPr>
            <a:r>
              <a:rPr kumimoji="1" lang="zh-CN" altLang="en-US" b="1">
                <a:effectLst>
                  <a:outerShdw blurRad="38100" dist="38100" dir="2700000" algn="tl">
                    <a:srgbClr val="C0C0C0"/>
                  </a:outerShdw>
                </a:effectLst>
              </a:rPr>
              <a:t>对于一个给定的缓冲系来说，</a:t>
            </a:r>
            <a:r>
              <a:rPr kumimoji="1" lang="en-US" altLang="zh-CN" b="1">
                <a:effectLst>
                  <a:outerShdw blurRad="38100" dist="38100" dir="2700000" algn="tl">
                    <a:srgbClr val="C0C0C0"/>
                  </a:outerShdw>
                </a:effectLst>
              </a:rPr>
              <a:t>p</a:t>
            </a:r>
            <a:r>
              <a:rPr kumimoji="1" lang="en-US" altLang="zh-CN" b="1" i="1">
                <a:effectLst>
                  <a:outerShdw blurRad="38100" dist="38100" dir="2700000" algn="tl">
                    <a:srgbClr val="C0C0C0"/>
                  </a:outerShdw>
                </a:effectLst>
              </a:rPr>
              <a:t>K</a:t>
            </a:r>
            <a:r>
              <a:rPr kumimoji="1" lang="en-US" altLang="zh-CN" b="1">
                <a:effectLst>
                  <a:outerShdw blurRad="38100" dist="38100" dir="2700000" algn="tl">
                    <a:srgbClr val="C0C0C0"/>
                  </a:outerShdw>
                </a:effectLst>
              </a:rPr>
              <a:t>a</a:t>
            </a:r>
            <a:r>
              <a:rPr kumimoji="1" lang="zh-CN" altLang="en-US" b="1">
                <a:effectLst>
                  <a:outerShdw blurRad="38100" dist="38100" dir="2700000" algn="tl">
                    <a:srgbClr val="C0C0C0"/>
                  </a:outerShdw>
                </a:effectLst>
              </a:rPr>
              <a:t>值是</a:t>
            </a:r>
          </a:p>
          <a:p>
            <a:pPr marL="228600" indent="-228600" eaLnBrk="1" hangingPunct="1">
              <a:defRPr/>
            </a:pPr>
            <a:r>
              <a:rPr kumimoji="1" lang="zh-CN" altLang="en-US" b="1">
                <a:effectLst>
                  <a:outerShdw blurRad="38100" dist="38100" dir="2700000" algn="tl">
                    <a:srgbClr val="C0C0C0"/>
                  </a:outerShdw>
                </a:effectLst>
              </a:rPr>
              <a:t>一定的，</a:t>
            </a:r>
            <a:r>
              <a:rPr kumimoji="1" lang="en-US" altLang="zh-CN" b="1">
                <a:effectLst>
                  <a:outerShdw blurRad="38100" dist="38100" dir="2700000" algn="tl">
                    <a:srgbClr val="C0C0C0"/>
                  </a:outerShdw>
                </a:effectLst>
              </a:rPr>
              <a:t>pH</a:t>
            </a:r>
            <a:r>
              <a:rPr kumimoji="1" lang="zh-CN" altLang="en-US" b="1">
                <a:effectLst>
                  <a:outerShdw blurRad="38100" dist="38100" dir="2700000" algn="tl">
                    <a:srgbClr val="C0C0C0"/>
                  </a:outerShdw>
                </a:effectLst>
              </a:rPr>
              <a:t>值取决于缓冲比。如果改变缓冲比，</a:t>
            </a:r>
          </a:p>
          <a:p>
            <a:pPr marL="228600" indent="-228600" eaLnBrk="1" hangingPunct="1">
              <a:defRPr/>
            </a:pPr>
            <a:r>
              <a:rPr kumimoji="1" lang="zh-CN" altLang="en-US" b="1">
                <a:effectLst>
                  <a:outerShdw blurRad="38100" dist="38100" dir="2700000" algn="tl">
                    <a:srgbClr val="C0C0C0"/>
                  </a:outerShdw>
                </a:effectLst>
              </a:rPr>
              <a:t>可以在一定范围内配制成不同</a:t>
            </a:r>
            <a:r>
              <a:rPr kumimoji="1" lang="en-US" altLang="zh-CN" b="1">
                <a:effectLst>
                  <a:outerShdw blurRad="38100" dist="38100" dir="2700000" algn="tl">
                    <a:srgbClr val="C0C0C0"/>
                  </a:outerShdw>
                </a:effectLst>
              </a:rPr>
              <a:t>pH</a:t>
            </a:r>
            <a:r>
              <a:rPr kumimoji="1" lang="zh-CN" altLang="en-US" b="1">
                <a:effectLst>
                  <a:outerShdw blurRad="38100" dist="38100" dir="2700000" algn="tl">
                    <a:srgbClr val="C0C0C0"/>
                  </a:outerShdw>
                </a:effectLst>
              </a:rPr>
              <a:t>值的缓冲溶液。</a:t>
            </a:r>
            <a:endParaRPr lang="zh-CN" altLang="en-US"/>
          </a:p>
          <a:p>
            <a:pPr marL="228600" indent="-228600" eaLnBrk="1" hangingPunct="1">
              <a:defRPr/>
            </a:pPr>
            <a:endParaRPr kumimoji="1" lang="en-US" altLang="zh-CN" b="1"/>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Rot="1" noChangeAspect="1" noChangeArrowheads="1" noTextEdit="1"/>
          </p:cNvSpPr>
          <p:nvPr>
            <p:ph type="sldImg"/>
          </p:nvPr>
        </p:nvSpPr>
        <p:spPr/>
      </p:sp>
      <p:sp>
        <p:nvSpPr>
          <p:cNvPr id="24579"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latin typeface="Arial" panose="020B0604020202020204" pitchFamily="34" charset="0"/>
              </a:rPr>
              <a:t>以上缓冲溶液</a:t>
            </a:r>
            <a:r>
              <a:rPr lang="en-US" altLang="zh-CN">
                <a:latin typeface="Arial" panose="020B0604020202020204" pitchFamily="34" charset="0"/>
              </a:rPr>
              <a:t>ph</a:t>
            </a:r>
            <a:r>
              <a:rPr lang="zh-CN" altLang="en-US">
                <a:latin typeface="Arial" panose="020B0604020202020204" pitchFamily="34" charset="0"/>
              </a:rPr>
              <a:t>的计算公式没有考虑离子强度的影响，按这些公式计算出来的</a:t>
            </a:r>
            <a:r>
              <a:rPr lang="en-US" altLang="zh-CN">
                <a:latin typeface="Arial" panose="020B0604020202020204" pitchFamily="34" charset="0"/>
              </a:rPr>
              <a:t>ph</a:t>
            </a:r>
            <a:r>
              <a:rPr lang="zh-CN" altLang="en-US">
                <a:latin typeface="Arial" panose="020B0604020202020204" pitchFamily="34" charset="0"/>
              </a:rPr>
              <a:t>只是近似值，与真实值有一定的差异。若要准确计算。应以活度代替浓度对以上公式进行校正。</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a:extLst>
              <a:ext uri="{FF2B5EF4-FFF2-40B4-BE49-F238E27FC236}">
                <a16:creationId xmlns:a16="http://schemas.microsoft.com/office/drawing/2014/main" xmlns="" id="{FAE9CB35-F072-4893-933A-48BC703D3BD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CC31DF5B-694F-4EF3-B806-9CD22ADB5D33}" type="slidenum">
              <a:rPr lang="en-US" altLang="zh-CN"/>
              <a:pPr/>
              <a:t>26</a:t>
            </a:fld>
            <a:endParaRPr lang="en-US" altLang="zh-CN"/>
          </a:p>
        </p:txBody>
      </p:sp>
      <p:sp>
        <p:nvSpPr>
          <p:cNvPr id="37891" name="Rectangle 2">
            <a:extLst>
              <a:ext uri="{FF2B5EF4-FFF2-40B4-BE49-F238E27FC236}">
                <a16:creationId xmlns:a16="http://schemas.microsoft.com/office/drawing/2014/main" xmlns="" id="{19280F78-871F-4CB9-B86B-661CD542F257}"/>
              </a:ext>
            </a:extLst>
          </p:cNvPr>
          <p:cNvSpPr>
            <a:spLocks noGrp="1" noRot="1" noChangeAspect="1" noChangeArrowheads="1" noTextEdit="1"/>
          </p:cNvSpPr>
          <p:nvPr>
            <p:ph type="sldImg"/>
          </p:nvPr>
        </p:nvSpPr>
        <p:spPr>
          <a:ln/>
        </p:spPr>
      </p:sp>
      <p:sp>
        <p:nvSpPr>
          <p:cNvPr id="37892" name="Rectangle 3">
            <a:extLst>
              <a:ext uri="{FF2B5EF4-FFF2-40B4-BE49-F238E27FC236}">
                <a16:creationId xmlns:a16="http://schemas.microsoft.com/office/drawing/2014/main" xmlns="" id="{A0BE2FE5-1F7F-4822-ACB7-BFF19FA2D86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z="1400" dirty="0">
                <a:latin typeface="楷体_GB2312" pitchFamily="49" charset="-122"/>
                <a:ea typeface="楷体_GB2312" pitchFamily="49" charset="-122"/>
              </a:rPr>
              <a:t>缓冲溶液只能抵抗少量的外来强酸、强碱的作用。当加入大量的强酸或强碱时，溶液的抗酸、抗碱成分被消耗尽，缓冲作用就失去，溶液的</a:t>
            </a:r>
            <a:r>
              <a:rPr lang="en-US" altLang="zh-CN" sz="1400" dirty="0">
                <a:latin typeface="楷体_GB2312" pitchFamily="49" charset="-122"/>
                <a:ea typeface="楷体_GB2312" pitchFamily="49" charset="-122"/>
              </a:rPr>
              <a:t>PH</a:t>
            </a:r>
            <a:r>
              <a:rPr lang="zh-CN" altLang="en-US" sz="1400" dirty="0">
                <a:latin typeface="楷体_GB2312" pitchFamily="49" charset="-122"/>
                <a:ea typeface="楷体_GB2312" pitchFamily="49" charset="-122"/>
              </a:rPr>
              <a:t>值必然变化很大。但从这一点也可以看出，缓冲体系的缓冲能力是有限的。</a:t>
            </a:r>
          </a:p>
          <a:p>
            <a:pPr eaLnBrk="1" hangingPunct="1"/>
            <a:r>
              <a:rPr lang="el-GR" altLang="zh-CN" dirty="0">
                <a:latin typeface="宋体" panose="02010600030101010101" pitchFamily="2" charset="-122"/>
              </a:rPr>
              <a:t>Δ</a:t>
            </a:r>
            <a:r>
              <a:rPr lang="en-US" altLang="zh-CN" dirty="0">
                <a:latin typeface="宋体" panose="02010600030101010101" pitchFamily="2" charset="-122"/>
              </a:rPr>
              <a:t>n</a:t>
            </a:r>
            <a:r>
              <a:rPr lang="en-US" altLang="zh-CN" dirty="0">
                <a:latin typeface="Arial" panose="020B0604020202020204" pitchFamily="34" charset="0"/>
              </a:rPr>
              <a:t> </a:t>
            </a:r>
            <a:r>
              <a:rPr lang="zh-CN" altLang="en-US" dirty="0">
                <a:latin typeface="Arial" panose="020B0604020202020204" pitchFamily="34" charset="0"/>
              </a:rPr>
              <a:t>为使单位体积缓冲液</a:t>
            </a:r>
            <a:r>
              <a:rPr lang="en-US" altLang="zh-CN" dirty="0" err="1">
                <a:latin typeface="Arial" panose="020B0604020202020204" pitchFamily="34" charset="0"/>
              </a:rPr>
              <a:t>ph</a:t>
            </a:r>
            <a:r>
              <a:rPr lang="zh-CN" altLang="en-US" dirty="0">
                <a:latin typeface="Arial" panose="020B0604020202020204" pitchFamily="34" charset="0"/>
              </a:rPr>
              <a:t>改变</a:t>
            </a:r>
            <a:r>
              <a:rPr lang="el-GR" altLang="zh-CN" dirty="0">
                <a:latin typeface="宋体" panose="02010600030101010101" pitchFamily="2" charset="-122"/>
              </a:rPr>
              <a:t>Δ</a:t>
            </a:r>
            <a:r>
              <a:rPr lang="en-US" altLang="zh-CN" dirty="0" err="1">
                <a:latin typeface="宋体" panose="02010600030101010101" pitchFamily="2" charset="-122"/>
              </a:rPr>
              <a:t>ph</a:t>
            </a:r>
            <a:r>
              <a:rPr lang="zh-CN" altLang="en-US" dirty="0">
                <a:latin typeface="宋体" panose="02010600030101010101" pitchFamily="2" charset="-122"/>
              </a:rPr>
              <a:t>时所加入强酸或强碱的物质的量。在同样的</a:t>
            </a:r>
            <a:r>
              <a:rPr lang="el-GR" altLang="zh-CN" dirty="0">
                <a:latin typeface="宋体" panose="02010600030101010101" pitchFamily="2" charset="-122"/>
              </a:rPr>
              <a:t>Δ</a:t>
            </a:r>
            <a:r>
              <a:rPr lang="en-US" altLang="zh-CN" dirty="0">
                <a:latin typeface="宋体" panose="02010600030101010101" pitchFamily="2" charset="-122"/>
              </a:rPr>
              <a:t>n</a:t>
            </a:r>
            <a:r>
              <a:rPr lang="zh-CN" altLang="en-US" dirty="0">
                <a:latin typeface="宋体" panose="02010600030101010101" pitchFamily="2" charset="-122"/>
              </a:rPr>
              <a:t>的条件下，</a:t>
            </a:r>
            <a:r>
              <a:rPr lang="en-US" altLang="zh-CN" dirty="0">
                <a:latin typeface="宋体" panose="02010600030101010101" pitchFamily="2" charset="-122"/>
              </a:rPr>
              <a:t>| </a:t>
            </a:r>
            <a:r>
              <a:rPr lang="el-GR" altLang="zh-CN" dirty="0">
                <a:latin typeface="宋体" panose="02010600030101010101" pitchFamily="2" charset="-122"/>
              </a:rPr>
              <a:t>Δ</a:t>
            </a:r>
            <a:r>
              <a:rPr lang="en-US" altLang="zh-CN" dirty="0" err="1">
                <a:latin typeface="宋体" panose="02010600030101010101" pitchFamily="2" charset="-122"/>
              </a:rPr>
              <a:t>ph</a:t>
            </a:r>
            <a:r>
              <a:rPr lang="en-US" altLang="zh-CN" dirty="0">
                <a:latin typeface="宋体" panose="02010600030101010101" pitchFamily="2" charset="-122"/>
              </a:rPr>
              <a:t>| </a:t>
            </a:r>
            <a:r>
              <a:rPr lang="zh-CN" altLang="en-US" dirty="0">
                <a:latin typeface="宋体" panose="02010600030101010101" pitchFamily="2" charset="-122"/>
              </a:rPr>
              <a:t>越小，则缓冲容量越大，缓冲溶液的缓冲能力越强。</a:t>
            </a:r>
            <a:endParaRPr lang="zh-CN" altLang="el-GR" dirty="0">
              <a:latin typeface="宋体" panose="02010600030101010101" pitchFamily="2" charset="-122"/>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幻灯片图像占位符 1"/>
          <p:cNvSpPr>
            <a:spLocks noGrp="1" noRot="1" noChangeAspect="1" noTextEdit="1"/>
          </p:cNvSpPr>
          <p:nvPr>
            <p:ph type="sldImg"/>
          </p:nvPr>
        </p:nvSpPr>
        <p:spPr/>
      </p:sp>
      <p:sp>
        <p:nvSpPr>
          <p:cNvPr id="58371"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
        <p:nvSpPr>
          <p:cNvPr id="58372"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99B37410-73C6-425B-9663-9456DB1CE76D}" type="slidenum">
              <a:rPr lang="zh-CN" altLang="en-US"/>
              <a:t>31</a:t>
            </a:fld>
            <a:endParaRPr lang="en-US"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DD15400C-ED9A-4F8C-A0BE-AC100F7D3E00}" type="slidenum">
              <a:rPr lang="zh-CN" altLang="en-US" smtClean="0"/>
              <a:t>42</a:t>
            </a:fld>
            <a:endParaRPr lang="en-US" altLang="zh-CN"/>
          </a:p>
        </p:txBody>
      </p:sp>
    </p:spTree>
    <p:extLst>
      <p:ext uri="{BB962C8B-B14F-4D97-AF65-F5344CB8AC3E}">
        <p14:creationId xmlns:p14="http://schemas.microsoft.com/office/powerpoint/2010/main" val="20362468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幻灯片图像占位符 1">
            <a:extLst>
              <a:ext uri="{FF2B5EF4-FFF2-40B4-BE49-F238E27FC236}">
                <a16:creationId xmlns:a16="http://schemas.microsoft.com/office/drawing/2014/main" xmlns="" id="{02B87AA5-3F67-41C2-9EC9-F3F421DD29C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备注占位符 2">
            <a:extLst>
              <a:ext uri="{FF2B5EF4-FFF2-40B4-BE49-F238E27FC236}">
                <a16:creationId xmlns:a16="http://schemas.microsoft.com/office/drawing/2014/main" xmlns="" id="{CE5E8FF9-2F1C-4D6E-ADD1-76B3E5EBF35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71684" name="灯片编号占位符 3">
            <a:extLst>
              <a:ext uri="{FF2B5EF4-FFF2-40B4-BE49-F238E27FC236}">
                <a16:creationId xmlns:a16="http://schemas.microsoft.com/office/drawing/2014/main" xmlns="" id="{A0B37CBF-57C3-4446-9C16-0CEB0B4B65F1}"/>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6B46FEF5-68C7-4006-8757-73E1AF7A62C0}" type="slidenum">
              <a:rPr lang="en-US" altLang="zh-CN">
                <a:latin typeface="Arial" panose="020B0604020202020204" pitchFamily="34" charset="0"/>
              </a:rPr>
              <a:pPr>
                <a:spcBef>
                  <a:spcPct val="0"/>
                </a:spcBef>
              </a:pPr>
              <a:t>43</a:t>
            </a:fld>
            <a:endParaRPr lang="en-US" altLang="zh-CN">
              <a:latin typeface="Arial" panose="020B0604020202020204"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a:extLst>
              <a:ext uri="{FF2B5EF4-FFF2-40B4-BE49-F238E27FC236}">
                <a16:creationId xmlns:a16="http://schemas.microsoft.com/office/drawing/2014/main" xmlns="" id="{8C985C07-36FD-4606-B628-2FBA4C2ECAE6}"/>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3A47FAF0-8889-45F6-B458-AF9664DB3528}" type="slidenum">
              <a:rPr lang="en-US" altLang="zh-CN"/>
              <a:pPr/>
              <a:t>50</a:t>
            </a:fld>
            <a:endParaRPr lang="en-US" altLang="zh-CN"/>
          </a:p>
        </p:txBody>
      </p:sp>
      <p:sp>
        <p:nvSpPr>
          <p:cNvPr id="76803" name="Rectangle 2">
            <a:extLst>
              <a:ext uri="{FF2B5EF4-FFF2-40B4-BE49-F238E27FC236}">
                <a16:creationId xmlns:a16="http://schemas.microsoft.com/office/drawing/2014/main" xmlns="" id="{6ADCF902-E4D9-434F-9995-DF2106773003}"/>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6804" name="Rectangle 3">
            <a:extLst>
              <a:ext uri="{FF2B5EF4-FFF2-40B4-BE49-F238E27FC236}">
                <a16:creationId xmlns:a16="http://schemas.microsoft.com/office/drawing/2014/main" xmlns="" id="{94ABB574-6403-47D1-992E-0B0778D640FD}"/>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zh-CN" b="1"/>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DD15400C-ED9A-4F8C-A0BE-AC100F7D3E00}" type="slidenum">
              <a:rPr lang="zh-CN" altLang="en-US" smtClean="0"/>
              <a:t>51</a:t>
            </a:fld>
            <a:endParaRPr lang="en-US" altLang="zh-CN"/>
          </a:p>
        </p:txBody>
      </p:sp>
    </p:spTree>
    <p:extLst>
      <p:ext uri="{BB962C8B-B14F-4D97-AF65-F5344CB8AC3E}">
        <p14:creationId xmlns:p14="http://schemas.microsoft.com/office/powerpoint/2010/main" val="274769939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7">
            <a:extLst>
              <a:ext uri="{FF2B5EF4-FFF2-40B4-BE49-F238E27FC236}">
                <a16:creationId xmlns:a16="http://schemas.microsoft.com/office/drawing/2014/main" xmlns="" id="{10438C88-C4C1-465E-9AB3-A14F06C1496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34F7FA39-FF3F-4FDD-8C3D-4986E5EBA397}" type="slidenum">
              <a:rPr lang="zh-CN" altLang="en-US">
                <a:latin typeface="Times New Roman" panose="02020603050405020304" pitchFamily="18" charset="0"/>
              </a:rPr>
              <a:pPr>
                <a:spcBef>
                  <a:spcPct val="0"/>
                </a:spcBef>
              </a:pPr>
              <a:t>67</a:t>
            </a:fld>
            <a:endParaRPr lang="en-US" altLang="zh-CN">
              <a:latin typeface="Times New Roman" panose="02020603050405020304" pitchFamily="18" charset="0"/>
            </a:endParaRPr>
          </a:p>
        </p:txBody>
      </p:sp>
      <p:sp>
        <p:nvSpPr>
          <p:cNvPr id="139267" name="Rectangle 2">
            <a:extLst>
              <a:ext uri="{FF2B5EF4-FFF2-40B4-BE49-F238E27FC236}">
                <a16:creationId xmlns:a16="http://schemas.microsoft.com/office/drawing/2014/main" xmlns="" id="{E99F0885-7525-4ED8-ADF2-158AD59AA063}"/>
              </a:ext>
            </a:extLst>
          </p:cNvPr>
          <p:cNvSpPr>
            <a:spLocks noGrp="1" noRot="1" noChangeAspect="1" noChangeArrowheads="1" noTextEdit="1"/>
          </p:cNvSpPr>
          <p:nvPr>
            <p:ph type="sldImg"/>
          </p:nvPr>
        </p:nvSpPr>
        <p:spPr>
          <a:ln/>
        </p:spPr>
      </p:sp>
      <p:sp>
        <p:nvSpPr>
          <p:cNvPr id="139268" name="Rectangle 3">
            <a:extLst>
              <a:ext uri="{FF2B5EF4-FFF2-40B4-BE49-F238E27FC236}">
                <a16:creationId xmlns:a16="http://schemas.microsoft.com/office/drawing/2014/main" xmlns="" id="{9921012C-C0CC-430A-A106-9F5EA5DA58B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i="1"/>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7">
            <a:extLst>
              <a:ext uri="{FF2B5EF4-FFF2-40B4-BE49-F238E27FC236}">
                <a16:creationId xmlns:a16="http://schemas.microsoft.com/office/drawing/2014/main" xmlns="" id="{8AEE37BE-1FF5-4C5D-963F-DDEAE223D4B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F5DB50A0-3AB8-4C37-A6B5-4A0F8411461D}" type="slidenum">
              <a:rPr lang="zh-CN" altLang="en-US">
                <a:latin typeface="Times New Roman" panose="02020603050405020304" pitchFamily="18" charset="0"/>
              </a:rPr>
              <a:pPr>
                <a:spcBef>
                  <a:spcPct val="0"/>
                </a:spcBef>
              </a:pPr>
              <a:t>68</a:t>
            </a:fld>
            <a:endParaRPr lang="en-US" altLang="zh-CN">
              <a:latin typeface="Times New Roman" panose="02020603050405020304" pitchFamily="18" charset="0"/>
            </a:endParaRPr>
          </a:p>
        </p:txBody>
      </p:sp>
      <p:sp>
        <p:nvSpPr>
          <p:cNvPr id="146435" name="Rectangle 2">
            <a:extLst>
              <a:ext uri="{FF2B5EF4-FFF2-40B4-BE49-F238E27FC236}">
                <a16:creationId xmlns:a16="http://schemas.microsoft.com/office/drawing/2014/main" xmlns="" id="{C791D1CC-4823-43C4-9FAD-263CA6805BFE}"/>
              </a:ext>
            </a:extLst>
          </p:cNvPr>
          <p:cNvSpPr>
            <a:spLocks noGrp="1" noRot="1" noChangeAspect="1" noChangeArrowheads="1" noTextEdit="1"/>
          </p:cNvSpPr>
          <p:nvPr>
            <p:ph type="sldImg"/>
          </p:nvPr>
        </p:nvSpPr>
        <p:spPr>
          <a:ln/>
        </p:spPr>
      </p:sp>
      <p:sp>
        <p:nvSpPr>
          <p:cNvPr id="146436" name="Rectangle 3">
            <a:extLst>
              <a:ext uri="{FF2B5EF4-FFF2-40B4-BE49-F238E27FC236}">
                <a16:creationId xmlns:a16="http://schemas.microsoft.com/office/drawing/2014/main" xmlns="" id="{85B5AE9A-E254-48C7-ABEF-784E1F6BAF3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5" name="Rectangle 7"/>
          <p:cNvSpPr>
            <a:spLocks noGrp="1" noChangeArrowheads="1"/>
          </p:cNvSpPr>
          <p:nvPr>
            <p:ph type="sldNum" sz="quarter" idx="5"/>
          </p:nvPr>
        </p:nvSpPr>
        <p:spPr>
          <a:noFill/>
        </p:spPr>
        <p:txBody>
          <a:bodyPr/>
          <a:lstStyle/>
          <a:p>
            <a:fld id="{7BD6F7FC-F4F1-452E-B6D1-CC65E4610C31}" type="slidenum">
              <a:rPr lang="en-US" altLang="zh-CN" smtClean="0">
                <a:ea typeface="宋体" panose="02010600030101010101" pitchFamily="2" charset="-122"/>
              </a:rPr>
              <a:t>3</a:t>
            </a:fld>
            <a:endParaRPr lang="en-US" altLang="zh-CN">
              <a:ea typeface="宋体" panose="02010600030101010101" pitchFamily="2" charset="-122"/>
            </a:endParaRPr>
          </a:p>
        </p:txBody>
      </p:sp>
      <p:sp>
        <p:nvSpPr>
          <p:cNvPr id="108546" name="Rectangle 2"/>
          <p:cNvSpPr>
            <a:spLocks noGrp="1" noRot="1" noChangeAspect="1" noChangeArrowheads="1" noTextEdit="1"/>
          </p:cNvSpPr>
          <p:nvPr>
            <p:ph type="sldImg"/>
          </p:nvPr>
        </p:nvSpPr>
        <p:spPr/>
      </p:sp>
      <p:sp>
        <p:nvSpPr>
          <p:cNvPr id="108547" name="Rectangle 3"/>
          <p:cNvSpPr>
            <a:spLocks noGrp="1" noChangeArrowheads="1"/>
          </p:cNvSpPr>
          <p:nvPr>
            <p:ph type="body" idx="1"/>
          </p:nvPr>
        </p:nvSpPr>
        <p:spPr>
          <a:noFill/>
        </p:spPr>
        <p:txBody>
          <a:bodyPr/>
          <a:lstStyle/>
          <a:p>
            <a:endParaRPr lang="zh-CN" altLang="zh-CN">
              <a:ea typeface="宋体" panose="02010600030101010101" pitchFamily="2" charset="-122"/>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DD15400C-ED9A-4F8C-A0BE-AC100F7D3E00}" type="slidenum">
              <a:rPr lang="zh-CN" altLang="en-US" smtClean="0"/>
              <a:t>69</a:t>
            </a:fld>
            <a:endParaRPr lang="en-US" altLang="zh-CN"/>
          </a:p>
        </p:txBody>
      </p:sp>
    </p:spTree>
    <p:extLst>
      <p:ext uri="{BB962C8B-B14F-4D97-AF65-F5344CB8AC3E}">
        <p14:creationId xmlns:p14="http://schemas.microsoft.com/office/powerpoint/2010/main" val="82396347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DD15400C-ED9A-4F8C-A0BE-AC100F7D3E00}" type="slidenum">
              <a:rPr lang="zh-CN" altLang="en-US" smtClean="0"/>
              <a:t>70</a:t>
            </a:fld>
            <a:endParaRPr lang="en-US" altLang="zh-CN"/>
          </a:p>
        </p:txBody>
      </p:sp>
    </p:spTree>
    <p:extLst>
      <p:ext uri="{BB962C8B-B14F-4D97-AF65-F5344CB8AC3E}">
        <p14:creationId xmlns:p14="http://schemas.microsoft.com/office/powerpoint/2010/main" val="42292548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3" name="Rectangle 7"/>
          <p:cNvSpPr>
            <a:spLocks noGrp="1" noChangeArrowheads="1"/>
          </p:cNvSpPr>
          <p:nvPr>
            <p:ph type="sldNum" sz="quarter" idx="5"/>
          </p:nvPr>
        </p:nvSpPr>
        <p:spPr>
          <a:noFill/>
        </p:spPr>
        <p:txBody>
          <a:bodyPr/>
          <a:lstStyle/>
          <a:p>
            <a:fld id="{A66F54C4-3B45-48F6-BC4E-D37186478805}" type="slidenum">
              <a:rPr lang="en-US" altLang="zh-CN" smtClean="0">
                <a:ea typeface="宋体" panose="02010600030101010101" pitchFamily="2" charset="-122"/>
              </a:rPr>
              <a:t>4</a:t>
            </a:fld>
            <a:endParaRPr lang="en-US" altLang="zh-CN">
              <a:ea typeface="宋体" panose="02010600030101010101" pitchFamily="2" charset="-122"/>
            </a:endParaRPr>
          </a:p>
        </p:txBody>
      </p:sp>
      <p:sp>
        <p:nvSpPr>
          <p:cNvPr id="110594" name="Rectangle 2"/>
          <p:cNvSpPr>
            <a:spLocks noGrp="1" noRot="1" noChangeAspect="1" noChangeArrowheads="1" noTextEdit="1"/>
          </p:cNvSpPr>
          <p:nvPr>
            <p:ph type="sldImg"/>
          </p:nvPr>
        </p:nvSpPr>
        <p:spPr/>
      </p:sp>
      <p:sp>
        <p:nvSpPr>
          <p:cNvPr id="110595" name="Rectangle 3"/>
          <p:cNvSpPr>
            <a:spLocks noGrp="1" noChangeArrowheads="1"/>
          </p:cNvSpPr>
          <p:nvPr>
            <p:ph type="body" idx="1"/>
          </p:nvPr>
        </p:nvSpPr>
        <p:spPr>
          <a:noFill/>
        </p:spPr>
        <p:txBody>
          <a:bodyPr/>
          <a:lstStyle/>
          <a:p>
            <a:endParaRPr lang="zh-CN" altLang="zh-CN">
              <a:ea typeface="宋体" panose="02010600030101010101" pitchFamily="2"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幻灯片图像占位符 1">
            <a:extLst>
              <a:ext uri="{FF2B5EF4-FFF2-40B4-BE49-F238E27FC236}">
                <a16:creationId xmlns:a16="http://schemas.microsoft.com/office/drawing/2014/main" xmlns="" id="{4A2A004B-08F5-4D76-98C7-C1B9ED76A597}"/>
              </a:ext>
            </a:extLst>
          </p:cNvPr>
          <p:cNvSpPr>
            <a:spLocks noGrp="1" noRot="1" noChangeAspect="1" noTextEdit="1"/>
          </p:cNvSpPr>
          <p:nvPr>
            <p:ph type="sldImg"/>
          </p:nvPr>
        </p:nvSpPr>
        <p:spPr>
          <a:ln/>
        </p:spPr>
      </p:sp>
      <p:sp>
        <p:nvSpPr>
          <p:cNvPr id="8195" name="备注占位符 2">
            <a:extLst>
              <a:ext uri="{FF2B5EF4-FFF2-40B4-BE49-F238E27FC236}">
                <a16:creationId xmlns:a16="http://schemas.microsoft.com/office/drawing/2014/main" xmlns="" id="{C931C3DA-F715-4AC4-942F-94B8D9FC1D81}"/>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8196" name="灯片编号占位符 3">
            <a:extLst>
              <a:ext uri="{FF2B5EF4-FFF2-40B4-BE49-F238E27FC236}">
                <a16:creationId xmlns:a16="http://schemas.microsoft.com/office/drawing/2014/main" xmlns="" id="{7260B909-82C5-45D3-91F8-C2FA4A9A8766}"/>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7439B9E8-B6A7-4932-98BB-23EC41FF14BD}" type="slidenum">
              <a:rPr lang="en-US" altLang="zh-CN"/>
              <a:pPr>
                <a:spcBef>
                  <a:spcPct val="0"/>
                </a:spcBef>
              </a:pPr>
              <a:t>6</a:t>
            </a:fld>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幻灯片图像占位符 1"/>
          <p:cNvSpPr>
            <a:spLocks noGrp="1" noRot="1" noChangeAspect="1" noTextEdit="1"/>
          </p:cNvSpPr>
          <p:nvPr>
            <p:ph type="sldImg"/>
          </p:nvPr>
        </p:nvSpPr>
        <p:spPr/>
      </p:sp>
      <p:sp>
        <p:nvSpPr>
          <p:cNvPr id="12291"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b="1" dirty="0">
                <a:latin typeface="Century Schoolbook" panose="02040604050505020304" pitchFamily="18" charset="0"/>
              </a:rPr>
              <a:t>引起溶液的性质不同的因素</a:t>
            </a:r>
            <a:endParaRPr lang="en-US" altLang="zh-CN" b="1" dirty="0">
              <a:latin typeface="Century Schoolbook" panose="02040604050505020304" pitchFamily="18" charset="0"/>
            </a:endParaRPr>
          </a:p>
          <a:p>
            <a:pPr eaLnBrk="1" hangingPunct="1">
              <a:lnSpc>
                <a:spcPct val="120000"/>
              </a:lnSpc>
            </a:pPr>
            <a:r>
              <a:rPr lang="zh-CN" altLang="en-US" b="1" dirty="0">
                <a:solidFill>
                  <a:srgbClr val="002060"/>
                </a:solidFill>
              </a:rPr>
              <a:t>为什么要学习稀溶液的依数性？</a:t>
            </a:r>
            <a:endParaRPr lang="en-US" altLang="zh-CN" b="1" dirty="0">
              <a:ea typeface="华文楷体" panose="02010600040101010101" pitchFamily="2" charset="-122"/>
            </a:endParaRPr>
          </a:p>
          <a:p>
            <a:pPr eaLnBrk="1" hangingPunct="1">
              <a:lnSpc>
                <a:spcPct val="120000"/>
              </a:lnSpc>
            </a:pPr>
            <a:r>
              <a:rPr lang="zh-CN" altLang="en-US" b="1" dirty="0">
                <a:ea typeface="华文楷体" panose="02010600040101010101" pitchFamily="2" charset="-122"/>
              </a:rPr>
              <a:t>人体内包含大量的、形形色色的溶液体系。正常的生理功能依赖于内环境（主要是液体环境）的稳定。</a:t>
            </a:r>
          </a:p>
          <a:p>
            <a:pPr eaLnBrk="1" hangingPunct="1">
              <a:lnSpc>
                <a:spcPct val="120000"/>
              </a:lnSpc>
            </a:pPr>
            <a:r>
              <a:rPr lang="zh-CN" altLang="en-US" b="1" dirty="0">
                <a:ea typeface="华文楷体" panose="02010600040101010101" pitchFamily="2" charset="-122"/>
              </a:rPr>
              <a:t>当溶液组成改变时，溶液的某些性质将依从稀溶液的依数性规律而发生改变。</a:t>
            </a:r>
          </a:p>
          <a:p>
            <a:pPr eaLnBrk="1" hangingPunct="1">
              <a:lnSpc>
                <a:spcPct val="120000"/>
              </a:lnSpc>
            </a:pPr>
            <a:r>
              <a:rPr lang="zh-CN" altLang="en-US" b="1" dirty="0">
                <a:ea typeface="华文楷体" panose="02010600040101010101" pitchFamily="2" charset="-122"/>
              </a:rPr>
              <a:t>稀溶液的依数性，对细胞内外物质交换与运输、临床输液、水及电解质代谢等问题，具有一定的理论指导意义。</a:t>
            </a:r>
          </a:p>
          <a:p>
            <a:endParaRPr lang="zh-CN" altLang="en-US" b="1" dirty="0">
              <a:latin typeface="Century Schoolbook" panose="02040604050505020304" pitchFamily="18" charset="0"/>
            </a:endParaRPr>
          </a:p>
          <a:p>
            <a:endParaRPr lang="zh-CN" altLang="en-US" dirty="0"/>
          </a:p>
        </p:txBody>
      </p:sp>
      <p:sp>
        <p:nvSpPr>
          <p:cNvPr id="12292"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0EB4B3A3-6399-4A1B-93C6-8D8A7E31E0B9}" type="slidenum">
              <a:rPr lang="zh-CN" altLang="en-US"/>
              <a:t>7</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B94A7BC7-BC1C-40A9-A22F-8101EDB088EE}" type="slidenum">
              <a:rPr kumimoji="1" lang="zh-CN" altLang="en-US">
                <a:latin typeface="Times New Roman" panose="02020603050405020304" pitchFamily="18" charset="0"/>
              </a:rPr>
              <a:t>15</a:t>
            </a:fld>
            <a:endParaRPr kumimoji="1" lang="en-US" altLang="zh-CN">
              <a:latin typeface="Times New Roman" panose="02020603050405020304" pitchFamily="18" charset="0"/>
            </a:endParaRPr>
          </a:p>
        </p:txBody>
      </p:sp>
      <p:sp>
        <p:nvSpPr>
          <p:cNvPr id="16387" name="Rectangle 2"/>
          <p:cNvSpPr>
            <a:spLocks noGrp="1" noRot="1" noChangeAspect="1" noChangeArrowheads="1" noTextEdit="1"/>
          </p:cNvSpPr>
          <p:nvPr>
            <p:ph type="sldImg"/>
          </p:nvPr>
        </p:nvSpPr>
        <p:spPr/>
      </p:sp>
      <p:sp>
        <p:nvSpPr>
          <p:cNvPr id="1638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dirty="0">
                <a:latin typeface="Arial" panose="020B0604020202020204" pitchFamily="34" charset="0"/>
              </a:rPr>
              <a:t>Ka</a:t>
            </a:r>
            <a:r>
              <a:rPr lang="zh-CN" altLang="en-US" dirty="0">
                <a:latin typeface="Arial" panose="020B0604020202020204" pitchFamily="34" charset="0"/>
              </a:rPr>
              <a:t>与</a:t>
            </a:r>
            <a:r>
              <a:rPr lang="en-US" altLang="zh-CN" dirty="0">
                <a:latin typeface="Arial" panose="020B0604020202020204" pitchFamily="34" charset="0"/>
              </a:rPr>
              <a:t>kb</a:t>
            </a:r>
            <a:r>
              <a:rPr lang="zh-CN" altLang="en-US" dirty="0">
                <a:latin typeface="Arial" panose="020B0604020202020204" pitchFamily="34" charset="0"/>
              </a:rPr>
              <a:t>的大小，在一定条件下可反映弱酸（或弱碱）的解离程度的大小。那么标准解离常数与专门表示弱电解质离解程度的解离度之间有什么关系呢？</a:t>
            </a:r>
          </a:p>
          <a:p>
            <a:pPr eaLnBrk="1" hangingPunct="1"/>
            <a:r>
              <a:rPr lang="zh-CN" altLang="en-US" dirty="0">
                <a:latin typeface="Arial" panose="020B0604020202020204" pitchFamily="34" charset="0"/>
              </a:rPr>
              <a:t>它的意义是在一定温度下，同一弱电解质的解离度与其浓度的平方根成反比。溶液浓度越小，解离度越大。相同浓度的不同电解质，他们的解离度分别与其标准解离平衡常数的平方根成正比。标准解离常数大，解离度也大</a:t>
            </a:r>
          </a:p>
          <a:p>
            <a:pPr eaLnBrk="1" hangingPunct="1"/>
            <a:endParaRPr lang="zh-CN" altLang="en-US" dirty="0">
              <a:latin typeface="Arial" panose="020B060402020202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09795319-8D21-4449-8760-E5FFF8DB22A2}" type="slidenum">
              <a:rPr kumimoji="1" lang="zh-CN" altLang="en-US">
                <a:latin typeface="Times New Roman" panose="02020603050405020304" pitchFamily="18" charset="0"/>
              </a:rPr>
              <a:t>16</a:t>
            </a:fld>
            <a:endParaRPr kumimoji="1" lang="en-US" altLang="zh-CN">
              <a:latin typeface="Times New Roman" panose="02020603050405020304" pitchFamily="18" charset="0"/>
            </a:endParaRPr>
          </a:p>
        </p:txBody>
      </p:sp>
      <p:sp>
        <p:nvSpPr>
          <p:cNvPr id="20483" name="Rectangle 2"/>
          <p:cNvSpPr>
            <a:spLocks noGrp="1" noRot="1" noChangeAspect="1" noChangeArrowheads="1" noTextEdit="1"/>
          </p:cNvSpPr>
          <p:nvPr>
            <p:ph type="sldImg"/>
          </p:nvPr>
        </p:nvSpPr>
        <p:spPr/>
      </p:sp>
      <p:sp>
        <p:nvSpPr>
          <p:cNvPr id="2048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dirty="0">
                <a:latin typeface="Arial" panose="020B0604020202020204" pitchFamily="34" charset="0"/>
              </a:rPr>
              <a:t>弱电解质的接力平衡是弱电解质分子与离子间存在的动态平衡，它和其他的化学平衡一样，会因某些条件的变化而发生平衡移动。影响理解平衡的因素，主要有温度，共同离子和演的影响。温度变化能使化学平衡发生移动。这种移动是通过标准解离常数的改变来实现的。但温度的变化对标准解离平衡常数的影响不大。。因此，在室温范围内，可以不考虑温度对标准解离常数的影响。</a:t>
            </a:r>
          </a:p>
          <a:p>
            <a:pPr eaLnBrk="1" hangingPunct="1"/>
            <a:endParaRPr lang="zh-CN" altLang="en-US" dirty="0">
              <a:latin typeface="Arial" panose="020B060402020202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幻灯片图像占位符 1"/>
          <p:cNvSpPr>
            <a:spLocks noGrp="1" noRot="1" noChangeAspect="1" noTextEdit="1"/>
          </p:cNvSpPr>
          <p:nvPr>
            <p:ph type="sldImg"/>
          </p:nvPr>
        </p:nvSpPr>
        <p:spPr/>
      </p:sp>
      <p:sp>
        <p:nvSpPr>
          <p:cNvPr id="11267"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
        <p:nvSpPr>
          <p:cNvPr id="11268"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0E536E5A-52AB-4900-B9E6-D57F147DED7F}" type="slidenum">
              <a:rPr lang="zh-CN" altLang="en-US"/>
              <a:t>22</a:t>
            </a:fld>
            <a:endParaRPr lang="en-US"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幻灯片图像占位符 1"/>
          <p:cNvSpPr>
            <a:spLocks noGrp="1" noRot="1" noChangeAspect="1" noTextEdit="1"/>
          </p:cNvSpPr>
          <p:nvPr>
            <p:ph type="sldImg"/>
          </p:nvPr>
        </p:nvSpPr>
        <p:spPr/>
      </p:sp>
      <p:sp>
        <p:nvSpPr>
          <p:cNvPr id="20483"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
        <p:nvSpPr>
          <p:cNvPr id="20484"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A5310CB2-628A-4050-9023-F9D219E80DB0}" type="slidenum">
              <a:rPr lang="zh-CN" altLang="en-US"/>
              <a:t>23</a:t>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矩形 3"/>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kumimoji="0" lang="en-US"/>
          </a:p>
        </p:txBody>
      </p:sp>
      <p:sp>
        <p:nvSpPr>
          <p:cNvPr id="5" name="矩形 4"/>
          <p:cNvSpPr/>
          <p:nvPr/>
        </p:nvSpPr>
        <p:spPr bwMode="auto">
          <a:xfrm>
            <a:off x="276225" y="0"/>
            <a:ext cx="104775"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kumimoji="0" lang="en-US"/>
          </a:p>
        </p:txBody>
      </p:sp>
      <p:sp>
        <p:nvSpPr>
          <p:cNvPr id="6" name="矩形 5"/>
          <p:cNvSpPr/>
          <p:nvPr/>
        </p:nvSpPr>
        <p:spPr bwMode="auto">
          <a:xfrm>
            <a:off x="990600" y="0"/>
            <a:ext cx="182563"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kumimoji="0" lang="en-US"/>
          </a:p>
        </p:txBody>
      </p:sp>
      <p:sp>
        <p:nvSpPr>
          <p:cNvPr id="7" name="矩形 6"/>
          <p:cNvSpPr/>
          <p:nvPr/>
        </p:nvSpPr>
        <p:spPr bwMode="auto">
          <a:xfrm>
            <a:off x="1141413" y="0"/>
            <a:ext cx="230187"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kumimoji="0" lang="en-US"/>
          </a:p>
        </p:txBody>
      </p:sp>
      <p:sp>
        <p:nvSpPr>
          <p:cNvPr id="10" name="直接连接符 9"/>
          <p:cNvSpPr>
            <a:spLocks noChangeShapeType="1"/>
          </p:cNvSpPr>
          <p:nvPr/>
        </p:nvSpPr>
        <p:spPr bwMode="auto">
          <a:xfrm>
            <a:off x="106363"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a:lstStyle/>
          <a:p>
            <a:pPr>
              <a:defRPr/>
            </a:pPr>
            <a:endParaRPr kumimoji="0" lang="en-US">
              <a:ea typeface="宋体" panose="02010600030101010101" pitchFamily="2" charset="-122"/>
            </a:endParaRPr>
          </a:p>
        </p:txBody>
      </p:sp>
      <p:sp>
        <p:nvSpPr>
          <p:cNvPr id="11" name="直接连接符 10"/>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a:lstStyle/>
          <a:p>
            <a:pPr>
              <a:defRPr/>
            </a:pPr>
            <a:endParaRPr kumimoji="0" lang="en-US">
              <a:ea typeface="宋体" panose="02010600030101010101" pitchFamily="2" charset="-122"/>
            </a:endParaRPr>
          </a:p>
        </p:txBody>
      </p:sp>
      <p:sp>
        <p:nvSpPr>
          <p:cNvPr id="12" name="直接连接符 11"/>
          <p:cNvSpPr>
            <a:spLocks noChangeShapeType="1"/>
          </p:cNvSpPr>
          <p:nvPr/>
        </p:nvSpPr>
        <p:spPr bwMode="auto">
          <a:xfrm>
            <a:off x="854075"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a:lstStyle/>
          <a:p>
            <a:pPr>
              <a:defRPr/>
            </a:pPr>
            <a:endParaRPr kumimoji="0" lang="en-US">
              <a:ea typeface="宋体" panose="02010600030101010101" pitchFamily="2" charset="-122"/>
            </a:endParaRPr>
          </a:p>
        </p:txBody>
      </p:sp>
      <p:sp>
        <p:nvSpPr>
          <p:cNvPr id="13" name="直接连接符 12"/>
          <p:cNvSpPr>
            <a:spLocks noChangeShapeType="1"/>
          </p:cNvSpPr>
          <p:nvPr/>
        </p:nvSpPr>
        <p:spPr bwMode="auto">
          <a:xfrm>
            <a:off x="172720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a:lstStyle/>
          <a:p>
            <a:pPr>
              <a:defRPr/>
            </a:pPr>
            <a:endParaRPr kumimoji="0" lang="en-US">
              <a:ea typeface="宋体" panose="02010600030101010101" pitchFamily="2" charset="-122"/>
            </a:endParaRPr>
          </a:p>
        </p:txBody>
      </p:sp>
      <p:sp>
        <p:nvSpPr>
          <p:cNvPr id="14" name="直接连接符 13"/>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a:lstStyle/>
          <a:p>
            <a:pPr>
              <a:defRPr/>
            </a:pPr>
            <a:endParaRPr kumimoji="0" lang="en-US">
              <a:ea typeface="宋体" panose="02010600030101010101" pitchFamily="2" charset="-122"/>
            </a:endParaRPr>
          </a:p>
        </p:txBody>
      </p:sp>
      <p:sp>
        <p:nvSpPr>
          <p:cNvPr id="15" name="直接连接符 14"/>
          <p:cNvSpPr>
            <a:spLocks noChangeShapeType="1"/>
          </p:cNvSpPr>
          <p:nvPr/>
        </p:nvSpPr>
        <p:spPr bwMode="auto">
          <a:xfrm>
            <a:off x="9113838"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a:lstStyle/>
          <a:p>
            <a:pPr>
              <a:defRPr/>
            </a:pPr>
            <a:endParaRPr kumimoji="0" lang="en-US">
              <a:ea typeface="宋体" panose="02010600030101010101" pitchFamily="2" charset="-122"/>
            </a:endParaRPr>
          </a:p>
        </p:txBody>
      </p:sp>
      <p:sp>
        <p:nvSpPr>
          <p:cNvPr id="16" name="矩形 15"/>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kumimoji="0" lang="en-US" dirty="0"/>
          </a:p>
        </p:txBody>
      </p:sp>
      <p:sp>
        <p:nvSpPr>
          <p:cNvPr id="17" name="椭圆 16"/>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kumimoji="0" lang="en-US" dirty="0"/>
          </a:p>
        </p:txBody>
      </p:sp>
      <p:sp>
        <p:nvSpPr>
          <p:cNvPr id="18" name="椭圆 17"/>
          <p:cNvSpPr/>
          <p:nvPr/>
        </p:nvSpPr>
        <p:spPr bwMode="auto">
          <a:xfrm>
            <a:off x="1309688" y="4867275"/>
            <a:ext cx="641350" cy="64135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kumimoji="0" lang="en-US" dirty="0"/>
          </a:p>
        </p:txBody>
      </p:sp>
      <p:sp>
        <p:nvSpPr>
          <p:cNvPr id="19" name="椭圆 18"/>
          <p:cNvSpPr/>
          <p:nvPr/>
        </p:nvSpPr>
        <p:spPr bwMode="auto">
          <a:xfrm>
            <a:off x="1090613" y="5500688"/>
            <a:ext cx="138112" cy="136525"/>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kumimoji="0" lang="en-US" dirty="0"/>
          </a:p>
        </p:txBody>
      </p:sp>
      <p:sp>
        <p:nvSpPr>
          <p:cNvPr id="20" name="椭圆 19"/>
          <p:cNvSpPr/>
          <p:nvPr/>
        </p:nvSpPr>
        <p:spPr bwMode="auto">
          <a:xfrm>
            <a:off x="1663700" y="5788025"/>
            <a:ext cx="274638" cy="274638"/>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kumimoji="0" lang="en-US" dirty="0"/>
          </a:p>
        </p:txBody>
      </p:sp>
      <p:sp>
        <p:nvSpPr>
          <p:cNvPr id="21" name="椭圆 20"/>
          <p:cNvSpPr/>
          <p:nvPr/>
        </p:nvSpPr>
        <p:spPr>
          <a:xfrm>
            <a:off x="1905000" y="4495800"/>
            <a:ext cx="365125" cy="365125"/>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kumimoji="0" lang="en-US" dirty="0"/>
          </a:p>
        </p:txBody>
      </p:sp>
      <p:sp>
        <p:nvSpPr>
          <p:cNvPr id="8" name="标题 7"/>
          <p:cNvSpPr>
            <a:spLocks noGrp="1"/>
          </p:cNvSpPr>
          <p:nvPr>
            <p:ph type="ctrTitle"/>
          </p:nvPr>
        </p:nvSpPr>
        <p:spPr>
          <a:xfrm>
            <a:off x="2286000" y="3124200"/>
            <a:ext cx="6172200" cy="1894362"/>
          </a:xfrm>
        </p:spPr>
        <p:txBody>
          <a:bodyPr/>
          <a:lstStyle>
            <a:lvl1pPr>
              <a:defRPr b="1"/>
            </a:lvl1pPr>
          </a:lstStyle>
          <a:p>
            <a:r>
              <a:rPr lang="zh-CN" altLang="en-US"/>
              <a:t>单击此处编辑母版标题样式</a:t>
            </a:r>
            <a:endParaRPr lang="en-US"/>
          </a:p>
        </p:txBody>
      </p:sp>
      <p:sp>
        <p:nvSpPr>
          <p:cNvPr id="9" name="副标题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a:t>单击此处编辑母版副标题样式</a:t>
            </a:r>
            <a:endParaRPr lang="en-US"/>
          </a:p>
        </p:txBody>
      </p:sp>
      <p:sp>
        <p:nvSpPr>
          <p:cNvPr id="22" name="日期占位符 27"/>
          <p:cNvSpPr>
            <a:spLocks noGrp="1"/>
          </p:cNvSpPr>
          <p:nvPr>
            <p:ph type="dt" sz="half" idx="10"/>
          </p:nvPr>
        </p:nvSpPr>
        <p:spPr bwMode="auto">
          <a:xfrm rot="5400000">
            <a:off x="7764463" y="1174750"/>
            <a:ext cx="2286000" cy="381000"/>
          </a:xfrm>
        </p:spPr>
        <p:txBody>
          <a:bodyPr/>
          <a:lstStyle>
            <a:lvl1pPr>
              <a:defRPr/>
            </a:lvl1pPr>
          </a:lstStyle>
          <a:p>
            <a:pPr>
              <a:defRPr/>
            </a:pPr>
            <a:fld id="{D523BD08-2BB8-418E-8998-1AEC41429C74}" type="datetime1">
              <a:rPr lang="zh-CN" altLang="en-US"/>
              <a:t>2023/11/20</a:t>
            </a:fld>
            <a:endParaRPr lang="en-US" altLang="zh-CN"/>
          </a:p>
        </p:txBody>
      </p:sp>
      <p:sp>
        <p:nvSpPr>
          <p:cNvPr id="23" name="页脚占位符 16"/>
          <p:cNvSpPr>
            <a:spLocks noGrp="1"/>
          </p:cNvSpPr>
          <p:nvPr>
            <p:ph type="ftr" sz="quarter" idx="11"/>
          </p:nvPr>
        </p:nvSpPr>
        <p:spPr bwMode="auto">
          <a:xfrm rot="5400000">
            <a:off x="7077076" y="4181475"/>
            <a:ext cx="3657600" cy="384175"/>
          </a:xfrm>
        </p:spPr>
        <p:txBody>
          <a:bodyPr/>
          <a:lstStyle>
            <a:lvl1pPr>
              <a:defRPr/>
            </a:lvl1pPr>
          </a:lstStyle>
          <a:p>
            <a:pPr>
              <a:defRPr/>
            </a:pPr>
            <a:r>
              <a:rPr lang="en-US" altLang="zh-CN"/>
              <a:t>1</a:t>
            </a:r>
          </a:p>
        </p:txBody>
      </p:sp>
      <p:sp>
        <p:nvSpPr>
          <p:cNvPr id="24" name="灯片编号占位符 28"/>
          <p:cNvSpPr>
            <a:spLocks noGrp="1"/>
          </p:cNvSpPr>
          <p:nvPr>
            <p:ph type="sldNum" sz="quarter" idx="12"/>
          </p:nvPr>
        </p:nvSpPr>
        <p:spPr bwMode="auto">
          <a:xfrm>
            <a:off x="1325563" y="4929188"/>
            <a:ext cx="609600" cy="517525"/>
          </a:xfrm>
        </p:spPr>
        <p:txBody>
          <a:bodyPr/>
          <a:lstStyle>
            <a:lvl1pPr>
              <a:defRPr/>
            </a:lvl1pPr>
          </a:lstStyle>
          <a:p>
            <a:pPr>
              <a:defRPr/>
            </a:pPr>
            <a:fld id="{0361F536-3B2A-4D0D-9D24-91BD20782B3A}" type="slidenum">
              <a:rPr lang="zh-CN" altLang="en-US"/>
              <a:t>‹#›</a:t>
            </a:fld>
            <a:endParaRPr lang="en-US" altLang="zh-CN"/>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13"/>
          <p:cNvSpPr>
            <a:spLocks noGrp="1"/>
          </p:cNvSpPr>
          <p:nvPr>
            <p:ph type="dt" sz="half" idx="10"/>
          </p:nvPr>
        </p:nvSpPr>
        <p:spPr/>
        <p:txBody>
          <a:bodyPr/>
          <a:lstStyle>
            <a:lvl1pPr>
              <a:defRPr/>
            </a:lvl1pPr>
          </a:lstStyle>
          <a:p>
            <a:pPr>
              <a:defRPr/>
            </a:pPr>
            <a:fld id="{6702793D-356C-42D7-9145-40D77D019D24}" type="datetime1">
              <a:rPr lang="zh-CN" altLang="en-US"/>
              <a:t>2023/11/20</a:t>
            </a:fld>
            <a:endParaRPr lang="en-US" altLang="zh-CN"/>
          </a:p>
        </p:txBody>
      </p:sp>
      <p:sp>
        <p:nvSpPr>
          <p:cNvPr id="5" name="页脚占位符 2"/>
          <p:cNvSpPr>
            <a:spLocks noGrp="1"/>
          </p:cNvSpPr>
          <p:nvPr>
            <p:ph type="ftr" sz="quarter" idx="11"/>
          </p:nvPr>
        </p:nvSpPr>
        <p:spPr/>
        <p:txBody>
          <a:bodyPr/>
          <a:lstStyle>
            <a:lvl1pPr>
              <a:defRPr/>
            </a:lvl1pPr>
          </a:lstStyle>
          <a:p>
            <a:pPr>
              <a:defRPr/>
            </a:pPr>
            <a:r>
              <a:rPr lang="en-US" altLang="zh-CN"/>
              <a:t>1</a:t>
            </a:r>
          </a:p>
        </p:txBody>
      </p:sp>
      <p:sp>
        <p:nvSpPr>
          <p:cNvPr id="6" name="灯片编号占位符 22"/>
          <p:cNvSpPr>
            <a:spLocks noGrp="1"/>
          </p:cNvSpPr>
          <p:nvPr>
            <p:ph type="sldNum" sz="quarter" idx="12"/>
          </p:nvPr>
        </p:nvSpPr>
        <p:spPr/>
        <p:txBody>
          <a:bodyPr/>
          <a:lstStyle>
            <a:lvl1pPr>
              <a:defRPr/>
            </a:lvl1pPr>
          </a:lstStyle>
          <a:p>
            <a:pPr>
              <a:defRPr/>
            </a:pPr>
            <a:fld id="{FD40FEB5-DE25-4E02-9AE1-A8E4F46F5379}" type="slidenum">
              <a:rPr lang="zh-CN" altLang="en-US"/>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9"/>
            <a:ext cx="1676400" cy="5851525"/>
          </a:xfrm>
        </p:spPr>
        <p:txBody>
          <a:bodyPr vert="eaVert"/>
          <a:lstStyle/>
          <a:p>
            <a:r>
              <a:rPr lang="zh-CN" altLang="en-US"/>
              <a:t>单击此处编辑母版标题样式</a:t>
            </a:r>
            <a:endParaRPr 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13"/>
          <p:cNvSpPr>
            <a:spLocks noGrp="1"/>
          </p:cNvSpPr>
          <p:nvPr>
            <p:ph type="dt" sz="half" idx="10"/>
          </p:nvPr>
        </p:nvSpPr>
        <p:spPr/>
        <p:txBody>
          <a:bodyPr/>
          <a:lstStyle>
            <a:lvl1pPr>
              <a:defRPr/>
            </a:lvl1pPr>
          </a:lstStyle>
          <a:p>
            <a:pPr>
              <a:defRPr/>
            </a:pPr>
            <a:fld id="{7D1B1851-8CD7-4BCD-A3CF-CEC4B030FA98}" type="datetime1">
              <a:rPr lang="zh-CN" altLang="en-US"/>
              <a:t>2023/11/20</a:t>
            </a:fld>
            <a:endParaRPr lang="en-US" altLang="zh-CN"/>
          </a:p>
        </p:txBody>
      </p:sp>
      <p:sp>
        <p:nvSpPr>
          <p:cNvPr id="5" name="页脚占位符 2"/>
          <p:cNvSpPr>
            <a:spLocks noGrp="1"/>
          </p:cNvSpPr>
          <p:nvPr>
            <p:ph type="ftr" sz="quarter" idx="11"/>
          </p:nvPr>
        </p:nvSpPr>
        <p:spPr/>
        <p:txBody>
          <a:bodyPr/>
          <a:lstStyle>
            <a:lvl1pPr>
              <a:defRPr/>
            </a:lvl1pPr>
          </a:lstStyle>
          <a:p>
            <a:pPr>
              <a:defRPr/>
            </a:pPr>
            <a:r>
              <a:rPr lang="en-US" altLang="zh-CN"/>
              <a:t>1</a:t>
            </a:r>
          </a:p>
        </p:txBody>
      </p:sp>
      <p:sp>
        <p:nvSpPr>
          <p:cNvPr id="6" name="灯片编号占位符 22"/>
          <p:cNvSpPr>
            <a:spLocks noGrp="1"/>
          </p:cNvSpPr>
          <p:nvPr>
            <p:ph type="sldNum" sz="quarter" idx="12"/>
          </p:nvPr>
        </p:nvSpPr>
        <p:spPr/>
        <p:txBody>
          <a:bodyPr/>
          <a:lstStyle>
            <a:lvl1pPr>
              <a:defRPr/>
            </a:lvl1pPr>
          </a:lstStyle>
          <a:p>
            <a:pPr>
              <a:defRPr/>
            </a:pPr>
            <a:fld id="{16A32BD2-DEDB-42F7-B2E3-6B17F4C3ED09}" type="slidenum">
              <a:rPr lang="zh-CN" altLang="en-US"/>
              <a:t>‹#›</a:t>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298450" y="228600"/>
            <a:ext cx="8540750"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609600" y="1600200"/>
            <a:ext cx="4000500" cy="44989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762500" y="1600200"/>
            <a:ext cx="4000500" cy="44989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a:xfrm>
            <a:off x="298450" y="6245225"/>
            <a:ext cx="2289175" cy="476250"/>
          </a:xfrm>
        </p:spPr>
        <p:txBody>
          <a:bodyPr/>
          <a:lstStyle>
            <a:lvl1pPr>
              <a:defRPr/>
            </a:lvl1pPr>
          </a:lstStyle>
          <a:p>
            <a:pPr>
              <a:defRPr/>
            </a:pPr>
            <a:fld id="{31FAC54E-83A4-4630-9783-3F3E89E3CCA5}" type="datetime1">
              <a:rPr lang="zh-CN" altLang="en-US"/>
              <a:t>2023/11/20</a:t>
            </a:fld>
            <a:endParaRPr lang="en-US" altLang="zh-CN"/>
          </a:p>
        </p:txBody>
      </p:sp>
      <p:sp>
        <p:nvSpPr>
          <p:cNvPr id="6" name="页脚占位符 5"/>
          <p:cNvSpPr>
            <a:spLocks noGrp="1"/>
          </p:cNvSpPr>
          <p:nvPr>
            <p:ph type="ftr" sz="quarter" idx="11"/>
          </p:nvPr>
        </p:nvSpPr>
        <p:spPr>
          <a:xfrm>
            <a:off x="3121025" y="6245225"/>
            <a:ext cx="2895600" cy="476250"/>
          </a:xfrm>
        </p:spPr>
        <p:txBody>
          <a:bodyPr/>
          <a:lstStyle>
            <a:lvl1pPr>
              <a:defRPr/>
            </a:lvl1pPr>
          </a:lstStyle>
          <a:p>
            <a:pPr>
              <a:defRPr/>
            </a:pPr>
            <a:r>
              <a:rPr lang="en-US" altLang="zh-CN"/>
              <a:t>1</a:t>
            </a:r>
          </a:p>
        </p:txBody>
      </p:sp>
      <p:sp>
        <p:nvSpPr>
          <p:cNvPr id="7" name="灯片编号占位符 6"/>
          <p:cNvSpPr>
            <a:spLocks noGrp="1"/>
          </p:cNvSpPr>
          <p:nvPr>
            <p:ph type="sldNum" sz="quarter" idx="12"/>
          </p:nvPr>
        </p:nvSpPr>
        <p:spPr>
          <a:xfrm>
            <a:off x="6550025" y="6245225"/>
            <a:ext cx="2289175" cy="476250"/>
          </a:xfrm>
        </p:spPr>
        <p:txBody>
          <a:bodyPr/>
          <a:lstStyle>
            <a:lvl1pPr>
              <a:defRPr/>
            </a:lvl1pPr>
          </a:lstStyle>
          <a:p>
            <a:pPr>
              <a:defRPr/>
            </a:pPr>
            <a:fld id="{8F49B911-7041-491D-B55E-0B9A0B22928F}" type="slidenum">
              <a:rPr lang="en-US" altLang="zh-CN"/>
              <a:t>‹#›</a:t>
            </a:fld>
            <a:endParaRPr lang="en-US" altLang="zh-CN"/>
          </a:p>
        </p:txBody>
      </p:sp>
    </p:spTree>
  </p:cSld>
  <p:clrMapOvr>
    <a:masterClrMapping/>
  </p:clrMapOvr>
  <p:transition spd="slow">
    <p:randomBar dir="vert"/>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7467600" cy="1143000"/>
          </a:xfrm>
        </p:spPr>
        <p:txBody>
          <a:bodyPr/>
          <a:lstStyle/>
          <a:p>
            <a:r>
              <a:rPr lang="zh-CN" altLang="en-US"/>
              <a:t>单击此处编辑母版标题样式</a:t>
            </a:r>
          </a:p>
        </p:txBody>
      </p:sp>
      <p:sp>
        <p:nvSpPr>
          <p:cNvPr id="3" name="内容占位符 2"/>
          <p:cNvSpPr>
            <a:spLocks noGrp="1"/>
          </p:cNvSpPr>
          <p:nvPr>
            <p:ph idx="1"/>
          </p:nvPr>
        </p:nvSpPr>
        <p:spPr>
          <a:xfrm>
            <a:off x="457200" y="1600200"/>
            <a:ext cx="7467600" cy="48736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13"/>
          <p:cNvSpPr>
            <a:spLocks noGrp="1"/>
          </p:cNvSpPr>
          <p:nvPr>
            <p:ph type="dt" sz="half" idx="10"/>
          </p:nvPr>
        </p:nvSpPr>
        <p:spPr/>
        <p:txBody>
          <a:bodyPr/>
          <a:lstStyle>
            <a:lvl1pPr>
              <a:defRPr/>
            </a:lvl1pPr>
          </a:lstStyle>
          <a:p>
            <a:pPr>
              <a:defRPr/>
            </a:pPr>
            <a:fld id="{A3DD7016-24A6-47AB-8C93-B26C88661FA9}" type="datetime1">
              <a:rPr lang="zh-CN" altLang="en-US"/>
              <a:t>2023/11/20</a:t>
            </a:fld>
            <a:endParaRPr lang="en-US" altLang="zh-CN"/>
          </a:p>
        </p:txBody>
      </p:sp>
      <p:sp>
        <p:nvSpPr>
          <p:cNvPr id="5" name="页脚占位符 2"/>
          <p:cNvSpPr>
            <a:spLocks noGrp="1"/>
          </p:cNvSpPr>
          <p:nvPr>
            <p:ph type="ftr" sz="quarter" idx="11"/>
          </p:nvPr>
        </p:nvSpPr>
        <p:spPr/>
        <p:txBody>
          <a:bodyPr/>
          <a:lstStyle>
            <a:lvl1pPr>
              <a:defRPr/>
            </a:lvl1pPr>
          </a:lstStyle>
          <a:p>
            <a:pPr>
              <a:defRPr/>
            </a:pPr>
            <a:r>
              <a:rPr lang="en-US" altLang="zh-CN"/>
              <a:t>1</a:t>
            </a:r>
          </a:p>
        </p:txBody>
      </p:sp>
      <p:sp>
        <p:nvSpPr>
          <p:cNvPr id="6" name="灯片编号占位符 22"/>
          <p:cNvSpPr>
            <a:spLocks noGrp="1"/>
          </p:cNvSpPr>
          <p:nvPr>
            <p:ph type="sldNum" sz="quarter" idx="12"/>
          </p:nvPr>
        </p:nvSpPr>
        <p:spPr/>
        <p:txBody>
          <a:bodyPr/>
          <a:lstStyle>
            <a:lvl1pPr>
              <a:defRPr/>
            </a:lvl1pPr>
          </a:lstStyle>
          <a:p>
            <a:pPr>
              <a:defRPr/>
            </a:pPr>
            <a:fld id="{CEFAEF0C-EE7F-42F7-B5AB-C8637C21665C}" type="slidenum">
              <a:rPr lang="zh-CN" altLang="en-US"/>
              <a:t>‹#›</a:t>
            </a:fld>
            <a:endParaRPr lang="en-US" altLang="zh-C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AndTwoObj">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648200" y="1600200"/>
            <a:ext cx="4038600" cy="21859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648200" y="3938588"/>
            <a:ext cx="4038600" cy="21875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日期占位符 5"/>
          <p:cNvSpPr>
            <a:spLocks noGrp="1"/>
          </p:cNvSpPr>
          <p:nvPr>
            <p:ph type="dt" sz="half" idx="10"/>
          </p:nvPr>
        </p:nvSpPr>
        <p:spPr>
          <a:xfrm>
            <a:off x="457200" y="6245225"/>
            <a:ext cx="2133600" cy="476250"/>
          </a:xfrm>
        </p:spPr>
        <p:txBody>
          <a:bodyPr/>
          <a:lstStyle>
            <a:lvl1pPr>
              <a:defRPr/>
            </a:lvl1pPr>
          </a:lstStyle>
          <a:p>
            <a:pPr>
              <a:defRPr/>
            </a:pPr>
            <a:endParaRPr lang="en-US" altLang="zh-CN"/>
          </a:p>
        </p:txBody>
      </p:sp>
      <p:sp>
        <p:nvSpPr>
          <p:cNvPr id="7" name="页脚占位符 6"/>
          <p:cNvSpPr>
            <a:spLocks noGrp="1"/>
          </p:cNvSpPr>
          <p:nvPr>
            <p:ph type="ftr" sz="quarter" idx="11"/>
          </p:nvPr>
        </p:nvSpPr>
        <p:spPr>
          <a:xfrm>
            <a:off x="3124200" y="6245225"/>
            <a:ext cx="2895600" cy="476250"/>
          </a:xfrm>
        </p:spPr>
        <p:txBody>
          <a:bodyPr/>
          <a:lstStyle>
            <a:lvl1pPr>
              <a:defRPr/>
            </a:lvl1pPr>
          </a:lstStyle>
          <a:p>
            <a:pPr>
              <a:defRPr/>
            </a:pPr>
            <a:endParaRPr lang="en-US" altLang="zh-CN"/>
          </a:p>
        </p:txBody>
      </p:sp>
      <p:sp>
        <p:nvSpPr>
          <p:cNvPr id="8" name="灯片编号占位符 7"/>
          <p:cNvSpPr>
            <a:spLocks noGrp="1"/>
          </p:cNvSpPr>
          <p:nvPr>
            <p:ph type="sldNum" sz="quarter" idx="12"/>
          </p:nvPr>
        </p:nvSpPr>
        <p:spPr>
          <a:xfrm>
            <a:off x="6553200" y="6245225"/>
            <a:ext cx="2133600" cy="476250"/>
          </a:xfrm>
        </p:spPr>
        <p:txBody>
          <a:bodyPr/>
          <a:lstStyle>
            <a:lvl1pPr>
              <a:defRPr/>
            </a:lvl1pPr>
          </a:lstStyle>
          <a:p>
            <a:fld id="{4A11474D-EAC4-4D90-8537-7CA2306ECE1E}" type="slidenum">
              <a:rPr lang="en-US" altLang="zh-CN"/>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8" name="内容占位符 7"/>
          <p:cNvSpPr>
            <a:spLocks noGrp="1"/>
          </p:cNvSpPr>
          <p:nvPr>
            <p:ph sz="quarter" idx="1"/>
          </p:nvPr>
        </p:nvSpPr>
        <p:spPr>
          <a:xfrm>
            <a:off x="457200" y="1600200"/>
            <a:ext cx="7467600" cy="487375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6"/>
          <p:cNvSpPr>
            <a:spLocks noGrp="1"/>
          </p:cNvSpPr>
          <p:nvPr>
            <p:ph type="dt" sz="half" idx="10"/>
          </p:nvPr>
        </p:nvSpPr>
        <p:spPr/>
        <p:txBody>
          <a:bodyPr/>
          <a:lstStyle>
            <a:lvl1pPr>
              <a:defRPr/>
            </a:lvl1pPr>
          </a:lstStyle>
          <a:p>
            <a:pPr>
              <a:defRPr/>
            </a:pPr>
            <a:fld id="{02794770-1DD7-4D91-B6CE-1BCF7288DB27}" type="datetime1">
              <a:rPr lang="zh-CN" altLang="en-US"/>
              <a:t>2023/11/20</a:t>
            </a:fld>
            <a:endParaRPr lang="en-US" altLang="zh-CN"/>
          </a:p>
        </p:txBody>
      </p:sp>
      <p:sp>
        <p:nvSpPr>
          <p:cNvPr id="5" name="灯片编号占位符 8"/>
          <p:cNvSpPr>
            <a:spLocks noGrp="1"/>
          </p:cNvSpPr>
          <p:nvPr>
            <p:ph type="sldNum" sz="quarter" idx="11"/>
          </p:nvPr>
        </p:nvSpPr>
        <p:spPr/>
        <p:txBody>
          <a:bodyPr rtlCol="0"/>
          <a:lstStyle>
            <a:lvl1pPr>
              <a:defRPr/>
            </a:lvl1pPr>
          </a:lstStyle>
          <a:p>
            <a:pPr>
              <a:defRPr/>
            </a:pPr>
            <a:fld id="{94EA8183-2EE2-4B1D-A67A-CEDCA6EBF8E1}" type="slidenum">
              <a:rPr lang="zh-CN" altLang="en-US"/>
              <a:t>‹#›</a:t>
            </a:fld>
            <a:endParaRPr lang="en-US" altLang="zh-CN"/>
          </a:p>
        </p:txBody>
      </p:sp>
      <p:sp>
        <p:nvSpPr>
          <p:cNvPr id="6" name="页脚占位符 9"/>
          <p:cNvSpPr>
            <a:spLocks noGrp="1"/>
          </p:cNvSpPr>
          <p:nvPr>
            <p:ph type="ftr" sz="quarter" idx="12"/>
          </p:nvPr>
        </p:nvSpPr>
        <p:spPr/>
        <p:txBody>
          <a:bodyPr/>
          <a:lstStyle>
            <a:lvl1pPr>
              <a:defRPr/>
            </a:lvl1pPr>
          </a:lstStyle>
          <a:p>
            <a:pPr>
              <a:defRPr/>
            </a:pPr>
            <a:r>
              <a:rPr lang="en-US" altLang="zh-CN"/>
              <a:t>1</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Pr>
        <a:solidFill>
          <a:schemeClr val="bg2"/>
        </a:solidFill>
        <a:effectLst/>
      </p:bgPr>
    </p:bg>
    <p:spTree>
      <p:nvGrpSpPr>
        <p:cNvPr id="1" name=""/>
        <p:cNvGrpSpPr/>
        <p:nvPr/>
      </p:nvGrpSpPr>
      <p:grpSpPr>
        <a:xfrm>
          <a:off x="0" y="0"/>
          <a:ext cx="0" cy="0"/>
          <a:chOff x="0" y="0"/>
          <a:chExt cx="0" cy="0"/>
        </a:xfrm>
      </p:grpSpPr>
      <p:sp>
        <p:nvSpPr>
          <p:cNvPr id="4" name="矩形 3"/>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kumimoji="0" lang="en-US"/>
          </a:p>
        </p:txBody>
      </p:sp>
      <p:sp>
        <p:nvSpPr>
          <p:cNvPr id="5" name="矩形 4"/>
          <p:cNvSpPr/>
          <p:nvPr/>
        </p:nvSpPr>
        <p:spPr bwMode="auto">
          <a:xfrm>
            <a:off x="276225" y="0"/>
            <a:ext cx="104775"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kumimoji="0" lang="en-US"/>
          </a:p>
        </p:txBody>
      </p:sp>
      <p:sp>
        <p:nvSpPr>
          <p:cNvPr id="6" name="矩形 5"/>
          <p:cNvSpPr/>
          <p:nvPr/>
        </p:nvSpPr>
        <p:spPr bwMode="auto">
          <a:xfrm>
            <a:off x="990600" y="0"/>
            <a:ext cx="182563"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kumimoji="0" lang="en-US"/>
          </a:p>
        </p:txBody>
      </p:sp>
      <p:sp>
        <p:nvSpPr>
          <p:cNvPr id="7" name="矩形 6"/>
          <p:cNvSpPr/>
          <p:nvPr/>
        </p:nvSpPr>
        <p:spPr bwMode="auto">
          <a:xfrm>
            <a:off x="1141413" y="0"/>
            <a:ext cx="230187"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kumimoji="0" lang="en-US"/>
          </a:p>
        </p:txBody>
      </p:sp>
      <p:sp>
        <p:nvSpPr>
          <p:cNvPr id="8" name="直接连接符 7"/>
          <p:cNvSpPr>
            <a:spLocks noChangeShapeType="1"/>
          </p:cNvSpPr>
          <p:nvPr/>
        </p:nvSpPr>
        <p:spPr bwMode="auto">
          <a:xfrm>
            <a:off x="106363"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a:lstStyle/>
          <a:p>
            <a:pPr>
              <a:defRPr/>
            </a:pPr>
            <a:endParaRPr kumimoji="0" lang="en-US">
              <a:ea typeface="宋体" panose="02010600030101010101" pitchFamily="2" charset="-122"/>
            </a:endParaRPr>
          </a:p>
        </p:txBody>
      </p:sp>
      <p:sp>
        <p:nvSpPr>
          <p:cNvPr id="9" name="直接连接符 8"/>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a:lstStyle/>
          <a:p>
            <a:pPr>
              <a:defRPr/>
            </a:pPr>
            <a:endParaRPr kumimoji="0" lang="en-US">
              <a:ea typeface="宋体" panose="02010600030101010101" pitchFamily="2" charset="-122"/>
            </a:endParaRPr>
          </a:p>
        </p:txBody>
      </p:sp>
      <p:sp>
        <p:nvSpPr>
          <p:cNvPr id="10" name="直接连接符 9"/>
          <p:cNvSpPr>
            <a:spLocks noChangeShapeType="1"/>
          </p:cNvSpPr>
          <p:nvPr/>
        </p:nvSpPr>
        <p:spPr bwMode="auto">
          <a:xfrm>
            <a:off x="854075"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a:lstStyle/>
          <a:p>
            <a:pPr>
              <a:defRPr/>
            </a:pPr>
            <a:endParaRPr kumimoji="0" lang="en-US">
              <a:ea typeface="宋体" panose="02010600030101010101" pitchFamily="2" charset="-122"/>
            </a:endParaRPr>
          </a:p>
        </p:txBody>
      </p:sp>
      <p:sp>
        <p:nvSpPr>
          <p:cNvPr id="11" name="直接连接符 10"/>
          <p:cNvSpPr>
            <a:spLocks noChangeShapeType="1"/>
          </p:cNvSpPr>
          <p:nvPr/>
        </p:nvSpPr>
        <p:spPr bwMode="auto">
          <a:xfrm>
            <a:off x="172720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a:lstStyle/>
          <a:p>
            <a:pPr>
              <a:defRPr/>
            </a:pPr>
            <a:endParaRPr kumimoji="0" lang="en-US">
              <a:ea typeface="宋体" panose="02010600030101010101" pitchFamily="2" charset="-122"/>
            </a:endParaRPr>
          </a:p>
        </p:txBody>
      </p:sp>
      <p:sp>
        <p:nvSpPr>
          <p:cNvPr id="12" name="直接连接符 11"/>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a:lstStyle/>
          <a:p>
            <a:pPr>
              <a:defRPr/>
            </a:pPr>
            <a:endParaRPr kumimoji="0" lang="en-US">
              <a:ea typeface="宋体" panose="02010600030101010101" pitchFamily="2" charset="-122"/>
            </a:endParaRPr>
          </a:p>
        </p:txBody>
      </p:sp>
      <p:sp>
        <p:nvSpPr>
          <p:cNvPr id="13" name="矩形 12"/>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kumimoji="0" lang="en-US" dirty="0"/>
          </a:p>
        </p:txBody>
      </p:sp>
      <p:sp>
        <p:nvSpPr>
          <p:cNvPr id="14" name="椭圆 13"/>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kumimoji="0" lang="en-US" dirty="0"/>
          </a:p>
        </p:txBody>
      </p:sp>
      <p:sp>
        <p:nvSpPr>
          <p:cNvPr id="15" name="椭圆 14"/>
          <p:cNvSpPr/>
          <p:nvPr/>
        </p:nvSpPr>
        <p:spPr bwMode="auto">
          <a:xfrm>
            <a:off x="1323975" y="4867275"/>
            <a:ext cx="642938" cy="64135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kumimoji="0" lang="en-US" dirty="0"/>
          </a:p>
        </p:txBody>
      </p:sp>
      <p:sp>
        <p:nvSpPr>
          <p:cNvPr id="16" name="椭圆 15"/>
          <p:cNvSpPr/>
          <p:nvPr/>
        </p:nvSpPr>
        <p:spPr bwMode="auto">
          <a:xfrm>
            <a:off x="1090613" y="5500688"/>
            <a:ext cx="138112" cy="136525"/>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kumimoji="0" lang="en-US" dirty="0"/>
          </a:p>
        </p:txBody>
      </p:sp>
      <p:sp>
        <p:nvSpPr>
          <p:cNvPr id="17" name="椭圆 16"/>
          <p:cNvSpPr/>
          <p:nvPr/>
        </p:nvSpPr>
        <p:spPr bwMode="auto">
          <a:xfrm>
            <a:off x="1663700" y="5791200"/>
            <a:ext cx="274638" cy="274638"/>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kumimoji="0" lang="en-US" dirty="0"/>
          </a:p>
        </p:txBody>
      </p:sp>
      <p:sp>
        <p:nvSpPr>
          <p:cNvPr id="18" name="椭圆 17"/>
          <p:cNvSpPr/>
          <p:nvPr/>
        </p:nvSpPr>
        <p:spPr bwMode="auto">
          <a:xfrm>
            <a:off x="1879600" y="4479925"/>
            <a:ext cx="365125" cy="365125"/>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kumimoji="0" lang="en-US" dirty="0"/>
          </a:p>
        </p:txBody>
      </p:sp>
      <p:sp>
        <p:nvSpPr>
          <p:cNvPr id="19" name="直接连接符 18"/>
          <p:cNvSpPr>
            <a:spLocks noChangeShapeType="1"/>
          </p:cNvSpPr>
          <p:nvPr/>
        </p:nvSpPr>
        <p:spPr bwMode="auto">
          <a:xfrm>
            <a:off x="9097963"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a:lstStyle/>
          <a:p>
            <a:pPr>
              <a:defRPr/>
            </a:pPr>
            <a:endParaRPr kumimoji="0" lang="en-US">
              <a:ea typeface="宋体" panose="02010600030101010101" pitchFamily="2" charset="-122"/>
            </a:endParaRPr>
          </a:p>
        </p:txBody>
      </p:sp>
      <p:sp>
        <p:nvSpPr>
          <p:cNvPr id="2" name="标题 1"/>
          <p:cNvSpPr>
            <a:spLocks noGrp="1"/>
          </p:cNvSpPr>
          <p:nvPr>
            <p:ph type="title"/>
          </p:nvPr>
        </p:nvSpPr>
        <p:spPr>
          <a:xfrm>
            <a:off x="2286000" y="2895600"/>
            <a:ext cx="6172200" cy="2053590"/>
          </a:xfrm>
        </p:spPr>
        <p:txBody>
          <a:bodyPr/>
          <a:lstStyle>
            <a:lvl1pPr algn="l">
              <a:buNone/>
              <a:defRPr sz="3000" b="1" cap="small" baseline="0"/>
            </a:lvl1pPr>
          </a:lstStyle>
          <a:p>
            <a:r>
              <a:rPr lang="zh-CN" altLang="en-US"/>
              <a:t>单击此处编辑母版标题样式</a:t>
            </a:r>
            <a:endParaRPr lang="en-US"/>
          </a:p>
        </p:txBody>
      </p:sp>
      <p:sp>
        <p:nvSpPr>
          <p:cNvPr id="3" name="文本占位符 2"/>
          <p:cNvSpPr>
            <a:spLocks noGrp="1"/>
          </p:cNvSpPr>
          <p:nvPr>
            <p:ph type="body" idx="1"/>
          </p:nvPr>
        </p:nvSpPr>
        <p:spPr>
          <a:xfrm>
            <a:off x="2286000" y="5010150"/>
            <a:ext cx="6172200" cy="1371600"/>
          </a:xfrm>
        </p:spPr>
        <p:txBody>
          <a:bodyPr/>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zh-CN" altLang="en-US"/>
              <a:t>单击此处编辑母版文本样式</a:t>
            </a:r>
          </a:p>
        </p:txBody>
      </p:sp>
      <p:sp>
        <p:nvSpPr>
          <p:cNvPr id="20" name="日期占位符 3"/>
          <p:cNvSpPr>
            <a:spLocks noGrp="1"/>
          </p:cNvSpPr>
          <p:nvPr>
            <p:ph type="dt" sz="half" idx="10"/>
          </p:nvPr>
        </p:nvSpPr>
        <p:spPr bwMode="auto">
          <a:xfrm rot="5400000">
            <a:off x="7762875" y="1169988"/>
            <a:ext cx="2286000" cy="381000"/>
          </a:xfrm>
        </p:spPr>
        <p:txBody>
          <a:bodyPr/>
          <a:lstStyle>
            <a:lvl1pPr>
              <a:defRPr/>
            </a:lvl1pPr>
          </a:lstStyle>
          <a:p>
            <a:pPr>
              <a:defRPr/>
            </a:pPr>
            <a:fld id="{34741C77-799F-4239-A4F3-8D880E1577A9}" type="datetime1">
              <a:rPr lang="zh-CN" altLang="en-US"/>
              <a:t>2023/11/20</a:t>
            </a:fld>
            <a:endParaRPr lang="en-US" altLang="zh-CN"/>
          </a:p>
        </p:txBody>
      </p:sp>
      <p:sp>
        <p:nvSpPr>
          <p:cNvPr id="21" name="页脚占位符 4"/>
          <p:cNvSpPr>
            <a:spLocks noGrp="1"/>
          </p:cNvSpPr>
          <p:nvPr>
            <p:ph type="ftr" sz="quarter" idx="11"/>
          </p:nvPr>
        </p:nvSpPr>
        <p:spPr bwMode="auto">
          <a:xfrm rot="5400000">
            <a:off x="7077076" y="4178300"/>
            <a:ext cx="3657600" cy="384175"/>
          </a:xfrm>
        </p:spPr>
        <p:txBody>
          <a:bodyPr/>
          <a:lstStyle>
            <a:lvl1pPr>
              <a:defRPr/>
            </a:lvl1pPr>
          </a:lstStyle>
          <a:p>
            <a:pPr>
              <a:defRPr/>
            </a:pPr>
            <a:r>
              <a:rPr lang="en-US" altLang="zh-CN"/>
              <a:t>1</a:t>
            </a:r>
          </a:p>
        </p:txBody>
      </p:sp>
      <p:sp>
        <p:nvSpPr>
          <p:cNvPr id="22" name="灯片编号占位符 5"/>
          <p:cNvSpPr>
            <a:spLocks noGrp="1"/>
          </p:cNvSpPr>
          <p:nvPr>
            <p:ph type="sldNum" sz="quarter" idx="12"/>
          </p:nvPr>
        </p:nvSpPr>
        <p:spPr bwMode="auto">
          <a:xfrm>
            <a:off x="1339850" y="4929188"/>
            <a:ext cx="609600" cy="517525"/>
          </a:xfrm>
        </p:spPr>
        <p:txBody>
          <a:bodyPr/>
          <a:lstStyle>
            <a:lvl1pPr>
              <a:defRPr/>
            </a:lvl1pPr>
          </a:lstStyle>
          <a:p>
            <a:pPr>
              <a:defRPr/>
            </a:pPr>
            <a:fld id="{D7DEE49A-1654-4D3F-AF3C-B3CA93A20196}" type="slidenum">
              <a:rPr lang="zh-CN" altLang="en-US"/>
              <a:t>‹#›</a:t>
            </a:fld>
            <a:endParaRPr lang="en-US" altLang="zh-C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9" name="内容占位符 8"/>
          <p:cNvSpPr>
            <a:spLocks noGrp="1"/>
          </p:cNvSpPr>
          <p:nvPr>
            <p:ph sz="quarter" idx="1"/>
          </p:nvPr>
        </p:nvSpPr>
        <p:spPr>
          <a:xfrm>
            <a:off x="457200" y="1600200"/>
            <a:ext cx="3657600" cy="45720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11" name="内容占位符 10"/>
          <p:cNvSpPr>
            <a:spLocks noGrp="1"/>
          </p:cNvSpPr>
          <p:nvPr>
            <p:ph sz="quarter" idx="2"/>
          </p:nvPr>
        </p:nvSpPr>
        <p:spPr>
          <a:xfrm>
            <a:off x="4270248" y="1600200"/>
            <a:ext cx="3657600" cy="45720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日期占位符 13"/>
          <p:cNvSpPr>
            <a:spLocks noGrp="1"/>
          </p:cNvSpPr>
          <p:nvPr>
            <p:ph type="dt" sz="half" idx="10"/>
          </p:nvPr>
        </p:nvSpPr>
        <p:spPr/>
        <p:txBody>
          <a:bodyPr/>
          <a:lstStyle>
            <a:lvl1pPr>
              <a:defRPr/>
            </a:lvl1pPr>
          </a:lstStyle>
          <a:p>
            <a:pPr>
              <a:defRPr/>
            </a:pPr>
            <a:fld id="{2F692C8C-0808-4388-A40B-98ED318814FA}" type="datetime1">
              <a:rPr lang="zh-CN" altLang="en-US"/>
              <a:t>2023/11/20</a:t>
            </a:fld>
            <a:endParaRPr lang="en-US" altLang="zh-CN"/>
          </a:p>
        </p:txBody>
      </p:sp>
      <p:sp>
        <p:nvSpPr>
          <p:cNvPr id="6" name="页脚占位符 2"/>
          <p:cNvSpPr>
            <a:spLocks noGrp="1"/>
          </p:cNvSpPr>
          <p:nvPr>
            <p:ph type="ftr" sz="quarter" idx="11"/>
          </p:nvPr>
        </p:nvSpPr>
        <p:spPr/>
        <p:txBody>
          <a:bodyPr/>
          <a:lstStyle>
            <a:lvl1pPr>
              <a:defRPr/>
            </a:lvl1pPr>
          </a:lstStyle>
          <a:p>
            <a:pPr>
              <a:defRPr/>
            </a:pPr>
            <a:r>
              <a:rPr lang="en-US" altLang="zh-CN"/>
              <a:t>1</a:t>
            </a:r>
          </a:p>
        </p:txBody>
      </p:sp>
      <p:sp>
        <p:nvSpPr>
          <p:cNvPr id="7" name="灯片编号占位符 22"/>
          <p:cNvSpPr>
            <a:spLocks noGrp="1"/>
          </p:cNvSpPr>
          <p:nvPr>
            <p:ph type="sldNum" sz="quarter" idx="12"/>
          </p:nvPr>
        </p:nvSpPr>
        <p:spPr/>
        <p:txBody>
          <a:bodyPr/>
          <a:lstStyle>
            <a:lvl1pPr>
              <a:defRPr/>
            </a:lvl1pPr>
          </a:lstStyle>
          <a:p>
            <a:pPr>
              <a:defRPr/>
            </a:pPr>
            <a:fld id="{C719D608-66CD-4F34-88A9-BFC5928EE41C}" type="slidenum">
              <a:rPr lang="zh-CN" altLang="en-US"/>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7543800" cy="1143000"/>
          </a:xfrm>
        </p:spPr>
        <p:txBody>
          <a:bodyPr/>
          <a:lstStyle>
            <a:lvl1pPr>
              <a:defRPr/>
            </a:lvl1pPr>
          </a:lstStyle>
          <a:p>
            <a:r>
              <a:rPr lang="zh-CN" altLang="en-US"/>
              <a:t>单击此处编辑母版标题样式</a:t>
            </a:r>
            <a:endParaRPr lang="en-US"/>
          </a:p>
        </p:txBody>
      </p:sp>
      <p:sp>
        <p:nvSpPr>
          <p:cNvPr id="11" name="内容占位符 10"/>
          <p:cNvSpPr>
            <a:spLocks noGrp="1"/>
          </p:cNvSpPr>
          <p:nvPr>
            <p:ph sz="quarter" idx="2"/>
          </p:nvPr>
        </p:nvSpPr>
        <p:spPr>
          <a:xfrm>
            <a:off x="457200" y="2362200"/>
            <a:ext cx="3657600" cy="3886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13" name="内容占位符 12"/>
          <p:cNvSpPr>
            <a:spLocks noGrp="1"/>
          </p:cNvSpPr>
          <p:nvPr>
            <p:ph sz="quarter" idx="4"/>
          </p:nvPr>
        </p:nvSpPr>
        <p:spPr>
          <a:xfrm>
            <a:off x="4371975" y="2362200"/>
            <a:ext cx="3657600" cy="3886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12" name="文本占位符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a:r>
              <a:rPr lang="zh-CN" altLang="en-US"/>
              <a:t>单击此处编辑母版文本样式</a:t>
            </a:r>
          </a:p>
        </p:txBody>
      </p:sp>
      <p:sp>
        <p:nvSpPr>
          <p:cNvPr id="14" name="文本占位符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a:r>
              <a:rPr lang="zh-CN" altLang="en-US"/>
              <a:t>单击此处编辑母版文本样式</a:t>
            </a:r>
          </a:p>
        </p:txBody>
      </p:sp>
      <p:sp>
        <p:nvSpPr>
          <p:cNvPr id="7" name="日期占位符 13"/>
          <p:cNvSpPr>
            <a:spLocks noGrp="1"/>
          </p:cNvSpPr>
          <p:nvPr>
            <p:ph type="dt" sz="half" idx="10"/>
          </p:nvPr>
        </p:nvSpPr>
        <p:spPr/>
        <p:txBody>
          <a:bodyPr/>
          <a:lstStyle>
            <a:lvl1pPr>
              <a:defRPr/>
            </a:lvl1pPr>
          </a:lstStyle>
          <a:p>
            <a:pPr>
              <a:defRPr/>
            </a:pPr>
            <a:fld id="{D66CA8EA-2183-4C5C-B379-7FC52AB205A0}" type="datetime1">
              <a:rPr lang="zh-CN" altLang="en-US"/>
              <a:t>2023/11/20</a:t>
            </a:fld>
            <a:endParaRPr lang="en-US" altLang="zh-CN"/>
          </a:p>
        </p:txBody>
      </p:sp>
      <p:sp>
        <p:nvSpPr>
          <p:cNvPr id="8" name="页脚占位符 2"/>
          <p:cNvSpPr>
            <a:spLocks noGrp="1"/>
          </p:cNvSpPr>
          <p:nvPr>
            <p:ph type="ftr" sz="quarter" idx="11"/>
          </p:nvPr>
        </p:nvSpPr>
        <p:spPr/>
        <p:txBody>
          <a:bodyPr/>
          <a:lstStyle>
            <a:lvl1pPr>
              <a:defRPr/>
            </a:lvl1pPr>
          </a:lstStyle>
          <a:p>
            <a:pPr>
              <a:defRPr/>
            </a:pPr>
            <a:r>
              <a:rPr lang="en-US" altLang="zh-CN"/>
              <a:t>1</a:t>
            </a:r>
          </a:p>
        </p:txBody>
      </p:sp>
      <p:sp>
        <p:nvSpPr>
          <p:cNvPr id="9" name="灯片编号占位符 22"/>
          <p:cNvSpPr>
            <a:spLocks noGrp="1"/>
          </p:cNvSpPr>
          <p:nvPr>
            <p:ph type="sldNum" sz="quarter" idx="12"/>
          </p:nvPr>
        </p:nvSpPr>
        <p:spPr/>
        <p:txBody>
          <a:bodyPr/>
          <a:lstStyle>
            <a:lvl1pPr>
              <a:defRPr/>
            </a:lvl1pPr>
          </a:lstStyle>
          <a:p>
            <a:pPr>
              <a:defRPr/>
            </a:pPr>
            <a:fld id="{0226B0EA-C627-43B4-8016-5EB2F64E005A}" type="slidenum">
              <a:rPr lang="zh-CN" altLang="en-US"/>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日期占位符 5"/>
          <p:cNvSpPr>
            <a:spLocks noGrp="1"/>
          </p:cNvSpPr>
          <p:nvPr>
            <p:ph type="dt" sz="half" idx="10"/>
          </p:nvPr>
        </p:nvSpPr>
        <p:spPr/>
        <p:txBody>
          <a:bodyPr/>
          <a:lstStyle>
            <a:lvl1pPr>
              <a:defRPr/>
            </a:lvl1pPr>
          </a:lstStyle>
          <a:p>
            <a:pPr>
              <a:defRPr/>
            </a:pPr>
            <a:fld id="{400D9292-C19F-40F3-A360-EA065133C90F}" type="datetime1">
              <a:rPr lang="zh-CN" altLang="en-US"/>
              <a:t>2023/11/20</a:t>
            </a:fld>
            <a:endParaRPr lang="en-US" altLang="zh-CN"/>
          </a:p>
        </p:txBody>
      </p:sp>
      <p:sp>
        <p:nvSpPr>
          <p:cNvPr id="4" name="灯片编号占位符 6"/>
          <p:cNvSpPr>
            <a:spLocks noGrp="1"/>
          </p:cNvSpPr>
          <p:nvPr>
            <p:ph type="sldNum" sz="quarter" idx="11"/>
          </p:nvPr>
        </p:nvSpPr>
        <p:spPr/>
        <p:txBody>
          <a:bodyPr rtlCol="0"/>
          <a:lstStyle>
            <a:lvl1pPr>
              <a:defRPr/>
            </a:lvl1pPr>
          </a:lstStyle>
          <a:p>
            <a:pPr>
              <a:defRPr/>
            </a:pPr>
            <a:fld id="{D64CFE7F-5609-4D5F-9620-9463D94939CB}" type="slidenum">
              <a:rPr lang="zh-CN" altLang="en-US"/>
              <a:t>‹#›</a:t>
            </a:fld>
            <a:endParaRPr lang="en-US" altLang="zh-CN"/>
          </a:p>
        </p:txBody>
      </p:sp>
      <p:sp>
        <p:nvSpPr>
          <p:cNvPr id="5" name="页脚占位符 7"/>
          <p:cNvSpPr>
            <a:spLocks noGrp="1"/>
          </p:cNvSpPr>
          <p:nvPr>
            <p:ph type="ftr" sz="quarter" idx="12"/>
          </p:nvPr>
        </p:nvSpPr>
        <p:spPr/>
        <p:txBody>
          <a:bodyPr/>
          <a:lstStyle>
            <a:lvl1pPr>
              <a:defRPr/>
            </a:lvl1pPr>
          </a:lstStyle>
          <a:p>
            <a:pPr>
              <a:defRPr/>
            </a:pPr>
            <a:r>
              <a:rPr lang="en-US" altLang="zh-CN"/>
              <a:t>1</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3"/>
          <p:cNvSpPr>
            <a:spLocks noGrp="1"/>
          </p:cNvSpPr>
          <p:nvPr>
            <p:ph type="dt" sz="half" idx="10"/>
          </p:nvPr>
        </p:nvSpPr>
        <p:spPr/>
        <p:txBody>
          <a:bodyPr/>
          <a:lstStyle>
            <a:lvl1pPr>
              <a:defRPr/>
            </a:lvl1pPr>
          </a:lstStyle>
          <a:p>
            <a:pPr>
              <a:defRPr/>
            </a:pPr>
            <a:fld id="{7CF7D9AD-2362-4869-8F17-7640BF6C72D6}" type="datetime1">
              <a:rPr lang="zh-CN" altLang="en-US"/>
              <a:t>2023/11/20</a:t>
            </a:fld>
            <a:endParaRPr lang="en-US" altLang="zh-CN"/>
          </a:p>
        </p:txBody>
      </p:sp>
      <p:sp>
        <p:nvSpPr>
          <p:cNvPr id="3" name="页脚占位符 2"/>
          <p:cNvSpPr>
            <a:spLocks noGrp="1"/>
          </p:cNvSpPr>
          <p:nvPr>
            <p:ph type="ftr" sz="quarter" idx="11"/>
          </p:nvPr>
        </p:nvSpPr>
        <p:spPr/>
        <p:txBody>
          <a:bodyPr/>
          <a:lstStyle>
            <a:lvl1pPr>
              <a:defRPr/>
            </a:lvl1pPr>
          </a:lstStyle>
          <a:p>
            <a:pPr>
              <a:defRPr/>
            </a:pPr>
            <a:r>
              <a:rPr lang="en-US" altLang="zh-CN"/>
              <a:t>1</a:t>
            </a:r>
          </a:p>
        </p:txBody>
      </p:sp>
      <p:sp>
        <p:nvSpPr>
          <p:cNvPr id="4" name="灯片编号占位符 22"/>
          <p:cNvSpPr>
            <a:spLocks noGrp="1"/>
          </p:cNvSpPr>
          <p:nvPr>
            <p:ph type="sldNum" sz="quarter" idx="12"/>
          </p:nvPr>
        </p:nvSpPr>
        <p:spPr/>
        <p:txBody>
          <a:bodyPr/>
          <a:lstStyle>
            <a:lvl1pPr>
              <a:defRPr/>
            </a:lvl1pPr>
          </a:lstStyle>
          <a:p>
            <a:pPr>
              <a:defRPr/>
            </a:pPr>
            <a:fld id="{82B2ABDE-5836-47C6-8FA0-D74CC56AC333}" type="slidenum">
              <a:rPr lang="zh-CN" altLang="en-US"/>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5" name="直接连接符 4"/>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a:lstStyle/>
          <a:p>
            <a:pPr>
              <a:defRPr/>
            </a:pPr>
            <a:endParaRPr kumimoji="0" lang="en-US" dirty="0">
              <a:ea typeface="宋体" panose="02010600030101010101" pitchFamily="2" charset="-122"/>
            </a:endParaRPr>
          </a:p>
        </p:txBody>
      </p:sp>
      <p:sp>
        <p:nvSpPr>
          <p:cNvPr id="6" name="直接连接符 5"/>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a:lstStyle/>
          <a:p>
            <a:pPr>
              <a:defRPr/>
            </a:pPr>
            <a:endParaRPr kumimoji="0" lang="en-US" dirty="0">
              <a:ea typeface="宋体" panose="02010600030101010101" pitchFamily="2" charset="-122"/>
            </a:endParaRPr>
          </a:p>
        </p:txBody>
      </p:sp>
      <p:sp>
        <p:nvSpPr>
          <p:cNvPr id="7" name="直接连接符 6"/>
          <p:cNvSpPr>
            <a:spLocks noChangeShapeType="1"/>
          </p:cNvSpPr>
          <p:nvPr/>
        </p:nvSpPr>
        <p:spPr bwMode="auto">
          <a:xfrm>
            <a:off x="6192838" y="0"/>
            <a:ext cx="0" cy="6858000"/>
          </a:xfrm>
          <a:prstGeom prst="line">
            <a:avLst/>
          </a:prstGeom>
          <a:noFill/>
          <a:ln w="12700" cap="flat" cmpd="sng" algn="ctr">
            <a:solidFill>
              <a:schemeClr val="accent1"/>
            </a:solidFill>
            <a:prstDash val="solid"/>
            <a:round/>
            <a:headEnd type="none" w="med" len="med"/>
            <a:tailEnd type="none" w="med" len="med"/>
          </a:ln>
          <a:effectLst/>
        </p:spPr>
        <p:txBody>
          <a:bodyPr/>
          <a:lstStyle/>
          <a:p>
            <a:pPr>
              <a:defRPr/>
            </a:pPr>
            <a:endParaRPr kumimoji="0" lang="en-US" dirty="0">
              <a:ea typeface="宋体" panose="02010600030101010101" pitchFamily="2" charset="-122"/>
            </a:endParaRPr>
          </a:p>
        </p:txBody>
      </p:sp>
      <p:sp>
        <p:nvSpPr>
          <p:cNvPr id="8" name="直接连接符 7"/>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a:lstStyle/>
          <a:p>
            <a:pPr>
              <a:defRPr/>
            </a:pPr>
            <a:endParaRPr kumimoji="0" lang="en-US">
              <a:ea typeface="宋体" panose="02010600030101010101" pitchFamily="2" charset="-122"/>
            </a:endParaRPr>
          </a:p>
        </p:txBody>
      </p:sp>
      <p:sp>
        <p:nvSpPr>
          <p:cNvPr id="9" name="矩形 8"/>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kumimoji="0" lang="en-US"/>
          </a:p>
        </p:txBody>
      </p:sp>
      <p:sp>
        <p:nvSpPr>
          <p:cNvPr id="10" name="直接连接符 9"/>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a:lstStyle/>
          <a:p>
            <a:pPr>
              <a:defRPr/>
            </a:pPr>
            <a:endParaRPr kumimoji="0" lang="en-US">
              <a:ea typeface="宋体" panose="02010600030101010101" pitchFamily="2" charset="-122"/>
            </a:endParaRPr>
          </a:p>
        </p:txBody>
      </p:sp>
      <p:sp>
        <p:nvSpPr>
          <p:cNvPr id="11" name="椭圆 10"/>
          <p:cNvSpPr/>
          <p:nvPr/>
        </p:nvSpPr>
        <p:spPr>
          <a:xfrm>
            <a:off x="8156575" y="5715000"/>
            <a:ext cx="549275" cy="549275"/>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kumimoji="0" lang="en-US" dirty="0"/>
          </a:p>
        </p:txBody>
      </p:sp>
      <p:sp>
        <p:nvSpPr>
          <p:cNvPr id="2" name="标题 1"/>
          <p:cNvSpPr>
            <a:spLocks noGrp="1"/>
          </p:cNvSpPr>
          <p:nvPr>
            <p:ph type="title"/>
          </p:nvPr>
        </p:nvSpPr>
        <p:spPr>
          <a:xfrm rot="5400000">
            <a:off x="3371850" y="3200400"/>
            <a:ext cx="6309360" cy="457200"/>
          </a:xfrm>
        </p:spPr>
        <p:txBody>
          <a:bodyPr/>
          <a:lstStyle>
            <a:lvl1pPr algn="l">
              <a:buNone/>
              <a:defRPr sz="2000" b="1" cap="small" baseline="0"/>
            </a:lvl1pPr>
          </a:lstStyle>
          <a:p>
            <a:r>
              <a:rPr lang="zh-CN" altLang="en-US"/>
              <a:t>单击此处编辑母版标题样式</a:t>
            </a:r>
            <a:endParaRPr lang="en-US"/>
          </a:p>
        </p:txBody>
      </p:sp>
      <p:sp>
        <p:nvSpPr>
          <p:cNvPr id="3" name="文本占位符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a:r>
              <a:rPr lang="zh-CN" altLang="en-US"/>
              <a:t>单击此处编辑母版文本样式</a:t>
            </a:r>
          </a:p>
        </p:txBody>
      </p:sp>
      <p:sp>
        <p:nvSpPr>
          <p:cNvPr id="18" name="内容占位符 17"/>
          <p:cNvSpPr>
            <a:spLocks noGrp="1"/>
          </p:cNvSpPr>
          <p:nvPr>
            <p:ph sz="quarter" idx="1"/>
          </p:nvPr>
        </p:nvSpPr>
        <p:spPr>
          <a:xfrm>
            <a:off x="304800" y="274320"/>
            <a:ext cx="5638800" cy="632764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12" name="日期占位符 20"/>
          <p:cNvSpPr>
            <a:spLocks noGrp="1"/>
          </p:cNvSpPr>
          <p:nvPr>
            <p:ph type="dt" sz="half" idx="10"/>
          </p:nvPr>
        </p:nvSpPr>
        <p:spPr/>
        <p:txBody>
          <a:bodyPr/>
          <a:lstStyle>
            <a:lvl1pPr>
              <a:defRPr/>
            </a:lvl1pPr>
          </a:lstStyle>
          <a:p>
            <a:pPr>
              <a:defRPr/>
            </a:pPr>
            <a:fld id="{41767E22-07B4-497F-8671-9FEF75D98BF4}" type="datetime1">
              <a:rPr lang="zh-CN" altLang="en-US"/>
              <a:t>2023/11/20</a:t>
            </a:fld>
            <a:endParaRPr lang="en-US" altLang="zh-CN"/>
          </a:p>
        </p:txBody>
      </p:sp>
      <p:sp>
        <p:nvSpPr>
          <p:cNvPr id="13" name="灯片编号占位符 21"/>
          <p:cNvSpPr>
            <a:spLocks noGrp="1"/>
          </p:cNvSpPr>
          <p:nvPr>
            <p:ph type="sldNum" sz="quarter" idx="11"/>
          </p:nvPr>
        </p:nvSpPr>
        <p:spPr/>
        <p:txBody>
          <a:bodyPr rtlCol="0"/>
          <a:lstStyle>
            <a:lvl1pPr>
              <a:defRPr/>
            </a:lvl1pPr>
          </a:lstStyle>
          <a:p>
            <a:pPr>
              <a:defRPr/>
            </a:pPr>
            <a:fld id="{EA8385AE-6CE8-4D1A-9D4B-A97B29345099}" type="slidenum">
              <a:rPr lang="zh-CN" altLang="en-US"/>
              <a:t>‹#›</a:t>
            </a:fld>
            <a:endParaRPr lang="en-US" altLang="zh-CN"/>
          </a:p>
        </p:txBody>
      </p:sp>
      <p:sp>
        <p:nvSpPr>
          <p:cNvPr id="14" name="页脚占位符 22"/>
          <p:cNvSpPr>
            <a:spLocks noGrp="1"/>
          </p:cNvSpPr>
          <p:nvPr>
            <p:ph type="ftr" sz="quarter" idx="12"/>
          </p:nvPr>
        </p:nvSpPr>
        <p:spPr/>
        <p:txBody>
          <a:bodyPr/>
          <a:lstStyle>
            <a:lvl1pPr>
              <a:defRPr/>
            </a:lvl1pPr>
          </a:lstStyle>
          <a:p>
            <a:pPr>
              <a:defRPr/>
            </a:pPr>
            <a:r>
              <a:rPr lang="en-US" altLang="zh-CN"/>
              <a:t>1</a:t>
            </a:r>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5" name="直接连接符 4"/>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a:lstStyle/>
          <a:p>
            <a:pPr>
              <a:defRPr/>
            </a:pPr>
            <a:endParaRPr kumimoji="0" lang="en-US">
              <a:ea typeface="宋体" panose="02010600030101010101" pitchFamily="2" charset="-122"/>
            </a:endParaRPr>
          </a:p>
        </p:txBody>
      </p:sp>
      <p:sp>
        <p:nvSpPr>
          <p:cNvPr id="6" name="椭圆 5"/>
          <p:cNvSpPr/>
          <p:nvPr/>
        </p:nvSpPr>
        <p:spPr>
          <a:xfrm>
            <a:off x="8156575" y="5715000"/>
            <a:ext cx="549275" cy="549275"/>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kumimoji="0" lang="en-US" dirty="0"/>
          </a:p>
        </p:txBody>
      </p:sp>
      <p:sp>
        <p:nvSpPr>
          <p:cNvPr id="7" name="直接连接符 6"/>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a:lstStyle/>
          <a:p>
            <a:pPr>
              <a:defRPr/>
            </a:pPr>
            <a:endParaRPr kumimoji="0" lang="en-US">
              <a:ea typeface="宋体" panose="02010600030101010101" pitchFamily="2" charset="-122"/>
            </a:endParaRPr>
          </a:p>
        </p:txBody>
      </p:sp>
      <p:sp>
        <p:nvSpPr>
          <p:cNvPr id="8" name="矩形 7"/>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kumimoji="0" lang="en-US"/>
          </a:p>
        </p:txBody>
      </p:sp>
      <p:sp>
        <p:nvSpPr>
          <p:cNvPr id="9" name="直接连接符 8"/>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a:lstStyle/>
          <a:p>
            <a:pPr>
              <a:defRPr/>
            </a:pPr>
            <a:endParaRPr kumimoji="0" lang="en-US">
              <a:ea typeface="宋体" panose="02010600030101010101" pitchFamily="2" charset="-122"/>
            </a:endParaRPr>
          </a:p>
        </p:txBody>
      </p:sp>
      <p:sp>
        <p:nvSpPr>
          <p:cNvPr id="10" name="直接连接符 9"/>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a:lstStyle/>
          <a:p>
            <a:pPr>
              <a:defRPr/>
            </a:pPr>
            <a:endParaRPr kumimoji="0" lang="en-US" dirty="0">
              <a:ea typeface="宋体" panose="02010600030101010101" pitchFamily="2" charset="-122"/>
            </a:endParaRPr>
          </a:p>
        </p:txBody>
      </p:sp>
      <p:sp>
        <p:nvSpPr>
          <p:cNvPr id="11" name="直接连接符 10"/>
          <p:cNvSpPr>
            <a:spLocks noChangeShapeType="1"/>
          </p:cNvSpPr>
          <p:nvPr/>
        </p:nvSpPr>
        <p:spPr bwMode="auto">
          <a:xfrm>
            <a:off x="6192838" y="0"/>
            <a:ext cx="0" cy="6858000"/>
          </a:xfrm>
          <a:prstGeom prst="line">
            <a:avLst/>
          </a:prstGeom>
          <a:noFill/>
          <a:ln w="12700" cap="flat" cmpd="sng" algn="ctr">
            <a:solidFill>
              <a:schemeClr val="accent1"/>
            </a:solidFill>
            <a:prstDash val="solid"/>
            <a:round/>
            <a:headEnd type="none" w="med" len="med"/>
            <a:tailEnd type="none" w="med" len="med"/>
          </a:ln>
          <a:effectLst/>
        </p:spPr>
        <p:txBody>
          <a:bodyPr/>
          <a:lstStyle/>
          <a:p>
            <a:pPr>
              <a:defRPr/>
            </a:pPr>
            <a:endParaRPr kumimoji="0" lang="en-US" dirty="0">
              <a:ea typeface="宋体" panose="02010600030101010101" pitchFamily="2" charset="-122"/>
            </a:endParaRPr>
          </a:p>
        </p:txBody>
      </p:sp>
      <p:sp>
        <p:nvSpPr>
          <p:cNvPr id="2" name="标题 1"/>
          <p:cNvSpPr>
            <a:spLocks noGrp="1"/>
          </p:cNvSpPr>
          <p:nvPr>
            <p:ph type="title"/>
          </p:nvPr>
        </p:nvSpPr>
        <p:spPr>
          <a:xfrm rot="5400000">
            <a:off x="3350133" y="3200400"/>
            <a:ext cx="6309360" cy="457200"/>
          </a:xfrm>
        </p:spPr>
        <p:txBody>
          <a:bodyPr/>
          <a:lstStyle>
            <a:lvl1pPr algn="l">
              <a:buNone/>
              <a:defRPr sz="2000" b="1"/>
            </a:lvl1pPr>
          </a:lstStyle>
          <a:p>
            <a:r>
              <a:rPr lang="zh-CN" altLang="en-US"/>
              <a:t>单击此处编辑母版标题样式</a:t>
            </a:r>
            <a:endParaRPr lang="en-US"/>
          </a:p>
        </p:txBody>
      </p:sp>
      <p:sp>
        <p:nvSpPr>
          <p:cNvPr id="3" name="图片占位符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ormAutofit/>
          </a:bodyPr>
          <a:lstStyle>
            <a:lvl1pPr marL="0" indent="0">
              <a:buNone/>
              <a:defRPr sz="3200"/>
            </a:lvl1pPr>
          </a:lstStyle>
          <a:p>
            <a:pPr lvl="0"/>
            <a:r>
              <a:rPr lang="zh-CN" altLang="en-US" noProof="0"/>
              <a:t>单击图标添加图片</a:t>
            </a:r>
            <a:endParaRPr lang="en-US" noProof="0" dirty="0"/>
          </a:p>
        </p:txBody>
      </p:sp>
      <p:sp>
        <p:nvSpPr>
          <p:cNvPr id="4" name="文本占位符 3"/>
          <p:cNvSpPr>
            <a:spLocks noGrp="1"/>
          </p:cNvSpPr>
          <p:nvPr>
            <p:ph type="body" sz="half" idx="2"/>
          </p:nvPr>
        </p:nvSpPr>
        <p:spPr>
          <a:xfrm>
            <a:off x="6765798" y="264795"/>
            <a:ext cx="1524000" cy="4956048"/>
          </a:xfrm>
        </p:spPr>
        <p:txBody>
          <a:bodyPr rot="0" spcFirstLastPara="0" vertOverflow="overflow" horzOverflow="overflow" spcCol="274320" rtlCol="0" fromWordArt="0" forceAA="0">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a:r>
              <a:rPr lang="zh-CN" altLang="en-US"/>
              <a:t>单击此处编辑母版文本样式</a:t>
            </a:r>
          </a:p>
        </p:txBody>
      </p:sp>
      <p:sp>
        <p:nvSpPr>
          <p:cNvPr id="12" name="日期占位符 16"/>
          <p:cNvSpPr>
            <a:spLocks noGrp="1"/>
          </p:cNvSpPr>
          <p:nvPr>
            <p:ph type="dt" sz="half" idx="10"/>
          </p:nvPr>
        </p:nvSpPr>
        <p:spPr/>
        <p:txBody>
          <a:bodyPr/>
          <a:lstStyle>
            <a:lvl1pPr>
              <a:defRPr/>
            </a:lvl1pPr>
          </a:lstStyle>
          <a:p>
            <a:pPr>
              <a:defRPr/>
            </a:pPr>
            <a:fld id="{A70371F7-2BE0-454B-BD9C-BA0DF7A398E8}" type="datetime1">
              <a:rPr lang="zh-CN" altLang="en-US"/>
              <a:t>2023/11/20</a:t>
            </a:fld>
            <a:endParaRPr lang="en-US" altLang="zh-CN"/>
          </a:p>
        </p:txBody>
      </p:sp>
      <p:sp>
        <p:nvSpPr>
          <p:cNvPr id="13" name="灯片编号占位符 17"/>
          <p:cNvSpPr>
            <a:spLocks noGrp="1"/>
          </p:cNvSpPr>
          <p:nvPr>
            <p:ph type="sldNum" sz="quarter" idx="11"/>
          </p:nvPr>
        </p:nvSpPr>
        <p:spPr/>
        <p:txBody>
          <a:bodyPr rtlCol="0"/>
          <a:lstStyle>
            <a:lvl1pPr>
              <a:defRPr/>
            </a:lvl1pPr>
          </a:lstStyle>
          <a:p>
            <a:pPr>
              <a:defRPr/>
            </a:pPr>
            <a:fld id="{5AACDD30-7909-4C37-8F14-92EE01754D2C}" type="slidenum">
              <a:rPr lang="zh-CN" altLang="en-US"/>
              <a:t>‹#›</a:t>
            </a:fld>
            <a:endParaRPr lang="en-US" altLang="zh-CN"/>
          </a:p>
        </p:txBody>
      </p:sp>
      <p:sp>
        <p:nvSpPr>
          <p:cNvPr id="14" name="页脚占位符 20"/>
          <p:cNvSpPr>
            <a:spLocks noGrp="1"/>
          </p:cNvSpPr>
          <p:nvPr>
            <p:ph type="ftr" sz="quarter" idx="12"/>
          </p:nvPr>
        </p:nvSpPr>
        <p:spPr/>
        <p:txBody>
          <a:bodyPr/>
          <a:lstStyle>
            <a:lvl1pPr>
              <a:defRPr/>
            </a:lvl1pPr>
          </a:lstStyle>
          <a:p>
            <a:pPr>
              <a:defRPr/>
            </a:pPr>
            <a:r>
              <a:rPr lang="en-US" altLang="zh-CN"/>
              <a:t>1</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直接连接符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a:lstStyle/>
          <a:p>
            <a:pPr>
              <a:defRPr/>
            </a:pPr>
            <a:endParaRPr kumimoji="0" lang="en-US" dirty="0">
              <a:ea typeface="宋体" panose="02010600030101010101" pitchFamily="2" charset="-122"/>
            </a:endParaRPr>
          </a:p>
        </p:txBody>
      </p:sp>
      <p:sp>
        <p:nvSpPr>
          <p:cNvPr id="22" name="标题占位符 21"/>
          <p:cNvSpPr>
            <a:spLocks noGrp="1"/>
          </p:cNvSpPr>
          <p:nvPr>
            <p:ph type="title"/>
          </p:nvPr>
        </p:nvSpPr>
        <p:spPr>
          <a:xfrm>
            <a:off x="457200" y="274638"/>
            <a:ext cx="7467600" cy="1143000"/>
          </a:xfrm>
          <a:prstGeom prst="rect">
            <a:avLst/>
          </a:prstGeom>
        </p:spPr>
        <p:txBody>
          <a:bodyPr vert="horz" anchor="b">
            <a:normAutofit/>
          </a:bodyPr>
          <a:lstStyle/>
          <a:p>
            <a:r>
              <a:rPr lang="zh-CN" altLang="en-US"/>
              <a:t>单击此处编辑母版标题样式</a:t>
            </a:r>
            <a:endParaRPr lang="en-US"/>
          </a:p>
        </p:txBody>
      </p:sp>
      <p:sp>
        <p:nvSpPr>
          <p:cNvPr id="25604" name="文本占位符 12"/>
          <p:cNvSpPr>
            <a:spLocks noGrp="1"/>
          </p:cNvSpPr>
          <p:nvPr>
            <p:ph type="body" idx="1"/>
          </p:nvPr>
        </p:nvSpPr>
        <p:spPr bwMode="auto">
          <a:xfrm>
            <a:off x="457200" y="1600200"/>
            <a:ext cx="7467600" cy="4873625"/>
          </a:xfrm>
          <a:prstGeom prst="rect">
            <a:avLst/>
          </a:prstGeom>
          <a:noFill/>
          <a:ln w="9525">
            <a:noFill/>
            <a:miter lim="800000"/>
          </a:ln>
        </p:spPr>
        <p:txBody>
          <a:bodyPr vert="horz" wrap="square" lIns="91440" tIns="45720" rIns="91440" bIns="45720" numCol="1" anchor="t" anchorCtr="0" compatLnSpc="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4" name="日期占位符 13"/>
          <p:cNvSpPr>
            <a:spLocks noGrp="1"/>
          </p:cNvSpPr>
          <p:nvPr>
            <p:ph type="dt" sz="half" idx="2"/>
          </p:nvPr>
        </p:nvSpPr>
        <p:spPr>
          <a:xfrm rot="5400000">
            <a:off x="7589045" y="1081881"/>
            <a:ext cx="2011362" cy="384175"/>
          </a:xfrm>
          <a:prstGeom prst="rect">
            <a:avLst/>
          </a:prstGeom>
        </p:spPr>
        <p:txBody>
          <a:bodyPr vert="horz" wrap="square" lIns="91440" tIns="45720" rIns="91440" bIns="45720" numCol="1" anchor="ctr" anchorCtr="0" compatLnSpc="1"/>
          <a:lstStyle>
            <a:lvl1pPr algn="r">
              <a:defRPr kumimoji="0" sz="1200">
                <a:solidFill>
                  <a:schemeClr val="tx2"/>
                </a:solidFill>
                <a:ea typeface="宋体" panose="02010600030101010101" pitchFamily="2" charset="-122"/>
              </a:defRPr>
            </a:lvl1pPr>
          </a:lstStyle>
          <a:p>
            <a:pPr>
              <a:defRPr/>
            </a:pPr>
            <a:fld id="{2B2FE3C9-3ADE-4852-B7A0-F344575CF699}" type="datetime1">
              <a:rPr lang="zh-CN" altLang="en-US"/>
              <a:t>2023/11/20</a:t>
            </a:fld>
            <a:endParaRPr lang="en-US" altLang="zh-CN"/>
          </a:p>
        </p:txBody>
      </p:sp>
      <p:sp>
        <p:nvSpPr>
          <p:cNvPr id="3" name="页脚占位符 2"/>
          <p:cNvSpPr>
            <a:spLocks noGrp="1"/>
          </p:cNvSpPr>
          <p:nvPr>
            <p:ph type="ftr" sz="quarter" idx="3"/>
          </p:nvPr>
        </p:nvSpPr>
        <p:spPr>
          <a:xfrm rot="5400000">
            <a:off x="6989763" y="3736975"/>
            <a:ext cx="3200400" cy="365125"/>
          </a:xfrm>
          <a:prstGeom prst="rect">
            <a:avLst/>
          </a:prstGeom>
        </p:spPr>
        <p:txBody>
          <a:bodyPr vert="horz" wrap="square" lIns="91440" tIns="45720" rIns="91440" bIns="45720" numCol="1" anchor="ctr" anchorCtr="0" compatLnSpc="1"/>
          <a:lstStyle>
            <a:lvl1pPr>
              <a:defRPr kumimoji="0" sz="1200">
                <a:solidFill>
                  <a:schemeClr val="tx2"/>
                </a:solidFill>
                <a:ea typeface="宋体" panose="02010600030101010101" pitchFamily="2" charset="-122"/>
              </a:defRPr>
            </a:lvl1pPr>
          </a:lstStyle>
          <a:p>
            <a:pPr>
              <a:defRPr/>
            </a:pPr>
            <a:r>
              <a:rPr lang="en-US" altLang="zh-CN"/>
              <a:t>1</a:t>
            </a:r>
          </a:p>
        </p:txBody>
      </p:sp>
      <p:sp>
        <p:nvSpPr>
          <p:cNvPr id="7" name="直接连接符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a:lstStyle/>
          <a:p>
            <a:pPr>
              <a:defRPr/>
            </a:pPr>
            <a:endParaRPr kumimoji="0" lang="en-US">
              <a:ea typeface="宋体" panose="02010600030101010101" pitchFamily="2" charset="-122"/>
            </a:endParaRPr>
          </a:p>
        </p:txBody>
      </p:sp>
      <p:sp>
        <p:nvSpPr>
          <p:cNvPr id="9" name="直接连接符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a:lstStyle/>
          <a:p>
            <a:pPr>
              <a:defRPr/>
            </a:pPr>
            <a:endParaRPr kumimoji="0" lang="en-US">
              <a:ea typeface="宋体" panose="02010600030101010101" pitchFamily="2" charset="-122"/>
            </a:endParaRPr>
          </a:p>
        </p:txBody>
      </p:sp>
      <p:sp>
        <p:nvSpPr>
          <p:cNvPr id="10" name="矩形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kumimoji="0" lang="en-US"/>
          </a:p>
        </p:txBody>
      </p:sp>
      <p:sp>
        <p:nvSpPr>
          <p:cNvPr id="11" name="直接连接符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a:lstStyle/>
          <a:p>
            <a:pPr>
              <a:defRPr/>
            </a:pPr>
            <a:endParaRPr kumimoji="0" lang="en-US">
              <a:ea typeface="宋体" panose="02010600030101010101" pitchFamily="2" charset="-122"/>
            </a:endParaRPr>
          </a:p>
        </p:txBody>
      </p:sp>
      <p:sp>
        <p:nvSpPr>
          <p:cNvPr id="12" name="椭圆 11"/>
          <p:cNvSpPr/>
          <p:nvPr/>
        </p:nvSpPr>
        <p:spPr>
          <a:xfrm>
            <a:off x="8156575" y="5715000"/>
            <a:ext cx="549275" cy="549275"/>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kumimoji="0" lang="en-US" dirty="0"/>
          </a:p>
        </p:txBody>
      </p:sp>
      <p:sp>
        <p:nvSpPr>
          <p:cNvPr id="23" name="灯片编号占位符 22"/>
          <p:cNvSpPr>
            <a:spLocks noGrp="1"/>
          </p:cNvSpPr>
          <p:nvPr>
            <p:ph type="sldNum" sz="quarter" idx="4"/>
          </p:nvPr>
        </p:nvSpPr>
        <p:spPr>
          <a:xfrm>
            <a:off x="8129588" y="5734050"/>
            <a:ext cx="609600" cy="520700"/>
          </a:xfrm>
          <a:prstGeom prst="rect">
            <a:avLst/>
          </a:prstGeom>
        </p:spPr>
        <p:txBody>
          <a:bodyPr vert="horz" anchor="ctr"/>
          <a:lstStyle>
            <a:lvl1pPr algn="ctr" eaLnBrk="1" latinLnBrk="0" hangingPunct="1">
              <a:defRPr kumimoji="0" sz="1400" b="1">
                <a:solidFill>
                  <a:srgbClr val="FFFFFF"/>
                </a:solidFill>
                <a:ea typeface="宋体" panose="02010600030101010101" pitchFamily="2" charset="-122"/>
              </a:defRPr>
            </a:lvl1pPr>
          </a:lstStyle>
          <a:p>
            <a:pPr>
              <a:defRPr/>
            </a:pPr>
            <a:fld id="{450F7256-6B2A-405F-B781-F4B29D8DD129}" type="slidenum">
              <a:rPr lang="zh-CN" altLang="en-US"/>
              <a:t>‹#›</a:t>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 id="2147483662" r:id="rId13"/>
    <p:sldLayoutId id="2147483663" r:id="rId14"/>
  </p:sldLayoutIdLst>
  <p:hf hdr="0" ftr="0" dt="0"/>
  <p:txStyles>
    <p:titleStyle>
      <a:lvl1pPr algn="l" rtl="0" eaLnBrk="0" fontAlgn="base" hangingPunct="0">
        <a:spcBef>
          <a:spcPct val="0"/>
        </a:spcBef>
        <a:spcAft>
          <a:spcPct val="0"/>
        </a:spcAft>
        <a:defRPr sz="3000" kern="1200" cap="small">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Century Schoolbook" panose="02040604050505020304" pitchFamily="18" charset="0"/>
        </a:defRPr>
      </a:lvl2pPr>
      <a:lvl3pPr algn="l" rtl="0" eaLnBrk="0" fontAlgn="base" hangingPunct="0">
        <a:spcBef>
          <a:spcPct val="0"/>
        </a:spcBef>
        <a:spcAft>
          <a:spcPct val="0"/>
        </a:spcAft>
        <a:defRPr sz="3000">
          <a:solidFill>
            <a:schemeClr val="tx2"/>
          </a:solidFill>
          <a:latin typeface="Century Schoolbook" panose="02040604050505020304" pitchFamily="18" charset="0"/>
        </a:defRPr>
      </a:lvl3pPr>
      <a:lvl4pPr algn="l" rtl="0" eaLnBrk="0" fontAlgn="base" hangingPunct="0">
        <a:spcBef>
          <a:spcPct val="0"/>
        </a:spcBef>
        <a:spcAft>
          <a:spcPct val="0"/>
        </a:spcAft>
        <a:defRPr sz="3000">
          <a:solidFill>
            <a:schemeClr val="tx2"/>
          </a:solidFill>
          <a:latin typeface="Century Schoolbook" panose="02040604050505020304" pitchFamily="18" charset="0"/>
        </a:defRPr>
      </a:lvl4pPr>
      <a:lvl5pPr algn="l" rtl="0" eaLnBrk="0" fontAlgn="base" hangingPunct="0">
        <a:spcBef>
          <a:spcPct val="0"/>
        </a:spcBef>
        <a:spcAft>
          <a:spcPct val="0"/>
        </a:spcAft>
        <a:defRPr sz="3000">
          <a:solidFill>
            <a:schemeClr val="tx2"/>
          </a:solidFill>
          <a:latin typeface="Century Schoolbook" panose="02040604050505020304" pitchFamily="18" charset="0"/>
        </a:defRPr>
      </a:lvl5pPr>
      <a:lvl6pPr marL="457200" algn="l" rtl="0" fontAlgn="base">
        <a:spcBef>
          <a:spcPct val="0"/>
        </a:spcBef>
        <a:spcAft>
          <a:spcPct val="0"/>
        </a:spcAft>
        <a:defRPr sz="3000">
          <a:solidFill>
            <a:schemeClr val="tx2"/>
          </a:solidFill>
          <a:latin typeface="Century Schoolbook" panose="02040604050505020304" pitchFamily="18" charset="0"/>
        </a:defRPr>
      </a:lvl6pPr>
      <a:lvl7pPr marL="914400" algn="l" rtl="0" fontAlgn="base">
        <a:spcBef>
          <a:spcPct val="0"/>
        </a:spcBef>
        <a:spcAft>
          <a:spcPct val="0"/>
        </a:spcAft>
        <a:defRPr sz="3000">
          <a:solidFill>
            <a:schemeClr val="tx2"/>
          </a:solidFill>
          <a:latin typeface="Century Schoolbook" panose="02040604050505020304" pitchFamily="18" charset="0"/>
        </a:defRPr>
      </a:lvl7pPr>
      <a:lvl8pPr marL="1371600" algn="l" rtl="0" fontAlgn="base">
        <a:spcBef>
          <a:spcPct val="0"/>
        </a:spcBef>
        <a:spcAft>
          <a:spcPct val="0"/>
        </a:spcAft>
        <a:defRPr sz="3000">
          <a:solidFill>
            <a:schemeClr val="tx2"/>
          </a:solidFill>
          <a:latin typeface="Century Schoolbook" panose="02040604050505020304" pitchFamily="18" charset="0"/>
        </a:defRPr>
      </a:lvl8pPr>
      <a:lvl9pPr marL="1828800" algn="l" rtl="0" fontAlgn="base">
        <a:spcBef>
          <a:spcPct val="0"/>
        </a:spcBef>
        <a:spcAft>
          <a:spcPct val="0"/>
        </a:spcAft>
        <a:defRPr sz="3000">
          <a:solidFill>
            <a:schemeClr val="tx2"/>
          </a:solidFill>
          <a:latin typeface="Century Schoolbook" panose="02040604050505020304" pitchFamily="18" charset="0"/>
        </a:defRPr>
      </a:lvl9pPr>
    </p:titleStyle>
    <p:bodyStyle>
      <a:lvl1pPr marL="273050" indent="-273050" algn="l" rtl="0" eaLnBrk="0" fontAlgn="base" hangingPunct="0">
        <a:spcBef>
          <a:spcPts val="600"/>
        </a:spcBef>
        <a:spcAft>
          <a:spcPct val="0"/>
        </a:spcAft>
        <a:buClr>
          <a:schemeClr val="accent1"/>
        </a:buClr>
        <a:buSzPct val="70000"/>
        <a:buFont typeface="Wingdings" panose="05000000000000000000" pitchFamily="2" charset="2"/>
        <a:buChar char=""/>
        <a:defRPr sz="2400" kern="1200">
          <a:solidFill>
            <a:schemeClr val="tx1"/>
          </a:solidFill>
          <a:latin typeface="+mn-lt"/>
          <a:ea typeface="+mn-ea"/>
          <a:cs typeface="+mn-cs"/>
        </a:defRPr>
      </a:lvl1pPr>
      <a:lvl2pPr marL="640080" indent="-273050" algn="l" rtl="0" eaLnBrk="0" fontAlgn="base" hangingPunct="0">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mn-lt"/>
          <a:ea typeface="+mn-ea"/>
          <a:cs typeface="+mn-cs"/>
        </a:defRPr>
      </a:lvl2pPr>
      <a:lvl3pPr marL="914400" indent="-182880" algn="l" rtl="0" eaLnBrk="0" fontAlgn="base" hangingPunct="0">
        <a:spcBef>
          <a:spcPct val="20000"/>
        </a:spcBef>
        <a:spcAft>
          <a:spcPct val="0"/>
        </a:spcAft>
        <a:buClr>
          <a:srgbClr val="E0752F"/>
        </a:buClr>
        <a:buSzPct val="60000"/>
        <a:buFont typeface="Wingdings" panose="05000000000000000000" pitchFamily="2" charset="2"/>
        <a:buChar char=""/>
        <a:defRPr sz="2400" kern="1200">
          <a:solidFill>
            <a:schemeClr val="tx1"/>
          </a:solidFill>
          <a:latin typeface="+mn-lt"/>
          <a:ea typeface="+mn-ea"/>
          <a:cs typeface="+mn-cs"/>
        </a:defRPr>
      </a:lvl3pPr>
      <a:lvl4pPr marL="1187450" indent="-182880" algn="l" rtl="0" eaLnBrk="0" fontAlgn="base" hangingPunct="0">
        <a:spcBef>
          <a:spcPct val="20000"/>
        </a:spcBef>
        <a:spcAft>
          <a:spcPct val="0"/>
        </a:spcAft>
        <a:buClr>
          <a:srgbClr val="FEC3AE"/>
        </a:buClr>
        <a:buSzPct val="60000"/>
        <a:buFont typeface="Wingdings" panose="05000000000000000000" pitchFamily="2" charset="2"/>
        <a:buChar char=""/>
        <a:defRPr sz="2000" kern="1200">
          <a:solidFill>
            <a:schemeClr val="tx1"/>
          </a:solidFill>
          <a:latin typeface="+mn-lt"/>
          <a:ea typeface="+mn-ea"/>
          <a:cs typeface="+mn-cs"/>
        </a:defRPr>
      </a:lvl4pPr>
      <a:lvl5pPr marL="1462405" indent="-182880" algn="l" rtl="0" eaLnBrk="0" fontAlgn="base" hangingPunct="0">
        <a:spcBef>
          <a:spcPct val="20000"/>
        </a:spcBef>
        <a:spcAft>
          <a:spcPct val="0"/>
        </a:spcAft>
        <a:buClr>
          <a:srgbClr val="BDCAE9"/>
        </a:buClr>
        <a:buSzPct val="68000"/>
        <a:buFont typeface="Wingdings 2" panose="05020102010507070707" pitchFamily="18" charset="2"/>
        <a:buChar char=""/>
        <a:defRPr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panose="05000000000000000000"/>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slide" Target="slide8.xml"/><Relationship Id="rId2" Type="http://schemas.openxmlformats.org/officeDocument/2006/relationships/slideLayout" Target="../slideLayouts/slideLayout7.xml"/><Relationship Id="rId1" Type="http://schemas.openxmlformats.org/officeDocument/2006/relationships/tags" Target="../tags/tag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8.bin"/><Relationship Id="rId7" Type="http://schemas.openxmlformats.org/officeDocument/2006/relationships/image" Target="../media/image15.wmf"/><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oleObject" Target="../embeddings/oleObject9.bin"/><Relationship Id="rId5" Type="http://schemas.openxmlformats.org/officeDocument/2006/relationships/image" Target="../media/image3.png"/><Relationship Id="rId4" Type="http://schemas.openxmlformats.org/officeDocument/2006/relationships/image" Target="../media/image14.wmf"/></Relationships>
</file>

<file path=ppt/slides/_rels/slide15.xml.rels><?xml version="1.0" encoding="UTF-8" standalone="yes"?>
<Relationships xmlns="http://schemas.openxmlformats.org/package/2006/relationships"><Relationship Id="rId8" Type="http://schemas.openxmlformats.org/officeDocument/2006/relationships/oleObject" Target="../embeddings/oleObject12.bin"/><Relationship Id="rId13" Type="http://schemas.openxmlformats.org/officeDocument/2006/relationships/image" Target="../media/image20.emf"/><Relationship Id="rId3" Type="http://schemas.openxmlformats.org/officeDocument/2006/relationships/notesSlide" Target="../notesSlides/notesSlide6.xml"/><Relationship Id="rId7" Type="http://schemas.openxmlformats.org/officeDocument/2006/relationships/image" Target="../media/image17.wmf"/><Relationship Id="rId12"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oleObject" Target="../embeddings/oleObject11.bin"/><Relationship Id="rId11" Type="http://schemas.openxmlformats.org/officeDocument/2006/relationships/image" Target="../media/image19.emf"/><Relationship Id="rId5" Type="http://schemas.openxmlformats.org/officeDocument/2006/relationships/image" Target="../media/image16.wmf"/><Relationship Id="rId10" Type="http://schemas.openxmlformats.org/officeDocument/2006/relationships/oleObject" Target="../embeddings/oleObject13.bin"/><Relationship Id="rId4" Type="http://schemas.openxmlformats.org/officeDocument/2006/relationships/oleObject" Target="../embeddings/oleObject10.bin"/><Relationship Id="rId9" Type="http://schemas.openxmlformats.org/officeDocument/2006/relationships/image" Target="../media/image18.wmf"/></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7.xml"/><Relationship Id="rId1" Type="http://schemas.openxmlformats.org/officeDocument/2006/relationships/vmlDrawing" Target="../drawings/vmlDrawing5.vml"/><Relationship Id="rId6" Type="http://schemas.openxmlformats.org/officeDocument/2006/relationships/image" Target="../media/image3.png"/><Relationship Id="rId5" Type="http://schemas.openxmlformats.org/officeDocument/2006/relationships/image" Target="../media/image21.wmf"/><Relationship Id="rId4" Type="http://schemas.openxmlformats.org/officeDocument/2006/relationships/oleObject" Target="../embeddings/oleObject15.bin"/></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20.png"/><Relationship Id="rId2" Type="http://schemas.openxmlformats.org/officeDocument/2006/relationships/image" Target="../media/image5.jpeg"/><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7.xml"/><Relationship Id="rId1" Type="http://schemas.openxmlformats.org/officeDocument/2006/relationships/tags" Target="../tags/tag3.xml"/></Relationships>
</file>

<file path=ppt/slides/_rels/slide24.xml.rels><?xml version="1.0" encoding="UTF-8" standalone="yes"?>
<Relationships xmlns="http://schemas.openxmlformats.org/package/2006/relationships"><Relationship Id="rId8" Type="http://schemas.openxmlformats.org/officeDocument/2006/relationships/image" Target="../media/image23.emf"/><Relationship Id="rId3" Type="http://schemas.openxmlformats.org/officeDocument/2006/relationships/notesSlide" Target="../notesSlides/notesSlide10.xml"/><Relationship Id="rId7" Type="http://schemas.openxmlformats.org/officeDocument/2006/relationships/oleObject" Target="../embeddings/oleObject17.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3.png"/><Relationship Id="rId5" Type="http://schemas.openxmlformats.org/officeDocument/2006/relationships/image" Target="../media/image22.wmf"/><Relationship Id="rId4" Type="http://schemas.openxmlformats.org/officeDocument/2006/relationships/oleObject" Target="../embeddings/oleObject16.bin"/><Relationship Id="rId9" Type="http://schemas.openxmlformats.org/officeDocument/2006/relationships/image" Target="../media/image24.jpeg"/></Relationships>
</file>

<file path=ppt/slides/_rels/slide25.xml.rels><?xml version="1.0" encoding="UTF-8" standalone="yes"?>
<Relationships xmlns="http://schemas.openxmlformats.org/package/2006/relationships"><Relationship Id="rId8" Type="http://schemas.openxmlformats.org/officeDocument/2006/relationships/image" Target="../media/image5.jpeg"/><Relationship Id="rId3" Type="http://schemas.openxmlformats.org/officeDocument/2006/relationships/notesSlide" Target="../notesSlides/notesSlide11.xml"/><Relationship Id="rId7" Type="http://schemas.openxmlformats.org/officeDocument/2006/relationships/image" Target="../media/image26.wmf"/><Relationship Id="rId2" Type="http://schemas.openxmlformats.org/officeDocument/2006/relationships/slideLayout" Target="../slideLayouts/slideLayout14.xml"/><Relationship Id="rId1" Type="http://schemas.openxmlformats.org/officeDocument/2006/relationships/vmlDrawing" Target="../drawings/vmlDrawing7.vml"/><Relationship Id="rId6" Type="http://schemas.openxmlformats.org/officeDocument/2006/relationships/oleObject" Target="../embeddings/oleObject19.bin"/><Relationship Id="rId5" Type="http://schemas.openxmlformats.org/officeDocument/2006/relationships/image" Target="../media/image25.wmf"/><Relationship Id="rId4" Type="http://schemas.openxmlformats.org/officeDocument/2006/relationships/oleObject" Target="../embeddings/oleObject18.bin"/></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vmlDrawing" Target="../drawings/vmlDrawing8.vml"/><Relationship Id="rId5" Type="http://schemas.openxmlformats.org/officeDocument/2006/relationships/image" Target="../media/image27.emf"/><Relationship Id="rId4" Type="http://schemas.openxmlformats.org/officeDocument/2006/relationships/oleObject" Target="../embeddings/oleObject20.bin"/></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8" Type="http://schemas.openxmlformats.org/officeDocument/2006/relationships/oleObject" Target="../embeddings/oleObject23.bin"/><Relationship Id="rId3" Type="http://schemas.openxmlformats.org/officeDocument/2006/relationships/image" Target="../media/image3.png"/><Relationship Id="rId7" Type="http://schemas.openxmlformats.org/officeDocument/2006/relationships/image" Target="../media/image29.wmf"/><Relationship Id="rId2" Type="http://schemas.openxmlformats.org/officeDocument/2006/relationships/slideLayout" Target="../slideLayouts/slideLayout4.xml"/><Relationship Id="rId1" Type="http://schemas.openxmlformats.org/officeDocument/2006/relationships/vmlDrawing" Target="../drawings/vmlDrawing9.vml"/><Relationship Id="rId6" Type="http://schemas.openxmlformats.org/officeDocument/2006/relationships/oleObject" Target="../embeddings/oleObject22.bin"/><Relationship Id="rId5" Type="http://schemas.openxmlformats.org/officeDocument/2006/relationships/image" Target="../media/image28.wmf"/><Relationship Id="rId10" Type="http://schemas.openxmlformats.org/officeDocument/2006/relationships/image" Target="../media/image30.wmf"/><Relationship Id="rId4" Type="http://schemas.openxmlformats.org/officeDocument/2006/relationships/oleObject" Target="../embeddings/oleObject21.bin"/><Relationship Id="rId9" Type="http://schemas.openxmlformats.org/officeDocument/2006/relationships/oleObject" Target="../embeddings/oleObject24.bin"/></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4.xml"/></Relationships>
</file>

<file path=ppt/slides/_rels/slide34.xml.rels><?xml version="1.0" encoding="UTF-8" standalone="yes"?>
<Relationships xmlns="http://schemas.openxmlformats.org/package/2006/relationships"><Relationship Id="rId8" Type="http://schemas.openxmlformats.org/officeDocument/2006/relationships/oleObject" Target="../embeddings/oleObject28.bin"/><Relationship Id="rId3" Type="http://schemas.openxmlformats.org/officeDocument/2006/relationships/oleObject" Target="../embeddings/oleObject25.bin"/><Relationship Id="rId7" Type="http://schemas.openxmlformats.org/officeDocument/2006/relationships/oleObject" Target="../embeddings/oleObject27.bin"/><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image" Target="../media/image31.wmf"/><Relationship Id="rId5" Type="http://schemas.openxmlformats.org/officeDocument/2006/relationships/oleObject" Target="../embeddings/oleObject26.bin"/><Relationship Id="rId4" Type="http://schemas.openxmlformats.org/officeDocument/2006/relationships/image" Target="../media/image28.wmf"/><Relationship Id="rId9" Type="http://schemas.openxmlformats.org/officeDocument/2006/relationships/image" Target="../media/image32.wmf"/></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audio" Target="../media/audio2.wav"/><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8" Type="http://schemas.openxmlformats.org/officeDocument/2006/relationships/image" Target="../media/image36.emf"/><Relationship Id="rId3" Type="http://schemas.openxmlformats.org/officeDocument/2006/relationships/notesSlide" Target="../notesSlides/notesSlide16.xml"/><Relationship Id="rId7" Type="http://schemas.openxmlformats.org/officeDocument/2006/relationships/oleObject" Target="../embeddings/oleObject30.bin"/><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image" Target="../media/image3.png"/><Relationship Id="rId5" Type="http://schemas.openxmlformats.org/officeDocument/2006/relationships/image" Target="../media/image35.wmf"/><Relationship Id="rId4" Type="http://schemas.openxmlformats.org/officeDocument/2006/relationships/oleObject" Target="../embeddings/oleObject29.bin"/></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8" Type="http://schemas.openxmlformats.org/officeDocument/2006/relationships/image" Target="../media/image40.emf"/><Relationship Id="rId3" Type="http://schemas.openxmlformats.org/officeDocument/2006/relationships/oleObject" Target="../embeddings/oleObject31.bin"/><Relationship Id="rId7" Type="http://schemas.openxmlformats.org/officeDocument/2006/relationships/oleObject" Target="../embeddings/oleObject33.bin"/><Relationship Id="rId12" Type="http://schemas.openxmlformats.org/officeDocument/2006/relationships/image" Target="../media/image42.emf"/><Relationship Id="rId2" Type="http://schemas.openxmlformats.org/officeDocument/2006/relationships/slideLayout" Target="../slideLayouts/slideLayout7.xml"/><Relationship Id="rId1" Type="http://schemas.openxmlformats.org/officeDocument/2006/relationships/vmlDrawing" Target="../drawings/vmlDrawing12.vml"/><Relationship Id="rId6" Type="http://schemas.openxmlformats.org/officeDocument/2006/relationships/image" Target="../media/image39.emf"/><Relationship Id="rId11" Type="http://schemas.openxmlformats.org/officeDocument/2006/relationships/oleObject" Target="../embeddings/oleObject35.bin"/><Relationship Id="rId5" Type="http://schemas.openxmlformats.org/officeDocument/2006/relationships/oleObject" Target="../embeddings/oleObject32.bin"/><Relationship Id="rId10" Type="http://schemas.openxmlformats.org/officeDocument/2006/relationships/image" Target="../media/image41.emf"/><Relationship Id="rId4" Type="http://schemas.openxmlformats.org/officeDocument/2006/relationships/image" Target="../media/image38.emf"/><Relationship Id="rId9" Type="http://schemas.openxmlformats.org/officeDocument/2006/relationships/oleObject" Target="../embeddings/oleObject34.bin"/></Relationships>
</file>

<file path=ppt/slides/_rels/slide56.xml.rels><?xml version="1.0" encoding="UTF-8" standalone="yes"?>
<Relationships xmlns="http://schemas.openxmlformats.org/package/2006/relationships"><Relationship Id="rId3" Type="http://schemas.openxmlformats.org/officeDocument/2006/relationships/oleObject" Target="../embeddings/oleObject36.bin"/><Relationship Id="rId2" Type="http://schemas.openxmlformats.org/officeDocument/2006/relationships/slideLayout" Target="../slideLayouts/slideLayout7.xml"/><Relationship Id="rId1" Type="http://schemas.openxmlformats.org/officeDocument/2006/relationships/vmlDrawing" Target="../drawings/vmlDrawing13.vml"/><Relationship Id="rId4" Type="http://schemas.openxmlformats.org/officeDocument/2006/relationships/image" Target="../media/image43.emf"/></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8" Type="http://schemas.openxmlformats.org/officeDocument/2006/relationships/image" Target="../media/image46.emf"/><Relationship Id="rId13" Type="http://schemas.openxmlformats.org/officeDocument/2006/relationships/oleObject" Target="../embeddings/oleObject42.bin"/><Relationship Id="rId3" Type="http://schemas.openxmlformats.org/officeDocument/2006/relationships/oleObject" Target="../embeddings/oleObject37.bin"/><Relationship Id="rId7" Type="http://schemas.openxmlformats.org/officeDocument/2006/relationships/oleObject" Target="../embeddings/oleObject39.bin"/><Relationship Id="rId12" Type="http://schemas.openxmlformats.org/officeDocument/2006/relationships/image" Target="../media/image48.emf"/><Relationship Id="rId2" Type="http://schemas.openxmlformats.org/officeDocument/2006/relationships/slideLayout" Target="../slideLayouts/slideLayout7.xml"/><Relationship Id="rId1" Type="http://schemas.openxmlformats.org/officeDocument/2006/relationships/vmlDrawing" Target="../drawings/vmlDrawing14.vml"/><Relationship Id="rId6" Type="http://schemas.openxmlformats.org/officeDocument/2006/relationships/image" Target="../media/image45.emf"/><Relationship Id="rId11" Type="http://schemas.openxmlformats.org/officeDocument/2006/relationships/oleObject" Target="../embeddings/oleObject41.bin"/><Relationship Id="rId5" Type="http://schemas.openxmlformats.org/officeDocument/2006/relationships/oleObject" Target="../embeddings/oleObject38.bin"/><Relationship Id="rId10" Type="http://schemas.openxmlformats.org/officeDocument/2006/relationships/image" Target="../media/image47.emf"/><Relationship Id="rId4" Type="http://schemas.openxmlformats.org/officeDocument/2006/relationships/image" Target="../media/image44.emf"/><Relationship Id="rId9" Type="http://schemas.openxmlformats.org/officeDocument/2006/relationships/oleObject" Target="../embeddings/oleObject40.bin"/><Relationship Id="rId14" Type="http://schemas.openxmlformats.org/officeDocument/2006/relationships/image" Target="../media/image49.emf"/></Relationships>
</file>

<file path=ppt/slides/_rels/slide5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3" Type="http://schemas.openxmlformats.org/officeDocument/2006/relationships/oleObject" Target="../embeddings/oleObject43.bin"/><Relationship Id="rId2" Type="http://schemas.openxmlformats.org/officeDocument/2006/relationships/slideLayout" Target="../slideLayouts/slideLayout7.xml"/><Relationship Id="rId1" Type="http://schemas.openxmlformats.org/officeDocument/2006/relationships/vmlDrawing" Target="../drawings/vmlDrawing15.vml"/><Relationship Id="rId4" Type="http://schemas.openxmlformats.org/officeDocument/2006/relationships/image" Target="../media/image50.emf"/></Relationships>
</file>

<file path=ppt/slides/_rels/slide62.xml.rels><?xml version="1.0" encoding="UTF-8" standalone="yes"?>
<Relationships xmlns="http://schemas.openxmlformats.org/package/2006/relationships"><Relationship Id="rId3" Type="http://schemas.openxmlformats.org/officeDocument/2006/relationships/oleObject" Target="../embeddings/oleObject44.bin"/><Relationship Id="rId2" Type="http://schemas.openxmlformats.org/officeDocument/2006/relationships/slideLayout" Target="../slideLayouts/slideLayout7.xml"/><Relationship Id="rId1" Type="http://schemas.openxmlformats.org/officeDocument/2006/relationships/vmlDrawing" Target="../drawings/vmlDrawing16.vml"/><Relationship Id="rId6" Type="http://schemas.openxmlformats.org/officeDocument/2006/relationships/image" Target="../media/image52.emf"/><Relationship Id="rId5" Type="http://schemas.openxmlformats.org/officeDocument/2006/relationships/oleObject" Target="../embeddings/oleObject45.bin"/><Relationship Id="rId4" Type="http://schemas.openxmlformats.org/officeDocument/2006/relationships/image" Target="../media/image51.emf"/></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8" Type="http://schemas.openxmlformats.org/officeDocument/2006/relationships/image" Target="../media/image55.wmf"/><Relationship Id="rId13" Type="http://schemas.openxmlformats.org/officeDocument/2006/relationships/oleObject" Target="../embeddings/oleObject51.bin"/><Relationship Id="rId3" Type="http://schemas.openxmlformats.org/officeDocument/2006/relationships/oleObject" Target="../embeddings/oleObject46.bin"/><Relationship Id="rId7" Type="http://schemas.openxmlformats.org/officeDocument/2006/relationships/oleObject" Target="../embeddings/oleObject48.bin"/><Relationship Id="rId12" Type="http://schemas.openxmlformats.org/officeDocument/2006/relationships/image" Target="../media/image57.wmf"/><Relationship Id="rId2" Type="http://schemas.openxmlformats.org/officeDocument/2006/relationships/slideLayout" Target="../slideLayouts/slideLayout7.xml"/><Relationship Id="rId1" Type="http://schemas.openxmlformats.org/officeDocument/2006/relationships/vmlDrawing" Target="../drawings/vmlDrawing17.vml"/><Relationship Id="rId6" Type="http://schemas.openxmlformats.org/officeDocument/2006/relationships/image" Target="../media/image54.wmf"/><Relationship Id="rId11" Type="http://schemas.openxmlformats.org/officeDocument/2006/relationships/oleObject" Target="../embeddings/oleObject50.bin"/><Relationship Id="rId5" Type="http://schemas.openxmlformats.org/officeDocument/2006/relationships/oleObject" Target="../embeddings/oleObject47.bin"/><Relationship Id="rId10" Type="http://schemas.openxmlformats.org/officeDocument/2006/relationships/image" Target="../media/image56.emf"/><Relationship Id="rId4" Type="http://schemas.openxmlformats.org/officeDocument/2006/relationships/image" Target="../media/image53.wmf"/><Relationship Id="rId9" Type="http://schemas.openxmlformats.org/officeDocument/2006/relationships/oleObject" Target="../embeddings/oleObject49.bin"/><Relationship Id="rId14" Type="http://schemas.openxmlformats.org/officeDocument/2006/relationships/image" Target="../media/image58.emf"/></Relationships>
</file>

<file path=ppt/slides/_rels/slide67.xml.rels><?xml version="1.0" encoding="UTF-8" standalone="yes"?>
<Relationships xmlns="http://schemas.openxmlformats.org/package/2006/relationships"><Relationship Id="rId3" Type="http://schemas.openxmlformats.org/officeDocument/2006/relationships/notesSlide" Target="../notesSlides/notesSlide18.xml"/><Relationship Id="rId7" Type="http://schemas.openxmlformats.org/officeDocument/2006/relationships/image" Target="../media/image54.wmf"/><Relationship Id="rId2" Type="http://schemas.openxmlformats.org/officeDocument/2006/relationships/slideLayout" Target="../slideLayouts/slideLayout2.xml"/><Relationship Id="rId1" Type="http://schemas.openxmlformats.org/officeDocument/2006/relationships/vmlDrawing" Target="../drawings/vmlDrawing18.vml"/><Relationship Id="rId6" Type="http://schemas.openxmlformats.org/officeDocument/2006/relationships/oleObject" Target="../embeddings/oleObject53.bin"/><Relationship Id="rId5" Type="http://schemas.openxmlformats.org/officeDocument/2006/relationships/image" Target="../media/image59.wmf"/><Relationship Id="rId4" Type="http://schemas.openxmlformats.org/officeDocument/2006/relationships/oleObject" Target="../embeddings/oleObject52.bin"/></Relationships>
</file>

<file path=ppt/slides/_rels/slide68.xml.rels><?xml version="1.0" encoding="UTF-8" standalone="yes"?>
<Relationships xmlns="http://schemas.openxmlformats.org/package/2006/relationships"><Relationship Id="rId8" Type="http://schemas.openxmlformats.org/officeDocument/2006/relationships/oleObject" Target="../embeddings/oleObject56.bin"/><Relationship Id="rId3" Type="http://schemas.openxmlformats.org/officeDocument/2006/relationships/notesSlide" Target="../notesSlides/notesSlide19.xml"/><Relationship Id="rId7" Type="http://schemas.openxmlformats.org/officeDocument/2006/relationships/image" Target="../media/image61.wmf"/><Relationship Id="rId2" Type="http://schemas.openxmlformats.org/officeDocument/2006/relationships/slideLayout" Target="../slideLayouts/slideLayout2.xml"/><Relationship Id="rId1" Type="http://schemas.openxmlformats.org/officeDocument/2006/relationships/vmlDrawing" Target="../drawings/vmlDrawing19.vml"/><Relationship Id="rId6" Type="http://schemas.openxmlformats.org/officeDocument/2006/relationships/oleObject" Target="../embeddings/oleObject55.bin"/><Relationship Id="rId11" Type="http://schemas.openxmlformats.org/officeDocument/2006/relationships/image" Target="../media/image63.emf"/><Relationship Id="rId5" Type="http://schemas.openxmlformats.org/officeDocument/2006/relationships/image" Target="../media/image60.wmf"/><Relationship Id="rId10" Type="http://schemas.openxmlformats.org/officeDocument/2006/relationships/oleObject" Target="../embeddings/oleObject57.bin"/><Relationship Id="rId4" Type="http://schemas.openxmlformats.org/officeDocument/2006/relationships/oleObject" Target="../embeddings/oleObject54.bin"/><Relationship Id="rId9" Type="http://schemas.openxmlformats.org/officeDocument/2006/relationships/image" Target="../media/image62.wmf"/></Relationships>
</file>

<file path=ppt/slides/_rels/slide69.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92.svg"/></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oleObject" Target="../embeddings/oleObject3.bin"/><Relationship Id="rId13" Type="http://schemas.openxmlformats.org/officeDocument/2006/relationships/image" Target="../media/image10.wmf"/><Relationship Id="rId3" Type="http://schemas.openxmlformats.org/officeDocument/2006/relationships/audio" Target="../media/audio1.wav"/><Relationship Id="rId7" Type="http://schemas.openxmlformats.org/officeDocument/2006/relationships/image" Target="../media/image7.wmf"/><Relationship Id="rId12"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11" Type="http://schemas.openxmlformats.org/officeDocument/2006/relationships/image" Target="../media/image9.wmf"/><Relationship Id="rId5" Type="http://schemas.openxmlformats.org/officeDocument/2006/relationships/image" Target="../media/image6.wmf"/><Relationship Id="rId10" Type="http://schemas.openxmlformats.org/officeDocument/2006/relationships/oleObject" Target="../embeddings/oleObject4.bin"/><Relationship Id="rId4" Type="http://schemas.openxmlformats.org/officeDocument/2006/relationships/oleObject" Target="../embeddings/oleObject1.bin"/><Relationship Id="rId9" Type="http://schemas.openxmlformats.org/officeDocument/2006/relationships/image" Target="../media/image8.wmf"/></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image" Target="../media/image12.emf"/><Relationship Id="rId5" Type="http://schemas.openxmlformats.org/officeDocument/2006/relationships/oleObject" Target="../embeddings/oleObject7.bin"/><Relationship Id="rId4" Type="http://schemas.openxmlformats.org/officeDocument/2006/relationships/image" Target="../media/image11.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5" name="灯片编号占位符 22"/>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84BC3D9E-854B-42B3-920F-8A9BB373DEED}" type="slidenum">
              <a:rPr lang="zh-CN" altLang="en-US" smtClean="0">
                <a:ea typeface="宋体" charset="-122"/>
              </a:rPr>
              <a:pPr/>
              <a:t>1</a:t>
            </a:fld>
            <a:endParaRPr lang="en-US" altLang="zh-CN">
              <a:ea typeface="宋体" charset="-122"/>
            </a:endParaRPr>
          </a:p>
        </p:txBody>
      </p:sp>
      <p:sp>
        <p:nvSpPr>
          <p:cNvPr id="103426" name="灯片编号占位符 3"/>
          <p:cNvSpPr txBox="1">
            <a:spLocks noGrp="1"/>
          </p:cNvSpPr>
          <p:nvPr/>
        </p:nvSpPr>
        <p:spPr bwMode="auto">
          <a:xfrm>
            <a:off x="8129588" y="5734050"/>
            <a:ext cx="609600" cy="520700"/>
          </a:xfrm>
          <a:prstGeom prst="rect">
            <a:avLst/>
          </a:prstGeom>
          <a:noFill/>
          <a:ln w="9525">
            <a:noFill/>
            <a:miter lim="800000"/>
            <a:headEnd/>
            <a:tailEnd/>
          </a:ln>
        </p:spPr>
        <p:txBody>
          <a:bodyPr anchor="ctr"/>
          <a:lstStyle/>
          <a:p>
            <a:pPr algn="ctr"/>
            <a:fld id="{ED7151B4-40C3-4210-B27B-95E411175A22}" type="slidenum">
              <a:rPr kumimoji="0" lang="en-US" altLang="zh-CN" sz="1400" b="1">
                <a:solidFill>
                  <a:srgbClr val="FFFFFF"/>
                </a:solidFill>
              </a:rPr>
              <a:pPr algn="ctr"/>
              <a:t>1</a:t>
            </a:fld>
            <a:endParaRPr kumimoji="0" lang="en-US" altLang="zh-CN" sz="1400" b="1">
              <a:solidFill>
                <a:srgbClr val="FFFFFF"/>
              </a:solidFill>
            </a:endParaRPr>
          </a:p>
        </p:txBody>
      </p:sp>
      <p:sp>
        <p:nvSpPr>
          <p:cNvPr id="103427" name="Rectangle 3"/>
          <p:cNvSpPr>
            <a:spLocks noChangeArrowheads="1"/>
          </p:cNvSpPr>
          <p:nvPr/>
        </p:nvSpPr>
        <p:spPr bwMode="auto">
          <a:xfrm>
            <a:off x="395536" y="1591878"/>
            <a:ext cx="7632700" cy="1081087"/>
          </a:xfrm>
          <a:prstGeom prst="rect">
            <a:avLst/>
          </a:prstGeom>
          <a:noFill/>
          <a:ln w="9525">
            <a:noFill/>
            <a:miter lim="800000"/>
            <a:headEnd/>
            <a:tailEnd/>
          </a:ln>
        </p:spPr>
        <p:txBody>
          <a:bodyPr anchor="ctr"/>
          <a:lstStyle/>
          <a:p>
            <a:pPr marL="1117600" indent="-1117600" algn="ctr"/>
            <a:r>
              <a:rPr lang="zh-CN" altLang="en-US" sz="6000" b="1" dirty="0">
                <a:solidFill>
                  <a:schemeClr val="tx2"/>
                </a:solidFill>
                <a:ea typeface="华文行楷"/>
              </a:rPr>
              <a:t>第一章 绪论</a:t>
            </a:r>
            <a:endParaRPr lang="zh-CN" altLang="en-US" sz="4000" b="1" dirty="0">
              <a:solidFill>
                <a:schemeClr val="tx2"/>
              </a:solidFill>
            </a:endParaRPr>
          </a:p>
        </p:txBody>
      </p:sp>
      <p:pic>
        <p:nvPicPr>
          <p:cNvPr id="103430" name="Picture 6" descr="logo"/>
          <p:cNvPicPr>
            <a:picLocks noChangeAspect="1" noChangeArrowheads="1"/>
          </p:cNvPicPr>
          <p:nvPr/>
        </p:nvPicPr>
        <p:blipFill>
          <a:blip r:embed="rId2"/>
          <a:srcRect/>
          <a:stretch>
            <a:fillRect/>
          </a:stretch>
        </p:blipFill>
        <p:spPr bwMode="auto">
          <a:xfrm>
            <a:off x="0" y="-26988"/>
            <a:ext cx="9144000" cy="1439863"/>
          </a:xfrm>
          <a:prstGeom prst="rect">
            <a:avLst/>
          </a:prstGeom>
          <a:noFill/>
          <a:ln w="9525">
            <a:noFill/>
            <a:miter lim="800000"/>
            <a:headEnd/>
            <a:tailEnd/>
          </a:ln>
        </p:spPr>
      </p:pic>
      <p:sp>
        <p:nvSpPr>
          <p:cNvPr id="2" name="文本框 1">
            <a:extLst>
              <a:ext uri="{FF2B5EF4-FFF2-40B4-BE49-F238E27FC236}">
                <a16:creationId xmlns:a16="http://schemas.microsoft.com/office/drawing/2014/main" xmlns="" id="{7A84E86E-70CE-4176-9A2B-5EC5EE458373}"/>
              </a:ext>
            </a:extLst>
          </p:cNvPr>
          <p:cNvSpPr txBox="1"/>
          <p:nvPr/>
        </p:nvSpPr>
        <p:spPr>
          <a:xfrm>
            <a:off x="1187624" y="3429000"/>
            <a:ext cx="7056784" cy="1969770"/>
          </a:xfrm>
          <a:prstGeom prst="rect">
            <a:avLst/>
          </a:prstGeom>
          <a:noFill/>
        </p:spPr>
        <p:txBody>
          <a:bodyPr wrap="square" rtlCol="0">
            <a:spAutoFit/>
          </a:bodyPr>
          <a:lstStyle/>
          <a:p>
            <a:pPr>
              <a:lnSpc>
                <a:spcPct val="150000"/>
              </a:lnSpc>
            </a:pPr>
            <a:r>
              <a:rPr lang="zh-CN" altLang="en-US" sz="2800" b="1" dirty="0">
                <a:ea typeface="+mj-ea"/>
                <a:cs typeface="Times New Roman" panose="02020603050405020304" pitchFamily="18" charset="0"/>
              </a:rPr>
              <a:t>（</a:t>
            </a:r>
            <a:r>
              <a:rPr lang="en-US" altLang="zh-CN" sz="2800" b="1" dirty="0">
                <a:ea typeface="+mj-ea"/>
                <a:cs typeface="Times New Roman" panose="02020603050405020304" pitchFamily="18" charset="0"/>
              </a:rPr>
              <a:t>1</a:t>
            </a:r>
            <a:r>
              <a:rPr lang="zh-CN" altLang="en-US" sz="2800" b="1" dirty="0">
                <a:ea typeface="+mj-ea"/>
                <a:cs typeface="Times New Roman" panose="02020603050405020304" pitchFamily="18" charset="0"/>
              </a:rPr>
              <a:t>）</a:t>
            </a:r>
            <a:r>
              <a:rPr lang="en-US" altLang="zh-CN" sz="2800" b="1" dirty="0">
                <a:ea typeface="+mj-ea"/>
                <a:cs typeface="Times New Roman" panose="02020603050405020304" pitchFamily="18" charset="0"/>
              </a:rPr>
              <a:t>SI</a:t>
            </a:r>
            <a:r>
              <a:rPr lang="zh-CN" altLang="en-US" sz="2800" b="1" dirty="0">
                <a:latin typeface="+mj-ea"/>
                <a:ea typeface="+mj-ea"/>
              </a:rPr>
              <a:t>基本单位制</a:t>
            </a:r>
            <a:endParaRPr lang="en-US" altLang="zh-CN" sz="2800" b="1" dirty="0">
              <a:latin typeface="+mj-ea"/>
              <a:ea typeface="+mj-ea"/>
            </a:endParaRPr>
          </a:p>
          <a:p>
            <a:pPr>
              <a:lnSpc>
                <a:spcPct val="150000"/>
              </a:lnSpc>
            </a:pPr>
            <a:r>
              <a:rPr lang="zh-CN" altLang="en-US" sz="2800" b="1" dirty="0">
                <a:ea typeface="+mj-ea"/>
                <a:cs typeface="Times New Roman" panose="02020603050405020304" pitchFamily="18" charset="0"/>
              </a:rPr>
              <a:t>（</a:t>
            </a:r>
            <a:r>
              <a:rPr lang="en-US" altLang="zh-CN" sz="2800" b="1" dirty="0">
                <a:ea typeface="+mj-ea"/>
                <a:cs typeface="Times New Roman" panose="02020603050405020304" pitchFamily="18" charset="0"/>
              </a:rPr>
              <a:t>2</a:t>
            </a:r>
            <a:r>
              <a:rPr lang="zh-CN" altLang="en-US" sz="2800" b="1" dirty="0">
                <a:ea typeface="+mj-ea"/>
                <a:cs typeface="Times New Roman" panose="02020603050405020304" pitchFamily="18" charset="0"/>
              </a:rPr>
              <a:t>）</a:t>
            </a:r>
            <a:r>
              <a:rPr lang="zh-CN" altLang="en-US" sz="2800" b="1" dirty="0">
                <a:latin typeface="+mj-ea"/>
                <a:ea typeface="+mj-ea"/>
              </a:rPr>
              <a:t>溶液的组成标度</a:t>
            </a:r>
            <a:endParaRPr lang="en-US" altLang="zh-CN" sz="2800" b="1" dirty="0">
              <a:latin typeface="+mj-ea"/>
              <a:ea typeface="+mj-ea"/>
            </a:endParaRPr>
          </a:p>
          <a:p>
            <a:pPr>
              <a:lnSpc>
                <a:spcPct val="150000"/>
              </a:lnSpc>
            </a:pPr>
            <a:r>
              <a:rPr lang="zh-CN" altLang="en-US" sz="2800" b="1" dirty="0">
                <a:solidFill>
                  <a:srgbClr val="333399"/>
                </a:solidFill>
                <a:latin typeface="+mj-ea"/>
                <a:ea typeface="+mj-ea"/>
              </a:rPr>
              <a:t>（物质的量浓度，质量摩尔浓度，质量浓度）</a:t>
            </a:r>
          </a:p>
        </p:txBody>
      </p:sp>
      <p:sp>
        <p:nvSpPr>
          <p:cNvPr id="8" name="文本框 7">
            <a:extLst>
              <a:ext uri="{FF2B5EF4-FFF2-40B4-BE49-F238E27FC236}">
                <a16:creationId xmlns:a16="http://schemas.microsoft.com/office/drawing/2014/main" xmlns="" id="{950CD104-992C-494D-BD0D-337A8A5EF857}"/>
              </a:ext>
            </a:extLst>
          </p:cNvPr>
          <p:cNvSpPr txBox="1"/>
          <p:nvPr/>
        </p:nvSpPr>
        <p:spPr>
          <a:xfrm>
            <a:off x="1174439" y="2696300"/>
            <a:ext cx="1080120" cy="584775"/>
          </a:xfrm>
          <a:prstGeom prst="rect">
            <a:avLst/>
          </a:prstGeom>
          <a:solidFill>
            <a:schemeClr val="accent5">
              <a:lumMod val="60000"/>
              <a:lumOff val="40000"/>
            </a:schemeClr>
          </a:solidFill>
        </p:spPr>
        <p:txBody>
          <a:bodyPr wrap="square">
            <a:spAutoFit/>
          </a:bodyPr>
          <a:lstStyle/>
          <a:p>
            <a:r>
              <a:rPr lang="zh-CN" altLang="en-US" sz="3200" b="1" dirty="0">
                <a:solidFill>
                  <a:srgbClr val="C00000"/>
                </a:solidFill>
                <a:latin typeface="黑体" panose="02010609060101010101" pitchFamily="49" charset="-122"/>
                <a:ea typeface="黑体" panose="02010609060101010101" pitchFamily="49" charset="-122"/>
              </a:rPr>
              <a:t>重点：</a:t>
            </a:r>
            <a:endParaRPr lang="en-US" altLang="zh-CN" sz="3200" b="1" dirty="0">
              <a:solidFill>
                <a:srgbClr val="C00000"/>
              </a:solidFill>
              <a:latin typeface="黑体" panose="02010609060101010101" pitchFamily="49" charset="-122"/>
              <a:ea typeface="黑体" panose="02010609060101010101" pitchFamily="49"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 Box 15"/>
          <p:cNvSpPr txBox="1">
            <a:spLocks noChangeArrowheads="1"/>
          </p:cNvSpPr>
          <p:nvPr/>
        </p:nvSpPr>
        <p:spPr bwMode="auto">
          <a:xfrm>
            <a:off x="146050" y="2035969"/>
            <a:ext cx="4114800" cy="633412"/>
          </a:xfrm>
          <a:prstGeom prst="rect">
            <a:avLst/>
          </a:prstGeom>
          <a:noFill/>
          <a:ln>
            <a:noFill/>
          </a:ln>
          <a:effectLst/>
        </p:spPr>
        <p:txBody>
          <a:bodyPr>
            <a:spAutoFit/>
          </a:bodyPr>
          <a:lstStyle/>
          <a:p>
            <a:pPr marL="457200" indent="-457200" algn="just" eaLnBrk="1" fontAlgn="auto" hangingPunct="1">
              <a:lnSpc>
                <a:spcPct val="110000"/>
              </a:lnSpc>
              <a:spcBef>
                <a:spcPct val="5000"/>
              </a:spcBef>
              <a:spcAft>
                <a:spcPts val="0"/>
              </a:spcAft>
              <a:buFont typeface="Wingdings" panose="05000000000000000000" pitchFamily="2" charset="2"/>
              <a:buChar char="Ø"/>
              <a:defRPr/>
            </a:pPr>
            <a:r>
              <a:rPr kumimoji="1" lang="zh-CN" altLang="en-US" sz="3200" b="1" dirty="0">
                <a:solidFill>
                  <a:srgbClr val="000099"/>
                </a:solidFill>
                <a:effectLst>
                  <a:outerShdw blurRad="38100" dist="38100" dir="2700000" algn="tl">
                    <a:srgbClr val="000000">
                      <a:alpha val="43137"/>
                    </a:srgbClr>
                  </a:outerShdw>
                </a:effectLst>
                <a:latin typeface="宋体" panose="02010600030101010101" pitchFamily="2" charset="-122"/>
                <a:ea typeface="+mn-ea"/>
              </a:rPr>
              <a:t>半透膜</a:t>
            </a:r>
            <a:r>
              <a:rPr kumimoji="1" lang="zh-CN" altLang="en-US" sz="3200" b="1" dirty="0">
                <a:solidFill>
                  <a:srgbClr val="000000"/>
                </a:solidFill>
                <a:latin typeface="Arial" panose="020B0604020202020204" pitchFamily="34" charset="0"/>
                <a:ea typeface="宋体" panose="02010600030101010101" pitchFamily="2" charset="-122"/>
              </a:rPr>
              <a:t>的存在</a:t>
            </a:r>
          </a:p>
        </p:txBody>
      </p:sp>
      <p:sp>
        <p:nvSpPr>
          <p:cNvPr id="20" name="Text Box 16"/>
          <p:cNvSpPr txBox="1">
            <a:spLocks noChangeArrowheads="1"/>
          </p:cNvSpPr>
          <p:nvPr/>
        </p:nvSpPr>
        <p:spPr bwMode="auto">
          <a:xfrm>
            <a:off x="225354" y="1187450"/>
            <a:ext cx="3842590" cy="584775"/>
          </a:xfrm>
          <a:prstGeom prst="rect">
            <a:avLst/>
          </a:prstGeom>
          <a:solidFill>
            <a:srgbClr val="FFC000"/>
          </a:solidFill>
        </p:spPr>
        <p:style>
          <a:lnRef idx="0">
            <a:schemeClr val="accent1"/>
          </a:lnRef>
          <a:fillRef idx="3">
            <a:schemeClr val="accent1"/>
          </a:fillRef>
          <a:effectRef idx="3">
            <a:schemeClr val="accent1"/>
          </a:effectRef>
          <a:fontRef idx="minor">
            <a:schemeClr val="lt1"/>
          </a:fontRef>
        </p:style>
        <p:txBody>
          <a:bodyPr wrap="square">
            <a:spAutoFit/>
          </a:bodyPr>
          <a:lstStyle/>
          <a:p>
            <a:pPr eaLnBrk="1" fontAlgn="auto" hangingPunct="1">
              <a:spcBef>
                <a:spcPct val="50000"/>
              </a:spcBef>
              <a:spcAft>
                <a:spcPts val="0"/>
              </a:spcAft>
              <a:defRPr/>
            </a:pPr>
            <a:r>
              <a:rPr kumimoji="1" lang="zh-CN" altLang="en-US" sz="3200" b="1" dirty="0">
                <a:solidFill>
                  <a:srgbClr val="000000"/>
                </a:solidFill>
                <a:latin typeface="Tahoma" panose="020B0604030504040204" pitchFamily="34" charset="0"/>
              </a:rPr>
              <a:t>渗透现象产生条件：</a:t>
            </a:r>
          </a:p>
        </p:txBody>
      </p:sp>
      <p:sp>
        <p:nvSpPr>
          <p:cNvPr id="24" name="Text Box 21">
            <a:hlinkClick r:id="rId3" action="ppaction://hlinksldjump"/>
          </p:cNvPr>
          <p:cNvSpPr txBox="1">
            <a:spLocks noChangeArrowheads="1"/>
          </p:cNvSpPr>
          <p:nvPr/>
        </p:nvSpPr>
        <p:spPr bwMode="auto">
          <a:xfrm>
            <a:off x="304800" y="3657600"/>
            <a:ext cx="2362200" cy="584200"/>
          </a:xfrm>
          <a:prstGeom prst="rect">
            <a:avLst/>
          </a:prstGeom>
          <a:solidFill>
            <a:srgbClr val="66FFFF"/>
          </a:solidFill>
        </p:spPr>
        <p:style>
          <a:lnRef idx="0">
            <a:schemeClr val="accent1"/>
          </a:lnRef>
          <a:fillRef idx="3">
            <a:schemeClr val="accent1"/>
          </a:fillRef>
          <a:effectRef idx="3">
            <a:schemeClr val="accent1"/>
          </a:effectRef>
          <a:fontRef idx="minor">
            <a:schemeClr val="lt1"/>
          </a:fontRef>
        </p:style>
        <p:txBody>
          <a:bodyPr>
            <a:spAutoFit/>
          </a:bodyPr>
          <a:lstStyle/>
          <a:p>
            <a:pPr eaLnBrk="1" fontAlgn="auto" hangingPunct="1">
              <a:spcBef>
                <a:spcPct val="50000"/>
              </a:spcBef>
              <a:spcAft>
                <a:spcPts val="0"/>
              </a:spcAft>
              <a:defRPr/>
            </a:pPr>
            <a:r>
              <a:rPr kumimoji="1" lang="zh-CN" altLang="en-US" sz="3200" b="1" dirty="0">
                <a:solidFill>
                  <a:srgbClr val="000000"/>
                </a:solidFill>
                <a:latin typeface="Tahoma" panose="020B0604030504040204" pitchFamily="34" charset="0"/>
              </a:rPr>
              <a:t>渗透方向：</a:t>
            </a:r>
          </a:p>
        </p:txBody>
      </p:sp>
      <p:grpSp>
        <p:nvGrpSpPr>
          <p:cNvPr id="2" name="Group 25"/>
          <p:cNvGrpSpPr/>
          <p:nvPr/>
        </p:nvGrpSpPr>
        <p:grpSpPr bwMode="auto">
          <a:xfrm>
            <a:off x="5029200" y="4419600"/>
            <a:ext cx="2220913" cy="584200"/>
            <a:chOff x="480" y="3600"/>
            <a:chExt cx="1399" cy="368"/>
          </a:xfrm>
        </p:grpSpPr>
        <p:sp>
          <p:nvSpPr>
            <p:cNvPr id="76819" name="Text Box 22"/>
            <p:cNvSpPr txBox="1">
              <a:spLocks noChangeArrowheads="1"/>
            </p:cNvSpPr>
            <p:nvPr/>
          </p:nvSpPr>
          <p:spPr bwMode="auto">
            <a:xfrm>
              <a:off x="480" y="3600"/>
              <a:ext cx="487"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spcBef>
                  <a:spcPct val="50000"/>
                </a:spcBef>
              </a:pPr>
              <a:r>
                <a:rPr kumimoji="1" lang="zh-CN" altLang="en-US" sz="3200" b="1">
                  <a:latin typeface="黑体" panose="02010609060101010101" pitchFamily="49" charset="-122"/>
                  <a:ea typeface="黑体" panose="02010609060101010101" pitchFamily="49" charset="-122"/>
                </a:rPr>
                <a:t>稀</a:t>
              </a:r>
            </a:p>
          </p:txBody>
        </p:sp>
        <p:sp>
          <p:nvSpPr>
            <p:cNvPr id="76820" name="Text Box 23"/>
            <p:cNvSpPr txBox="1">
              <a:spLocks noChangeArrowheads="1"/>
            </p:cNvSpPr>
            <p:nvPr/>
          </p:nvSpPr>
          <p:spPr bwMode="auto">
            <a:xfrm>
              <a:off x="1392" y="3600"/>
              <a:ext cx="487"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spcBef>
                  <a:spcPct val="50000"/>
                </a:spcBef>
              </a:pPr>
              <a:r>
                <a:rPr kumimoji="1" lang="zh-CN" altLang="en-US" sz="3200" b="1">
                  <a:solidFill>
                    <a:srgbClr val="CC0066"/>
                  </a:solidFill>
                  <a:latin typeface="黑体" panose="02010609060101010101" pitchFamily="49" charset="-122"/>
                  <a:ea typeface="黑体" panose="02010609060101010101" pitchFamily="49" charset="-122"/>
                </a:rPr>
                <a:t>浓</a:t>
              </a:r>
            </a:p>
          </p:txBody>
        </p:sp>
      </p:grpSp>
      <p:grpSp>
        <p:nvGrpSpPr>
          <p:cNvPr id="3" name="Group 25"/>
          <p:cNvGrpSpPr/>
          <p:nvPr/>
        </p:nvGrpSpPr>
        <p:grpSpPr bwMode="auto">
          <a:xfrm>
            <a:off x="762000" y="4419600"/>
            <a:ext cx="3498850" cy="584200"/>
            <a:chOff x="452" y="3600"/>
            <a:chExt cx="1342" cy="483"/>
          </a:xfrm>
        </p:grpSpPr>
        <p:sp>
          <p:nvSpPr>
            <p:cNvPr id="76817" name="Text Box 22"/>
            <p:cNvSpPr txBox="1">
              <a:spLocks noChangeArrowheads="1"/>
            </p:cNvSpPr>
            <p:nvPr/>
          </p:nvSpPr>
          <p:spPr bwMode="auto">
            <a:xfrm>
              <a:off x="452" y="3600"/>
              <a:ext cx="857" cy="4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spcBef>
                  <a:spcPct val="50000"/>
                </a:spcBef>
              </a:pPr>
              <a:r>
                <a:rPr kumimoji="1" lang="zh-CN" altLang="en-US" sz="3200" b="1">
                  <a:latin typeface="黑体" panose="02010609060101010101" pitchFamily="49" charset="-122"/>
                  <a:ea typeface="黑体" panose="02010609060101010101" pitchFamily="49" charset="-122"/>
                </a:rPr>
                <a:t>纯溶剂</a:t>
              </a:r>
            </a:p>
          </p:txBody>
        </p:sp>
        <p:sp>
          <p:nvSpPr>
            <p:cNvPr id="76818" name="Text Box 23"/>
            <p:cNvSpPr txBox="1">
              <a:spLocks noChangeArrowheads="1"/>
            </p:cNvSpPr>
            <p:nvPr/>
          </p:nvSpPr>
          <p:spPr bwMode="auto">
            <a:xfrm>
              <a:off x="1329" y="3600"/>
              <a:ext cx="465" cy="4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spcBef>
                  <a:spcPct val="50000"/>
                </a:spcBef>
              </a:pPr>
              <a:r>
                <a:rPr kumimoji="1" lang="zh-CN" altLang="en-US" sz="3200" b="1">
                  <a:solidFill>
                    <a:srgbClr val="CC0066"/>
                  </a:solidFill>
                  <a:latin typeface="黑体" panose="02010609060101010101" pitchFamily="49" charset="-122"/>
                  <a:ea typeface="黑体" panose="02010609060101010101" pitchFamily="49" charset="-122"/>
                </a:rPr>
                <a:t>溶液</a:t>
              </a:r>
            </a:p>
          </p:txBody>
        </p:sp>
      </p:grpSp>
      <p:grpSp>
        <p:nvGrpSpPr>
          <p:cNvPr id="4" name="Group 25"/>
          <p:cNvGrpSpPr/>
          <p:nvPr/>
        </p:nvGrpSpPr>
        <p:grpSpPr bwMode="auto">
          <a:xfrm>
            <a:off x="838200" y="5334000"/>
            <a:ext cx="4648200" cy="584200"/>
            <a:chOff x="452" y="3600"/>
            <a:chExt cx="1683" cy="483"/>
          </a:xfrm>
        </p:grpSpPr>
        <p:sp>
          <p:nvSpPr>
            <p:cNvPr id="22" name="Text Box 22"/>
            <p:cNvSpPr txBox="1">
              <a:spLocks noChangeArrowheads="1"/>
            </p:cNvSpPr>
            <p:nvPr/>
          </p:nvSpPr>
          <p:spPr bwMode="auto">
            <a:xfrm>
              <a:off x="452" y="3600"/>
              <a:ext cx="614" cy="483"/>
            </a:xfrm>
            <a:prstGeom prst="rect">
              <a:avLst/>
            </a:prstGeom>
            <a:solidFill>
              <a:schemeClr val="accent4">
                <a:lumMod val="20000"/>
                <a:lumOff val="80000"/>
              </a:schemeClr>
            </a:solidFill>
            <a:ln w="9525">
              <a:solidFill>
                <a:schemeClr val="bg1"/>
              </a:solidFill>
              <a:miter lim="800000"/>
            </a:ln>
            <a:effec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fontAlgn="auto" hangingPunct="1">
                <a:spcBef>
                  <a:spcPct val="50000"/>
                </a:spcBef>
                <a:spcAft>
                  <a:spcPts val="0"/>
                </a:spcAft>
                <a:buFontTx/>
                <a:buNone/>
                <a:defRPr/>
              </a:pPr>
              <a:r>
                <a:rPr kumimoji="1" lang="en-US" altLang="zh-CN" b="1" dirty="0">
                  <a:latin typeface="Times New Roman" panose="02020603050405020304" pitchFamily="18" charset="0"/>
                  <a:ea typeface="华文行楷" panose="02010800040101010101" pitchFamily="2" charset="-122"/>
                  <a:cs typeface="Times New Roman" panose="02020603050405020304" pitchFamily="18" charset="0"/>
                </a:rPr>
                <a:t>  H</a:t>
              </a:r>
              <a:r>
                <a:rPr kumimoji="1" lang="en-US" altLang="zh-CN" b="1" baseline="-25000" dirty="0">
                  <a:latin typeface="Times New Roman" panose="02020603050405020304" pitchFamily="18" charset="0"/>
                  <a:ea typeface="华文行楷" panose="02010800040101010101" pitchFamily="2" charset="-122"/>
                  <a:cs typeface="Times New Roman" panose="02020603050405020304" pitchFamily="18" charset="0"/>
                </a:rPr>
                <a:t>2</a:t>
              </a:r>
              <a:r>
                <a:rPr kumimoji="1" lang="en-US" altLang="zh-CN" b="1" dirty="0">
                  <a:latin typeface="Times New Roman" panose="02020603050405020304" pitchFamily="18" charset="0"/>
                  <a:ea typeface="华文行楷" panose="02010800040101010101" pitchFamily="2" charset="-122"/>
                  <a:cs typeface="Times New Roman" panose="02020603050405020304" pitchFamily="18" charset="0"/>
                </a:rPr>
                <a:t>O</a:t>
              </a:r>
              <a:r>
                <a:rPr kumimoji="1" lang="zh-CN" altLang="en-US" b="1" dirty="0">
                  <a:solidFill>
                    <a:srgbClr val="000066"/>
                  </a:solidFill>
                  <a:latin typeface="宋体" panose="02010600030101010101" pitchFamily="2" charset="-122"/>
                  <a:cs typeface="Times New Roman" panose="02020603050405020304" pitchFamily="18" charset="0"/>
                </a:rPr>
                <a:t>多</a:t>
              </a:r>
            </a:p>
          </p:txBody>
        </p:sp>
        <p:sp>
          <p:nvSpPr>
            <p:cNvPr id="23" name="Text Box 23"/>
            <p:cNvSpPr txBox="1">
              <a:spLocks noChangeArrowheads="1"/>
            </p:cNvSpPr>
            <p:nvPr/>
          </p:nvSpPr>
          <p:spPr bwMode="auto">
            <a:xfrm>
              <a:off x="1536" y="3600"/>
              <a:ext cx="599" cy="483"/>
            </a:xfrm>
            <a:prstGeom prst="rect">
              <a:avLst/>
            </a:prstGeom>
            <a:solidFill>
              <a:schemeClr val="accent4">
                <a:lumMod val="20000"/>
                <a:lumOff val="80000"/>
              </a:schemeClr>
            </a:solidFill>
            <a:ln w="9525">
              <a:solidFill>
                <a:schemeClr val="bg1"/>
              </a:solidFill>
              <a:miter lim="800000"/>
            </a:ln>
            <a:effec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fontAlgn="auto" hangingPunct="1">
                <a:spcBef>
                  <a:spcPct val="50000"/>
                </a:spcBef>
                <a:spcAft>
                  <a:spcPts val="0"/>
                </a:spcAft>
                <a:buFontTx/>
                <a:buNone/>
                <a:defRPr/>
              </a:pPr>
              <a:r>
                <a:rPr kumimoji="1" lang="en-US" altLang="zh-CN" b="1" dirty="0">
                  <a:latin typeface="Times New Roman" panose="02020603050405020304" pitchFamily="18" charset="0"/>
                  <a:ea typeface="华文行楷" panose="02010800040101010101" pitchFamily="2" charset="-122"/>
                  <a:cs typeface="Times New Roman" panose="02020603050405020304" pitchFamily="18" charset="0"/>
                </a:rPr>
                <a:t>  H</a:t>
              </a:r>
              <a:r>
                <a:rPr kumimoji="1" lang="en-US" altLang="zh-CN" b="1" baseline="-25000" dirty="0">
                  <a:latin typeface="Times New Roman" panose="02020603050405020304" pitchFamily="18" charset="0"/>
                  <a:ea typeface="华文行楷" panose="02010800040101010101" pitchFamily="2" charset="-122"/>
                  <a:cs typeface="Times New Roman" panose="02020603050405020304" pitchFamily="18" charset="0"/>
                </a:rPr>
                <a:t>2</a:t>
              </a:r>
              <a:r>
                <a:rPr kumimoji="1" lang="en-US" altLang="zh-CN" b="1" dirty="0">
                  <a:latin typeface="Times New Roman" panose="02020603050405020304" pitchFamily="18" charset="0"/>
                  <a:ea typeface="华文行楷" panose="02010800040101010101" pitchFamily="2" charset="-122"/>
                  <a:cs typeface="Times New Roman" panose="02020603050405020304" pitchFamily="18" charset="0"/>
                </a:rPr>
                <a:t>O</a:t>
              </a:r>
              <a:r>
                <a:rPr kumimoji="1" lang="zh-CN" altLang="en-US" b="1" dirty="0">
                  <a:solidFill>
                    <a:srgbClr val="000066"/>
                  </a:solidFill>
                  <a:latin typeface="宋体" panose="02010600030101010101" pitchFamily="2" charset="-122"/>
                  <a:cs typeface="Times New Roman" panose="02020603050405020304" pitchFamily="18" charset="0"/>
                </a:rPr>
                <a:t>少</a:t>
              </a:r>
            </a:p>
          </p:txBody>
        </p:sp>
      </p:grpSp>
      <p:sp>
        <p:nvSpPr>
          <p:cNvPr id="36" name="Text Box 15"/>
          <p:cNvSpPr txBox="1">
            <a:spLocks noChangeArrowheads="1"/>
          </p:cNvSpPr>
          <p:nvPr/>
        </p:nvSpPr>
        <p:spPr bwMode="auto">
          <a:xfrm>
            <a:off x="152400" y="2838450"/>
            <a:ext cx="4114800" cy="590550"/>
          </a:xfrm>
          <a:prstGeom prst="rect">
            <a:avLst/>
          </a:prstGeom>
          <a:noFill/>
          <a:ln>
            <a:noFill/>
          </a:ln>
          <a:effectLst/>
        </p:spPr>
        <p:txBody>
          <a:bodyPr>
            <a:spAutoFit/>
          </a:bodyPr>
          <a:lstStyle/>
          <a:p>
            <a:pPr marL="457200" indent="-457200" algn="just" eaLnBrk="1" fontAlgn="auto" hangingPunct="1">
              <a:lnSpc>
                <a:spcPct val="110000"/>
              </a:lnSpc>
              <a:spcBef>
                <a:spcPct val="5000"/>
              </a:spcBef>
              <a:spcAft>
                <a:spcPts val="0"/>
              </a:spcAft>
              <a:buClr>
                <a:srgbClr val="FF0066"/>
              </a:buClr>
              <a:buFont typeface="Wingdings" panose="05000000000000000000" pitchFamily="2" charset="2"/>
              <a:buChar char="Ø"/>
              <a:defRPr/>
            </a:pPr>
            <a:r>
              <a:rPr kumimoji="1" lang="zh-CN" altLang="en-US" sz="3200" b="1" dirty="0">
                <a:solidFill>
                  <a:srgbClr val="000000"/>
                </a:solidFill>
                <a:latin typeface="Arial" panose="020B0604020202020204" pitchFamily="34" charset="0"/>
                <a:ea typeface="宋体" panose="02010600030101010101" pitchFamily="2" charset="-122"/>
              </a:rPr>
              <a:t>膜两边有</a:t>
            </a:r>
            <a:r>
              <a:rPr kumimoji="1" lang="zh-CN" altLang="en-US" sz="3200" b="1" dirty="0">
                <a:solidFill>
                  <a:srgbClr val="000099"/>
                </a:solidFill>
                <a:effectLst>
                  <a:outerShdw blurRad="38100" dist="38100" dir="2700000" algn="tl">
                    <a:srgbClr val="000000">
                      <a:alpha val="43137"/>
                    </a:srgbClr>
                  </a:outerShdw>
                </a:effectLst>
                <a:latin typeface="宋体" panose="02010600030101010101" pitchFamily="2" charset="-122"/>
                <a:ea typeface="+mn-ea"/>
              </a:rPr>
              <a:t>浓度差</a:t>
            </a:r>
          </a:p>
        </p:txBody>
      </p:sp>
      <p:sp>
        <p:nvSpPr>
          <p:cNvPr id="76810" name="灯片编号占位符 3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fld id="{3208DDEA-20DF-40DA-BCC8-A02B169F77B2}" type="slidenum">
              <a:rPr lang="zh-CN" altLang="en-US" sz="1400">
                <a:latin typeface="Arial" panose="020B0604020202020204" pitchFamily="34" charset="0"/>
                <a:ea typeface="宋体" panose="02010600030101010101" pitchFamily="2" charset="-122"/>
              </a:rPr>
              <a:t>10</a:t>
            </a:fld>
            <a:endParaRPr lang="zh-CN" altLang="en-US" sz="1400">
              <a:latin typeface="Arial" panose="020B0604020202020204" pitchFamily="34" charset="0"/>
              <a:ea typeface="宋体" panose="02010600030101010101" pitchFamily="2" charset="-122"/>
            </a:endParaRPr>
          </a:p>
        </p:txBody>
      </p:sp>
      <p:sp>
        <p:nvSpPr>
          <p:cNvPr id="37" name="标题 1"/>
          <p:cNvSpPr txBox="1"/>
          <p:nvPr/>
        </p:nvSpPr>
        <p:spPr>
          <a:xfrm>
            <a:off x="2737930" y="98046"/>
            <a:ext cx="3842589" cy="813593"/>
          </a:xfrm>
          <a:prstGeom prst="rect">
            <a:avLst/>
          </a:prstGeom>
        </p:spPr>
        <p:txBody>
          <a:bodyPr>
            <a:noAutofit/>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pPr fontAlgn="auto">
              <a:spcAft>
                <a:spcPts val="0"/>
              </a:spcAft>
              <a:defRPr/>
            </a:pPr>
            <a:r>
              <a:rPr lang="zh-CN" altLang="en-US" sz="4400" b="1" dirty="0">
                <a:solidFill>
                  <a:srgbClr val="C00000"/>
                </a:solidFill>
                <a:effectLst>
                  <a:outerShdw blurRad="38100" dist="38100" dir="2700000" algn="tl">
                    <a:srgbClr val="000000">
                      <a:alpha val="43137"/>
                    </a:srgbClr>
                  </a:outerShdw>
                </a:effectLst>
              </a:rPr>
              <a:t>一、渗透现象</a:t>
            </a:r>
          </a:p>
        </p:txBody>
      </p:sp>
      <p:sp>
        <p:nvSpPr>
          <p:cNvPr id="38" name="右箭头 37"/>
          <p:cNvSpPr/>
          <p:nvPr/>
        </p:nvSpPr>
        <p:spPr>
          <a:xfrm>
            <a:off x="2667000" y="5410200"/>
            <a:ext cx="977900" cy="4841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0" name="右箭头 39"/>
          <p:cNvSpPr/>
          <p:nvPr/>
        </p:nvSpPr>
        <p:spPr>
          <a:xfrm>
            <a:off x="2209800" y="4572000"/>
            <a:ext cx="8382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1" name="右箭头 40"/>
          <p:cNvSpPr/>
          <p:nvPr/>
        </p:nvSpPr>
        <p:spPr>
          <a:xfrm>
            <a:off x="5715000" y="4572000"/>
            <a:ext cx="7620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29" name="组合 7"/>
          <p:cNvGrpSpPr/>
          <p:nvPr/>
        </p:nvGrpSpPr>
        <p:grpSpPr>
          <a:xfrm>
            <a:off x="3849862" y="2388755"/>
            <a:ext cx="1654516" cy="990600"/>
            <a:chOff x="-645402" y="2046989"/>
            <a:chExt cx="2823874" cy="2417610"/>
          </a:xfrm>
          <a:solidFill>
            <a:srgbClr val="FFFF00"/>
          </a:solidFill>
        </p:grpSpPr>
        <p:sp>
          <p:nvSpPr>
            <p:cNvPr id="30" name="椭圆 29"/>
            <p:cNvSpPr/>
            <p:nvPr/>
          </p:nvSpPr>
          <p:spPr>
            <a:xfrm>
              <a:off x="-645402" y="2046989"/>
              <a:ext cx="2823874" cy="2417610"/>
            </a:xfrm>
            <a:prstGeom prst="ellipse">
              <a:avLst/>
            </a:prstGeom>
            <a:grpFill/>
            <a:ln>
              <a:solidFill>
                <a:srgbClr val="0070C0"/>
              </a:solidFill>
            </a:ln>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31" name="椭圆 4"/>
            <p:cNvSpPr/>
            <p:nvPr/>
          </p:nvSpPr>
          <p:spPr>
            <a:xfrm>
              <a:off x="-457660" y="2504178"/>
              <a:ext cx="2463440" cy="1451451"/>
            </a:xfrm>
            <a:prstGeom prst="rect">
              <a:avLst/>
            </a:prstGeom>
            <a:grpFill/>
          </p:spPr>
          <p:style>
            <a:lnRef idx="0">
              <a:scrgbClr r="0" g="0" b="0"/>
            </a:lnRef>
            <a:fillRef idx="0">
              <a:scrgbClr r="0" g="0" b="0"/>
            </a:fillRef>
            <a:effectRef idx="0">
              <a:scrgbClr r="0" g="0" b="0"/>
            </a:effectRef>
            <a:fontRef idx="minor">
              <a:schemeClr val="lt1"/>
            </a:fontRef>
          </p:style>
          <p:txBody>
            <a:bodyPr lIns="81280" tIns="81280" rIns="81280" bIns="81280" spcCol="1270" anchor="ctr"/>
            <a:lstStyle/>
            <a:p>
              <a:pPr algn="ctr" defTabSz="2844800" eaLnBrk="1" fontAlgn="auto" hangingPunct="1">
                <a:lnSpc>
                  <a:spcPct val="90000"/>
                </a:lnSpc>
                <a:spcBef>
                  <a:spcPts val="0"/>
                </a:spcBef>
                <a:spcAft>
                  <a:spcPct val="35000"/>
                </a:spcAft>
                <a:defRPr/>
              </a:pPr>
              <a:r>
                <a:rPr lang="zh-CN" altLang="en-US" sz="3200" b="1" dirty="0">
                  <a:solidFill>
                    <a:srgbClr val="000099"/>
                  </a:solidFill>
                </a:rPr>
                <a:t>渗透压</a:t>
              </a:r>
            </a:p>
          </p:txBody>
        </p:sp>
      </p:grpSp>
      <p:sp>
        <p:nvSpPr>
          <p:cNvPr id="32" name="右箭头 10"/>
          <p:cNvSpPr/>
          <p:nvPr/>
        </p:nvSpPr>
        <p:spPr>
          <a:xfrm>
            <a:off x="5633453" y="2655455"/>
            <a:ext cx="914400" cy="3863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3" name="圆角矩形 11"/>
          <p:cNvSpPr/>
          <p:nvPr/>
        </p:nvSpPr>
        <p:spPr>
          <a:xfrm>
            <a:off x="6766031" y="2392406"/>
            <a:ext cx="1973157" cy="1081437"/>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spcBef>
                <a:spcPts val="0"/>
              </a:spcBef>
              <a:spcAft>
                <a:spcPts val="0"/>
              </a:spcAft>
              <a:defRPr/>
            </a:pPr>
            <a:r>
              <a:rPr lang="en-US" altLang="zh-CN" sz="3200" b="1" i="1" dirty="0">
                <a:solidFill>
                  <a:schemeClr val="tx1"/>
                </a:solidFill>
                <a:latin typeface="Times New Roman" panose="02020603050405020304" pitchFamily="18" charset="0"/>
                <a:cs typeface="Times New Roman" panose="02020603050405020304" pitchFamily="18" charset="0"/>
              </a:rPr>
              <a:t>Π</a:t>
            </a:r>
            <a:r>
              <a:rPr lang="zh-CN" altLang="en-US" sz="3200" b="1" i="1" dirty="0">
                <a:solidFill>
                  <a:schemeClr val="tx1"/>
                </a:solidFill>
                <a:latin typeface="Times New Roman" panose="02020603050405020304" pitchFamily="18" charset="0"/>
                <a:cs typeface="Times New Roman" panose="02020603050405020304" pitchFamily="18" charset="0"/>
              </a:rPr>
              <a:t>＝</a:t>
            </a:r>
            <a:r>
              <a:rPr lang="en-US" altLang="zh-CN" sz="3200" b="1" i="1" dirty="0" err="1">
                <a:solidFill>
                  <a:schemeClr val="tx1"/>
                </a:solidFill>
                <a:latin typeface="Times New Roman" panose="02020603050405020304" pitchFamily="18" charset="0"/>
                <a:cs typeface="Times New Roman" panose="02020603050405020304" pitchFamily="18" charset="0"/>
              </a:rPr>
              <a:t>c</a:t>
            </a:r>
            <a:r>
              <a:rPr lang="en-US" altLang="zh-CN" sz="3200" b="1" i="1" baseline="-25000" dirty="0" err="1">
                <a:solidFill>
                  <a:schemeClr val="tx1"/>
                </a:solidFill>
                <a:latin typeface="Times New Roman" panose="02020603050405020304" pitchFamily="18" charset="0"/>
                <a:cs typeface="Times New Roman" panose="02020603050405020304" pitchFamily="18" charset="0"/>
              </a:rPr>
              <a:t>B</a:t>
            </a:r>
            <a:r>
              <a:rPr lang="en-US" altLang="zh-CN" sz="3200" b="1" i="1" dirty="0" err="1">
                <a:solidFill>
                  <a:schemeClr val="tx1"/>
                </a:solidFill>
                <a:latin typeface="Times New Roman" panose="02020603050405020304" pitchFamily="18" charset="0"/>
                <a:cs typeface="Times New Roman" panose="02020603050405020304" pitchFamily="18" charset="0"/>
              </a:rPr>
              <a:t>RT</a:t>
            </a:r>
            <a:endParaRPr lang="en-US" altLang="zh-CN" sz="3200" b="1" i="1" dirty="0">
              <a:solidFill>
                <a:schemeClr val="tx1"/>
              </a:solidFill>
              <a:latin typeface="Times New Roman" panose="02020603050405020304" pitchFamily="18" charset="0"/>
              <a:cs typeface="Times New Roman" panose="02020603050405020304" pitchFamily="18" charset="0"/>
            </a:endParaRPr>
          </a:p>
          <a:p>
            <a:pPr eaLnBrk="1" fontAlgn="auto" hangingPunct="1">
              <a:spcBef>
                <a:spcPts val="0"/>
              </a:spcBef>
              <a:spcAft>
                <a:spcPts val="0"/>
              </a:spcAft>
              <a:defRPr/>
            </a:pPr>
            <a:r>
              <a:rPr lang="en-US" altLang="zh-CN" sz="3200" b="1" i="1" dirty="0">
                <a:solidFill>
                  <a:schemeClr val="tx1"/>
                </a:solidFill>
                <a:latin typeface="Times New Roman" panose="02020603050405020304" pitchFamily="18" charset="0"/>
                <a:cs typeface="Times New Roman" panose="02020603050405020304" pitchFamily="18" charset="0"/>
              </a:rPr>
              <a:t>   </a:t>
            </a:r>
            <a:r>
              <a:rPr lang="zh-CN" altLang="en-US" sz="3200" b="1" i="1" dirty="0">
                <a:solidFill>
                  <a:schemeClr val="tx1"/>
                </a:solidFill>
                <a:latin typeface="Times New Roman" panose="02020603050405020304" pitchFamily="18" charset="0"/>
                <a:cs typeface="Times New Roman" panose="02020603050405020304" pitchFamily="18" charset="0"/>
              </a:rPr>
              <a:t>＝</a:t>
            </a:r>
            <a:r>
              <a:rPr lang="en-US" altLang="zh-CN" sz="3200" b="1" i="1" dirty="0" err="1">
                <a:solidFill>
                  <a:schemeClr val="tx1"/>
                </a:solidFill>
                <a:latin typeface="Times New Roman" panose="02020603050405020304" pitchFamily="18" charset="0"/>
                <a:cs typeface="Times New Roman" panose="02020603050405020304" pitchFamily="18" charset="0"/>
              </a:rPr>
              <a:t>b</a:t>
            </a:r>
            <a:r>
              <a:rPr lang="en-US" altLang="zh-CN" sz="3200" b="1" i="1" baseline="-25000" dirty="0" err="1">
                <a:solidFill>
                  <a:schemeClr val="tx1"/>
                </a:solidFill>
                <a:latin typeface="Times New Roman" panose="02020603050405020304" pitchFamily="18" charset="0"/>
                <a:cs typeface="Times New Roman" panose="02020603050405020304" pitchFamily="18" charset="0"/>
              </a:rPr>
              <a:t>B</a:t>
            </a:r>
            <a:r>
              <a:rPr lang="en-US" altLang="zh-CN" sz="3200" b="1" i="1" dirty="0" err="1">
                <a:solidFill>
                  <a:schemeClr val="tx1"/>
                </a:solidFill>
                <a:latin typeface="Times New Roman" panose="02020603050405020304" pitchFamily="18" charset="0"/>
                <a:cs typeface="Times New Roman" panose="02020603050405020304" pitchFamily="18" charset="0"/>
              </a:rPr>
              <a:t>RT</a:t>
            </a:r>
            <a:endParaRPr lang="en-US" altLang="zh-CN" sz="3200" b="1" i="1" dirty="0">
              <a:solidFill>
                <a:schemeClr val="tx1"/>
              </a:solidFill>
              <a:latin typeface="Times New Roman" panose="02020603050405020304" pitchFamily="18" charset="0"/>
              <a:cs typeface="Times New Roman" panose="02020603050405020304" pitchFamily="18" charset="0"/>
            </a:endParaRPr>
          </a:p>
        </p:txBody>
      </p:sp>
    </p:spTree>
    <p:custDataLst>
      <p:tags r:id="rId1"/>
    </p:custData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left)">
                                      <p:cBhvr>
                                        <p:cTn id="7" dur="10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9">
                                            <p:txEl>
                                              <p:pRg st="0" end="0"/>
                                            </p:txEl>
                                          </p:spTgt>
                                        </p:tgtEl>
                                        <p:attrNameLst>
                                          <p:attrName>style.visibility</p:attrName>
                                        </p:attrNameLst>
                                      </p:cBhvr>
                                      <p:to>
                                        <p:strVal val="visible"/>
                                      </p:to>
                                    </p:set>
                                    <p:animEffect transition="in" filter="wipe(left)">
                                      <p:cBhvr>
                                        <p:cTn id="12" dur="2000"/>
                                        <p:tgtEl>
                                          <p:spTgt spid="19">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6">
                                            <p:txEl>
                                              <p:pRg st="0" end="0"/>
                                            </p:txEl>
                                          </p:spTgt>
                                        </p:tgtEl>
                                        <p:attrNameLst>
                                          <p:attrName>style.visibility</p:attrName>
                                        </p:attrNameLst>
                                      </p:cBhvr>
                                      <p:to>
                                        <p:strVal val="visible"/>
                                      </p:to>
                                    </p:set>
                                    <p:animEffect transition="in" filter="wipe(left)">
                                      <p:cBhvr>
                                        <p:cTn id="17" dur="2000"/>
                                        <p:tgtEl>
                                          <p:spTgt spid="36">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nodeType="clickEffect">
                                  <p:stCondLst>
                                    <p:cond delay="0"/>
                                  </p:stCondLst>
                                  <p:childTnLst>
                                    <p:set>
                                      <p:cBhvr>
                                        <p:cTn id="21" dur="1" fill="hold">
                                          <p:stCondLst>
                                            <p:cond delay="0"/>
                                          </p:stCondLst>
                                        </p:cTn>
                                        <p:tgtEl>
                                          <p:spTgt spid="24"/>
                                        </p:tgtEl>
                                        <p:attrNameLst>
                                          <p:attrName>style.visibility</p:attrName>
                                        </p:attrNameLst>
                                      </p:cBhvr>
                                      <p:to>
                                        <p:strVal val="visible"/>
                                      </p:to>
                                    </p:set>
                                    <p:animEffect transition="in" filter="fade">
                                      <p:cBhvr>
                                        <p:cTn id="22" dur="1000"/>
                                        <p:tgtEl>
                                          <p:spTgt spid="24"/>
                                        </p:tgtEl>
                                      </p:cBhvr>
                                    </p:animEffect>
                                    <p:anim calcmode="lin" valueType="num">
                                      <p:cBhvr>
                                        <p:cTn id="23" dur="1000" fill="hold"/>
                                        <p:tgtEl>
                                          <p:spTgt spid="24"/>
                                        </p:tgtEl>
                                        <p:attrNameLst>
                                          <p:attrName>ppt_x</p:attrName>
                                        </p:attrNameLst>
                                      </p:cBhvr>
                                      <p:tavLst>
                                        <p:tav tm="0">
                                          <p:val>
                                            <p:strVal val="#ppt_x"/>
                                          </p:val>
                                        </p:tav>
                                        <p:tav tm="100000">
                                          <p:val>
                                            <p:strVal val="#ppt_x"/>
                                          </p:val>
                                        </p:tav>
                                      </p:tavLst>
                                    </p:anim>
                                    <p:anim calcmode="lin" valueType="num">
                                      <p:cBhvr>
                                        <p:cTn id="24"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3"/>
                                        </p:tgtEl>
                                        <p:attrNameLst>
                                          <p:attrName>style.visibility</p:attrName>
                                        </p:attrNameLst>
                                      </p:cBhvr>
                                      <p:to>
                                        <p:strVal val="visible"/>
                                      </p:to>
                                    </p:set>
                                    <p:anim calcmode="lin" valueType="num">
                                      <p:cBhvr additive="base">
                                        <p:cTn id="29" dur="500" fill="hold"/>
                                        <p:tgtEl>
                                          <p:spTgt spid="3"/>
                                        </p:tgtEl>
                                        <p:attrNameLst>
                                          <p:attrName>ppt_x</p:attrName>
                                        </p:attrNameLst>
                                      </p:cBhvr>
                                      <p:tavLst>
                                        <p:tav tm="0">
                                          <p:val>
                                            <p:strVal val="#ppt_x"/>
                                          </p:val>
                                        </p:tav>
                                        <p:tav tm="100000">
                                          <p:val>
                                            <p:strVal val="#ppt_x"/>
                                          </p:val>
                                        </p:tav>
                                      </p:tavLst>
                                    </p:anim>
                                    <p:anim calcmode="lin" valueType="num">
                                      <p:cBhvr additive="base">
                                        <p:cTn id="30" dur="500" fill="hold"/>
                                        <p:tgtEl>
                                          <p:spTgt spid="3"/>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40"/>
                                        </p:tgtEl>
                                        <p:attrNameLst>
                                          <p:attrName>style.visibility</p:attrName>
                                        </p:attrNameLst>
                                      </p:cBhvr>
                                      <p:to>
                                        <p:strVal val="visible"/>
                                      </p:to>
                                    </p:set>
                                    <p:anim calcmode="lin" valueType="num">
                                      <p:cBhvr additive="base">
                                        <p:cTn id="33" dur="500" fill="hold"/>
                                        <p:tgtEl>
                                          <p:spTgt spid="40"/>
                                        </p:tgtEl>
                                        <p:attrNameLst>
                                          <p:attrName>ppt_x</p:attrName>
                                        </p:attrNameLst>
                                      </p:cBhvr>
                                      <p:tavLst>
                                        <p:tav tm="0">
                                          <p:val>
                                            <p:strVal val="#ppt_x"/>
                                          </p:val>
                                        </p:tav>
                                        <p:tav tm="100000">
                                          <p:val>
                                            <p:strVal val="#ppt_x"/>
                                          </p:val>
                                        </p:tav>
                                      </p:tavLst>
                                    </p:anim>
                                    <p:anim calcmode="lin" valueType="num">
                                      <p:cBhvr additive="base">
                                        <p:cTn id="34" dur="500" fill="hold"/>
                                        <p:tgtEl>
                                          <p:spTgt spid="40"/>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1"/>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8"/>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nodeType="clickEffect">
                                  <p:stCondLst>
                                    <p:cond delay="0"/>
                                  </p:stCondLst>
                                  <p:childTnLst>
                                    <p:set>
                                      <p:cBhvr>
                                        <p:cTn id="50" dur="1" fill="hold">
                                          <p:stCondLst>
                                            <p:cond delay="0"/>
                                          </p:stCondLst>
                                        </p:cTn>
                                        <p:tgtEl>
                                          <p:spTgt spid="29"/>
                                        </p:tgtEl>
                                        <p:attrNameLst>
                                          <p:attrName>style.visibility</p:attrName>
                                        </p:attrNameLst>
                                      </p:cBhvr>
                                      <p:to>
                                        <p:strVal val="visible"/>
                                      </p:to>
                                    </p:set>
                                    <p:anim calcmode="lin" valueType="num">
                                      <p:cBhvr additive="base">
                                        <p:cTn id="51" dur="500" fill="hold"/>
                                        <p:tgtEl>
                                          <p:spTgt spid="29"/>
                                        </p:tgtEl>
                                        <p:attrNameLst>
                                          <p:attrName>ppt_x</p:attrName>
                                        </p:attrNameLst>
                                      </p:cBhvr>
                                      <p:tavLst>
                                        <p:tav tm="0">
                                          <p:val>
                                            <p:strVal val="#ppt_x"/>
                                          </p:val>
                                        </p:tav>
                                        <p:tav tm="100000">
                                          <p:val>
                                            <p:strVal val="#ppt_x"/>
                                          </p:val>
                                        </p:tav>
                                      </p:tavLst>
                                    </p:anim>
                                    <p:anim calcmode="lin" valueType="num">
                                      <p:cBhvr additive="base">
                                        <p:cTn id="52" dur="500" fill="hold"/>
                                        <p:tgtEl>
                                          <p:spTgt spid="29"/>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32"/>
                                        </p:tgtEl>
                                        <p:attrNameLst>
                                          <p:attrName>style.visibility</p:attrName>
                                        </p:attrNameLst>
                                      </p:cBhvr>
                                      <p:to>
                                        <p:strVal val="visible"/>
                                      </p:to>
                                    </p:set>
                                    <p:anim calcmode="lin" valueType="num">
                                      <p:cBhvr additive="base">
                                        <p:cTn id="55" dur="500" fill="hold"/>
                                        <p:tgtEl>
                                          <p:spTgt spid="32"/>
                                        </p:tgtEl>
                                        <p:attrNameLst>
                                          <p:attrName>ppt_x</p:attrName>
                                        </p:attrNameLst>
                                      </p:cBhvr>
                                      <p:tavLst>
                                        <p:tav tm="0">
                                          <p:val>
                                            <p:strVal val="#ppt_x"/>
                                          </p:val>
                                        </p:tav>
                                        <p:tav tm="100000">
                                          <p:val>
                                            <p:strVal val="#ppt_x"/>
                                          </p:val>
                                        </p:tav>
                                      </p:tavLst>
                                    </p:anim>
                                    <p:anim calcmode="lin" valueType="num">
                                      <p:cBhvr additive="base">
                                        <p:cTn id="56" dur="500" fill="hold"/>
                                        <p:tgtEl>
                                          <p:spTgt spid="32"/>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33"/>
                                        </p:tgtEl>
                                        <p:attrNameLst>
                                          <p:attrName>style.visibility</p:attrName>
                                        </p:attrNameLst>
                                      </p:cBhvr>
                                      <p:to>
                                        <p:strVal val="visible"/>
                                      </p:to>
                                    </p:set>
                                    <p:anim calcmode="lin" valueType="num">
                                      <p:cBhvr additive="base">
                                        <p:cTn id="59" dur="500" fill="hold"/>
                                        <p:tgtEl>
                                          <p:spTgt spid="33"/>
                                        </p:tgtEl>
                                        <p:attrNameLst>
                                          <p:attrName>ppt_x</p:attrName>
                                        </p:attrNameLst>
                                      </p:cBhvr>
                                      <p:tavLst>
                                        <p:tav tm="0">
                                          <p:val>
                                            <p:strVal val="#ppt_x"/>
                                          </p:val>
                                        </p:tav>
                                        <p:tav tm="100000">
                                          <p:val>
                                            <p:strVal val="#ppt_x"/>
                                          </p:val>
                                        </p:tav>
                                      </p:tavLst>
                                    </p:anim>
                                    <p:anim calcmode="lin" valueType="num">
                                      <p:cBhvr additive="base">
                                        <p:cTn id="60"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build="p" autoUpdateAnimBg="0"/>
      <p:bldP spid="36" grpId="0" build="p" autoUpdateAnimBg="0"/>
      <p:bldP spid="38" grpId="0" animBg="1"/>
      <p:bldP spid="40" grpId="0" animBg="1"/>
      <p:bldP spid="41" grpId="0" animBg="1"/>
      <p:bldP spid="32" grpId="0" animBg="1"/>
      <p:bldP spid="33"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7504" y="22151"/>
            <a:ext cx="1800200" cy="742553"/>
          </a:xfrm>
        </p:spPr>
        <p:txBody>
          <a:bodyPr/>
          <a:lstStyle/>
          <a:p>
            <a:r>
              <a:rPr lang="zh-CN" altLang="en-US" b="1" dirty="0">
                <a:solidFill>
                  <a:srgbClr val="C00000"/>
                </a:solidFill>
              </a:rPr>
              <a:t>小试牛刀</a:t>
            </a:r>
          </a:p>
        </p:txBody>
      </p:sp>
      <p:sp>
        <p:nvSpPr>
          <p:cNvPr id="3" name="内容占位符 2"/>
          <p:cNvSpPr>
            <a:spLocks noGrp="1"/>
          </p:cNvSpPr>
          <p:nvPr>
            <p:ph sz="quarter" idx="1"/>
          </p:nvPr>
        </p:nvSpPr>
        <p:spPr>
          <a:xfrm>
            <a:off x="404812" y="4787638"/>
            <a:ext cx="8055620" cy="1892824"/>
          </a:xfrm>
        </p:spPr>
        <p:txBody>
          <a:bodyPr/>
          <a:lstStyle/>
          <a:p>
            <a:pPr marL="0" marR="0" indent="0" algn="just">
              <a:lnSpc>
                <a:spcPct val="150000"/>
              </a:lnSpc>
              <a:spcBef>
                <a:spcPts val="0"/>
              </a:spcBef>
              <a:spcAft>
                <a:spcPts val="0"/>
              </a:spcAft>
              <a:buNone/>
            </a:pPr>
            <a:r>
              <a:rPr lang="en-US" altLang="zh-CN" sz="2000" b="1" kern="100" dirty="0">
                <a:solidFill>
                  <a:srgbClr val="333333"/>
                </a:solidFill>
                <a:effectLst/>
                <a:latin typeface="Times New Roman" panose="02020603050405020304" pitchFamily="18" charset="0"/>
              </a:rPr>
              <a:t>3</a:t>
            </a:r>
            <a:r>
              <a:rPr lang="zh-CN" altLang="en-US" sz="2000" b="1" kern="100" dirty="0">
                <a:solidFill>
                  <a:srgbClr val="333333"/>
                </a:solidFill>
                <a:effectLst/>
                <a:latin typeface="宋体" panose="02010600030101010101" pitchFamily="2" charset="-122"/>
                <a:ea typeface="宋体" panose="02010600030101010101" pitchFamily="2" charset="-122"/>
              </a:rPr>
              <a:t>、</a:t>
            </a:r>
            <a:r>
              <a:rPr lang="zh-CN" altLang="en-US" sz="2000" b="1" kern="0" dirty="0">
                <a:effectLst/>
                <a:latin typeface="Calibri" panose="020F0502020204030204" pitchFamily="34" charset="0"/>
              </a:rPr>
              <a:t> </a:t>
            </a:r>
            <a:r>
              <a:rPr lang="zh-CN" altLang="en-US" sz="2000" b="1" kern="100" dirty="0">
                <a:effectLst/>
                <a:latin typeface="宋体" panose="02010600030101010101" pitchFamily="2" charset="-122"/>
                <a:ea typeface="宋体" panose="02010600030101010101" pitchFamily="2" charset="-122"/>
              </a:rPr>
              <a:t>下列四种水溶液凝固点最低的是（ </a:t>
            </a:r>
            <a:r>
              <a:rPr lang="zh-CN" altLang="en-US" sz="2000" b="1" kern="100" dirty="0">
                <a:effectLst/>
                <a:latin typeface="Times New Roman" panose="02020603050405020304" pitchFamily="18" charset="0"/>
              </a:rPr>
              <a:t>   </a:t>
            </a:r>
            <a:r>
              <a:rPr lang="zh-CN" altLang="en-US" sz="2000" b="1" kern="100" dirty="0">
                <a:effectLst/>
                <a:latin typeface="宋体" panose="02010600030101010101" pitchFamily="2" charset="-122"/>
                <a:ea typeface="宋体" panose="02010600030101010101" pitchFamily="2" charset="-122"/>
              </a:rPr>
              <a:t>）。</a:t>
            </a:r>
            <a:r>
              <a:rPr lang="zh-CN" altLang="en-US" sz="2000" b="1" kern="100" dirty="0">
                <a:solidFill>
                  <a:srgbClr val="000000"/>
                </a:solidFill>
                <a:effectLst/>
                <a:latin typeface="Calibri" panose="020F0502020204030204" pitchFamily="34" charset="0"/>
              </a:rPr>
              <a:t>（</a:t>
            </a:r>
            <a:r>
              <a:rPr lang="zh-CN" altLang="en-US" sz="2000" b="1" kern="100" dirty="0">
                <a:solidFill>
                  <a:srgbClr val="000000"/>
                </a:solidFill>
                <a:effectLst/>
                <a:latin typeface="宋体" panose="02010600030101010101" pitchFamily="2" charset="-122"/>
                <a:ea typeface="宋体" panose="02010600030101010101" pitchFamily="2" charset="-122"/>
              </a:rPr>
              <a:t>注：</a:t>
            </a:r>
            <a:r>
              <a:rPr lang="en-US" altLang="zh-CN" sz="2000" b="1" kern="100" dirty="0">
                <a:solidFill>
                  <a:srgbClr val="000000"/>
                </a:solidFill>
                <a:effectLst/>
                <a:latin typeface="Times New Roman" panose="02020603050405020304" pitchFamily="18" charset="0"/>
              </a:rPr>
              <a:t>1%</a:t>
            </a:r>
            <a:r>
              <a:rPr lang="zh-CN" altLang="en-US" sz="2000" b="1" kern="100" dirty="0">
                <a:solidFill>
                  <a:srgbClr val="000000"/>
                </a:solidFill>
                <a:effectLst/>
                <a:latin typeface="宋体" panose="02010600030101010101" pitchFamily="2" charset="-122"/>
                <a:ea typeface="宋体" panose="02010600030101010101" pitchFamily="2" charset="-122"/>
              </a:rPr>
              <a:t>为质量分数</a:t>
            </a:r>
            <a:r>
              <a:rPr lang="zh-CN" altLang="en-US" sz="2000" b="1" kern="100" dirty="0">
                <a:solidFill>
                  <a:srgbClr val="000000"/>
                </a:solidFill>
                <a:latin typeface="Calibri" panose="020F0502020204030204" pitchFamily="34" charset="0"/>
              </a:rPr>
              <a:t>）</a:t>
            </a:r>
            <a:endParaRPr lang="zh-CN" altLang="en-US" sz="2000" b="1" kern="100" dirty="0">
              <a:effectLst/>
              <a:latin typeface="Calibri" panose="020F0502020204030204" pitchFamily="34" charset="0"/>
            </a:endParaRPr>
          </a:p>
          <a:p>
            <a:pPr marL="0" marR="0" indent="0" algn="just">
              <a:lnSpc>
                <a:spcPct val="150000"/>
              </a:lnSpc>
              <a:spcBef>
                <a:spcPts val="0"/>
              </a:spcBef>
              <a:spcAft>
                <a:spcPts val="0"/>
              </a:spcAft>
              <a:buNone/>
            </a:pPr>
            <a:r>
              <a:rPr lang="en-US" altLang="zh-CN" sz="2000" b="1" kern="100" dirty="0">
                <a:effectLst/>
                <a:latin typeface="Times New Roman" panose="02020603050405020304" pitchFamily="18" charset="0"/>
              </a:rPr>
              <a:t>A</a:t>
            </a:r>
            <a:r>
              <a:rPr lang="en-US" altLang="zh-CN" sz="2000" b="1" kern="100" dirty="0">
                <a:effectLst/>
                <a:latin typeface="Times New Roman" panose="02020603050405020304" pitchFamily="18" charset="0"/>
                <a:ea typeface="宋体" panose="02010600030101010101" pitchFamily="2" charset="-122"/>
              </a:rPr>
              <a:t>.</a:t>
            </a:r>
            <a:r>
              <a:rPr lang="en-US" altLang="zh-CN" sz="2000" b="1" kern="100" dirty="0">
                <a:effectLst/>
                <a:latin typeface="Times New Roman" panose="02020603050405020304" pitchFamily="18" charset="0"/>
              </a:rPr>
              <a:t> 1%</a:t>
            </a:r>
            <a:r>
              <a:rPr lang="en-US" altLang="zh-CN" sz="2000" b="1" kern="100" dirty="0">
                <a:effectLst/>
                <a:latin typeface="宋体" panose="02010600030101010101" pitchFamily="2" charset="-122"/>
                <a:ea typeface="宋体" panose="02010600030101010101" pitchFamily="2" charset="-122"/>
              </a:rPr>
              <a:t> </a:t>
            </a:r>
            <a:r>
              <a:rPr lang="zh-CN" altLang="en-US" sz="2000" b="1" kern="100" dirty="0">
                <a:effectLst/>
                <a:latin typeface="宋体" panose="02010600030101010101" pitchFamily="2" charset="-122"/>
                <a:ea typeface="宋体" panose="02010600030101010101" pitchFamily="2" charset="-122"/>
              </a:rPr>
              <a:t>葡萄糖（</a:t>
            </a:r>
            <a:r>
              <a:rPr lang="en-US" altLang="zh-CN" sz="2000" b="1" kern="100" dirty="0">
                <a:effectLst/>
                <a:latin typeface="Times New Roman" panose="02020603050405020304" pitchFamily="18" charset="0"/>
              </a:rPr>
              <a:t>C</a:t>
            </a:r>
            <a:r>
              <a:rPr lang="en-US" altLang="zh-CN" sz="2000" b="1" kern="100" baseline="-25000" dirty="0">
                <a:effectLst/>
                <a:latin typeface="Times New Roman" panose="02020603050405020304" pitchFamily="18" charset="0"/>
              </a:rPr>
              <a:t>6</a:t>
            </a:r>
            <a:r>
              <a:rPr lang="en-US" altLang="zh-CN" sz="2000" b="1" kern="100" dirty="0">
                <a:effectLst/>
                <a:latin typeface="Times New Roman" panose="02020603050405020304" pitchFamily="18" charset="0"/>
              </a:rPr>
              <a:t>H</a:t>
            </a:r>
            <a:r>
              <a:rPr lang="en-US" altLang="zh-CN" sz="2000" b="1" kern="100" baseline="-25000" dirty="0">
                <a:effectLst/>
                <a:latin typeface="Times New Roman" panose="02020603050405020304" pitchFamily="18" charset="0"/>
              </a:rPr>
              <a:t>12</a:t>
            </a:r>
            <a:r>
              <a:rPr lang="en-US" altLang="zh-CN" sz="2000" b="1" kern="100" dirty="0">
                <a:effectLst/>
                <a:latin typeface="Times New Roman" panose="02020603050405020304" pitchFamily="18" charset="0"/>
              </a:rPr>
              <a:t>O</a:t>
            </a:r>
            <a:r>
              <a:rPr lang="en-US" altLang="zh-CN" sz="2000" b="1" kern="100" baseline="-25000" dirty="0">
                <a:effectLst/>
                <a:latin typeface="Times New Roman" panose="02020603050405020304" pitchFamily="18" charset="0"/>
              </a:rPr>
              <a:t>6</a:t>
            </a:r>
            <a:r>
              <a:rPr lang="zh-CN" altLang="en-US" sz="2000" b="1" kern="100" dirty="0">
                <a:effectLst/>
                <a:latin typeface="宋体" panose="02010600030101010101" pitchFamily="2" charset="-122"/>
                <a:ea typeface="宋体" panose="02010600030101010101" pitchFamily="2" charset="-122"/>
              </a:rPr>
              <a:t>）</a:t>
            </a:r>
            <a:r>
              <a:rPr lang="en-US" altLang="zh-CN" sz="2000" b="1" kern="100" dirty="0">
                <a:effectLst/>
                <a:latin typeface="Times New Roman" panose="02020603050405020304" pitchFamily="18" charset="0"/>
              </a:rPr>
              <a:t> </a:t>
            </a:r>
            <a:r>
              <a:rPr lang="en-US" altLang="zh-CN" sz="2000" b="1" kern="100" dirty="0">
                <a:effectLst/>
                <a:latin typeface="Calibri" panose="020F0502020204030204" pitchFamily="34" charset="0"/>
              </a:rPr>
              <a:t>  </a:t>
            </a:r>
            <a:r>
              <a:rPr lang="en-US" altLang="zh-CN" sz="2000" b="1" kern="100" dirty="0">
                <a:effectLst/>
                <a:latin typeface="宋体" panose="02010600030101010101" pitchFamily="2" charset="-122"/>
                <a:ea typeface="宋体" panose="02010600030101010101" pitchFamily="2" charset="-122"/>
              </a:rPr>
              <a:t>     </a:t>
            </a:r>
            <a:r>
              <a:rPr lang="en-US" altLang="zh-CN" sz="2000" b="1" kern="100" dirty="0">
                <a:effectLst/>
                <a:latin typeface="Times New Roman" panose="02020603050405020304" pitchFamily="18" charset="0"/>
              </a:rPr>
              <a:t>B</a:t>
            </a:r>
            <a:r>
              <a:rPr lang="en-US" altLang="zh-CN" sz="2000" b="1" kern="100" dirty="0">
                <a:effectLst/>
                <a:latin typeface="Times New Roman" panose="02020603050405020304" pitchFamily="18" charset="0"/>
                <a:ea typeface="宋体" panose="02010600030101010101" pitchFamily="2" charset="-122"/>
              </a:rPr>
              <a:t>.</a:t>
            </a:r>
            <a:r>
              <a:rPr lang="en-US" altLang="zh-CN" sz="2000" b="1" kern="100" dirty="0">
                <a:effectLst/>
                <a:latin typeface="Times New Roman" panose="02020603050405020304" pitchFamily="18" charset="0"/>
              </a:rPr>
              <a:t> 1%</a:t>
            </a:r>
            <a:r>
              <a:rPr lang="en-US" altLang="zh-CN" sz="2000" b="1" kern="100" dirty="0">
                <a:effectLst/>
                <a:latin typeface="宋体" panose="02010600030101010101" pitchFamily="2" charset="-122"/>
                <a:ea typeface="宋体" panose="02010600030101010101" pitchFamily="2" charset="-122"/>
              </a:rPr>
              <a:t> </a:t>
            </a:r>
            <a:r>
              <a:rPr lang="zh-CN" altLang="en-US" sz="2000" b="1" kern="100" dirty="0">
                <a:effectLst/>
                <a:latin typeface="宋体" panose="02010600030101010101" pitchFamily="2" charset="-122"/>
                <a:ea typeface="宋体" panose="02010600030101010101" pitchFamily="2" charset="-122"/>
              </a:rPr>
              <a:t>蔗糖（</a:t>
            </a:r>
            <a:r>
              <a:rPr lang="en-US" altLang="zh-CN" sz="2000" b="1" kern="100" dirty="0">
                <a:effectLst/>
                <a:latin typeface="Times New Roman" panose="02020603050405020304" pitchFamily="18" charset="0"/>
              </a:rPr>
              <a:t>C</a:t>
            </a:r>
            <a:r>
              <a:rPr lang="en-US" altLang="zh-CN" sz="2000" b="1" kern="100" baseline="-25000" dirty="0">
                <a:effectLst/>
                <a:latin typeface="Times New Roman" panose="02020603050405020304" pitchFamily="18" charset="0"/>
              </a:rPr>
              <a:t>12</a:t>
            </a:r>
            <a:r>
              <a:rPr lang="en-US" altLang="zh-CN" sz="2000" b="1" kern="100" dirty="0">
                <a:effectLst/>
                <a:latin typeface="Times New Roman" panose="02020603050405020304" pitchFamily="18" charset="0"/>
              </a:rPr>
              <a:t>H</a:t>
            </a:r>
            <a:r>
              <a:rPr lang="en-US" altLang="zh-CN" sz="2000" b="1" kern="100" baseline="-25000" dirty="0">
                <a:effectLst/>
                <a:latin typeface="Times New Roman" panose="02020603050405020304" pitchFamily="18" charset="0"/>
              </a:rPr>
              <a:t>22</a:t>
            </a:r>
            <a:r>
              <a:rPr lang="en-US" altLang="zh-CN" sz="2000" b="1" kern="100" dirty="0">
                <a:effectLst/>
                <a:latin typeface="Times New Roman" panose="02020603050405020304" pitchFamily="18" charset="0"/>
              </a:rPr>
              <a:t>O</a:t>
            </a:r>
            <a:r>
              <a:rPr lang="en-US" altLang="zh-CN" sz="2000" b="1" kern="100" baseline="-25000" dirty="0">
                <a:effectLst/>
                <a:latin typeface="Times New Roman" panose="02020603050405020304" pitchFamily="18" charset="0"/>
              </a:rPr>
              <a:t>11</a:t>
            </a:r>
            <a:r>
              <a:rPr lang="zh-CN" altLang="en-US" sz="2000" b="1" kern="100" dirty="0">
                <a:effectLst/>
                <a:latin typeface="宋体" panose="02010600030101010101" pitchFamily="2" charset="-122"/>
                <a:ea typeface="宋体" panose="02010600030101010101" pitchFamily="2" charset="-122"/>
              </a:rPr>
              <a:t>）</a:t>
            </a:r>
            <a:endParaRPr lang="en-US" altLang="zh-CN" sz="2000" b="1" kern="100" dirty="0">
              <a:effectLst/>
              <a:latin typeface="Calibri" panose="020F0502020204030204" pitchFamily="34" charset="0"/>
            </a:endParaRPr>
          </a:p>
          <a:p>
            <a:pPr marL="0" marR="0" indent="0" algn="just">
              <a:lnSpc>
                <a:spcPct val="150000"/>
              </a:lnSpc>
              <a:spcBef>
                <a:spcPts val="0"/>
              </a:spcBef>
              <a:spcAft>
                <a:spcPts val="0"/>
              </a:spcAft>
              <a:buNone/>
            </a:pPr>
            <a:r>
              <a:rPr lang="en-US" altLang="zh-CN" sz="2000" b="1" kern="100" dirty="0">
                <a:effectLst/>
                <a:latin typeface="Times New Roman" panose="02020603050405020304" pitchFamily="18" charset="0"/>
              </a:rPr>
              <a:t>C</a:t>
            </a:r>
            <a:r>
              <a:rPr lang="en-US" altLang="zh-CN" sz="2000" b="1" kern="100" dirty="0">
                <a:effectLst/>
                <a:latin typeface="Times New Roman" panose="02020603050405020304" pitchFamily="18" charset="0"/>
                <a:ea typeface="宋体" panose="02010600030101010101" pitchFamily="2" charset="-122"/>
              </a:rPr>
              <a:t>.</a:t>
            </a:r>
            <a:r>
              <a:rPr lang="en-US" altLang="zh-CN" sz="2000" b="1" kern="100" dirty="0">
                <a:effectLst/>
                <a:latin typeface="Times New Roman" panose="02020603050405020304" pitchFamily="18" charset="0"/>
              </a:rPr>
              <a:t> </a:t>
            </a:r>
            <a:r>
              <a:rPr lang="en-US" altLang="zh-CN" sz="2000" b="1" kern="100" dirty="0">
                <a:effectLst/>
                <a:latin typeface="Times New Roman" panose="02020603050405020304" pitchFamily="18" charset="0"/>
                <a:cs typeface="Times New Roman" panose="02020603050405020304" pitchFamily="18" charset="0"/>
              </a:rPr>
              <a:t>1%</a:t>
            </a:r>
            <a:r>
              <a:rPr lang="en-US" altLang="zh-CN" sz="2000" b="1" kern="100" dirty="0">
                <a:effectLst/>
                <a:latin typeface="Times New Roman" panose="02020603050405020304" pitchFamily="18" charset="0"/>
                <a:ea typeface="宋体" panose="02010600030101010101" pitchFamily="2" charset="-122"/>
                <a:cs typeface="Times New Roman" panose="02020603050405020304" pitchFamily="18" charset="0"/>
              </a:rPr>
              <a:t> </a:t>
            </a:r>
            <a:r>
              <a:rPr lang="zh-CN" altLang="en-US" sz="2000" b="1" kern="100" dirty="0">
                <a:effectLst/>
                <a:latin typeface="宋体" panose="02010600030101010101" pitchFamily="2" charset="-122"/>
                <a:ea typeface="宋体" panose="02010600030101010101" pitchFamily="2" charset="-122"/>
              </a:rPr>
              <a:t>的乙二醇（</a:t>
            </a:r>
            <a:r>
              <a:rPr lang="en-US" altLang="zh-CN" sz="2000" b="1" kern="100" dirty="0">
                <a:effectLst/>
                <a:latin typeface="Times New Roman" panose="02020603050405020304" pitchFamily="18" charset="0"/>
              </a:rPr>
              <a:t>C</a:t>
            </a:r>
            <a:r>
              <a:rPr lang="en-US" altLang="zh-CN" sz="2000" b="1" kern="100" baseline="-25000" dirty="0">
                <a:effectLst/>
                <a:latin typeface="Times New Roman" panose="02020603050405020304" pitchFamily="18" charset="0"/>
              </a:rPr>
              <a:t>2</a:t>
            </a:r>
            <a:r>
              <a:rPr lang="en-US" altLang="zh-CN" sz="2000" b="1" kern="100" dirty="0">
                <a:effectLst/>
                <a:latin typeface="Times New Roman" panose="02020603050405020304" pitchFamily="18" charset="0"/>
              </a:rPr>
              <a:t>H</a:t>
            </a:r>
            <a:r>
              <a:rPr lang="en-US" altLang="zh-CN" sz="2000" b="1" kern="100" baseline="-25000" dirty="0">
                <a:effectLst/>
                <a:latin typeface="Times New Roman" panose="02020603050405020304" pitchFamily="18" charset="0"/>
              </a:rPr>
              <a:t>6</a:t>
            </a:r>
            <a:r>
              <a:rPr lang="en-US" altLang="zh-CN" sz="2000" b="1" kern="100" dirty="0">
                <a:effectLst/>
                <a:latin typeface="Times New Roman" panose="02020603050405020304" pitchFamily="18" charset="0"/>
              </a:rPr>
              <a:t>O</a:t>
            </a:r>
            <a:r>
              <a:rPr lang="en-US" altLang="zh-CN" sz="2000" b="1" kern="100" baseline="-25000" dirty="0">
                <a:effectLst/>
                <a:latin typeface="Times New Roman" panose="02020603050405020304" pitchFamily="18" charset="0"/>
              </a:rPr>
              <a:t>2</a:t>
            </a:r>
            <a:r>
              <a:rPr lang="zh-CN" altLang="en-US" sz="2000" b="1" kern="100" dirty="0">
                <a:effectLst/>
                <a:latin typeface="宋体" panose="02010600030101010101" pitchFamily="2" charset="-122"/>
                <a:ea typeface="宋体" panose="02010600030101010101" pitchFamily="2" charset="-122"/>
              </a:rPr>
              <a:t>）    </a:t>
            </a:r>
            <a:r>
              <a:rPr lang="en-US" altLang="zh-CN" sz="2000" b="1" kern="100" dirty="0">
                <a:effectLst/>
                <a:latin typeface="Times New Roman" panose="02020603050405020304" pitchFamily="18" charset="0"/>
              </a:rPr>
              <a:t>   D</a:t>
            </a:r>
            <a:r>
              <a:rPr lang="en-US" altLang="zh-CN" sz="2000" b="1" kern="100" dirty="0">
                <a:effectLst/>
                <a:latin typeface="Times New Roman" panose="02020603050405020304" pitchFamily="18" charset="0"/>
                <a:ea typeface="宋体" panose="02010600030101010101" pitchFamily="2" charset="-122"/>
              </a:rPr>
              <a:t>.</a:t>
            </a:r>
            <a:r>
              <a:rPr lang="en-US" altLang="zh-CN" sz="2000" b="1" kern="100" dirty="0">
                <a:effectLst/>
                <a:latin typeface="Times New Roman" panose="02020603050405020304" pitchFamily="18" charset="0"/>
              </a:rPr>
              <a:t> 1%</a:t>
            </a:r>
            <a:r>
              <a:rPr lang="en-US" altLang="zh-CN" sz="2000" b="1" kern="100" dirty="0">
                <a:effectLst/>
                <a:latin typeface="宋体" panose="02010600030101010101" pitchFamily="2" charset="-122"/>
                <a:ea typeface="宋体" panose="02010600030101010101" pitchFamily="2" charset="-122"/>
              </a:rPr>
              <a:t> </a:t>
            </a:r>
            <a:r>
              <a:rPr lang="zh-CN" altLang="en-US" sz="2000" b="1" kern="100" dirty="0">
                <a:effectLst/>
                <a:latin typeface="宋体" panose="02010600030101010101" pitchFamily="2" charset="-122"/>
                <a:ea typeface="宋体" panose="02010600030101010101" pitchFamily="2" charset="-122"/>
              </a:rPr>
              <a:t>甘油（</a:t>
            </a:r>
            <a:r>
              <a:rPr lang="en-US" altLang="zh-CN" sz="2000" b="1" kern="100" dirty="0">
                <a:effectLst/>
                <a:latin typeface="Times New Roman" panose="02020603050405020304" pitchFamily="18" charset="0"/>
              </a:rPr>
              <a:t>C</a:t>
            </a:r>
            <a:r>
              <a:rPr lang="en-US" altLang="zh-CN" sz="2000" b="1" kern="100" baseline="-25000" dirty="0">
                <a:effectLst/>
                <a:latin typeface="Times New Roman" panose="02020603050405020304" pitchFamily="18" charset="0"/>
              </a:rPr>
              <a:t>3</a:t>
            </a:r>
            <a:r>
              <a:rPr lang="en-US" altLang="zh-CN" sz="2000" b="1" kern="100" dirty="0">
                <a:effectLst/>
                <a:latin typeface="Times New Roman" panose="02020603050405020304" pitchFamily="18" charset="0"/>
              </a:rPr>
              <a:t>H</a:t>
            </a:r>
            <a:r>
              <a:rPr lang="en-US" altLang="zh-CN" sz="2000" b="1" kern="100" baseline="-25000" dirty="0">
                <a:effectLst/>
                <a:latin typeface="Times New Roman" panose="02020603050405020304" pitchFamily="18" charset="0"/>
              </a:rPr>
              <a:t>8</a:t>
            </a:r>
            <a:r>
              <a:rPr lang="en-US" altLang="zh-CN" sz="2000" b="1" kern="100" dirty="0">
                <a:effectLst/>
                <a:latin typeface="Times New Roman" panose="02020603050405020304" pitchFamily="18" charset="0"/>
              </a:rPr>
              <a:t>O</a:t>
            </a:r>
            <a:r>
              <a:rPr lang="en-US" altLang="zh-CN" sz="2000" b="1" kern="100" baseline="-25000" dirty="0">
                <a:effectLst/>
                <a:latin typeface="Times New Roman" panose="02020603050405020304" pitchFamily="18" charset="0"/>
              </a:rPr>
              <a:t>3</a:t>
            </a:r>
            <a:r>
              <a:rPr lang="zh-CN" altLang="en-US" sz="2000" b="1" kern="100" dirty="0">
                <a:effectLst/>
                <a:latin typeface="宋体" panose="02010600030101010101" pitchFamily="2" charset="-122"/>
                <a:ea typeface="宋体" panose="02010600030101010101" pitchFamily="2" charset="-122"/>
              </a:rPr>
              <a:t>）；</a:t>
            </a:r>
            <a:endParaRPr lang="en-US" altLang="zh-CN" sz="2000" b="1" kern="100" dirty="0">
              <a:effectLst/>
              <a:latin typeface="Calibri" panose="020F0502020204030204" pitchFamily="34" charset="0"/>
            </a:endParaRPr>
          </a:p>
          <a:p>
            <a:endParaRPr lang="zh-CN" altLang="en-US" b="1" dirty="0"/>
          </a:p>
        </p:txBody>
      </p:sp>
      <p:sp>
        <p:nvSpPr>
          <p:cNvPr id="4" name="灯片编号占位符 3"/>
          <p:cNvSpPr>
            <a:spLocks noGrp="1"/>
          </p:cNvSpPr>
          <p:nvPr>
            <p:ph type="sldNum" sz="quarter" idx="11"/>
          </p:nvPr>
        </p:nvSpPr>
        <p:spPr/>
        <p:txBody>
          <a:bodyPr/>
          <a:lstStyle/>
          <a:p>
            <a:pPr>
              <a:defRPr/>
            </a:pPr>
            <a:fld id="{94EA8183-2EE2-4B1D-A67A-CEDCA6EBF8E1}" type="slidenum">
              <a:rPr lang="zh-CN" altLang="en-US" smtClean="0"/>
              <a:t>11</a:t>
            </a:fld>
            <a:endParaRPr lang="en-US" altLang="zh-CN"/>
          </a:p>
        </p:txBody>
      </p:sp>
      <p:sp>
        <p:nvSpPr>
          <p:cNvPr id="8" name="文本框 7"/>
          <p:cNvSpPr txBox="1"/>
          <p:nvPr/>
        </p:nvSpPr>
        <p:spPr>
          <a:xfrm>
            <a:off x="539552" y="731438"/>
            <a:ext cx="7272808" cy="1424621"/>
          </a:xfrm>
          <a:prstGeom prst="rect">
            <a:avLst/>
          </a:prstGeom>
          <a:noFill/>
        </p:spPr>
        <p:txBody>
          <a:bodyPr wrap="square">
            <a:spAutoFit/>
          </a:bodyPr>
          <a:lstStyle/>
          <a:p>
            <a:pPr marL="0" marR="0" indent="0" algn="just">
              <a:lnSpc>
                <a:spcPct val="150000"/>
              </a:lnSpc>
              <a:spcBef>
                <a:spcPts val="0"/>
              </a:spcBef>
              <a:spcAft>
                <a:spcPts val="0"/>
              </a:spcAft>
              <a:buNone/>
            </a:pPr>
            <a:r>
              <a:rPr lang="en-US" altLang="zh-CN" sz="2000" b="1" kern="0" dirty="0">
                <a:effectLst/>
              </a:rPr>
              <a:t>1</a:t>
            </a:r>
            <a:r>
              <a:rPr lang="zh-CN" altLang="en-US" sz="2000" b="1" kern="0" dirty="0">
                <a:effectLst/>
                <a:latin typeface="宋体" panose="02010600030101010101" pitchFamily="2" charset="-122"/>
              </a:rPr>
              <a:t>、土壤中</a:t>
            </a:r>
            <a:r>
              <a:rPr lang="en-US" altLang="zh-CN" sz="2000" b="1" kern="0" dirty="0">
                <a:effectLst/>
              </a:rPr>
              <a:t>NaCl</a:t>
            </a:r>
            <a:r>
              <a:rPr lang="zh-CN" altLang="en-US" sz="2000" b="1" kern="0" dirty="0">
                <a:effectLst/>
                <a:latin typeface="宋体" panose="02010600030101010101" pitchFamily="2" charset="-122"/>
              </a:rPr>
              <a:t>含量高时植物难以生存，这与下列稀溶液的性质有关的是</a:t>
            </a:r>
            <a:r>
              <a:rPr lang="zh-CN" altLang="en-US" sz="2000" b="1" kern="100" dirty="0">
                <a:effectLst/>
                <a:latin typeface="宋体" panose="02010600030101010101" pitchFamily="2" charset="-122"/>
              </a:rPr>
              <a:t>（ </a:t>
            </a:r>
            <a:r>
              <a:rPr lang="zh-CN" altLang="en-US" sz="2000" b="1" kern="100" dirty="0">
                <a:effectLst/>
              </a:rPr>
              <a:t>   </a:t>
            </a:r>
            <a:r>
              <a:rPr lang="zh-CN" altLang="en-US" sz="2000" b="1" kern="100" dirty="0">
                <a:effectLst/>
                <a:latin typeface="宋体" panose="02010600030101010101" pitchFamily="2" charset="-122"/>
              </a:rPr>
              <a:t>）。</a:t>
            </a:r>
            <a:r>
              <a:rPr lang="zh-CN" altLang="en-US" sz="2000" b="1" kern="0" dirty="0">
                <a:effectLst/>
                <a:latin typeface="Calibri" panose="020F0502020204030204" pitchFamily="34" charset="0"/>
              </a:rPr>
              <a:t> </a:t>
            </a:r>
            <a:endParaRPr lang="en-US" altLang="zh-CN" sz="2000" b="1" kern="100" dirty="0">
              <a:latin typeface="Calibri" panose="020F0502020204030204" pitchFamily="34" charset="0"/>
            </a:endParaRPr>
          </a:p>
          <a:p>
            <a:pPr marL="0" marR="0" indent="0" algn="just">
              <a:lnSpc>
                <a:spcPct val="150000"/>
              </a:lnSpc>
              <a:spcBef>
                <a:spcPts val="0"/>
              </a:spcBef>
              <a:spcAft>
                <a:spcPts val="0"/>
              </a:spcAft>
              <a:buNone/>
            </a:pPr>
            <a:r>
              <a:rPr lang="en-US" altLang="zh-CN" sz="2000" b="1" kern="100" dirty="0">
                <a:effectLst/>
              </a:rPr>
              <a:t>A. </a:t>
            </a:r>
            <a:r>
              <a:rPr lang="zh-CN" altLang="en-US" sz="2000" b="1" kern="0" dirty="0">
                <a:effectLst/>
                <a:latin typeface="宋体" panose="02010600030101010101" pitchFamily="2" charset="-122"/>
              </a:rPr>
              <a:t>蒸气压下降</a:t>
            </a:r>
            <a:r>
              <a:rPr lang="zh-CN" altLang="en-US" sz="2000" b="1" kern="0" dirty="0">
                <a:effectLst/>
                <a:latin typeface="Calibri" panose="020F0502020204030204" pitchFamily="34" charset="0"/>
              </a:rPr>
              <a:t>      </a:t>
            </a:r>
            <a:r>
              <a:rPr lang="zh-CN" altLang="en-US" sz="2000" b="1" kern="0" dirty="0">
                <a:effectLst/>
                <a:latin typeface="宋体" panose="02010600030101010101" pitchFamily="2" charset="-122"/>
              </a:rPr>
              <a:t> </a:t>
            </a:r>
            <a:r>
              <a:rPr lang="en-US" altLang="zh-CN" sz="2000" b="1" kern="0" dirty="0">
                <a:effectLst/>
              </a:rPr>
              <a:t>B. </a:t>
            </a:r>
            <a:r>
              <a:rPr lang="zh-CN" altLang="en-US" sz="2000" b="1" kern="0" dirty="0">
                <a:effectLst/>
                <a:latin typeface="宋体" panose="02010600030101010101" pitchFamily="2" charset="-122"/>
              </a:rPr>
              <a:t>沸点升高  </a:t>
            </a:r>
            <a:r>
              <a:rPr lang="zh-CN" altLang="en-US" sz="2000" b="1" kern="0" dirty="0">
                <a:effectLst/>
                <a:latin typeface="Calibri" panose="020F0502020204030204" pitchFamily="34" charset="0"/>
              </a:rPr>
              <a:t> </a:t>
            </a:r>
            <a:r>
              <a:rPr lang="zh-CN" altLang="en-US" sz="2000" b="1" kern="0" dirty="0">
                <a:effectLst/>
                <a:latin typeface="宋体" panose="02010600030101010101" pitchFamily="2" charset="-122"/>
              </a:rPr>
              <a:t> </a:t>
            </a:r>
            <a:r>
              <a:rPr lang="en-US" altLang="zh-CN" sz="2000" b="1" kern="0" dirty="0">
                <a:effectLst/>
              </a:rPr>
              <a:t>C. </a:t>
            </a:r>
            <a:r>
              <a:rPr lang="zh-CN" altLang="en-US" sz="2000" b="1" kern="0" dirty="0">
                <a:effectLst/>
                <a:latin typeface="宋体" panose="02010600030101010101" pitchFamily="2" charset="-122"/>
              </a:rPr>
              <a:t>冰点下降</a:t>
            </a:r>
            <a:r>
              <a:rPr lang="zh-CN" altLang="en-US" sz="2000" b="1" kern="0" dirty="0">
                <a:effectLst/>
                <a:latin typeface="Calibri" panose="020F0502020204030204" pitchFamily="34" charset="0"/>
              </a:rPr>
              <a:t> </a:t>
            </a:r>
            <a:r>
              <a:rPr lang="zh-CN" altLang="en-US" sz="2000" b="1" kern="0" dirty="0">
                <a:effectLst/>
                <a:latin typeface="宋体" panose="02010600030101010101" pitchFamily="2" charset="-122"/>
              </a:rPr>
              <a:t>    </a:t>
            </a:r>
            <a:r>
              <a:rPr lang="en-US" altLang="zh-CN" sz="2000" b="1" kern="0" dirty="0">
                <a:effectLst/>
              </a:rPr>
              <a:t>D. </a:t>
            </a:r>
            <a:r>
              <a:rPr lang="zh-CN" altLang="en-US" sz="2000" b="1" kern="0" dirty="0">
                <a:effectLst/>
                <a:latin typeface="宋体" panose="02010600030101010101" pitchFamily="2" charset="-122"/>
              </a:rPr>
              <a:t>渗透压</a:t>
            </a:r>
            <a:endParaRPr lang="zh-CN" altLang="en-US" sz="2000" b="1" kern="100" dirty="0">
              <a:effectLst/>
              <a:latin typeface="Calibri" panose="020F0502020204030204" pitchFamily="34" charset="0"/>
            </a:endParaRPr>
          </a:p>
        </p:txBody>
      </p:sp>
      <p:sp>
        <p:nvSpPr>
          <p:cNvPr id="10" name="文本框 9"/>
          <p:cNvSpPr txBox="1"/>
          <p:nvPr/>
        </p:nvSpPr>
        <p:spPr>
          <a:xfrm>
            <a:off x="521094" y="2276872"/>
            <a:ext cx="7795322" cy="2347950"/>
          </a:xfrm>
          <a:prstGeom prst="rect">
            <a:avLst/>
          </a:prstGeom>
          <a:noFill/>
        </p:spPr>
        <p:txBody>
          <a:bodyPr wrap="square">
            <a:spAutoFit/>
          </a:bodyPr>
          <a:lstStyle/>
          <a:p>
            <a:pPr marL="0" marR="0" algn="just">
              <a:lnSpc>
                <a:spcPct val="150000"/>
              </a:lnSpc>
              <a:spcBef>
                <a:spcPts val="0"/>
              </a:spcBef>
              <a:spcAft>
                <a:spcPts val="0"/>
              </a:spcAft>
            </a:pPr>
            <a:r>
              <a:rPr lang="en-US" altLang="zh-CN" sz="2000" b="1" kern="0" dirty="0">
                <a:effectLst/>
              </a:rPr>
              <a:t>2</a:t>
            </a:r>
            <a:r>
              <a:rPr lang="zh-CN" altLang="en-US" sz="2000" b="1" kern="0" dirty="0">
                <a:effectLst/>
                <a:latin typeface="宋体" panose="02010600030101010101" pitchFamily="2" charset="-122"/>
              </a:rPr>
              <a:t>、与纯溶剂相比，溶液的蒸气压</a:t>
            </a:r>
            <a:r>
              <a:rPr lang="zh-CN" altLang="en-US" sz="2000" b="1" kern="100" dirty="0">
                <a:effectLst/>
                <a:latin typeface="宋体" panose="02010600030101010101" pitchFamily="2" charset="-122"/>
              </a:rPr>
              <a:t>（ </a:t>
            </a:r>
            <a:r>
              <a:rPr lang="zh-CN" altLang="en-US" sz="2000" b="1" kern="100" dirty="0">
                <a:effectLst/>
              </a:rPr>
              <a:t>   </a:t>
            </a:r>
            <a:r>
              <a:rPr lang="zh-CN" altLang="en-US" sz="2000" b="1" kern="100" dirty="0">
                <a:effectLst/>
                <a:latin typeface="宋体" panose="02010600030101010101" pitchFamily="2" charset="-122"/>
              </a:rPr>
              <a:t>）。</a:t>
            </a:r>
            <a:endParaRPr lang="en-US" altLang="zh-CN" sz="2000" b="1" kern="100" dirty="0">
              <a:latin typeface="Calibri" panose="020F0502020204030204" pitchFamily="34" charset="0"/>
            </a:endParaRPr>
          </a:p>
          <a:p>
            <a:pPr marL="0" marR="0" algn="just">
              <a:lnSpc>
                <a:spcPct val="150000"/>
              </a:lnSpc>
              <a:spcBef>
                <a:spcPts val="0"/>
              </a:spcBef>
              <a:spcAft>
                <a:spcPts val="0"/>
              </a:spcAft>
            </a:pPr>
            <a:r>
              <a:rPr lang="en-US" altLang="zh-CN" sz="2000" b="1" kern="100" dirty="0">
                <a:effectLst/>
              </a:rPr>
              <a:t>A.</a:t>
            </a:r>
            <a:r>
              <a:rPr lang="zh-CN" altLang="en-US" sz="2000" b="1" kern="0" dirty="0">
                <a:effectLst/>
                <a:latin typeface="宋体" panose="02010600030101010101" pitchFamily="2" charset="-122"/>
              </a:rPr>
              <a:t>一定降低 </a:t>
            </a:r>
            <a:r>
              <a:rPr lang="zh-CN" altLang="en-US" sz="2000" b="1" kern="0" dirty="0">
                <a:effectLst/>
                <a:latin typeface="Calibri" panose="020F0502020204030204" pitchFamily="34" charset="0"/>
              </a:rPr>
              <a:t>        </a:t>
            </a:r>
            <a:endParaRPr lang="en-US" altLang="zh-CN" sz="2000" b="1" kern="0" dirty="0">
              <a:effectLst/>
              <a:latin typeface="Calibri" panose="020F0502020204030204" pitchFamily="34" charset="0"/>
            </a:endParaRPr>
          </a:p>
          <a:p>
            <a:pPr marL="0" marR="0" algn="just">
              <a:lnSpc>
                <a:spcPct val="150000"/>
              </a:lnSpc>
              <a:spcBef>
                <a:spcPts val="0"/>
              </a:spcBef>
              <a:spcAft>
                <a:spcPts val="0"/>
              </a:spcAft>
            </a:pPr>
            <a:r>
              <a:rPr lang="en-US" altLang="zh-CN" sz="2000" b="1" kern="0" dirty="0">
                <a:effectLst/>
              </a:rPr>
              <a:t>B</a:t>
            </a:r>
            <a:r>
              <a:rPr lang="zh-CN" altLang="en-US" sz="2000" b="1" kern="0" dirty="0">
                <a:effectLst/>
                <a:latin typeface="宋体" panose="02010600030101010101" pitchFamily="2" charset="-122"/>
              </a:rPr>
              <a:t>、一定升高   </a:t>
            </a:r>
            <a:endParaRPr lang="en-US" altLang="zh-CN" sz="2000" b="1" kern="100" dirty="0">
              <a:latin typeface="Calibri" panose="020F0502020204030204" pitchFamily="34" charset="0"/>
            </a:endParaRPr>
          </a:p>
          <a:p>
            <a:pPr marL="0" marR="0" algn="just">
              <a:lnSpc>
                <a:spcPct val="150000"/>
              </a:lnSpc>
              <a:spcBef>
                <a:spcPts val="0"/>
              </a:spcBef>
              <a:spcAft>
                <a:spcPts val="0"/>
              </a:spcAft>
            </a:pPr>
            <a:r>
              <a:rPr lang="en-US" altLang="zh-CN" sz="2000" b="1" kern="0" dirty="0">
                <a:effectLst/>
              </a:rPr>
              <a:t>C. </a:t>
            </a:r>
            <a:r>
              <a:rPr lang="zh-CN" altLang="en-US" sz="2000" b="1" kern="0" dirty="0">
                <a:effectLst/>
                <a:latin typeface="宋体" panose="02010600030101010101" pitchFamily="2" charset="-122"/>
              </a:rPr>
              <a:t>保持不变   </a:t>
            </a:r>
            <a:endParaRPr lang="en-US" altLang="zh-CN" sz="2000" b="1" kern="0" dirty="0">
              <a:effectLst/>
              <a:latin typeface="宋体" panose="02010600030101010101" pitchFamily="2" charset="-122"/>
            </a:endParaRPr>
          </a:p>
          <a:p>
            <a:pPr marL="0" marR="0" algn="just">
              <a:lnSpc>
                <a:spcPct val="150000"/>
              </a:lnSpc>
              <a:spcBef>
                <a:spcPts val="0"/>
              </a:spcBef>
              <a:spcAft>
                <a:spcPts val="0"/>
              </a:spcAft>
            </a:pPr>
            <a:r>
              <a:rPr lang="en-US" altLang="zh-CN" sz="2000" b="1" kern="0" dirty="0">
                <a:effectLst/>
              </a:rPr>
              <a:t>D</a:t>
            </a:r>
            <a:r>
              <a:rPr lang="zh-CN" altLang="en-US" sz="2000" b="1" kern="0" dirty="0">
                <a:effectLst/>
                <a:latin typeface="宋体" panose="02010600030101010101" pitchFamily="2" charset="-122"/>
              </a:rPr>
              <a:t>、需根据实际情况判断，如溶质是挥发性化合物就不一定降低</a:t>
            </a:r>
            <a:endParaRPr lang="zh-CN" altLang="en-US" sz="2000" b="1" kern="100" dirty="0">
              <a:effectLst/>
              <a:latin typeface="Calibri" panose="020F0502020204030204" pitchFamily="34" charset="0"/>
            </a:endParaRPr>
          </a:p>
        </p:txBody>
      </p:sp>
      <p:sp>
        <p:nvSpPr>
          <p:cNvPr id="9" name="文本框 8">
            <a:extLst>
              <a:ext uri="{FF2B5EF4-FFF2-40B4-BE49-F238E27FC236}">
                <a16:creationId xmlns:a16="http://schemas.microsoft.com/office/drawing/2014/main" xmlns="" id="{229E1591-A495-41DC-B13E-B58C02A1CAEC}"/>
              </a:ext>
            </a:extLst>
          </p:cNvPr>
          <p:cNvSpPr txBox="1"/>
          <p:nvPr/>
        </p:nvSpPr>
        <p:spPr>
          <a:xfrm>
            <a:off x="1874641" y="1268760"/>
            <a:ext cx="385395" cy="400110"/>
          </a:xfrm>
          <a:prstGeom prst="rect">
            <a:avLst/>
          </a:prstGeom>
          <a:noFill/>
        </p:spPr>
        <p:txBody>
          <a:bodyPr wrap="square">
            <a:spAutoFit/>
          </a:bodyPr>
          <a:lstStyle/>
          <a:p>
            <a:r>
              <a:rPr lang="en-US" altLang="zh-CN" sz="2000" b="1" kern="0" dirty="0">
                <a:solidFill>
                  <a:srgbClr val="C00000"/>
                </a:solidFill>
                <a:effectLst/>
              </a:rPr>
              <a:t>D</a:t>
            </a:r>
            <a:endParaRPr lang="zh-CN" altLang="en-US" sz="2000" dirty="0"/>
          </a:p>
        </p:txBody>
      </p:sp>
      <p:sp>
        <p:nvSpPr>
          <p:cNvPr id="11" name="文本框 10">
            <a:extLst>
              <a:ext uri="{FF2B5EF4-FFF2-40B4-BE49-F238E27FC236}">
                <a16:creationId xmlns:a16="http://schemas.microsoft.com/office/drawing/2014/main" xmlns="" id="{CE05F7B5-5AAD-4D92-A2A8-8C7BD1BFC54C}"/>
              </a:ext>
            </a:extLst>
          </p:cNvPr>
          <p:cNvSpPr txBox="1"/>
          <p:nvPr/>
        </p:nvSpPr>
        <p:spPr>
          <a:xfrm>
            <a:off x="4549384" y="2319391"/>
            <a:ext cx="382656" cy="400110"/>
          </a:xfrm>
          <a:prstGeom prst="rect">
            <a:avLst/>
          </a:prstGeom>
          <a:noFill/>
        </p:spPr>
        <p:txBody>
          <a:bodyPr wrap="square">
            <a:spAutoFit/>
          </a:bodyPr>
          <a:lstStyle/>
          <a:p>
            <a:r>
              <a:rPr lang="en-US" altLang="zh-CN" sz="2000" b="1" kern="0" dirty="0">
                <a:solidFill>
                  <a:srgbClr val="C00000"/>
                </a:solidFill>
                <a:effectLst/>
              </a:rPr>
              <a:t>D</a:t>
            </a:r>
            <a:endParaRPr lang="zh-CN" altLang="en-US" sz="2000" dirty="0"/>
          </a:p>
        </p:txBody>
      </p:sp>
      <p:sp>
        <p:nvSpPr>
          <p:cNvPr id="12" name="文本框 11">
            <a:extLst>
              <a:ext uri="{FF2B5EF4-FFF2-40B4-BE49-F238E27FC236}">
                <a16:creationId xmlns:a16="http://schemas.microsoft.com/office/drawing/2014/main" xmlns="" id="{A973B917-AC57-4994-A95C-EDD81B377976}"/>
              </a:ext>
            </a:extLst>
          </p:cNvPr>
          <p:cNvSpPr txBox="1"/>
          <p:nvPr/>
        </p:nvSpPr>
        <p:spPr>
          <a:xfrm>
            <a:off x="4776437" y="4869160"/>
            <a:ext cx="311206" cy="400110"/>
          </a:xfrm>
          <a:prstGeom prst="rect">
            <a:avLst/>
          </a:prstGeom>
          <a:noFill/>
        </p:spPr>
        <p:txBody>
          <a:bodyPr wrap="square">
            <a:spAutoFit/>
          </a:bodyPr>
          <a:lstStyle/>
          <a:p>
            <a:r>
              <a:rPr lang="en-US" altLang="zh-CN" sz="2000" b="1" kern="100" dirty="0">
                <a:solidFill>
                  <a:srgbClr val="C00000"/>
                </a:solidFill>
                <a:effectLst/>
                <a:latin typeface="Times New Roman" panose="02020603050405020304" pitchFamily="18" charset="0"/>
              </a:rPr>
              <a:t>C</a:t>
            </a:r>
            <a:endParaRPr lang="zh-CN" altLang="en-US"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1000"/>
                                        <p:tgtEl>
                                          <p:spTgt spid="10"/>
                                        </p:tgtEl>
                                      </p:cBhvr>
                                    </p:animEffect>
                                    <p:anim calcmode="lin" valueType="num">
                                      <p:cBhvr>
                                        <p:cTn id="20" dur="1000" fill="hold"/>
                                        <p:tgtEl>
                                          <p:spTgt spid="10"/>
                                        </p:tgtEl>
                                        <p:attrNameLst>
                                          <p:attrName>ppt_x</p:attrName>
                                        </p:attrNameLst>
                                      </p:cBhvr>
                                      <p:tavLst>
                                        <p:tav tm="0">
                                          <p:val>
                                            <p:strVal val="#ppt_x"/>
                                          </p:val>
                                        </p:tav>
                                        <p:tav tm="100000">
                                          <p:val>
                                            <p:strVal val="#ppt_x"/>
                                          </p:val>
                                        </p:tav>
                                      </p:tavLst>
                                    </p:anim>
                                    <p:anim calcmode="lin" valueType="num">
                                      <p:cBhvr>
                                        <p:cTn id="21"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grpId="0" nodeType="clickEffect">
                                  <p:stCondLst>
                                    <p:cond delay="0"/>
                                  </p:stCondLst>
                                  <p:childTnLst>
                                    <p:set>
                                      <p:cBhvr>
                                        <p:cTn id="25" dur="1" fill="hold">
                                          <p:stCondLst>
                                            <p:cond delay="0"/>
                                          </p:stCondLst>
                                        </p:cTn>
                                        <p:tgtEl>
                                          <p:spTgt spid="11"/>
                                        </p:tgtEl>
                                        <p:attrNameLst>
                                          <p:attrName>style.visibility</p:attrName>
                                        </p:attrNameLst>
                                      </p:cBhvr>
                                      <p:to>
                                        <p:strVal val="visible"/>
                                      </p:to>
                                    </p:set>
                                    <p:anim calcmode="lin" valueType="num">
                                      <p:cBhvr additive="base">
                                        <p:cTn id="26" dur="500" fill="hold"/>
                                        <p:tgtEl>
                                          <p:spTgt spid="11"/>
                                        </p:tgtEl>
                                        <p:attrNameLst>
                                          <p:attrName>ppt_x</p:attrName>
                                        </p:attrNameLst>
                                      </p:cBhvr>
                                      <p:tavLst>
                                        <p:tav tm="0">
                                          <p:val>
                                            <p:strVal val="#ppt_x"/>
                                          </p:val>
                                        </p:tav>
                                        <p:tav tm="100000">
                                          <p:val>
                                            <p:strVal val="#ppt_x"/>
                                          </p:val>
                                        </p:tav>
                                      </p:tavLst>
                                    </p:anim>
                                    <p:anim calcmode="lin" valueType="num">
                                      <p:cBhvr additive="base">
                                        <p:cTn id="27"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grpId="0" nodeType="clickEffect">
                                  <p:stCondLst>
                                    <p:cond delay="0"/>
                                  </p:stCondLst>
                                  <p:childTnLst>
                                    <p:set>
                                      <p:cBhvr>
                                        <p:cTn id="31" dur="1" fill="hold">
                                          <p:stCondLst>
                                            <p:cond delay="0"/>
                                          </p:stCondLst>
                                        </p:cTn>
                                        <p:tgtEl>
                                          <p:spTgt spid="3">
                                            <p:txEl>
                                              <p:pRg st="0" end="0"/>
                                            </p:txEl>
                                          </p:spTgt>
                                        </p:tgtEl>
                                        <p:attrNameLst>
                                          <p:attrName>style.visibility</p:attrName>
                                        </p:attrNameLst>
                                      </p:cBhvr>
                                      <p:to>
                                        <p:strVal val="visible"/>
                                      </p:to>
                                    </p:set>
                                    <p:anim calcmode="lin" valueType="num">
                                      <p:cBhvr additive="base">
                                        <p:cTn id="3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grpId="0" nodeType="clickEffect">
                                  <p:stCondLst>
                                    <p:cond delay="0"/>
                                  </p:stCondLst>
                                  <p:childTnLst>
                                    <p:set>
                                      <p:cBhvr>
                                        <p:cTn id="37" dur="1" fill="hold">
                                          <p:stCondLst>
                                            <p:cond delay="0"/>
                                          </p:stCondLst>
                                        </p:cTn>
                                        <p:tgtEl>
                                          <p:spTgt spid="3">
                                            <p:txEl>
                                              <p:pRg st="1" end="1"/>
                                            </p:txEl>
                                          </p:spTgt>
                                        </p:tgtEl>
                                        <p:attrNameLst>
                                          <p:attrName>style.visibility</p:attrName>
                                        </p:attrNameLst>
                                      </p:cBhvr>
                                      <p:to>
                                        <p:strVal val="visible"/>
                                      </p:to>
                                    </p:set>
                                    <p:anim calcmode="lin" valueType="num">
                                      <p:cBhvr additive="base">
                                        <p:cTn id="38"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2" presetClass="entr" presetSubtype="4" fill="hold" grpId="0" nodeType="clickEffect">
                                  <p:stCondLst>
                                    <p:cond delay="0"/>
                                  </p:stCondLst>
                                  <p:childTnLst>
                                    <p:set>
                                      <p:cBhvr>
                                        <p:cTn id="43" dur="1" fill="hold">
                                          <p:stCondLst>
                                            <p:cond delay="0"/>
                                          </p:stCondLst>
                                        </p:cTn>
                                        <p:tgtEl>
                                          <p:spTgt spid="3">
                                            <p:txEl>
                                              <p:pRg st="2" end="2"/>
                                            </p:txEl>
                                          </p:spTgt>
                                        </p:tgtEl>
                                        <p:attrNameLst>
                                          <p:attrName>style.visibility</p:attrName>
                                        </p:attrNameLst>
                                      </p:cBhvr>
                                      <p:to>
                                        <p:strVal val="visible"/>
                                      </p:to>
                                    </p:set>
                                    <p:anim calcmode="lin" valueType="num">
                                      <p:cBhvr additive="base">
                                        <p:cTn id="44"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45"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2" presetClass="entr" presetSubtype="4" fill="hold" grpId="0" nodeType="clickEffect">
                                  <p:stCondLst>
                                    <p:cond delay="0"/>
                                  </p:stCondLst>
                                  <p:childTnLst>
                                    <p:set>
                                      <p:cBhvr>
                                        <p:cTn id="49" dur="1" fill="hold">
                                          <p:stCondLst>
                                            <p:cond delay="0"/>
                                          </p:stCondLst>
                                        </p:cTn>
                                        <p:tgtEl>
                                          <p:spTgt spid="12"/>
                                        </p:tgtEl>
                                        <p:attrNameLst>
                                          <p:attrName>style.visibility</p:attrName>
                                        </p:attrNameLst>
                                      </p:cBhvr>
                                      <p:to>
                                        <p:strVal val="visible"/>
                                      </p:to>
                                    </p:set>
                                    <p:anim calcmode="lin" valueType="num">
                                      <p:cBhvr additive="base">
                                        <p:cTn id="50" dur="500" fill="hold"/>
                                        <p:tgtEl>
                                          <p:spTgt spid="12"/>
                                        </p:tgtEl>
                                        <p:attrNameLst>
                                          <p:attrName>ppt_x</p:attrName>
                                        </p:attrNameLst>
                                      </p:cBhvr>
                                      <p:tavLst>
                                        <p:tav tm="0">
                                          <p:val>
                                            <p:strVal val="#ppt_x"/>
                                          </p:val>
                                        </p:tav>
                                        <p:tav tm="100000">
                                          <p:val>
                                            <p:strVal val="#ppt_x"/>
                                          </p:val>
                                        </p:tav>
                                      </p:tavLst>
                                    </p:anim>
                                    <p:anim calcmode="lin" valueType="num">
                                      <p:cBhvr additive="base">
                                        <p:cTn id="51"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8" grpId="0"/>
      <p:bldP spid="10" grpId="0"/>
      <p:bldP spid="9" grpId="0"/>
      <p:bldP spid="11" grpId="0"/>
      <p:bldP spid="12"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3" name="内容占位符 2"/>
          <p:cNvSpPr>
            <a:spLocks noGrp="1"/>
          </p:cNvSpPr>
          <p:nvPr>
            <p:ph sz="quarter" idx="1"/>
          </p:nvPr>
        </p:nvSpPr>
        <p:spPr>
          <a:xfrm>
            <a:off x="539552" y="2954561"/>
            <a:ext cx="7286250" cy="3168352"/>
          </a:xfrm>
        </p:spPr>
        <p:txBody>
          <a:bodyPr/>
          <a:lstStyle/>
          <a:p>
            <a:pPr marL="0" indent="0" algn="just">
              <a:lnSpc>
                <a:spcPct val="150000"/>
              </a:lnSpc>
              <a:spcBef>
                <a:spcPts val="0"/>
              </a:spcBef>
              <a:buNone/>
            </a:pPr>
            <a:r>
              <a:rPr lang="en-US" altLang="zh-CN" sz="2000" b="1" kern="0" dirty="0">
                <a:effectLst/>
                <a:latin typeface="Times New Roman" panose="02020603050405020304" pitchFamily="18" charset="0"/>
                <a:ea typeface="宋体" panose="02010600030101010101" pitchFamily="2" charset="-122"/>
                <a:cs typeface="Times New Roman" panose="02020603050405020304" pitchFamily="18" charset="0"/>
              </a:rPr>
              <a:t>5</a:t>
            </a:r>
            <a:r>
              <a:rPr lang="zh-CN" altLang="en-US" sz="2000" b="1" kern="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2000" b="1" kern="0" dirty="0">
                <a:solidFill>
                  <a:srgbClr val="000000"/>
                </a:solidFill>
                <a:effectLst/>
                <a:latin typeface="Times New Roman" panose="02020603050405020304" pitchFamily="18" charset="0"/>
                <a:ea typeface="宋体" panose="02010600030101010101" pitchFamily="2" charset="-122"/>
              </a:rPr>
              <a:t>25</a:t>
            </a:r>
            <a:r>
              <a:rPr lang="zh-CN" altLang="en-US" sz="2000" b="1" kern="0" dirty="0">
                <a:solidFill>
                  <a:srgbClr val="000000"/>
                </a:solidFill>
                <a:effectLst/>
                <a:latin typeface="宋体" panose="02010600030101010101" pitchFamily="2" charset="-122"/>
                <a:ea typeface="宋体" panose="02010600030101010101" pitchFamily="2" charset="-122"/>
              </a:rPr>
              <a:t>℃时，下列溶液中与</a:t>
            </a:r>
            <a:r>
              <a:rPr lang="en-US" altLang="zh-CN" sz="2000" b="1" kern="0" dirty="0">
                <a:solidFill>
                  <a:srgbClr val="000000"/>
                </a:solidFill>
                <a:effectLst/>
                <a:latin typeface="Times New Roman" panose="02020603050405020304" pitchFamily="18" charset="0"/>
                <a:ea typeface="宋体" panose="02010600030101010101" pitchFamily="2" charset="-122"/>
              </a:rPr>
              <a:t>0.010</a:t>
            </a:r>
            <a:r>
              <a:rPr lang="en-US" altLang="zh-CN" sz="2000" b="1" kern="0" dirty="0">
                <a:effectLst/>
                <a:latin typeface="Times New Roman" panose="02020603050405020304" pitchFamily="18" charset="0"/>
                <a:ea typeface="宋体" panose="02010600030101010101" pitchFamily="2" charset="-122"/>
              </a:rPr>
              <a:t>mol·L</a:t>
            </a:r>
            <a:r>
              <a:rPr lang="en-US" altLang="zh-CN" sz="2000" b="1" kern="0" baseline="30000" dirty="0">
                <a:effectLst/>
                <a:latin typeface="Times New Roman" panose="02020603050405020304" pitchFamily="18" charset="0"/>
                <a:ea typeface="宋体" panose="02010600030101010101" pitchFamily="2" charset="-122"/>
              </a:rPr>
              <a:t>-1</a:t>
            </a:r>
            <a:r>
              <a:rPr lang="en-US" altLang="zh-CN" sz="2000" b="1" kern="0" dirty="0">
                <a:solidFill>
                  <a:srgbClr val="000000"/>
                </a:solidFill>
                <a:effectLst/>
                <a:latin typeface="Times New Roman" panose="02020603050405020304" pitchFamily="18" charset="0"/>
                <a:ea typeface="宋体" panose="02010600030101010101" pitchFamily="2" charset="-122"/>
              </a:rPr>
              <a:t>KAl(SO</a:t>
            </a:r>
            <a:r>
              <a:rPr lang="en-US" altLang="zh-CN" sz="2000" b="1" kern="0" baseline="-25000" dirty="0">
                <a:solidFill>
                  <a:srgbClr val="000000"/>
                </a:solidFill>
                <a:effectLst/>
                <a:latin typeface="Times New Roman" panose="02020603050405020304" pitchFamily="18" charset="0"/>
                <a:ea typeface="宋体" panose="02010600030101010101" pitchFamily="2" charset="-122"/>
              </a:rPr>
              <a:t>4</a:t>
            </a:r>
            <a:r>
              <a:rPr lang="en-US" altLang="zh-CN" sz="2000" b="1" kern="0" dirty="0">
                <a:solidFill>
                  <a:srgbClr val="000000"/>
                </a:solidFill>
                <a:effectLst/>
                <a:latin typeface="Times New Roman" panose="02020603050405020304" pitchFamily="18" charset="0"/>
                <a:ea typeface="宋体" panose="02010600030101010101" pitchFamily="2" charset="-122"/>
              </a:rPr>
              <a:t>)</a:t>
            </a:r>
            <a:r>
              <a:rPr lang="en-US" altLang="zh-CN" sz="2000" b="1" kern="0" baseline="-25000" dirty="0">
                <a:solidFill>
                  <a:srgbClr val="000000"/>
                </a:solidFill>
                <a:effectLst/>
                <a:latin typeface="Times New Roman" panose="02020603050405020304" pitchFamily="18" charset="0"/>
                <a:ea typeface="宋体" panose="02010600030101010101" pitchFamily="2" charset="-122"/>
              </a:rPr>
              <a:t>2</a:t>
            </a:r>
            <a:r>
              <a:rPr lang="zh-CN" altLang="en-US" sz="2000" b="1" kern="0" dirty="0">
                <a:solidFill>
                  <a:srgbClr val="000000"/>
                </a:solidFill>
                <a:effectLst/>
                <a:latin typeface="宋体" panose="02010600030101010101" pitchFamily="2" charset="-122"/>
                <a:ea typeface="宋体" panose="02010600030101010101" pitchFamily="2" charset="-122"/>
              </a:rPr>
              <a:t>具有相同渗透压的是</a:t>
            </a:r>
            <a:r>
              <a:rPr lang="zh-CN" altLang="en-US" sz="2000" b="1" kern="100" dirty="0">
                <a:effectLst/>
                <a:latin typeface="宋体" panose="02010600030101010101" pitchFamily="2" charset="-122"/>
                <a:ea typeface="宋体" panose="02010600030101010101" pitchFamily="2" charset="-122"/>
              </a:rPr>
              <a:t>（ </a:t>
            </a:r>
            <a:r>
              <a:rPr lang="zh-CN" altLang="en-US" sz="2000" b="1" kern="100" dirty="0">
                <a:effectLst/>
                <a:latin typeface="Times New Roman" panose="02020603050405020304" pitchFamily="18" charset="0"/>
              </a:rPr>
              <a:t>   </a:t>
            </a:r>
            <a:r>
              <a:rPr lang="zh-CN" altLang="en-US" sz="2000" b="1" kern="100" dirty="0">
                <a:effectLst/>
                <a:latin typeface="宋体" panose="02010600030101010101" pitchFamily="2" charset="-122"/>
                <a:ea typeface="宋体" panose="02010600030101010101" pitchFamily="2" charset="-122"/>
              </a:rPr>
              <a:t>） </a:t>
            </a:r>
            <a:r>
              <a:rPr lang="zh-CN" altLang="en-US" sz="2000" b="1" kern="0" dirty="0">
                <a:solidFill>
                  <a:srgbClr val="000000"/>
                </a:solidFill>
                <a:effectLst/>
                <a:latin typeface="宋体" panose="02010600030101010101" pitchFamily="2" charset="-122"/>
                <a:ea typeface="宋体" panose="02010600030101010101" pitchFamily="2" charset="-122"/>
              </a:rPr>
              <a:t>。</a:t>
            </a:r>
            <a:endParaRPr lang="zh-CN" altLang="en-US" sz="2000" b="1" dirty="0">
              <a:effectLst/>
              <a:latin typeface="Times New Roman" panose="02020603050405020304" pitchFamily="18" charset="0"/>
              <a:ea typeface="宋体" panose="02010600030101010101" pitchFamily="2" charset="-122"/>
            </a:endParaRPr>
          </a:p>
          <a:p>
            <a:pPr marL="62865" indent="0" algn="just">
              <a:lnSpc>
                <a:spcPct val="150000"/>
              </a:lnSpc>
              <a:buNone/>
            </a:pPr>
            <a:r>
              <a:rPr lang="en-US" altLang="zh-CN" sz="2000" b="1" kern="0" dirty="0">
                <a:effectLst/>
                <a:latin typeface="Times New Roman" panose="02020603050405020304" pitchFamily="18" charset="0"/>
                <a:ea typeface="宋体" panose="02010600030101010101" pitchFamily="2" charset="-122"/>
              </a:rPr>
              <a:t>A</a:t>
            </a:r>
            <a:r>
              <a:rPr lang="zh-CN" altLang="en-US" sz="2000" b="1" kern="0" dirty="0">
                <a:effectLst/>
                <a:latin typeface="宋体" panose="02010600030101010101" pitchFamily="2" charset="-122"/>
                <a:ea typeface="宋体" panose="02010600030101010101" pitchFamily="2" charset="-122"/>
              </a:rPr>
              <a:t>．渗透浓度</a:t>
            </a:r>
            <a:r>
              <a:rPr lang="en-US" altLang="zh-CN" sz="2000" b="1" kern="0" dirty="0">
                <a:effectLst/>
                <a:latin typeface="Times New Roman" panose="02020603050405020304" pitchFamily="18" charset="0"/>
                <a:ea typeface="宋体" panose="02010600030101010101" pitchFamily="2" charset="-122"/>
              </a:rPr>
              <a:t>40mmol·L</a:t>
            </a:r>
            <a:r>
              <a:rPr lang="en-US" altLang="zh-CN" sz="2000" b="1" kern="0" baseline="30000" dirty="0">
                <a:effectLst/>
                <a:latin typeface="Times New Roman" panose="02020603050405020304" pitchFamily="18" charset="0"/>
                <a:ea typeface="宋体" panose="02010600030101010101" pitchFamily="2" charset="-122"/>
              </a:rPr>
              <a:t>-1</a:t>
            </a:r>
            <a:r>
              <a:rPr lang="en-US" altLang="zh-CN" sz="2000" b="1" kern="0" dirty="0">
                <a:effectLst/>
                <a:latin typeface="Times New Roman" panose="02020603050405020304" pitchFamily="18" charset="0"/>
                <a:ea typeface="宋体" panose="02010600030101010101" pitchFamily="2" charset="-122"/>
              </a:rPr>
              <a:t>NaCl </a:t>
            </a:r>
            <a:r>
              <a:rPr lang="zh-CN" altLang="en-US" sz="2000" b="1" kern="0" dirty="0">
                <a:effectLst/>
                <a:latin typeface="Times New Roman" panose="02020603050405020304" pitchFamily="18" charset="0"/>
                <a:ea typeface="宋体" panose="02010600030101010101" pitchFamily="2" charset="-122"/>
              </a:rPr>
              <a:t> </a:t>
            </a:r>
            <a:endParaRPr lang="en-US" altLang="zh-CN" sz="2000" b="1" kern="0" dirty="0">
              <a:effectLst/>
              <a:latin typeface="Times New Roman" panose="02020603050405020304" pitchFamily="18" charset="0"/>
              <a:ea typeface="宋体" panose="02010600030101010101" pitchFamily="2" charset="-122"/>
            </a:endParaRPr>
          </a:p>
          <a:p>
            <a:pPr marL="62865" indent="0" algn="just">
              <a:lnSpc>
                <a:spcPct val="150000"/>
              </a:lnSpc>
              <a:buNone/>
            </a:pPr>
            <a:r>
              <a:rPr lang="en-US" altLang="zh-CN" sz="2000" b="1" kern="0" dirty="0">
                <a:solidFill>
                  <a:srgbClr val="000000"/>
                </a:solidFill>
                <a:effectLst/>
                <a:latin typeface="Times New Roman" panose="02020603050405020304" pitchFamily="18" charset="0"/>
                <a:ea typeface="宋体" panose="02010600030101010101" pitchFamily="2" charset="-122"/>
              </a:rPr>
              <a:t>B</a:t>
            </a:r>
            <a:r>
              <a:rPr lang="zh-CN" altLang="en-US" sz="2000" b="1" kern="0" dirty="0">
                <a:solidFill>
                  <a:srgbClr val="000000"/>
                </a:solidFill>
                <a:effectLst/>
                <a:latin typeface="宋体" panose="02010600030101010101" pitchFamily="2" charset="-122"/>
                <a:ea typeface="宋体" panose="02010600030101010101" pitchFamily="2" charset="-122"/>
              </a:rPr>
              <a:t>．渗透浓度</a:t>
            </a:r>
            <a:r>
              <a:rPr lang="en-US" altLang="zh-CN" sz="2000" b="1" kern="0" dirty="0">
                <a:solidFill>
                  <a:srgbClr val="000000"/>
                </a:solidFill>
                <a:effectLst/>
                <a:latin typeface="Times New Roman" panose="02020603050405020304" pitchFamily="18" charset="0"/>
                <a:ea typeface="宋体" panose="02010600030101010101" pitchFamily="2" charset="-122"/>
              </a:rPr>
              <a:t>10m</a:t>
            </a:r>
            <a:r>
              <a:rPr lang="en-US" altLang="zh-CN" sz="2000" b="1" kern="0" dirty="0">
                <a:effectLst/>
                <a:latin typeface="Times New Roman" panose="02020603050405020304" pitchFamily="18" charset="0"/>
                <a:ea typeface="宋体" panose="02010600030101010101" pitchFamily="2" charset="-122"/>
              </a:rPr>
              <a:t>mol·L</a:t>
            </a:r>
            <a:r>
              <a:rPr lang="en-US" altLang="zh-CN" sz="2000" b="1" kern="0" baseline="30000" dirty="0">
                <a:effectLst/>
                <a:latin typeface="Times New Roman" panose="02020603050405020304" pitchFamily="18" charset="0"/>
                <a:ea typeface="宋体" panose="02010600030101010101" pitchFamily="2" charset="-122"/>
              </a:rPr>
              <a:t>-1</a:t>
            </a:r>
            <a:r>
              <a:rPr lang="en-US" altLang="zh-CN" sz="2000" b="1" kern="0" dirty="0">
                <a:solidFill>
                  <a:srgbClr val="000000"/>
                </a:solidFill>
                <a:effectLst/>
                <a:latin typeface="Times New Roman" panose="02020603050405020304" pitchFamily="18" charset="0"/>
                <a:ea typeface="宋体" panose="02010600030101010101" pitchFamily="2" charset="-122"/>
              </a:rPr>
              <a:t>Na</a:t>
            </a:r>
            <a:r>
              <a:rPr lang="en-US" altLang="zh-CN" sz="2000" b="1" kern="0" baseline="-25000" dirty="0">
                <a:solidFill>
                  <a:srgbClr val="000000"/>
                </a:solidFill>
                <a:effectLst/>
                <a:latin typeface="Times New Roman" panose="02020603050405020304" pitchFamily="18" charset="0"/>
                <a:ea typeface="宋体" panose="02010600030101010101" pitchFamily="2" charset="-122"/>
              </a:rPr>
              <a:t>3</a:t>
            </a:r>
            <a:r>
              <a:rPr lang="en-US" altLang="zh-CN" sz="2000" b="1" kern="0" dirty="0">
                <a:solidFill>
                  <a:srgbClr val="000000"/>
                </a:solidFill>
                <a:effectLst/>
                <a:latin typeface="Times New Roman" panose="02020603050405020304" pitchFamily="18" charset="0"/>
                <a:ea typeface="宋体" panose="02010600030101010101" pitchFamily="2" charset="-122"/>
              </a:rPr>
              <a:t>PO</a:t>
            </a:r>
            <a:r>
              <a:rPr lang="en-US" altLang="zh-CN" sz="2000" b="1" kern="0" baseline="-25000" dirty="0">
                <a:solidFill>
                  <a:srgbClr val="000000"/>
                </a:solidFill>
                <a:effectLst/>
                <a:latin typeface="Times New Roman" panose="02020603050405020304" pitchFamily="18" charset="0"/>
                <a:ea typeface="宋体" panose="02010600030101010101" pitchFamily="2" charset="-122"/>
              </a:rPr>
              <a:t>4</a:t>
            </a:r>
            <a:endParaRPr lang="zh-CN" altLang="en-US" sz="2000" b="1" dirty="0">
              <a:effectLst/>
              <a:latin typeface="Times New Roman" panose="02020603050405020304" pitchFamily="18" charset="0"/>
              <a:ea typeface="宋体" panose="02010600030101010101" pitchFamily="2" charset="-122"/>
            </a:endParaRPr>
          </a:p>
          <a:p>
            <a:pPr marL="62865" indent="0" algn="just">
              <a:lnSpc>
                <a:spcPct val="150000"/>
              </a:lnSpc>
              <a:buNone/>
            </a:pPr>
            <a:r>
              <a:rPr lang="en-US" altLang="zh-CN" sz="2000" b="1" kern="0" dirty="0">
                <a:solidFill>
                  <a:srgbClr val="000000"/>
                </a:solidFill>
                <a:effectLst/>
                <a:latin typeface="Times New Roman" panose="02020603050405020304" pitchFamily="18" charset="0"/>
                <a:ea typeface="宋体" panose="02010600030101010101" pitchFamily="2" charset="-122"/>
              </a:rPr>
              <a:t>C</a:t>
            </a:r>
            <a:r>
              <a:rPr lang="zh-CN" altLang="en-US" sz="2000" b="1" kern="0" dirty="0">
                <a:solidFill>
                  <a:srgbClr val="000000"/>
                </a:solidFill>
                <a:effectLst/>
                <a:latin typeface="宋体" panose="02010600030101010101" pitchFamily="2" charset="-122"/>
                <a:ea typeface="宋体" panose="02010600030101010101" pitchFamily="2" charset="-122"/>
              </a:rPr>
              <a:t>．</a:t>
            </a:r>
            <a:r>
              <a:rPr lang="en-US" altLang="zh-CN" sz="2000" b="1" kern="0" dirty="0">
                <a:solidFill>
                  <a:srgbClr val="000000"/>
                </a:solidFill>
                <a:effectLst/>
                <a:latin typeface="Times New Roman" panose="02020603050405020304" pitchFamily="18" charset="0"/>
                <a:ea typeface="宋体" panose="02010600030101010101" pitchFamily="2" charset="-122"/>
              </a:rPr>
              <a:t>0.010</a:t>
            </a:r>
            <a:r>
              <a:rPr lang="en-US" altLang="zh-CN" sz="2000" b="1" kern="0" dirty="0">
                <a:effectLst/>
                <a:latin typeface="Times New Roman" panose="02020603050405020304" pitchFamily="18" charset="0"/>
                <a:ea typeface="宋体" panose="02010600030101010101" pitchFamily="2" charset="-122"/>
              </a:rPr>
              <a:t>mol·L</a:t>
            </a:r>
            <a:r>
              <a:rPr lang="en-US" altLang="zh-CN" sz="2000" b="1" kern="0" baseline="30000" dirty="0">
                <a:effectLst/>
                <a:latin typeface="Times New Roman" panose="02020603050405020304" pitchFamily="18" charset="0"/>
                <a:ea typeface="宋体" panose="02010600030101010101" pitchFamily="2" charset="-122"/>
              </a:rPr>
              <a:t>-1</a:t>
            </a:r>
            <a:r>
              <a:rPr lang="en-US" altLang="zh-CN" sz="2000" b="1" kern="0" dirty="0">
                <a:solidFill>
                  <a:srgbClr val="000000"/>
                </a:solidFill>
                <a:effectLst/>
                <a:latin typeface="Times New Roman" panose="02020603050405020304" pitchFamily="18" charset="0"/>
                <a:ea typeface="宋体" panose="02010600030101010101" pitchFamily="2" charset="-122"/>
              </a:rPr>
              <a:t>Na</a:t>
            </a:r>
            <a:r>
              <a:rPr lang="en-US" altLang="zh-CN" sz="2000" b="1" kern="0" baseline="-25000" dirty="0">
                <a:solidFill>
                  <a:srgbClr val="000000"/>
                </a:solidFill>
                <a:effectLst/>
                <a:latin typeface="Times New Roman" panose="02020603050405020304" pitchFamily="18" charset="0"/>
                <a:ea typeface="宋体" panose="02010600030101010101" pitchFamily="2" charset="-122"/>
              </a:rPr>
              <a:t>2</a:t>
            </a:r>
            <a:r>
              <a:rPr lang="en-US" altLang="zh-CN" sz="2000" b="1" kern="0" dirty="0">
                <a:solidFill>
                  <a:srgbClr val="000000"/>
                </a:solidFill>
                <a:effectLst/>
                <a:latin typeface="Times New Roman" panose="02020603050405020304" pitchFamily="18" charset="0"/>
                <a:ea typeface="宋体" panose="02010600030101010101" pitchFamily="2" charset="-122"/>
              </a:rPr>
              <a:t>SO</a:t>
            </a:r>
            <a:r>
              <a:rPr lang="en-US" altLang="zh-CN" sz="2000" b="1" kern="0" baseline="-25000" dirty="0">
                <a:solidFill>
                  <a:srgbClr val="000000"/>
                </a:solidFill>
                <a:effectLst/>
                <a:latin typeface="Times New Roman" panose="02020603050405020304" pitchFamily="18" charset="0"/>
                <a:ea typeface="宋体" panose="02010600030101010101" pitchFamily="2" charset="-122"/>
              </a:rPr>
              <a:t>4</a:t>
            </a:r>
            <a:r>
              <a:rPr lang="zh-CN" altLang="en-US" sz="2000" b="1" kern="0" dirty="0">
                <a:solidFill>
                  <a:srgbClr val="000000"/>
                </a:solidFill>
                <a:effectLst/>
                <a:latin typeface="Times New Roman" panose="02020603050405020304" pitchFamily="18" charset="0"/>
                <a:ea typeface="宋体" panose="02010600030101010101" pitchFamily="2" charset="-122"/>
              </a:rPr>
              <a:t>                   </a:t>
            </a:r>
            <a:endParaRPr lang="en-US" altLang="zh-CN" sz="2000" b="1" kern="0" dirty="0">
              <a:solidFill>
                <a:srgbClr val="000000"/>
              </a:solidFill>
              <a:effectLst/>
              <a:latin typeface="Times New Roman" panose="02020603050405020304" pitchFamily="18" charset="0"/>
              <a:ea typeface="宋体" panose="02010600030101010101" pitchFamily="2" charset="-122"/>
            </a:endParaRPr>
          </a:p>
          <a:p>
            <a:pPr marL="62865" indent="0" algn="just">
              <a:lnSpc>
                <a:spcPct val="150000"/>
              </a:lnSpc>
              <a:buNone/>
            </a:pPr>
            <a:r>
              <a:rPr lang="en-US" altLang="zh-CN" sz="2000" b="1" kern="0" dirty="0">
                <a:solidFill>
                  <a:srgbClr val="000000"/>
                </a:solidFill>
                <a:effectLst/>
                <a:latin typeface="Times New Roman" panose="02020603050405020304" pitchFamily="18" charset="0"/>
                <a:ea typeface="宋体" panose="02010600030101010101" pitchFamily="2" charset="-122"/>
              </a:rPr>
              <a:t>D</a:t>
            </a:r>
            <a:r>
              <a:rPr lang="zh-CN" altLang="en-US" sz="2000" b="1" kern="0" dirty="0">
                <a:solidFill>
                  <a:srgbClr val="000000"/>
                </a:solidFill>
                <a:effectLst/>
                <a:latin typeface="宋体" panose="02010600030101010101" pitchFamily="2" charset="-122"/>
                <a:ea typeface="宋体" panose="02010600030101010101" pitchFamily="2" charset="-122"/>
              </a:rPr>
              <a:t>．</a:t>
            </a:r>
            <a:r>
              <a:rPr lang="en-US" altLang="zh-CN" sz="2000" b="1" kern="0" dirty="0">
                <a:solidFill>
                  <a:srgbClr val="000000"/>
                </a:solidFill>
                <a:effectLst/>
                <a:latin typeface="Times New Roman" panose="02020603050405020304" pitchFamily="18" charset="0"/>
                <a:ea typeface="宋体" panose="02010600030101010101" pitchFamily="2" charset="-122"/>
              </a:rPr>
              <a:t>0.020</a:t>
            </a:r>
            <a:r>
              <a:rPr lang="en-US" altLang="zh-CN" sz="2000" b="1" kern="0" dirty="0">
                <a:effectLst/>
                <a:latin typeface="Times New Roman" panose="02020603050405020304" pitchFamily="18" charset="0"/>
                <a:ea typeface="宋体" panose="02010600030101010101" pitchFamily="2" charset="-122"/>
              </a:rPr>
              <a:t>mol·L</a:t>
            </a:r>
            <a:r>
              <a:rPr lang="en-US" altLang="zh-CN" sz="2000" b="1" kern="0" baseline="30000" dirty="0">
                <a:effectLst/>
                <a:latin typeface="Times New Roman" panose="02020603050405020304" pitchFamily="18" charset="0"/>
                <a:ea typeface="宋体" panose="02010600030101010101" pitchFamily="2" charset="-122"/>
              </a:rPr>
              <a:t>-1</a:t>
            </a:r>
            <a:r>
              <a:rPr lang="en-US" altLang="zh-CN" sz="2000" b="1" kern="0" dirty="0">
                <a:solidFill>
                  <a:srgbClr val="000000"/>
                </a:solidFill>
                <a:effectLst/>
                <a:latin typeface="Times New Roman" panose="02020603050405020304" pitchFamily="18" charset="0"/>
                <a:ea typeface="宋体" panose="02010600030101010101" pitchFamily="2" charset="-122"/>
              </a:rPr>
              <a:t>Na</a:t>
            </a:r>
            <a:r>
              <a:rPr lang="en-US" altLang="zh-CN" sz="2000" b="1" kern="0" baseline="-25000" dirty="0">
                <a:solidFill>
                  <a:srgbClr val="000000"/>
                </a:solidFill>
                <a:effectLst/>
                <a:latin typeface="Times New Roman" panose="02020603050405020304" pitchFamily="18" charset="0"/>
                <a:ea typeface="宋体" panose="02010600030101010101" pitchFamily="2" charset="-122"/>
              </a:rPr>
              <a:t>2</a:t>
            </a:r>
            <a:r>
              <a:rPr lang="en-US" altLang="zh-CN" sz="2000" b="1" kern="0" dirty="0">
                <a:solidFill>
                  <a:srgbClr val="000000"/>
                </a:solidFill>
                <a:effectLst/>
                <a:latin typeface="Times New Roman" panose="02020603050405020304" pitchFamily="18" charset="0"/>
                <a:ea typeface="宋体" panose="02010600030101010101" pitchFamily="2" charset="-122"/>
              </a:rPr>
              <a:t>SO</a:t>
            </a:r>
            <a:r>
              <a:rPr lang="en-US" altLang="zh-CN" sz="2000" b="1" kern="0" baseline="-25000" dirty="0">
                <a:solidFill>
                  <a:srgbClr val="000000"/>
                </a:solidFill>
                <a:effectLst/>
                <a:latin typeface="Times New Roman" panose="02020603050405020304" pitchFamily="18" charset="0"/>
                <a:ea typeface="宋体" panose="02010600030101010101" pitchFamily="2" charset="-122"/>
              </a:rPr>
              <a:t>4</a:t>
            </a:r>
            <a:endParaRPr lang="zh-CN" altLang="en-US" sz="2000" b="1" dirty="0">
              <a:effectLst/>
              <a:latin typeface="Times New Roman" panose="02020603050405020304" pitchFamily="18" charset="0"/>
              <a:ea typeface="宋体" panose="02010600030101010101" pitchFamily="2" charset="-122"/>
            </a:endParaRPr>
          </a:p>
          <a:p>
            <a:endParaRPr lang="zh-CN" altLang="en-US" b="1" dirty="0"/>
          </a:p>
        </p:txBody>
      </p:sp>
      <p:sp>
        <p:nvSpPr>
          <p:cNvPr id="4" name="灯片编号占位符 3"/>
          <p:cNvSpPr>
            <a:spLocks noGrp="1"/>
          </p:cNvSpPr>
          <p:nvPr>
            <p:ph type="sldNum" sz="quarter" idx="11"/>
          </p:nvPr>
        </p:nvSpPr>
        <p:spPr/>
        <p:txBody>
          <a:bodyPr/>
          <a:lstStyle/>
          <a:p>
            <a:pPr>
              <a:defRPr/>
            </a:pPr>
            <a:fld id="{94EA8183-2EE2-4B1D-A67A-CEDCA6EBF8E1}" type="slidenum">
              <a:rPr lang="zh-CN" altLang="en-US" smtClean="0"/>
              <a:t>12</a:t>
            </a:fld>
            <a:endParaRPr lang="en-US" altLang="zh-CN"/>
          </a:p>
        </p:txBody>
      </p:sp>
      <p:sp>
        <p:nvSpPr>
          <p:cNvPr id="10" name="文本框 9"/>
          <p:cNvSpPr txBox="1"/>
          <p:nvPr/>
        </p:nvSpPr>
        <p:spPr>
          <a:xfrm>
            <a:off x="431006" y="476672"/>
            <a:ext cx="8281988" cy="2342244"/>
          </a:xfrm>
          <a:prstGeom prst="rect">
            <a:avLst/>
          </a:prstGeom>
          <a:noFill/>
        </p:spPr>
        <p:txBody>
          <a:bodyPr wrap="square">
            <a:spAutoFit/>
          </a:bodyPr>
          <a:lstStyle/>
          <a:p>
            <a:pPr marL="0" indent="0" algn="just">
              <a:lnSpc>
                <a:spcPct val="150000"/>
              </a:lnSpc>
              <a:spcBef>
                <a:spcPts val="0"/>
              </a:spcBef>
              <a:buNone/>
            </a:pPr>
            <a:r>
              <a:rPr lang="en-US" altLang="zh-CN" sz="2000" b="1" kern="0" dirty="0">
                <a:effectLst/>
                <a:latin typeface="宋体" panose="02010600030101010101" pitchFamily="2" charset="-122"/>
                <a:ea typeface="宋体" panose="02010600030101010101" pitchFamily="2" charset="-122"/>
              </a:rPr>
              <a:t>4</a:t>
            </a:r>
            <a:r>
              <a:rPr lang="zh-CN" altLang="en-US" sz="2000" b="1" kern="0" dirty="0">
                <a:effectLst/>
                <a:latin typeface="宋体" panose="02010600030101010101" pitchFamily="2" charset="-122"/>
                <a:ea typeface="宋体" panose="02010600030101010101" pitchFamily="2" charset="-122"/>
              </a:rPr>
              <a:t>、产生渗透现象必须具备的条件是</a:t>
            </a:r>
            <a:r>
              <a:rPr lang="zh-CN" altLang="en-US" sz="2000" b="1" kern="100" dirty="0">
                <a:effectLst/>
                <a:latin typeface="宋体" panose="02010600030101010101" pitchFamily="2" charset="-122"/>
                <a:ea typeface="宋体" panose="02010600030101010101" pitchFamily="2" charset="-122"/>
              </a:rPr>
              <a:t>（ </a:t>
            </a:r>
            <a:r>
              <a:rPr lang="zh-CN" altLang="en-US" sz="2000" b="1" kern="100" dirty="0">
                <a:effectLst/>
                <a:latin typeface="Times New Roman" panose="02020603050405020304" pitchFamily="18" charset="0"/>
              </a:rPr>
              <a:t>   </a:t>
            </a:r>
            <a:r>
              <a:rPr lang="zh-CN" altLang="en-US" sz="2000" b="1" kern="100" dirty="0">
                <a:effectLst/>
                <a:latin typeface="宋体" panose="02010600030101010101" pitchFamily="2" charset="-122"/>
                <a:ea typeface="宋体" panose="02010600030101010101" pitchFamily="2" charset="-122"/>
              </a:rPr>
              <a:t>） </a:t>
            </a:r>
            <a:r>
              <a:rPr lang="zh-CN" altLang="en-US" sz="2000" b="1" kern="0" dirty="0">
                <a:effectLst/>
                <a:latin typeface="宋体" panose="02010600030101010101" pitchFamily="2" charset="-122"/>
                <a:ea typeface="宋体" panose="02010600030101010101" pitchFamily="2" charset="-122"/>
              </a:rPr>
              <a:t>。</a:t>
            </a:r>
            <a:endParaRPr lang="zh-CN" altLang="en-US" sz="2000" b="1" dirty="0">
              <a:effectLst/>
              <a:latin typeface="Times New Roman" panose="02020603050405020304" pitchFamily="18" charset="0"/>
              <a:ea typeface="宋体" panose="02010600030101010101" pitchFamily="2" charset="-122"/>
            </a:endParaRPr>
          </a:p>
          <a:p>
            <a:pPr marL="62865" indent="0" algn="just">
              <a:lnSpc>
                <a:spcPct val="150000"/>
              </a:lnSpc>
              <a:buNone/>
            </a:pPr>
            <a:r>
              <a:rPr lang="en-US" altLang="zh-CN" sz="2000" b="1" kern="0" dirty="0">
                <a:effectLst/>
                <a:latin typeface="Times New Roman" panose="02020603050405020304" pitchFamily="18" charset="0"/>
                <a:ea typeface="宋体" panose="02010600030101010101" pitchFamily="2" charset="-122"/>
              </a:rPr>
              <a:t>A</a:t>
            </a:r>
            <a:r>
              <a:rPr lang="zh-CN" altLang="en-US" sz="2000" b="1" kern="0" dirty="0">
                <a:effectLst/>
                <a:latin typeface="宋体" panose="02010600030101010101" pitchFamily="2" charset="-122"/>
                <a:ea typeface="宋体" panose="02010600030101010101" pitchFamily="2" charset="-122"/>
              </a:rPr>
              <a:t>．有半透膜</a:t>
            </a:r>
            <a:r>
              <a:rPr lang="zh-CN" altLang="en-US" sz="2000" b="1" kern="0" dirty="0">
                <a:effectLst/>
                <a:latin typeface="Times New Roman" panose="02020603050405020304" pitchFamily="18" charset="0"/>
                <a:ea typeface="宋体" panose="02010600030101010101" pitchFamily="2" charset="-122"/>
              </a:rPr>
              <a:t>             </a:t>
            </a:r>
            <a:endParaRPr lang="en-US" altLang="zh-CN" sz="2000" b="1" kern="0" dirty="0">
              <a:effectLst/>
              <a:latin typeface="Times New Roman" panose="02020603050405020304" pitchFamily="18" charset="0"/>
              <a:ea typeface="宋体" panose="02010600030101010101" pitchFamily="2" charset="-122"/>
            </a:endParaRPr>
          </a:p>
          <a:p>
            <a:pPr marL="62865" indent="0" algn="just">
              <a:lnSpc>
                <a:spcPct val="150000"/>
              </a:lnSpc>
              <a:buNone/>
            </a:pPr>
            <a:r>
              <a:rPr lang="en-US" altLang="zh-CN" sz="2000" b="1" kern="0" dirty="0">
                <a:effectLst/>
                <a:latin typeface="Times New Roman" panose="02020603050405020304" pitchFamily="18" charset="0"/>
                <a:ea typeface="宋体" panose="02010600030101010101" pitchFamily="2" charset="-122"/>
              </a:rPr>
              <a:t>B</a:t>
            </a:r>
            <a:r>
              <a:rPr lang="zh-CN" altLang="en-US" sz="2000" b="1" kern="0" dirty="0">
                <a:effectLst/>
                <a:latin typeface="宋体" panose="02010600030101010101" pitchFamily="2" charset="-122"/>
                <a:ea typeface="宋体" panose="02010600030101010101" pitchFamily="2" charset="-122"/>
              </a:rPr>
              <a:t>．有半透膜且膜两侧单位体积内溶剂分子数不等</a:t>
            </a:r>
            <a:endParaRPr lang="zh-CN" altLang="en-US" sz="2000" b="1" dirty="0">
              <a:effectLst/>
              <a:ea typeface="宋体" panose="02010600030101010101" pitchFamily="2" charset="-122"/>
            </a:endParaRPr>
          </a:p>
          <a:p>
            <a:pPr marL="62865" indent="0" algn="just">
              <a:lnSpc>
                <a:spcPct val="150000"/>
              </a:lnSpc>
              <a:buNone/>
            </a:pPr>
            <a:r>
              <a:rPr lang="en-US" altLang="zh-CN" sz="2000" b="1" kern="0" dirty="0">
                <a:effectLst/>
                <a:latin typeface="Times New Roman" panose="02020603050405020304" pitchFamily="18" charset="0"/>
                <a:ea typeface="宋体" panose="02010600030101010101" pitchFamily="2" charset="-122"/>
              </a:rPr>
              <a:t>C</a:t>
            </a:r>
            <a:r>
              <a:rPr lang="zh-CN" altLang="en-US" sz="2000" b="1" kern="0" dirty="0">
                <a:effectLst/>
                <a:latin typeface="宋体" panose="02010600030101010101" pitchFamily="2" charset="-122"/>
                <a:ea typeface="宋体" panose="02010600030101010101" pitchFamily="2" charset="-122"/>
              </a:rPr>
              <a:t>．膜两侧溶剂分子数不等</a:t>
            </a:r>
            <a:r>
              <a:rPr lang="zh-CN" altLang="en-US" sz="2000" b="1" kern="0" dirty="0">
                <a:effectLst/>
                <a:latin typeface="Times New Roman" panose="02020603050405020304" pitchFamily="18" charset="0"/>
                <a:ea typeface="宋体" panose="02010600030101010101" pitchFamily="2" charset="-122"/>
              </a:rPr>
              <a:t>        </a:t>
            </a:r>
            <a:endParaRPr lang="en-US" altLang="zh-CN" sz="2000" b="1" kern="0" dirty="0">
              <a:effectLst/>
              <a:latin typeface="Times New Roman" panose="02020603050405020304" pitchFamily="18" charset="0"/>
              <a:ea typeface="宋体" panose="02010600030101010101" pitchFamily="2" charset="-122"/>
            </a:endParaRPr>
          </a:p>
          <a:p>
            <a:pPr marL="62865" indent="0" algn="just">
              <a:lnSpc>
                <a:spcPct val="150000"/>
              </a:lnSpc>
              <a:buNone/>
            </a:pPr>
            <a:r>
              <a:rPr lang="en-US" altLang="zh-CN" sz="2000" b="1" kern="0" dirty="0">
                <a:effectLst/>
                <a:latin typeface="Times New Roman" panose="02020603050405020304" pitchFamily="18" charset="0"/>
                <a:ea typeface="宋体" panose="02010600030101010101" pitchFamily="2" charset="-122"/>
              </a:rPr>
              <a:t>D</a:t>
            </a:r>
            <a:r>
              <a:rPr lang="zh-CN" altLang="en-US" sz="2000" b="1" kern="0" dirty="0">
                <a:effectLst/>
                <a:latin typeface="宋体" panose="02010600030101010101" pitchFamily="2" charset="-122"/>
                <a:ea typeface="宋体" panose="02010600030101010101" pitchFamily="2" charset="-122"/>
              </a:rPr>
              <a:t>．膜两侧单位体积内溶剂分子数不等</a:t>
            </a:r>
            <a:endParaRPr lang="zh-CN" altLang="en-US" sz="2000" b="1" dirty="0">
              <a:effectLst/>
              <a:latin typeface="Times New Roman" panose="02020603050405020304" pitchFamily="18" charset="0"/>
              <a:ea typeface="宋体" panose="02010600030101010101" pitchFamily="2" charset="-122"/>
            </a:endParaRPr>
          </a:p>
        </p:txBody>
      </p:sp>
      <p:sp>
        <p:nvSpPr>
          <p:cNvPr id="7" name="文本框 6">
            <a:extLst>
              <a:ext uri="{FF2B5EF4-FFF2-40B4-BE49-F238E27FC236}">
                <a16:creationId xmlns:a16="http://schemas.microsoft.com/office/drawing/2014/main" xmlns="" id="{676F0616-78C6-42DB-8AAF-1EF5B79E83DA}"/>
              </a:ext>
            </a:extLst>
          </p:cNvPr>
          <p:cNvSpPr txBox="1"/>
          <p:nvPr/>
        </p:nvSpPr>
        <p:spPr>
          <a:xfrm>
            <a:off x="1619672" y="3429000"/>
            <a:ext cx="4572000" cy="461665"/>
          </a:xfrm>
          <a:prstGeom prst="rect">
            <a:avLst/>
          </a:prstGeom>
          <a:noFill/>
        </p:spPr>
        <p:txBody>
          <a:bodyPr wrap="square">
            <a:spAutoFit/>
          </a:bodyPr>
          <a:lstStyle/>
          <a:p>
            <a:r>
              <a:rPr lang="en-US" altLang="zh-CN" sz="2400" b="1" kern="0" dirty="0">
                <a:solidFill>
                  <a:srgbClr val="FF0000"/>
                </a:solidFill>
                <a:effectLst/>
                <a:latin typeface="Times New Roman" panose="02020603050405020304" pitchFamily="18" charset="0"/>
                <a:ea typeface="宋体" panose="02010600030101010101" pitchFamily="2" charset="-122"/>
              </a:rPr>
              <a:t>A</a:t>
            </a:r>
            <a:endParaRPr lang="zh-CN" altLang="en-US" dirty="0"/>
          </a:p>
        </p:txBody>
      </p:sp>
      <p:sp>
        <p:nvSpPr>
          <p:cNvPr id="9" name="文本框 8">
            <a:extLst>
              <a:ext uri="{FF2B5EF4-FFF2-40B4-BE49-F238E27FC236}">
                <a16:creationId xmlns:a16="http://schemas.microsoft.com/office/drawing/2014/main" xmlns="" id="{43981522-9D76-4E15-8A0C-C53D215D903D}"/>
              </a:ext>
            </a:extLst>
          </p:cNvPr>
          <p:cNvSpPr txBox="1"/>
          <p:nvPr/>
        </p:nvSpPr>
        <p:spPr>
          <a:xfrm>
            <a:off x="4716016" y="585197"/>
            <a:ext cx="4572000" cy="400110"/>
          </a:xfrm>
          <a:prstGeom prst="rect">
            <a:avLst/>
          </a:prstGeom>
          <a:noFill/>
        </p:spPr>
        <p:txBody>
          <a:bodyPr wrap="square">
            <a:spAutoFit/>
          </a:bodyPr>
          <a:lstStyle/>
          <a:p>
            <a:r>
              <a:rPr lang="en-US" altLang="zh-CN" sz="2000" b="1" kern="0" dirty="0">
                <a:solidFill>
                  <a:srgbClr val="FF0000"/>
                </a:solidFill>
                <a:effectLst/>
                <a:latin typeface="Times New Roman" panose="02020603050405020304" pitchFamily="18" charset="0"/>
                <a:ea typeface="宋体" panose="02010600030101010101" pitchFamily="2" charset="-122"/>
              </a:rPr>
              <a:t>B</a:t>
            </a:r>
            <a:endParaRPr lang="zh-CN" altLang="en-US"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fade">
                                      <p:cBhvr>
                                        <p:cTn id="17" dur="500"/>
                                        <p:tgtEl>
                                          <p:spTgt spid="3">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1" end="1"/>
                                            </p:txEl>
                                          </p:spTgt>
                                        </p:tgtEl>
                                        <p:attrNameLst>
                                          <p:attrName>style.visibility</p:attrName>
                                        </p:attrNameLst>
                                      </p:cBhvr>
                                      <p:to>
                                        <p:strVal val="visible"/>
                                      </p:to>
                                    </p:set>
                                    <p:animEffect transition="in" filter="fade">
                                      <p:cBhvr>
                                        <p:cTn id="22" dur="500"/>
                                        <p:tgtEl>
                                          <p:spTgt spid="3">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animEffect transition="in" filter="fade">
                                      <p:cBhvr>
                                        <p:cTn id="27" dur="500"/>
                                        <p:tgtEl>
                                          <p:spTgt spid="3">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3" end="3"/>
                                            </p:txEl>
                                          </p:spTgt>
                                        </p:tgtEl>
                                        <p:attrNameLst>
                                          <p:attrName>style.visibility</p:attrName>
                                        </p:attrNameLst>
                                      </p:cBhvr>
                                      <p:to>
                                        <p:strVal val="visible"/>
                                      </p:to>
                                    </p:set>
                                    <p:animEffect transition="in" filter="fade">
                                      <p:cBhvr>
                                        <p:cTn id="32" dur="500"/>
                                        <p:tgtEl>
                                          <p:spTgt spid="3">
                                            <p:txEl>
                                              <p:pRg st="3" end="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Effect transition="in" filter="fade">
                                      <p:cBhvr>
                                        <p:cTn id="37" dur="500"/>
                                        <p:tgtEl>
                                          <p:spTgt spid="3">
                                            <p:txEl>
                                              <p:pRg st="4" end="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7"/>
                                        </p:tgtEl>
                                        <p:attrNameLst>
                                          <p:attrName>style.visibility</p:attrName>
                                        </p:attrNameLst>
                                      </p:cBhvr>
                                      <p:to>
                                        <p:strVal val="visible"/>
                                      </p:to>
                                    </p:set>
                                    <p:animEffect transition="in" filter="fade">
                                      <p:cBhvr>
                                        <p:cTn id="42" dur="1000"/>
                                        <p:tgtEl>
                                          <p:spTgt spid="7"/>
                                        </p:tgtEl>
                                      </p:cBhvr>
                                    </p:animEffect>
                                    <p:anim calcmode="lin" valueType="num">
                                      <p:cBhvr>
                                        <p:cTn id="43" dur="1000" fill="hold"/>
                                        <p:tgtEl>
                                          <p:spTgt spid="7"/>
                                        </p:tgtEl>
                                        <p:attrNameLst>
                                          <p:attrName>ppt_x</p:attrName>
                                        </p:attrNameLst>
                                      </p:cBhvr>
                                      <p:tavLst>
                                        <p:tav tm="0">
                                          <p:val>
                                            <p:strVal val="#ppt_x"/>
                                          </p:val>
                                        </p:tav>
                                        <p:tav tm="100000">
                                          <p:val>
                                            <p:strVal val="#ppt_x"/>
                                          </p:val>
                                        </p:tav>
                                      </p:tavLst>
                                    </p:anim>
                                    <p:anim calcmode="lin" valueType="num">
                                      <p:cBhvr>
                                        <p:cTn id="44"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0" grpId="0"/>
      <p:bldP spid="7" grpId="0"/>
      <p:bldP spid="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灯片编号占位符 3"/>
          <p:cNvSpPr>
            <a:spLocks noGrp="1"/>
          </p:cNvSpPr>
          <p:nvPr>
            <p:ph type="sldNum" sz="quarter" idx="12"/>
          </p:nvPr>
        </p:nvSpPr>
        <p:spPr>
          <a:xfrm>
            <a:off x="1331913" y="4487863"/>
            <a:ext cx="609600" cy="5175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1C4BE238-773B-4EDA-A170-80786C0946F6}" type="slidenum">
              <a:rPr lang="en-US" altLang="zh-CN">
                <a:solidFill>
                  <a:srgbClr val="FFFFFF"/>
                </a:solidFill>
              </a:rPr>
              <a:t>13</a:t>
            </a:fld>
            <a:endParaRPr lang="en-US" altLang="zh-CN">
              <a:solidFill>
                <a:srgbClr val="FFFFFF"/>
              </a:solidFill>
            </a:endParaRPr>
          </a:p>
        </p:txBody>
      </p:sp>
      <p:sp>
        <p:nvSpPr>
          <p:cNvPr id="5" name="标题 1"/>
          <p:cNvSpPr txBox="1"/>
          <p:nvPr/>
        </p:nvSpPr>
        <p:spPr>
          <a:xfrm>
            <a:off x="1935163" y="411163"/>
            <a:ext cx="6172200" cy="696912"/>
          </a:xfrm>
          <a:prstGeom prst="rect">
            <a:avLst/>
          </a:prstGeom>
        </p:spPr>
        <p:txBody>
          <a:bodyPr anchor="b">
            <a:normAutofit lnSpcReduction="10000"/>
          </a:bodyPr>
          <a:lstStyle>
            <a:lvl1pPr algn="l" rtl="0" eaLnBrk="0" fontAlgn="base" hangingPunct="0">
              <a:spcBef>
                <a:spcPct val="0"/>
              </a:spcBef>
              <a:spcAft>
                <a:spcPct val="0"/>
              </a:spcAft>
              <a:defRPr sz="3000" b="1" kern="1200" cap="small">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Century Schoolbook" panose="02040604050505020304" pitchFamily="18" charset="0"/>
                <a:ea typeface="华文楷体" panose="02010600040101010101" pitchFamily="2" charset="-122"/>
              </a:defRPr>
            </a:lvl2pPr>
            <a:lvl3pPr algn="l" rtl="0" eaLnBrk="0" fontAlgn="base" hangingPunct="0">
              <a:spcBef>
                <a:spcPct val="0"/>
              </a:spcBef>
              <a:spcAft>
                <a:spcPct val="0"/>
              </a:spcAft>
              <a:defRPr sz="3000">
                <a:solidFill>
                  <a:schemeClr val="tx2"/>
                </a:solidFill>
                <a:latin typeface="Century Schoolbook" panose="02040604050505020304" pitchFamily="18" charset="0"/>
                <a:ea typeface="华文楷体" panose="02010600040101010101" pitchFamily="2" charset="-122"/>
              </a:defRPr>
            </a:lvl3pPr>
            <a:lvl4pPr algn="l" rtl="0" eaLnBrk="0" fontAlgn="base" hangingPunct="0">
              <a:spcBef>
                <a:spcPct val="0"/>
              </a:spcBef>
              <a:spcAft>
                <a:spcPct val="0"/>
              </a:spcAft>
              <a:defRPr sz="3000">
                <a:solidFill>
                  <a:schemeClr val="tx2"/>
                </a:solidFill>
                <a:latin typeface="Century Schoolbook" panose="02040604050505020304" pitchFamily="18" charset="0"/>
                <a:ea typeface="华文楷体" panose="02010600040101010101" pitchFamily="2" charset="-122"/>
              </a:defRPr>
            </a:lvl4pPr>
            <a:lvl5pPr algn="l" rtl="0" eaLnBrk="0" fontAlgn="base" hangingPunct="0">
              <a:spcBef>
                <a:spcPct val="0"/>
              </a:spcBef>
              <a:spcAft>
                <a:spcPct val="0"/>
              </a:spcAft>
              <a:defRPr sz="3000">
                <a:solidFill>
                  <a:schemeClr val="tx2"/>
                </a:solidFill>
                <a:latin typeface="Century Schoolbook" panose="02040604050505020304" pitchFamily="18" charset="0"/>
                <a:ea typeface="华文楷体" panose="02010600040101010101" pitchFamily="2" charset="-122"/>
              </a:defRPr>
            </a:lvl5pPr>
            <a:lvl6pPr marL="457200" algn="l" rtl="0" fontAlgn="base">
              <a:spcBef>
                <a:spcPct val="0"/>
              </a:spcBef>
              <a:spcAft>
                <a:spcPct val="0"/>
              </a:spcAft>
              <a:defRPr sz="3000">
                <a:solidFill>
                  <a:schemeClr val="tx2"/>
                </a:solidFill>
                <a:latin typeface="Century Schoolbook" panose="02040604050505020304" pitchFamily="18" charset="0"/>
                <a:ea typeface="华文楷体" panose="02010600040101010101" pitchFamily="2" charset="-122"/>
              </a:defRPr>
            </a:lvl6pPr>
            <a:lvl7pPr marL="914400" algn="l" rtl="0" fontAlgn="base">
              <a:spcBef>
                <a:spcPct val="0"/>
              </a:spcBef>
              <a:spcAft>
                <a:spcPct val="0"/>
              </a:spcAft>
              <a:defRPr sz="3000">
                <a:solidFill>
                  <a:schemeClr val="tx2"/>
                </a:solidFill>
                <a:latin typeface="Century Schoolbook" panose="02040604050505020304" pitchFamily="18" charset="0"/>
                <a:ea typeface="华文楷体" panose="02010600040101010101" pitchFamily="2" charset="-122"/>
              </a:defRPr>
            </a:lvl7pPr>
            <a:lvl8pPr marL="1371600" algn="l" rtl="0" fontAlgn="base">
              <a:spcBef>
                <a:spcPct val="0"/>
              </a:spcBef>
              <a:spcAft>
                <a:spcPct val="0"/>
              </a:spcAft>
              <a:defRPr sz="3000">
                <a:solidFill>
                  <a:schemeClr val="tx2"/>
                </a:solidFill>
                <a:latin typeface="Century Schoolbook" panose="02040604050505020304" pitchFamily="18" charset="0"/>
                <a:ea typeface="华文楷体" panose="02010600040101010101" pitchFamily="2" charset="-122"/>
              </a:defRPr>
            </a:lvl8pPr>
            <a:lvl9pPr marL="1828800" algn="l" rtl="0" fontAlgn="base">
              <a:spcBef>
                <a:spcPct val="0"/>
              </a:spcBef>
              <a:spcAft>
                <a:spcPct val="0"/>
              </a:spcAft>
              <a:defRPr sz="3000">
                <a:solidFill>
                  <a:schemeClr val="tx2"/>
                </a:solidFill>
                <a:latin typeface="Century Schoolbook" panose="02040604050505020304" pitchFamily="18" charset="0"/>
                <a:ea typeface="华文楷体" panose="02010600040101010101" pitchFamily="2" charset="-122"/>
              </a:defRPr>
            </a:lvl9pPr>
          </a:lstStyle>
          <a:p>
            <a:pPr>
              <a:defRPr/>
            </a:pPr>
            <a:r>
              <a:rPr lang="zh-CN" altLang="en-US" sz="4400" dirty="0">
                <a:solidFill>
                  <a:schemeClr val="tx1"/>
                </a:solidFill>
              </a:rPr>
              <a:t>第三章 酸碱解离平衡</a:t>
            </a:r>
          </a:p>
        </p:txBody>
      </p:sp>
      <p:sp>
        <p:nvSpPr>
          <p:cNvPr id="9" name="Rectangle 4"/>
          <p:cNvSpPr>
            <a:spLocks noChangeArrowheads="1"/>
          </p:cNvSpPr>
          <p:nvPr/>
        </p:nvSpPr>
        <p:spPr bwMode="auto">
          <a:xfrm>
            <a:off x="2506762" y="2348880"/>
            <a:ext cx="5433913" cy="3258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ea typeface="宋体" panose="02010600030101010101" pitchFamily="2" charset="-122"/>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ea typeface="宋体" panose="02010600030101010101" pitchFamily="2" charset="-122"/>
              </a:defRPr>
            </a:lvl2pPr>
            <a:lvl3pPr marL="1143000" indent="-228600">
              <a:spcBef>
                <a:spcPct val="20000"/>
              </a:spcBef>
              <a:buClr>
                <a:srgbClr val="E0752F"/>
              </a:buClr>
              <a:buSzPct val="60000"/>
              <a:buFont typeface="Wingdings" panose="05000000000000000000" pitchFamily="2" charset="2"/>
              <a:buChar char=""/>
              <a:defRPr sz="2400">
                <a:solidFill>
                  <a:schemeClr val="tx1"/>
                </a:solidFill>
                <a:latin typeface="Century Schoolbook" panose="02040604050505020304" pitchFamily="18" charset="0"/>
                <a:ea typeface="宋体" panose="02010600030101010101" pitchFamily="2" charset="-122"/>
              </a:defRPr>
            </a:lvl3pPr>
            <a:lvl4pPr marL="1600200" indent="-228600">
              <a:spcBef>
                <a:spcPct val="20000"/>
              </a:spcBef>
              <a:buClr>
                <a:srgbClr val="FEC3AE"/>
              </a:buClr>
              <a:buSzPct val="60000"/>
              <a:buFont typeface="Wingdings" panose="05000000000000000000" pitchFamily="2" charset="2"/>
              <a:buChar char=""/>
              <a:defRPr sz="2000">
                <a:solidFill>
                  <a:schemeClr val="tx1"/>
                </a:solidFill>
                <a:latin typeface="Century Schoolbook" panose="02040604050505020304" pitchFamily="18" charset="0"/>
                <a:ea typeface="宋体" panose="02010600030101010101" pitchFamily="2" charset="-122"/>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9pPr>
          </a:lstStyle>
          <a:p>
            <a:pPr eaLnBrk="1" hangingPunct="1">
              <a:lnSpc>
                <a:spcPct val="150000"/>
              </a:lnSpc>
              <a:spcBef>
                <a:spcPct val="20000"/>
              </a:spcBef>
              <a:buClrTx/>
              <a:buSzTx/>
              <a:buFontTx/>
              <a:buBlip>
                <a:blip r:embed="rId2"/>
              </a:buBlip>
            </a:pPr>
            <a:r>
              <a:rPr lang="zh-CN" altLang="en-US" sz="3200" b="1" dirty="0">
                <a:latin typeface="华光楷体_CNKI" panose="02000500000000000000" pitchFamily="2" charset="-122"/>
                <a:ea typeface="华光楷体_CNKI" panose="02000500000000000000" pitchFamily="2" charset="-122"/>
              </a:rPr>
              <a:t>  解离平衡常数</a:t>
            </a:r>
            <a:endParaRPr lang="en-US" altLang="zh-CN" sz="3200" b="1" dirty="0">
              <a:latin typeface="华光楷体_CNKI" panose="02000500000000000000" pitchFamily="2" charset="-122"/>
              <a:ea typeface="华光楷体_CNKI" panose="02000500000000000000" pitchFamily="2" charset="-122"/>
            </a:endParaRPr>
          </a:p>
          <a:p>
            <a:pPr eaLnBrk="1" hangingPunct="1">
              <a:lnSpc>
                <a:spcPct val="150000"/>
              </a:lnSpc>
              <a:spcBef>
                <a:spcPct val="20000"/>
              </a:spcBef>
              <a:buClrTx/>
              <a:buSzTx/>
              <a:buFontTx/>
              <a:buBlip>
                <a:blip r:embed="rId2"/>
              </a:buBlip>
            </a:pPr>
            <a:r>
              <a:rPr lang="en-US" altLang="zh-CN" sz="3200" b="1" dirty="0">
                <a:latin typeface="华光楷体_CNKI" panose="02000500000000000000" pitchFamily="2" charset="-122"/>
                <a:ea typeface="华光楷体_CNKI" panose="02000500000000000000" pitchFamily="2" charset="-122"/>
              </a:rPr>
              <a:t>  </a:t>
            </a:r>
            <a:r>
              <a:rPr lang="zh-CN" altLang="en-US" sz="3200" b="1" dirty="0">
                <a:latin typeface="华光楷体_CNKI" panose="02000500000000000000" pitchFamily="2" charset="-122"/>
                <a:ea typeface="华光楷体_CNKI" panose="02000500000000000000" pitchFamily="2" charset="-122"/>
              </a:rPr>
              <a:t>影响平衡移动的因素</a:t>
            </a:r>
            <a:endParaRPr lang="en-US" altLang="zh-CN" sz="3200" b="1" dirty="0">
              <a:latin typeface="华光楷体_CNKI" panose="02000500000000000000" pitchFamily="2" charset="-122"/>
              <a:ea typeface="华光楷体_CNKI" panose="02000500000000000000" pitchFamily="2" charset="-122"/>
            </a:endParaRPr>
          </a:p>
          <a:p>
            <a:pPr eaLnBrk="1" hangingPunct="1">
              <a:lnSpc>
                <a:spcPct val="150000"/>
              </a:lnSpc>
              <a:spcBef>
                <a:spcPct val="20000"/>
              </a:spcBef>
              <a:buClrTx/>
              <a:buSzTx/>
              <a:buFontTx/>
              <a:buBlip>
                <a:blip r:embed="rId2"/>
              </a:buBlip>
            </a:pPr>
            <a:r>
              <a:rPr lang="zh-CN" altLang="en-US" sz="3200" b="1" dirty="0">
                <a:latin typeface="华光楷体_CNKI" panose="02000500000000000000" pitchFamily="2" charset="-122"/>
                <a:ea typeface="华光楷体_CNKI" panose="02000500000000000000" pitchFamily="2" charset="-122"/>
              </a:rPr>
              <a:t>  共轭酸碱对的判断</a:t>
            </a:r>
            <a:endParaRPr lang="en-US" altLang="zh-CN" sz="3200" b="1" dirty="0">
              <a:latin typeface="华光楷体_CNKI" panose="02000500000000000000" pitchFamily="2" charset="-122"/>
              <a:ea typeface="华光楷体_CNKI" panose="02000500000000000000" pitchFamily="2" charset="-122"/>
            </a:endParaRPr>
          </a:p>
          <a:p>
            <a:pPr eaLnBrk="1" hangingPunct="1">
              <a:lnSpc>
                <a:spcPct val="150000"/>
              </a:lnSpc>
              <a:spcBef>
                <a:spcPct val="20000"/>
              </a:spcBef>
              <a:buClrTx/>
              <a:buSzTx/>
              <a:buFontTx/>
              <a:buBlip>
                <a:blip r:embed="rId2"/>
              </a:buBlip>
            </a:pPr>
            <a:r>
              <a:rPr lang="en-US" altLang="zh-CN" sz="3200" b="1" dirty="0">
                <a:latin typeface="华光楷体_CNKI" panose="02000500000000000000" pitchFamily="2" charset="-122"/>
                <a:ea typeface="华光楷体_CNKI" panose="02000500000000000000" pitchFamily="2" charset="-122"/>
              </a:rPr>
              <a:t>   pH</a:t>
            </a:r>
            <a:r>
              <a:rPr lang="zh-CN" altLang="en-US" sz="3200" b="1" dirty="0">
                <a:latin typeface="华光楷体_CNKI" panose="02000500000000000000" pitchFamily="2" charset="-122"/>
                <a:ea typeface="华光楷体_CNKI" panose="02000500000000000000" pitchFamily="2" charset="-122"/>
              </a:rPr>
              <a:t>的计算 </a:t>
            </a:r>
            <a:endParaRPr kumimoji="1" lang="zh-CN" altLang="en-US" sz="3200" b="1" dirty="0">
              <a:solidFill>
                <a:srgbClr val="990033"/>
              </a:solidFill>
              <a:latin typeface="华光楷体_CNKI" panose="02000500000000000000" pitchFamily="2" charset="-122"/>
              <a:ea typeface="华光楷体_CNKI" panose="02000500000000000000" pitchFamily="2" charset="-122"/>
            </a:endParaRPr>
          </a:p>
        </p:txBody>
      </p:sp>
      <p:sp>
        <p:nvSpPr>
          <p:cNvPr id="14" name="矩形 13"/>
          <p:cNvSpPr>
            <a:spLocks noChangeArrowheads="1"/>
          </p:cNvSpPr>
          <p:nvPr/>
        </p:nvSpPr>
        <p:spPr bwMode="auto">
          <a:xfrm>
            <a:off x="6731000" y="2706688"/>
            <a:ext cx="241935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dirty="0">
                <a:solidFill>
                  <a:srgbClr val="C00000"/>
                </a:solidFill>
              </a:rPr>
              <a:t/>
            </a:r>
            <a:br>
              <a:rPr lang="en-US" altLang="zh-CN" sz="2000" b="1" dirty="0">
                <a:solidFill>
                  <a:srgbClr val="C00000"/>
                </a:solidFill>
              </a:rPr>
            </a:br>
            <a:endParaRPr lang="zh-CN" altLang="en-US" sz="2000" b="1" dirty="0"/>
          </a:p>
        </p:txBody>
      </p:sp>
      <p:sp>
        <p:nvSpPr>
          <p:cNvPr id="15" name="文本框 14">
            <a:extLst>
              <a:ext uri="{FF2B5EF4-FFF2-40B4-BE49-F238E27FC236}">
                <a16:creationId xmlns:a16="http://schemas.microsoft.com/office/drawing/2014/main" xmlns="" id="{587CA56D-59FB-416A-8645-D7B57075EEAE}"/>
              </a:ext>
            </a:extLst>
          </p:cNvPr>
          <p:cNvSpPr txBox="1"/>
          <p:nvPr/>
        </p:nvSpPr>
        <p:spPr>
          <a:xfrm>
            <a:off x="1691680" y="1526555"/>
            <a:ext cx="2085722" cy="707886"/>
          </a:xfrm>
          <a:prstGeom prst="rect">
            <a:avLst/>
          </a:prstGeom>
          <a:noFill/>
        </p:spPr>
        <p:txBody>
          <a:bodyPr wrap="square">
            <a:spAutoFit/>
          </a:bodyPr>
          <a:lstStyle/>
          <a:p>
            <a:pPr eaLnBrk="1" hangingPunct="1">
              <a:spcBef>
                <a:spcPct val="20000"/>
              </a:spcBef>
              <a:buClrTx/>
              <a:buSzTx/>
              <a:buFontTx/>
              <a:buBlip>
                <a:blip r:embed="rId2"/>
              </a:buBlip>
            </a:pPr>
            <a:r>
              <a:rPr lang="zh-CN" altLang="en-US" sz="4000" b="1" dirty="0">
                <a:solidFill>
                  <a:srgbClr val="333399"/>
                </a:solidFill>
                <a:latin typeface="黑体" panose="02010609060101010101" pitchFamily="49" charset="-122"/>
                <a:ea typeface="黑体" panose="02010609060101010101" pitchFamily="49" charset="-122"/>
              </a:rPr>
              <a:t> 重点</a:t>
            </a:r>
            <a:r>
              <a:rPr lang="zh-CN" altLang="en-US" sz="4000" b="1" dirty="0">
                <a:solidFill>
                  <a:srgbClr val="333399"/>
                </a:solidFill>
              </a:rPr>
              <a:t>：</a:t>
            </a:r>
            <a:endParaRPr lang="en-US" altLang="zh-CN" sz="4000" b="1" dirty="0">
              <a:solidFill>
                <a:srgbClr val="333399"/>
              </a:solidFill>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ox(in)">
                                      <p:cBhvr>
                                        <p:cTn id="7" dur="500"/>
                                        <p:tgtEl>
                                          <p:spTgt spid="9"/>
                                        </p:tgtEl>
                                      </p:cBhvr>
                                    </p:animEffect>
                                  </p:childTnLst>
                                </p:cTn>
                              </p:par>
                              <p:par>
                                <p:cTn id="8" presetID="2" presetClass="entr" presetSubtype="4"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 calcmode="lin" valueType="num">
                                      <p:cBhvr additive="base">
                                        <p:cTn id="10" dur="500" fill="hold"/>
                                        <p:tgtEl>
                                          <p:spTgt spid="14"/>
                                        </p:tgtEl>
                                        <p:attrNameLst>
                                          <p:attrName>ppt_x</p:attrName>
                                        </p:attrNameLst>
                                      </p:cBhvr>
                                      <p:tavLst>
                                        <p:tav tm="0">
                                          <p:val>
                                            <p:strVal val="#ppt_x"/>
                                          </p:val>
                                        </p:tav>
                                        <p:tav tm="100000">
                                          <p:val>
                                            <p:strVal val="#ppt_x"/>
                                          </p:val>
                                        </p:tav>
                                      </p:tavLst>
                                    </p:anim>
                                    <p:anim calcmode="lin" valueType="num">
                                      <p:cBhvr additive="base">
                                        <p:cTn id="11"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 Box 2"/>
          <p:cNvSpPr txBox="1">
            <a:spLocks noChangeArrowheads="1"/>
          </p:cNvSpPr>
          <p:nvPr/>
        </p:nvSpPr>
        <p:spPr bwMode="auto">
          <a:xfrm>
            <a:off x="179512" y="477043"/>
            <a:ext cx="47561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ea typeface="宋体" panose="02010600030101010101" pitchFamily="2" charset="-122"/>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ea typeface="宋体" panose="02010600030101010101" pitchFamily="2" charset="-122"/>
              </a:defRPr>
            </a:lvl2pPr>
            <a:lvl3pPr marL="1143000" indent="-228600">
              <a:spcBef>
                <a:spcPct val="20000"/>
              </a:spcBef>
              <a:buClr>
                <a:srgbClr val="E0752F"/>
              </a:buClr>
              <a:buSzPct val="60000"/>
              <a:buFont typeface="Wingdings" panose="05000000000000000000" pitchFamily="2" charset="2"/>
              <a:buChar char=""/>
              <a:defRPr sz="2400">
                <a:solidFill>
                  <a:schemeClr val="tx1"/>
                </a:solidFill>
                <a:latin typeface="Century Schoolbook" panose="02040604050505020304" pitchFamily="18" charset="0"/>
                <a:ea typeface="宋体" panose="02010600030101010101" pitchFamily="2" charset="-122"/>
              </a:defRPr>
            </a:lvl3pPr>
            <a:lvl4pPr marL="1600200" indent="-228600">
              <a:spcBef>
                <a:spcPct val="20000"/>
              </a:spcBef>
              <a:buClr>
                <a:srgbClr val="FEC3AE"/>
              </a:buClr>
              <a:buSzPct val="60000"/>
              <a:buFont typeface="Wingdings" panose="05000000000000000000" pitchFamily="2" charset="2"/>
              <a:buChar char=""/>
              <a:defRPr sz="2000">
                <a:solidFill>
                  <a:schemeClr val="tx1"/>
                </a:solidFill>
                <a:latin typeface="Century Schoolbook" panose="02040604050505020304" pitchFamily="18" charset="0"/>
                <a:ea typeface="宋体" panose="02010600030101010101" pitchFamily="2" charset="-122"/>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9pPr>
          </a:lstStyle>
          <a:p>
            <a:pPr eaLnBrk="1" hangingPunct="1">
              <a:spcBef>
                <a:spcPct val="0"/>
              </a:spcBef>
              <a:buClrTx/>
              <a:buSzTx/>
              <a:buFontTx/>
              <a:buNone/>
            </a:pPr>
            <a:r>
              <a:rPr kumimoji="1" lang="zh-CN" altLang="en-US" sz="3200" b="1" dirty="0">
                <a:latin typeface="宋体" panose="02010600030101010101" pitchFamily="2" charset="-122"/>
              </a:rPr>
              <a:t>一、弱电解质的离解平衡</a:t>
            </a:r>
            <a:r>
              <a:rPr kumimoji="1" lang="zh-CN" altLang="en-US" sz="3200" b="1" dirty="0">
                <a:latin typeface="Times New Roman" panose="02020603050405020304" pitchFamily="18" charset="0"/>
              </a:rPr>
              <a:t> </a:t>
            </a:r>
          </a:p>
        </p:txBody>
      </p:sp>
      <p:graphicFrame>
        <p:nvGraphicFramePr>
          <p:cNvPr id="138245" name="Object 5"/>
          <p:cNvGraphicFramePr>
            <a:graphicFrameLocks noChangeAspect="1"/>
          </p:cNvGraphicFramePr>
          <p:nvPr>
            <p:extLst>
              <p:ext uri="{D42A27DB-BD31-4B8C-83A1-F6EECF244321}">
                <p14:modId xmlns:p14="http://schemas.microsoft.com/office/powerpoint/2010/main" val="3083200821"/>
              </p:ext>
            </p:extLst>
          </p:nvPr>
        </p:nvGraphicFramePr>
        <p:xfrm>
          <a:off x="2453702" y="2135584"/>
          <a:ext cx="2916237" cy="1079500"/>
        </p:xfrm>
        <a:graphic>
          <a:graphicData uri="http://schemas.openxmlformats.org/presentationml/2006/ole">
            <mc:AlternateContent xmlns:mc="http://schemas.openxmlformats.org/markup-compatibility/2006">
              <mc:Choice xmlns:v="urn:schemas-microsoft-com:vml" Requires="v">
                <p:oleObj spid="_x0000_s29760" name="公式" r:id="rId3" imgW="1002665" imgH="444500" progId="Equation.3">
                  <p:embed/>
                </p:oleObj>
              </mc:Choice>
              <mc:Fallback>
                <p:oleObj name="公式" r:id="rId3" imgW="1002665" imgH="44450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53702" y="2135584"/>
                        <a:ext cx="2916237" cy="1079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38246" name="Rectangle 6"/>
          <p:cNvSpPr>
            <a:spLocks noChangeArrowheads="1"/>
          </p:cNvSpPr>
          <p:nvPr/>
        </p:nvSpPr>
        <p:spPr bwMode="auto">
          <a:xfrm>
            <a:off x="407256" y="3478745"/>
            <a:ext cx="7699375" cy="4900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ea typeface="宋体" panose="02010600030101010101" pitchFamily="2" charset="-122"/>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ea typeface="宋体" panose="02010600030101010101" pitchFamily="2" charset="-122"/>
              </a:defRPr>
            </a:lvl2pPr>
            <a:lvl3pPr marL="1143000" indent="-228600">
              <a:spcBef>
                <a:spcPct val="20000"/>
              </a:spcBef>
              <a:buClr>
                <a:srgbClr val="E0752F"/>
              </a:buClr>
              <a:buSzPct val="60000"/>
              <a:buFont typeface="Wingdings" panose="05000000000000000000" pitchFamily="2" charset="2"/>
              <a:buChar char=""/>
              <a:defRPr sz="2400">
                <a:solidFill>
                  <a:schemeClr val="tx1"/>
                </a:solidFill>
                <a:latin typeface="Century Schoolbook" panose="02040604050505020304" pitchFamily="18" charset="0"/>
                <a:ea typeface="宋体" panose="02010600030101010101" pitchFamily="2" charset="-122"/>
              </a:defRPr>
            </a:lvl3pPr>
            <a:lvl4pPr marL="1600200" indent="-228600">
              <a:spcBef>
                <a:spcPct val="20000"/>
              </a:spcBef>
              <a:buClr>
                <a:srgbClr val="FEC3AE"/>
              </a:buClr>
              <a:buSzPct val="60000"/>
              <a:buFont typeface="Wingdings" panose="05000000000000000000" pitchFamily="2" charset="2"/>
              <a:buChar char=""/>
              <a:defRPr sz="2000">
                <a:solidFill>
                  <a:schemeClr val="tx1"/>
                </a:solidFill>
                <a:latin typeface="Century Schoolbook" panose="02040604050505020304" pitchFamily="18" charset="0"/>
                <a:ea typeface="宋体" panose="02010600030101010101" pitchFamily="2" charset="-122"/>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9pPr>
          </a:lstStyle>
          <a:p>
            <a:pPr eaLnBrk="1" hangingPunct="1">
              <a:lnSpc>
                <a:spcPct val="90000"/>
              </a:lnSpc>
              <a:spcBef>
                <a:spcPct val="20000"/>
              </a:spcBef>
              <a:buClrTx/>
              <a:buSzTx/>
              <a:buFontTx/>
              <a:buBlip>
                <a:blip r:embed="rId5"/>
              </a:buBlip>
            </a:pPr>
            <a:r>
              <a:rPr kumimoji="1" lang="en-US" altLang="zh-CN" sz="2800" b="1" i="1" dirty="0" err="1">
                <a:latin typeface="Times New Roman" panose="02020603050405020304" pitchFamily="18" charset="0"/>
                <a:ea typeface="楷体_GB2312" pitchFamily="49" charset="-122"/>
              </a:rPr>
              <a:t>K</a:t>
            </a:r>
            <a:r>
              <a:rPr kumimoji="1" lang="en-US" altLang="zh-CN" sz="2800" b="1" baseline="-30000" dirty="0" err="1">
                <a:latin typeface="Times New Roman" panose="02020603050405020304" pitchFamily="18" charset="0"/>
                <a:ea typeface="楷体_GB2312" pitchFamily="49" charset="-122"/>
              </a:rPr>
              <a:t>a</a:t>
            </a:r>
            <a:r>
              <a:rPr kumimoji="1" lang="en-US" altLang="zh-CN" sz="2800" b="1" baseline="30000" dirty="0" err="1">
                <a:latin typeface="Times New Roman" panose="02020603050405020304" pitchFamily="18" charset="0"/>
                <a:ea typeface="楷体_GB2312" pitchFamily="49" charset="-122"/>
              </a:rPr>
              <a:t>θ</a:t>
            </a:r>
            <a:r>
              <a:rPr kumimoji="1" lang="en-US" altLang="zh-CN" sz="2800" b="1" dirty="0">
                <a:latin typeface="Courier New" panose="02070309020205020404" pitchFamily="49" charset="0"/>
                <a:ea typeface="楷体_GB2312" pitchFamily="49" charset="-122"/>
              </a:rPr>
              <a:t>—</a:t>
            </a:r>
            <a:r>
              <a:rPr kumimoji="1" lang="zh-CN" altLang="en-US" sz="2800" b="1" dirty="0">
                <a:latin typeface="宋体" panose="02010600030101010101" pitchFamily="2" charset="-122"/>
                <a:ea typeface="楷体_GB2312" pitchFamily="49" charset="-122"/>
              </a:rPr>
              <a:t>酸，</a:t>
            </a:r>
            <a:r>
              <a:rPr kumimoji="1" lang="en-US" altLang="zh-CN" sz="2800" b="1" i="1" dirty="0" err="1">
                <a:latin typeface="Times New Roman" panose="02020603050405020304" pitchFamily="18" charset="0"/>
                <a:ea typeface="楷体_GB2312" pitchFamily="49" charset="-122"/>
              </a:rPr>
              <a:t>K</a:t>
            </a:r>
            <a:r>
              <a:rPr kumimoji="1" lang="en-US" altLang="zh-CN" sz="2800" b="1" baseline="-30000" dirty="0" err="1">
                <a:latin typeface="Times New Roman" panose="02020603050405020304" pitchFamily="18" charset="0"/>
                <a:ea typeface="楷体_GB2312" pitchFamily="49" charset="-122"/>
              </a:rPr>
              <a:t>b</a:t>
            </a:r>
            <a:r>
              <a:rPr kumimoji="1" lang="en-US" altLang="zh-CN" sz="2800" b="1" baseline="30000" dirty="0" err="1">
                <a:latin typeface="Times New Roman" panose="02020603050405020304" pitchFamily="18" charset="0"/>
                <a:ea typeface="楷体_GB2312" pitchFamily="49" charset="-122"/>
              </a:rPr>
              <a:t>θ</a:t>
            </a:r>
            <a:r>
              <a:rPr kumimoji="1" lang="en-US" altLang="zh-CN" sz="2800" b="1" dirty="0">
                <a:latin typeface="Courier New" panose="02070309020205020404" pitchFamily="49" charset="0"/>
                <a:ea typeface="楷体_GB2312" pitchFamily="49" charset="-122"/>
              </a:rPr>
              <a:t>—</a:t>
            </a:r>
            <a:r>
              <a:rPr kumimoji="1" lang="zh-CN" altLang="en-US" sz="2800" b="1" dirty="0">
                <a:latin typeface="宋体" panose="02010600030101010101" pitchFamily="2" charset="-122"/>
                <a:ea typeface="楷体_GB2312" pitchFamily="49" charset="-122"/>
              </a:rPr>
              <a:t>碱；</a:t>
            </a:r>
            <a:r>
              <a:rPr kumimoji="1" lang="en-US" altLang="zh-CN" sz="2800" b="1" dirty="0" err="1">
                <a:latin typeface="Times New Roman" panose="02020603050405020304" pitchFamily="18" charset="0"/>
                <a:ea typeface="楷体_GB2312" pitchFamily="49" charset="-122"/>
              </a:rPr>
              <a:t>p</a:t>
            </a:r>
            <a:r>
              <a:rPr kumimoji="1" lang="en-US" altLang="zh-CN" sz="2800" b="1" i="1" dirty="0" err="1">
                <a:latin typeface="Times New Roman" panose="02020603050405020304" pitchFamily="18" charset="0"/>
                <a:ea typeface="楷体_GB2312" pitchFamily="49" charset="-122"/>
              </a:rPr>
              <a:t>K</a:t>
            </a:r>
            <a:r>
              <a:rPr kumimoji="1" lang="en-US" altLang="zh-CN" sz="2800" b="1" baseline="-30000" dirty="0" err="1">
                <a:latin typeface="Times New Roman" panose="02020603050405020304" pitchFamily="18" charset="0"/>
                <a:ea typeface="楷体_GB2312" pitchFamily="49" charset="-122"/>
              </a:rPr>
              <a:t>a</a:t>
            </a:r>
            <a:r>
              <a:rPr kumimoji="1" lang="en-US" altLang="zh-CN" sz="2800" b="1" baseline="30000" dirty="0" err="1">
                <a:latin typeface="Times New Roman" panose="02020603050405020304" pitchFamily="18" charset="0"/>
                <a:ea typeface="楷体_GB2312" pitchFamily="49" charset="-122"/>
              </a:rPr>
              <a:t>θ</a:t>
            </a:r>
            <a:r>
              <a:rPr kumimoji="1" lang="zh-CN" altLang="en-US" sz="2800" b="1" dirty="0">
                <a:latin typeface="Times New Roman" panose="02020603050405020304" pitchFamily="18" charset="0"/>
                <a:ea typeface="楷体_GB2312" pitchFamily="49" charset="-122"/>
              </a:rPr>
              <a:t>＝</a:t>
            </a:r>
            <a:r>
              <a:rPr kumimoji="1" lang="en-US" altLang="zh-CN" sz="2800" b="1" dirty="0">
                <a:latin typeface="Times New Roman" panose="02020603050405020304" pitchFamily="18" charset="0"/>
                <a:ea typeface="楷体_GB2312" pitchFamily="49" charset="-122"/>
              </a:rPr>
              <a:t>-</a:t>
            </a:r>
            <a:r>
              <a:rPr kumimoji="1" lang="en-US" altLang="zh-CN" sz="2800" b="1" dirty="0" err="1">
                <a:latin typeface="Times New Roman" panose="02020603050405020304" pitchFamily="18" charset="0"/>
                <a:ea typeface="楷体_GB2312" pitchFamily="49" charset="-122"/>
              </a:rPr>
              <a:t>lg</a:t>
            </a:r>
            <a:r>
              <a:rPr kumimoji="1" lang="en-US" altLang="zh-CN" sz="2800" b="1" i="1" dirty="0" err="1">
                <a:latin typeface="Times New Roman" panose="02020603050405020304" pitchFamily="18" charset="0"/>
                <a:ea typeface="楷体_GB2312" pitchFamily="49" charset="-122"/>
              </a:rPr>
              <a:t>K</a:t>
            </a:r>
            <a:r>
              <a:rPr kumimoji="1" lang="en-US" altLang="zh-CN" sz="2800" b="1" baseline="-30000" dirty="0" err="1">
                <a:latin typeface="Times New Roman" panose="02020603050405020304" pitchFamily="18" charset="0"/>
                <a:ea typeface="楷体_GB2312" pitchFamily="49" charset="-122"/>
              </a:rPr>
              <a:t>a</a:t>
            </a:r>
            <a:r>
              <a:rPr kumimoji="1" lang="en-US" altLang="zh-CN" sz="2800" b="1" baseline="30000" dirty="0" err="1">
                <a:latin typeface="Times New Roman" panose="02020603050405020304" pitchFamily="18" charset="0"/>
                <a:ea typeface="楷体_GB2312" pitchFamily="49" charset="-122"/>
              </a:rPr>
              <a:t>θ</a:t>
            </a:r>
            <a:r>
              <a:rPr kumimoji="1" lang="zh-CN" altLang="en-US" sz="2800" b="1" dirty="0">
                <a:latin typeface="Times New Roman" panose="02020603050405020304" pitchFamily="18" charset="0"/>
                <a:ea typeface="楷体_GB2312" pitchFamily="49" charset="-122"/>
              </a:rPr>
              <a:t>，</a:t>
            </a:r>
            <a:r>
              <a:rPr kumimoji="1" lang="en-US" altLang="zh-CN" sz="2800" b="1" dirty="0" err="1">
                <a:latin typeface="Times New Roman" panose="02020603050405020304" pitchFamily="18" charset="0"/>
                <a:ea typeface="楷体_GB2312" pitchFamily="49" charset="-122"/>
              </a:rPr>
              <a:t>p</a:t>
            </a:r>
            <a:r>
              <a:rPr kumimoji="1" lang="en-US" altLang="zh-CN" sz="2800" b="1" i="1" dirty="0" err="1">
                <a:latin typeface="Times New Roman" panose="02020603050405020304" pitchFamily="18" charset="0"/>
                <a:ea typeface="楷体_GB2312" pitchFamily="49" charset="-122"/>
              </a:rPr>
              <a:t>K</a:t>
            </a:r>
            <a:r>
              <a:rPr kumimoji="1" lang="en-US" altLang="zh-CN" sz="2800" b="1" baseline="-30000" dirty="0" err="1">
                <a:latin typeface="Times New Roman" panose="02020603050405020304" pitchFamily="18" charset="0"/>
                <a:ea typeface="楷体_GB2312" pitchFamily="49" charset="-122"/>
              </a:rPr>
              <a:t>b</a:t>
            </a:r>
            <a:r>
              <a:rPr kumimoji="1" lang="en-US" altLang="zh-CN" sz="2800" b="1" baseline="30000" dirty="0" err="1">
                <a:latin typeface="Times New Roman" panose="02020603050405020304" pitchFamily="18" charset="0"/>
                <a:ea typeface="楷体_GB2312" pitchFamily="49" charset="-122"/>
              </a:rPr>
              <a:t>θ</a:t>
            </a:r>
            <a:r>
              <a:rPr kumimoji="1" lang="zh-CN" altLang="en-US" sz="2800" b="1" dirty="0">
                <a:latin typeface="Times New Roman" panose="02020603050405020304" pitchFamily="18" charset="0"/>
                <a:ea typeface="楷体_GB2312" pitchFamily="49" charset="-122"/>
              </a:rPr>
              <a:t>＝</a:t>
            </a:r>
            <a:r>
              <a:rPr kumimoji="1" lang="en-US" altLang="zh-CN" sz="2800" b="1" dirty="0">
                <a:latin typeface="Times New Roman" panose="02020603050405020304" pitchFamily="18" charset="0"/>
                <a:ea typeface="楷体_GB2312" pitchFamily="49" charset="-122"/>
              </a:rPr>
              <a:t>-</a:t>
            </a:r>
            <a:r>
              <a:rPr kumimoji="1" lang="en-US" altLang="zh-CN" sz="2800" b="1" dirty="0" err="1">
                <a:latin typeface="Times New Roman" panose="02020603050405020304" pitchFamily="18" charset="0"/>
                <a:ea typeface="楷体_GB2312" pitchFamily="49" charset="-122"/>
              </a:rPr>
              <a:t>lg</a:t>
            </a:r>
            <a:r>
              <a:rPr kumimoji="1" lang="en-US" altLang="zh-CN" sz="2800" b="1" i="1" dirty="0" err="1">
                <a:latin typeface="Times New Roman" panose="02020603050405020304" pitchFamily="18" charset="0"/>
                <a:ea typeface="楷体_GB2312" pitchFamily="49" charset="-122"/>
              </a:rPr>
              <a:t>K</a:t>
            </a:r>
            <a:r>
              <a:rPr kumimoji="1" lang="en-US" altLang="zh-CN" sz="2800" b="1" baseline="-30000" dirty="0" err="1">
                <a:latin typeface="Times New Roman" panose="02020603050405020304" pitchFamily="18" charset="0"/>
                <a:ea typeface="楷体_GB2312" pitchFamily="49" charset="-122"/>
              </a:rPr>
              <a:t>b</a:t>
            </a:r>
            <a:r>
              <a:rPr kumimoji="1" lang="en-US" altLang="zh-CN" sz="2800" b="1" baseline="30000" dirty="0" err="1">
                <a:latin typeface="Times New Roman" panose="02020603050405020304" pitchFamily="18" charset="0"/>
                <a:ea typeface="楷体_GB2312" pitchFamily="49" charset="-122"/>
              </a:rPr>
              <a:t>θ</a:t>
            </a:r>
            <a:endParaRPr kumimoji="1" lang="zh-CN" altLang="en-US" sz="2800" b="1" dirty="0">
              <a:latin typeface="Times New Roman" panose="02020603050405020304" pitchFamily="18" charset="0"/>
              <a:ea typeface="楷体_GB2312" pitchFamily="49" charset="-122"/>
            </a:endParaRPr>
          </a:p>
        </p:txBody>
      </p:sp>
      <p:sp>
        <p:nvSpPr>
          <p:cNvPr id="138247" name="Rectangle 7"/>
          <p:cNvSpPr>
            <a:spLocks noChangeArrowheads="1"/>
          </p:cNvSpPr>
          <p:nvPr/>
        </p:nvSpPr>
        <p:spPr bwMode="auto">
          <a:xfrm>
            <a:off x="375523" y="4178556"/>
            <a:ext cx="82296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ea typeface="宋体" panose="02010600030101010101" pitchFamily="2" charset="-122"/>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ea typeface="宋体" panose="02010600030101010101" pitchFamily="2" charset="-122"/>
              </a:defRPr>
            </a:lvl2pPr>
            <a:lvl3pPr marL="1143000" indent="-228600">
              <a:spcBef>
                <a:spcPct val="20000"/>
              </a:spcBef>
              <a:buClr>
                <a:srgbClr val="E0752F"/>
              </a:buClr>
              <a:buSzPct val="60000"/>
              <a:buFont typeface="Wingdings" panose="05000000000000000000" pitchFamily="2" charset="2"/>
              <a:buChar char=""/>
              <a:defRPr sz="2400">
                <a:solidFill>
                  <a:schemeClr val="tx1"/>
                </a:solidFill>
                <a:latin typeface="Century Schoolbook" panose="02040604050505020304" pitchFamily="18" charset="0"/>
                <a:ea typeface="宋体" panose="02010600030101010101" pitchFamily="2" charset="-122"/>
              </a:defRPr>
            </a:lvl3pPr>
            <a:lvl4pPr marL="1600200" indent="-228600">
              <a:spcBef>
                <a:spcPct val="20000"/>
              </a:spcBef>
              <a:buClr>
                <a:srgbClr val="FEC3AE"/>
              </a:buClr>
              <a:buSzPct val="60000"/>
              <a:buFont typeface="Wingdings" panose="05000000000000000000" pitchFamily="2" charset="2"/>
              <a:buChar char=""/>
              <a:defRPr sz="2000">
                <a:solidFill>
                  <a:schemeClr val="tx1"/>
                </a:solidFill>
                <a:latin typeface="Century Schoolbook" panose="02040604050505020304" pitchFamily="18" charset="0"/>
                <a:ea typeface="宋体" panose="02010600030101010101" pitchFamily="2" charset="-122"/>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9pPr>
          </a:lstStyle>
          <a:p>
            <a:pPr eaLnBrk="1" hangingPunct="1">
              <a:spcBef>
                <a:spcPct val="0"/>
              </a:spcBef>
              <a:buClrTx/>
              <a:buSzTx/>
              <a:buFontTx/>
              <a:buBlip>
                <a:blip r:embed="rId5"/>
              </a:buBlip>
            </a:pPr>
            <a:r>
              <a:rPr kumimoji="1" lang="zh-CN" altLang="en-US" sz="2800" b="1" dirty="0">
                <a:solidFill>
                  <a:srgbClr val="333399"/>
                </a:solidFill>
                <a:latin typeface="宋体" panose="02010600030101010101" pitchFamily="2" charset="-122"/>
                <a:ea typeface="楷体_GB2312" pitchFamily="49" charset="-122"/>
              </a:rPr>
              <a:t>标准离解平衡常数</a:t>
            </a:r>
            <a:r>
              <a:rPr kumimoji="1" lang="en-US" altLang="zh-CN" sz="2800" b="1" i="1" dirty="0" err="1">
                <a:solidFill>
                  <a:srgbClr val="333399"/>
                </a:solidFill>
                <a:latin typeface="Times New Roman" panose="02020603050405020304" pitchFamily="18" charset="0"/>
                <a:ea typeface="楷体_GB2312" pitchFamily="49" charset="-122"/>
              </a:rPr>
              <a:t>K</a:t>
            </a:r>
            <a:r>
              <a:rPr kumimoji="1" lang="en-US" altLang="zh-CN" sz="2800" b="1" baseline="30000" dirty="0" err="1">
                <a:solidFill>
                  <a:srgbClr val="333399"/>
                </a:solidFill>
                <a:latin typeface="Times New Roman" panose="02020603050405020304" pitchFamily="18" charset="0"/>
                <a:ea typeface="楷体_GB2312" pitchFamily="49" charset="-122"/>
              </a:rPr>
              <a:t>θ</a:t>
            </a:r>
            <a:r>
              <a:rPr kumimoji="1" lang="zh-CN" altLang="en-US" sz="2800" b="1" dirty="0">
                <a:latin typeface="宋体" panose="02010600030101010101" pitchFamily="2" charset="-122"/>
                <a:ea typeface="楷体_GB2312" pitchFamily="49" charset="-122"/>
              </a:rPr>
              <a:t>除与弱电解质的</a:t>
            </a:r>
            <a:r>
              <a:rPr kumimoji="1" lang="zh-CN" altLang="en-US" sz="2800" b="1" dirty="0">
                <a:solidFill>
                  <a:srgbClr val="C00000"/>
                </a:solidFill>
                <a:latin typeface="宋体" panose="02010600030101010101" pitchFamily="2" charset="-122"/>
                <a:ea typeface="楷体_GB2312" pitchFamily="49" charset="-122"/>
              </a:rPr>
              <a:t>本性有关</a:t>
            </a:r>
            <a:r>
              <a:rPr kumimoji="1" lang="zh-CN" altLang="en-US" sz="2800" b="1" dirty="0">
                <a:latin typeface="宋体" panose="02010600030101010101" pitchFamily="2" charset="-122"/>
                <a:ea typeface="楷体_GB2312" pitchFamily="49" charset="-122"/>
              </a:rPr>
              <a:t>外，还与</a:t>
            </a:r>
            <a:r>
              <a:rPr kumimoji="1" lang="zh-CN" altLang="en-US" sz="2800" b="1" dirty="0">
                <a:solidFill>
                  <a:srgbClr val="C00000"/>
                </a:solidFill>
                <a:latin typeface="宋体" panose="02010600030101010101" pitchFamily="2" charset="-122"/>
                <a:ea typeface="楷体_GB2312" pitchFamily="49" charset="-122"/>
              </a:rPr>
              <a:t>温度有关</a:t>
            </a:r>
            <a:r>
              <a:rPr kumimoji="1" lang="zh-CN" altLang="en-US" sz="2800" b="1" dirty="0">
                <a:latin typeface="宋体" panose="02010600030101010101" pitchFamily="2" charset="-122"/>
                <a:ea typeface="楷体_GB2312" pitchFamily="49" charset="-122"/>
              </a:rPr>
              <a:t>，而</a:t>
            </a:r>
            <a:r>
              <a:rPr kumimoji="1" lang="zh-CN" altLang="en-US" sz="2800" b="1" dirty="0">
                <a:solidFill>
                  <a:srgbClr val="990033"/>
                </a:solidFill>
                <a:latin typeface="宋体" panose="02010600030101010101" pitchFamily="2" charset="-122"/>
                <a:ea typeface="楷体_GB2312" pitchFamily="49" charset="-122"/>
              </a:rPr>
              <a:t>与浓度无关；</a:t>
            </a:r>
            <a:r>
              <a:rPr kumimoji="1" lang="zh-CN" altLang="en-US" sz="2800" b="1" dirty="0">
                <a:solidFill>
                  <a:srgbClr val="990033"/>
                </a:solidFill>
                <a:latin typeface="Times New Roman" panose="02020603050405020304" pitchFamily="18" charset="0"/>
                <a:ea typeface="楷体_GB2312" pitchFamily="49" charset="-122"/>
              </a:rPr>
              <a:t> </a:t>
            </a:r>
          </a:p>
        </p:txBody>
      </p:sp>
      <p:sp>
        <p:nvSpPr>
          <p:cNvPr id="138248" name="Rectangle 8"/>
          <p:cNvSpPr>
            <a:spLocks noChangeArrowheads="1"/>
          </p:cNvSpPr>
          <p:nvPr/>
        </p:nvSpPr>
        <p:spPr bwMode="auto">
          <a:xfrm>
            <a:off x="342900" y="5271126"/>
            <a:ext cx="84582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ea typeface="宋体" panose="02010600030101010101" pitchFamily="2" charset="-122"/>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ea typeface="宋体" panose="02010600030101010101" pitchFamily="2" charset="-122"/>
              </a:defRPr>
            </a:lvl2pPr>
            <a:lvl3pPr marL="1143000" indent="-228600">
              <a:spcBef>
                <a:spcPct val="20000"/>
              </a:spcBef>
              <a:buClr>
                <a:srgbClr val="E0752F"/>
              </a:buClr>
              <a:buSzPct val="60000"/>
              <a:buFont typeface="Wingdings" panose="05000000000000000000" pitchFamily="2" charset="2"/>
              <a:buChar char=""/>
              <a:defRPr sz="2400">
                <a:solidFill>
                  <a:schemeClr val="tx1"/>
                </a:solidFill>
                <a:latin typeface="Century Schoolbook" panose="02040604050505020304" pitchFamily="18" charset="0"/>
                <a:ea typeface="宋体" panose="02010600030101010101" pitchFamily="2" charset="-122"/>
              </a:defRPr>
            </a:lvl3pPr>
            <a:lvl4pPr marL="1600200" indent="-228600">
              <a:spcBef>
                <a:spcPct val="20000"/>
              </a:spcBef>
              <a:buClr>
                <a:srgbClr val="FEC3AE"/>
              </a:buClr>
              <a:buSzPct val="60000"/>
              <a:buFont typeface="Wingdings" panose="05000000000000000000" pitchFamily="2" charset="2"/>
              <a:buChar char=""/>
              <a:defRPr sz="2000">
                <a:solidFill>
                  <a:schemeClr val="tx1"/>
                </a:solidFill>
                <a:latin typeface="Century Schoolbook" panose="02040604050505020304" pitchFamily="18" charset="0"/>
                <a:ea typeface="宋体" panose="02010600030101010101" pitchFamily="2" charset="-122"/>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9pPr>
          </a:lstStyle>
          <a:p>
            <a:pPr eaLnBrk="1" hangingPunct="1">
              <a:spcBef>
                <a:spcPct val="0"/>
              </a:spcBef>
              <a:buClrTx/>
              <a:buSzTx/>
              <a:buFontTx/>
              <a:buBlip>
                <a:blip r:embed="rId5"/>
              </a:buBlip>
            </a:pPr>
            <a:r>
              <a:rPr kumimoji="1" lang="zh-CN" altLang="en-US" sz="2800" b="1" dirty="0">
                <a:solidFill>
                  <a:srgbClr val="333399"/>
                </a:solidFill>
                <a:latin typeface="宋体" panose="02010600030101010101" pitchFamily="2" charset="-122"/>
                <a:ea typeface="楷体_GB2312" pitchFamily="49" charset="-122"/>
              </a:rPr>
              <a:t>标准离解平衡常数</a:t>
            </a:r>
            <a:r>
              <a:rPr kumimoji="1" lang="zh-CN" altLang="en-US" sz="2800" b="1" dirty="0">
                <a:latin typeface="Times New Roman" panose="02020603050405020304" pitchFamily="18" charset="0"/>
                <a:ea typeface="楷体_GB2312" pitchFamily="49" charset="-122"/>
              </a:rPr>
              <a:t>可表示酸碱的相对强弱；</a:t>
            </a:r>
          </a:p>
        </p:txBody>
      </p:sp>
      <p:grpSp>
        <p:nvGrpSpPr>
          <p:cNvPr id="14344" name="Group 9"/>
          <p:cNvGrpSpPr/>
          <p:nvPr/>
        </p:nvGrpSpPr>
        <p:grpSpPr bwMode="auto">
          <a:xfrm>
            <a:off x="2195734" y="1411562"/>
            <a:ext cx="3432175" cy="579438"/>
            <a:chOff x="1580" y="1136"/>
            <a:chExt cx="2162" cy="365"/>
          </a:xfrm>
        </p:grpSpPr>
        <p:sp>
          <p:nvSpPr>
            <p:cNvPr id="14347" name="Text Box 10"/>
            <p:cNvSpPr txBox="1">
              <a:spLocks noChangeArrowheads="1"/>
            </p:cNvSpPr>
            <p:nvPr/>
          </p:nvSpPr>
          <p:spPr bwMode="auto">
            <a:xfrm>
              <a:off x="1580" y="1136"/>
              <a:ext cx="2162"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ea typeface="宋体" panose="02010600030101010101" pitchFamily="2" charset="-122"/>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ea typeface="宋体" panose="02010600030101010101" pitchFamily="2" charset="-122"/>
                </a:defRPr>
              </a:lvl2pPr>
              <a:lvl3pPr marL="1143000" indent="-228600">
                <a:spcBef>
                  <a:spcPct val="20000"/>
                </a:spcBef>
                <a:buClr>
                  <a:srgbClr val="E0752F"/>
                </a:buClr>
                <a:buSzPct val="60000"/>
                <a:buFont typeface="Wingdings" panose="05000000000000000000" pitchFamily="2" charset="2"/>
                <a:buChar char=""/>
                <a:defRPr sz="2400">
                  <a:solidFill>
                    <a:schemeClr val="tx1"/>
                  </a:solidFill>
                  <a:latin typeface="Century Schoolbook" panose="02040604050505020304" pitchFamily="18" charset="0"/>
                  <a:ea typeface="宋体" panose="02010600030101010101" pitchFamily="2" charset="-122"/>
                </a:defRPr>
              </a:lvl3pPr>
              <a:lvl4pPr marL="1600200" indent="-228600">
                <a:spcBef>
                  <a:spcPct val="20000"/>
                </a:spcBef>
                <a:buClr>
                  <a:srgbClr val="FEC3AE"/>
                </a:buClr>
                <a:buSzPct val="60000"/>
                <a:buFont typeface="Wingdings" panose="05000000000000000000" pitchFamily="2" charset="2"/>
                <a:buChar char=""/>
                <a:defRPr sz="2000">
                  <a:solidFill>
                    <a:schemeClr val="tx1"/>
                  </a:solidFill>
                  <a:latin typeface="Century Schoolbook" panose="02040604050505020304" pitchFamily="18" charset="0"/>
                  <a:ea typeface="宋体" panose="02010600030101010101" pitchFamily="2" charset="-122"/>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9pPr>
            </a:lstStyle>
            <a:p>
              <a:pPr eaLnBrk="1" hangingPunct="1">
                <a:spcBef>
                  <a:spcPct val="0"/>
                </a:spcBef>
                <a:buClrTx/>
                <a:buSzTx/>
                <a:buFontTx/>
                <a:buNone/>
              </a:pPr>
              <a:r>
                <a:rPr kumimoji="1" lang="en-US" altLang="zh-CN" sz="3200" b="1" dirty="0">
                  <a:latin typeface="Times New Roman" panose="02020603050405020304" pitchFamily="18" charset="0"/>
                </a:rPr>
                <a:t>HA            H</a:t>
              </a:r>
              <a:r>
                <a:rPr kumimoji="1" lang="en-US" altLang="zh-CN" sz="3200" b="1" baseline="30000" dirty="0">
                  <a:latin typeface="Times New Roman" panose="02020603050405020304" pitchFamily="18" charset="0"/>
                </a:rPr>
                <a:t>+  </a:t>
              </a:r>
              <a:r>
                <a:rPr kumimoji="1" lang="en-US" altLang="zh-CN" sz="3200" b="1" dirty="0">
                  <a:latin typeface="Times New Roman" panose="02020603050405020304" pitchFamily="18" charset="0"/>
                </a:rPr>
                <a:t>+  A</a:t>
              </a:r>
              <a:r>
                <a:rPr kumimoji="1" lang="en-US" altLang="zh-CN" sz="3200" b="1" baseline="30000" dirty="0">
                  <a:latin typeface="Times New Roman" panose="02020603050405020304" pitchFamily="18" charset="0"/>
                </a:rPr>
                <a:t>-</a:t>
              </a:r>
            </a:p>
          </p:txBody>
        </p:sp>
        <p:graphicFrame>
          <p:nvGraphicFramePr>
            <p:cNvPr id="14348" name="Object 11"/>
            <p:cNvGraphicFramePr>
              <a:graphicFrameLocks noChangeAspect="1"/>
            </p:cNvGraphicFramePr>
            <p:nvPr/>
          </p:nvGraphicFramePr>
          <p:xfrm>
            <a:off x="2086" y="1207"/>
            <a:ext cx="703" cy="196"/>
          </p:xfrm>
          <a:graphic>
            <a:graphicData uri="http://schemas.openxmlformats.org/presentationml/2006/ole">
              <mc:AlternateContent xmlns:mc="http://schemas.openxmlformats.org/markup-compatibility/2006">
                <mc:Choice xmlns:v="urn:schemas-microsoft-com:vml" Requires="v">
                  <p:oleObj spid="_x0000_s29761" r:id="rId6" imgW="579120" imgH="172720" progId="ISISServer">
                    <p:embed/>
                  </p:oleObj>
                </mc:Choice>
                <mc:Fallback>
                  <p:oleObj r:id="rId6" imgW="579120" imgH="172720" progId="ISISServer">
                    <p:embed/>
                    <p:pic>
                      <p:nvPicPr>
                        <p:cNvPr id="0" name="Object 1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086" y="1207"/>
                          <a:ext cx="703" cy="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138252" name="Rectangle 12"/>
          <p:cNvSpPr>
            <a:spLocks noChangeArrowheads="1"/>
          </p:cNvSpPr>
          <p:nvPr/>
        </p:nvSpPr>
        <p:spPr bwMode="auto">
          <a:xfrm>
            <a:off x="340736" y="5936658"/>
            <a:ext cx="8458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ea typeface="宋体" panose="02010600030101010101" pitchFamily="2" charset="-122"/>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ea typeface="宋体" panose="02010600030101010101" pitchFamily="2" charset="-122"/>
              </a:defRPr>
            </a:lvl2pPr>
            <a:lvl3pPr marL="1143000" indent="-228600">
              <a:spcBef>
                <a:spcPct val="20000"/>
              </a:spcBef>
              <a:buClr>
                <a:srgbClr val="E0752F"/>
              </a:buClr>
              <a:buSzPct val="60000"/>
              <a:buFont typeface="Wingdings" panose="05000000000000000000" pitchFamily="2" charset="2"/>
              <a:buChar char=""/>
              <a:defRPr sz="2400">
                <a:solidFill>
                  <a:schemeClr val="tx1"/>
                </a:solidFill>
                <a:latin typeface="Century Schoolbook" panose="02040604050505020304" pitchFamily="18" charset="0"/>
                <a:ea typeface="宋体" panose="02010600030101010101" pitchFamily="2" charset="-122"/>
              </a:defRPr>
            </a:lvl3pPr>
            <a:lvl4pPr marL="1600200" indent="-228600">
              <a:spcBef>
                <a:spcPct val="20000"/>
              </a:spcBef>
              <a:buClr>
                <a:srgbClr val="FEC3AE"/>
              </a:buClr>
              <a:buSzPct val="60000"/>
              <a:buFont typeface="Wingdings" panose="05000000000000000000" pitchFamily="2" charset="2"/>
              <a:buChar char=""/>
              <a:defRPr sz="2000">
                <a:solidFill>
                  <a:schemeClr val="tx1"/>
                </a:solidFill>
                <a:latin typeface="Century Schoolbook" panose="02040604050505020304" pitchFamily="18" charset="0"/>
                <a:ea typeface="宋体" panose="02010600030101010101" pitchFamily="2" charset="-122"/>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9pPr>
          </a:lstStyle>
          <a:p>
            <a:pPr eaLnBrk="1" hangingPunct="1">
              <a:spcBef>
                <a:spcPct val="0"/>
              </a:spcBef>
              <a:buClrTx/>
              <a:buSzTx/>
              <a:buFontTx/>
              <a:buBlip>
                <a:blip r:embed="rId5"/>
              </a:buBlip>
            </a:pPr>
            <a:r>
              <a:rPr kumimoji="1" lang="zh-CN" altLang="en-US" sz="2800" b="1" dirty="0">
                <a:latin typeface="Times New Roman" panose="02020603050405020304" pitchFamily="18" charset="0"/>
                <a:ea typeface="楷体_GB2312" pitchFamily="49" charset="-122"/>
              </a:rPr>
              <a:t>注意表达式中各浓度项的含义。</a:t>
            </a:r>
          </a:p>
        </p:txBody>
      </p:sp>
      <p:sp>
        <p:nvSpPr>
          <p:cNvPr id="14346" name="灯片编号占位符 1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ea typeface="宋体" panose="02010600030101010101" pitchFamily="2" charset="-122"/>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ea typeface="宋体" panose="02010600030101010101" pitchFamily="2" charset="-122"/>
              </a:defRPr>
            </a:lvl2pPr>
            <a:lvl3pPr marL="1143000" indent="-228600">
              <a:spcBef>
                <a:spcPct val="20000"/>
              </a:spcBef>
              <a:buClr>
                <a:srgbClr val="E0752F"/>
              </a:buClr>
              <a:buSzPct val="60000"/>
              <a:buFont typeface="Wingdings" panose="05000000000000000000" pitchFamily="2" charset="2"/>
              <a:buChar char=""/>
              <a:defRPr sz="2400">
                <a:solidFill>
                  <a:schemeClr val="tx1"/>
                </a:solidFill>
                <a:latin typeface="Century Schoolbook" panose="02040604050505020304" pitchFamily="18" charset="0"/>
                <a:ea typeface="宋体" panose="02010600030101010101" pitchFamily="2" charset="-122"/>
              </a:defRPr>
            </a:lvl3pPr>
            <a:lvl4pPr marL="1600200" indent="-228600">
              <a:spcBef>
                <a:spcPct val="20000"/>
              </a:spcBef>
              <a:buClr>
                <a:srgbClr val="FEC3AE"/>
              </a:buClr>
              <a:buSzPct val="60000"/>
              <a:buFont typeface="Wingdings" panose="05000000000000000000" pitchFamily="2" charset="2"/>
              <a:buChar char=""/>
              <a:defRPr sz="2000">
                <a:solidFill>
                  <a:schemeClr val="tx1"/>
                </a:solidFill>
                <a:latin typeface="Century Schoolbook" panose="02040604050505020304" pitchFamily="18" charset="0"/>
                <a:ea typeface="宋体" panose="02010600030101010101" pitchFamily="2" charset="-122"/>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9pPr>
          </a:lstStyle>
          <a:p>
            <a:pPr>
              <a:spcBef>
                <a:spcPct val="0"/>
              </a:spcBef>
              <a:buClrTx/>
              <a:buSzTx/>
              <a:buFontTx/>
              <a:buNone/>
            </a:pPr>
            <a:fld id="{F8DDD3DF-025F-46F8-A898-58D4A2008DB2}" type="slidenum">
              <a:rPr lang="zh-CN" altLang="en-US" sz="1400">
                <a:solidFill>
                  <a:srgbClr val="FFFFFF"/>
                </a:solidFill>
                <a:latin typeface="Times New Roman" panose="02020603050405020304" pitchFamily="18" charset="0"/>
              </a:rPr>
              <a:t>14</a:t>
            </a:fld>
            <a:endParaRPr lang="en-US" altLang="zh-CN" sz="1400">
              <a:solidFill>
                <a:srgbClr val="FFFFFF"/>
              </a:solidFill>
              <a:latin typeface="Times New Roman" panose="02020603050405020304" pitchFamily="18" charset="0"/>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38245"/>
                                        </p:tgtEl>
                                        <p:attrNameLst>
                                          <p:attrName>style.visibility</p:attrName>
                                        </p:attrNameLst>
                                      </p:cBhvr>
                                      <p:to>
                                        <p:strVal val="visible"/>
                                      </p:to>
                                    </p:set>
                                    <p:anim calcmode="lin" valueType="num">
                                      <p:cBhvr additive="base">
                                        <p:cTn id="7" dur="500" fill="hold"/>
                                        <p:tgtEl>
                                          <p:spTgt spid="138245"/>
                                        </p:tgtEl>
                                        <p:attrNameLst>
                                          <p:attrName>ppt_x</p:attrName>
                                        </p:attrNameLst>
                                      </p:cBhvr>
                                      <p:tavLst>
                                        <p:tav tm="0">
                                          <p:val>
                                            <p:strVal val="0-#ppt_w/2"/>
                                          </p:val>
                                        </p:tav>
                                        <p:tav tm="100000">
                                          <p:val>
                                            <p:strVal val="#ppt_x"/>
                                          </p:val>
                                        </p:tav>
                                      </p:tavLst>
                                    </p:anim>
                                    <p:anim calcmode="lin" valueType="num">
                                      <p:cBhvr additive="base">
                                        <p:cTn id="8" dur="500" fill="hold"/>
                                        <p:tgtEl>
                                          <p:spTgt spid="13824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38246"/>
                                        </p:tgtEl>
                                        <p:attrNameLst>
                                          <p:attrName>style.visibility</p:attrName>
                                        </p:attrNameLst>
                                      </p:cBhvr>
                                      <p:to>
                                        <p:strVal val="visible"/>
                                      </p:to>
                                    </p:set>
                                    <p:anim calcmode="lin" valueType="num">
                                      <p:cBhvr additive="base">
                                        <p:cTn id="13" dur="500" fill="hold"/>
                                        <p:tgtEl>
                                          <p:spTgt spid="138246"/>
                                        </p:tgtEl>
                                        <p:attrNameLst>
                                          <p:attrName>ppt_x</p:attrName>
                                        </p:attrNameLst>
                                      </p:cBhvr>
                                      <p:tavLst>
                                        <p:tav tm="0">
                                          <p:val>
                                            <p:strVal val="0-#ppt_w/2"/>
                                          </p:val>
                                        </p:tav>
                                        <p:tav tm="100000">
                                          <p:val>
                                            <p:strVal val="#ppt_x"/>
                                          </p:val>
                                        </p:tav>
                                      </p:tavLst>
                                    </p:anim>
                                    <p:anim calcmode="lin" valueType="num">
                                      <p:cBhvr additive="base">
                                        <p:cTn id="14" dur="500" fill="hold"/>
                                        <p:tgtEl>
                                          <p:spTgt spid="138246"/>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38247"/>
                                        </p:tgtEl>
                                        <p:attrNameLst>
                                          <p:attrName>style.visibility</p:attrName>
                                        </p:attrNameLst>
                                      </p:cBhvr>
                                      <p:to>
                                        <p:strVal val="visible"/>
                                      </p:to>
                                    </p:set>
                                    <p:anim calcmode="lin" valueType="num">
                                      <p:cBhvr additive="base">
                                        <p:cTn id="19" dur="500" fill="hold"/>
                                        <p:tgtEl>
                                          <p:spTgt spid="138247"/>
                                        </p:tgtEl>
                                        <p:attrNameLst>
                                          <p:attrName>ppt_x</p:attrName>
                                        </p:attrNameLst>
                                      </p:cBhvr>
                                      <p:tavLst>
                                        <p:tav tm="0">
                                          <p:val>
                                            <p:strVal val="0-#ppt_w/2"/>
                                          </p:val>
                                        </p:tav>
                                        <p:tav tm="100000">
                                          <p:val>
                                            <p:strVal val="#ppt_x"/>
                                          </p:val>
                                        </p:tav>
                                      </p:tavLst>
                                    </p:anim>
                                    <p:anim calcmode="lin" valueType="num">
                                      <p:cBhvr additive="base">
                                        <p:cTn id="20" dur="500" fill="hold"/>
                                        <p:tgtEl>
                                          <p:spTgt spid="138247"/>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38248"/>
                                        </p:tgtEl>
                                        <p:attrNameLst>
                                          <p:attrName>style.visibility</p:attrName>
                                        </p:attrNameLst>
                                      </p:cBhvr>
                                      <p:to>
                                        <p:strVal val="visible"/>
                                      </p:to>
                                    </p:set>
                                    <p:anim calcmode="lin" valueType="num">
                                      <p:cBhvr additive="base">
                                        <p:cTn id="25" dur="500" fill="hold"/>
                                        <p:tgtEl>
                                          <p:spTgt spid="138248"/>
                                        </p:tgtEl>
                                        <p:attrNameLst>
                                          <p:attrName>ppt_x</p:attrName>
                                        </p:attrNameLst>
                                      </p:cBhvr>
                                      <p:tavLst>
                                        <p:tav tm="0">
                                          <p:val>
                                            <p:strVal val="0-#ppt_w/2"/>
                                          </p:val>
                                        </p:tav>
                                        <p:tav tm="100000">
                                          <p:val>
                                            <p:strVal val="#ppt_x"/>
                                          </p:val>
                                        </p:tav>
                                      </p:tavLst>
                                    </p:anim>
                                    <p:anim calcmode="lin" valueType="num">
                                      <p:cBhvr additive="base">
                                        <p:cTn id="26" dur="500" fill="hold"/>
                                        <p:tgtEl>
                                          <p:spTgt spid="138248"/>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38252"/>
                                        </p:tgtEl>
                                        <p:attrNameLst>
                                          <p:attrName>style.visibility</p:attrName>
                                        </p:attrNameLst>
                                      </p:cBhvr>
                                      <p:to>
                                        <p:strVal val="visible"/>
                                      </p:to>
                                    </p:set>
                                    <p:anim calcmode="lin" valueType="num">
                                      <p:cBhvr additive="base">
                                        <p:cTn id="31" dur="500" fill="hold"/>
                                        <p:tgtEl>
                                          <p:spTgt spid="138252"/>
                                        </p:tgtEl>
                                        <p:attrNameLst>
                                          <p:attrName>ppt_x</p:attrName>
                                        </p:attrNameLst>
                                      </p:cBhvr>
                                      <p:tavLst>
                                        <p:tav tm="0">
                                          <p:val>
                                            <p:strVal val="#ppt_x"/>
                                          </p:val>
                                        </p:tav>
                                        <p:tav tm="100000">
                                          <p:val>
                                            <p:strVal val="#ppt_x"/>
                                          </p:val>
                                        </p:tav>
                                      </p:tavLst>
                                    </p:anim>
                                    <p:anim calcmode="lin" valueType="num">
                                      <p:cBhvr additive="base">
                                        <p:cTn id="32" dur="500" fill="hold"/>
                                        <p:tgtEl>
                                          <p:spTgt spid="13825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246" grpId="0"/>
      <p:bldP spid="138247" grpId="0"/>
      <p:bldP spid="138248" grpId="0"/>
      <p:bldP spid="138252" grpId="0"/>
    </p:bld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2" name="Rectangle 3"/>
          <p:cNvSpPr>
            <a:spLocks noChangeArrowheads="1"/>
          </p:cNvSpPr>
          <p:nvPr/>
        </p:nvSpPr>
        <p:spPr bwMode="auto">
          <a:xfrm>
            <a:off x="330200" y="414615"/>
            <a:ext cx="7596188"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ea typeface="宋体" panose="02010600030101010101" pitchFamily="2" charset="-122"/>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ea typeface="宋体" panose="02010600030101010101" pitchFamily="2" charset="-122"/>
              </a:defRPr>
            </a:lvl2pPr>
            <a:lvl3pPr marL="1143000" indent="-228600">
              <a:spcBef>
                <a:spcPct val="20000"/>
              </a:spcBef>
              <a:buClr>
                <a:srgbClr val="E0752F"/>
              </a:buClr>
              <a:buSzPct val="60000"/>
              <a:buFont typeface="Wingdings" panose="05000000000000000000" pitchFamily="2" charset="2"/>
              <a:buChar char=""/>
              <a:defRPr sz="2400">
                <a:solidFill>
                  <a:schemeClr val="tx1"/>
                </a:solidFill>
                <a:latin typeface="Century Schoolbook" panose="02040604050505020304" pitchFamily="18" charset="0"/>
                <a:ea typeface="宋体" panose="02010600030101010101" pitchFamily="2" charset="-122"/>
              </a:defRPr>
            </a:lvl3pPr>
            <a:lvl4pPr marL="1600200" indent="-228600">
              <a:spcBef>
                <a:spcPct val="20000"/>
              </a:spcBef>
              <a:buClr>
                <a:srgbClr val="FEC3AE"/>
              </a:buClr>
              <a:buSzPct val="60000"/>
              <a:buFont typeface="Wingdings" panose="05000000000000000000" pitchFamily="2" charset="2"/>
              <a:buChar char=""/>
              <a:defRPr sz="2000">
                <a:solidFill>
                  <a:schemeClr val="tx1"/>
                </a:solidFill>
                <a:latin typeface="Century Schoolbook" panose="02040604050505020304" pitchFamily="18" charset="0"/>
                <a:ea typeface="宋体" panose="02010600030101010101" pitchFamily="2" charset="-122"/>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9pPr>
          </a:lstStyle>
          <a:p>
            <a:pPr eaLnBrk="1" hangingPunct="1">
              <a:spcBef>
                <a:spcPct val="0"/>
              </a:spcBef>
              <a:buClrTx/>
              <a:buSzTx/>
              <a:buFontTx/>
              <a:buNone/>
            </a:pPr>
            <a:r>
              <a:rPr kumimoji="1" lang="zh-CN" altLang="en-US" sz="3200" b="1" dirty="0">
                <a:solidFill>
                  <a:srgbClr val="990033"/>
                </a:solidFill>
                <a:latin typeface="宋体" panose="02010600030101010101" pitchFamily="2" charset="-122"/>
                <a:ea typeface="楷体_GB2312" pitchFamily="49" charset="-122"/>
              </a:rPr>
              <a:t>离解度：</a:t>
            </a:r>
            <a:r>
              <a:rPr kumimoji="1" lang="zh-CN" altLang="en-US" sz="3200" b="1" dirty="0">
                <a:latin typeface="宋体" panose="02010600030101010101" pitchFamily="2" charset="-122"/>
                <a:ea typeface="楷体_GB2312" pitchFamily="49" charset="-122"/>
              </a:rPr>
              <a:t>离解达到平衡时，已离解的分子数占溶质分子总数的百分数。符号</a:t>
            </a:r>
            <a:r>
              <a:rPr kumimoji="1" lang="en-US" altLang="zh-CN" sz="3200" b="1" i="1" dirty="0">
                <a:latin typeface="宋体" panose="02010600030101010101" pitchFamily="2" charset="-122"/>
                <a:ea typeface="楷体_GB2312" pitchFamily="49" charset="-122"/>
              </a:rPr>
              <a:t>α</a:t>
            </a:r>
            <a:r>
              <a:rPr kumimoji="1" lang="en-US" altLang="zh-CN" sz="3200" b="1" dirty="0">
                <a:latin typeface="Times New Roman" panose="02020603050405020304" pitchFamily="18" charset="0"/>
                <a:ea typeface="楷体_GB2312" pitchFamily="49" charset="-122"/>
              </a:rPr>
              <a:t> </a:t>
            </a:r>
            <a:r>
              <a:rPr kumimoji="1" lang="zh-CN" altLang="en-US" sz="3200" b="1" dirty="0">
                <a:latin typeface="Times New Roman" panose="02020603050405020304" pitchFamily="18" charset="0"/>
                <a:ea typeface="楷体_GB2312" pitchFamily="49" charset="-122"/>
              </a:rPr>
              <a:t>。</a:t>
            </a:r>
          </a:p>
        </p:txBody>
      </p:sp>
      <p:graphicFrame>
        <p:nvGraphicFramePr>
          <p:cNvPr id="139268" name="Object 4"/>
          <p:cNvGraphicFramePr>
            <a:graphicFrameLocks noChangeAspect="1"/>
          </p:cNvGraphicFramePr>
          <p:nvPr>
            <p:extLst>
              <p:ext uri="{D42A27DB-BD31-4B8C-83A1-F6EECF244321}">
                <p14:modId xmlns:p14="http://schemas.microsoft.com/office/powerpoint/2010/main" val="1907007341"/>
              </p:ext>
            </p:extLst>
          </p:nvPr>
        </p:nvGraphicFramePr>
        <p:xfrm>
          <a:off x="971600" y="2624968"/>
          <a:ext cx="6902450" cy="1141413"/>
        </p:xfrm>
        <a:graphic>
          <a:graphicData uri="http://schemas.openxmlformats.org/presentationml/2006/ole">
            <mc:AlternateContent xmlns:mc="http://schemas.openxmlformats.org/markup-compatibility/2006">
              <mc:Choice xmlns:v="urn:schemas-microsoft-com:vml" Requires="v">
                <p:oleObj spid="_x0000_s30869" name="公式" r:id="rId4" imgW="2120900" imgH="457200" progId="Equation.3">
                  <p:embed/>
                </p:oleObj>
              </mc:Choice>
              <mc:Fallback>
                <p:oleObj name="公式" r:id="rId4" imgW="2120900" imgH="45720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71600" y="2624968"/>
                        <a:ext cx="6902450" cy="1141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2" name="Group 5"/>
          <p:cNvGrpSpPr/>
          <p:nvPr/>
        </p:nvGrpSpPr>
        <p:grpSpPr bwMode="auto">
          <a:xfrm>
            <a:off x="1714500" y="1543640"/>
            <a:ext cx="5410200" cy="1036637"/>
            <a:chOff x="1104" y="1123"/>
            <a:chExt cx="3408" cy="653"/>
          </a:xfrm>
        </p:grpSpPr>
        <p:grpSp>
          <p:nvGrpSpPr>
            <p:cNvPr id="15379" name="Group 6"/>
            <p:cNvGrpSpPr/>
            <p:nvPr/>
          </p:nvGrpSpPr>
          <p:grpSpPr bwMode="auto">
            <a:xfrm>
              <a:off x="1632" y="1123"/>
              <a:ext cx="2880" cy="365"/>
              <a:chOff x="1200" y="1123"/>
              <a:chExt cx="2880" cy="365"/>
            </a:xfrm>
          </p:grpSpPr>
          <p:sp>
            <p:nvSpPr>
              <p:cNvPr id="15381" name="Rectangle 7"/>
              <p:cNvSpPr>
                <a:spLocks noChangeArrowheads="1"/>
              </p:cNvSpPr>
              <p:nvPr/>
            </p:nvSpPr>
            <p:spPr bwMode="auto">
              <a:xfrm>
                <a:off x="1200" y="1123"/>
                <a:ext cx="2880"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ea typeface="宋体" panose="02010600030101010101" pitchFamily="2" charset="-122"/>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ea typeface="宋体" panose="02010600030101010101" pitchFamily="2" charset="-122"/>
                  </a:defRPr>
                </a:lvl2pPr>
                <a:lvl3pPr marL="1143000" indent="-228600">
                  <a:spcBef>
                    <a:spcPct val="20000"/>
                  </a:spcBef>
                  <a:buClr>
                    <a:srgbClr val="E0752F"/>
                  </a:buClr>
                  <a:buSzPct val="60000"/>
                  <a:buFont typeface="Wingdings" panose="05000000000000000000" pitchFamily="2" charset="2"/>
                  <a:buChar char=""/>
                  <a:defRPr sz="2400">
                    <a:solidFill>
                      <a:schemeClr val="tx1"/>
                    </a:solidFill>
                    <a:latin typeface="Century Schoolbook" panose="02040604050505020304" pitchFamily="18" charset="0"/>
                    <a:ea typeface="宋体" panose="02010600030101010101" pitchFamily="2" charset="-122"/>
                  </a:defRPr>
                </a:lvl3pPr>
                <a:lvl4pPr marL="1600200" indent="-228600">
                  <a:spcBef>
                    <a:spcPct val="20000"/>
                  </a:spcBef>
                  <a:buClr>
                    <a:srgbClr val="FEC3AE"/>
                  </a:buClr>
                  <a:buSzPct val="60000"/>
                  <a:buFont typeface="Wingdings" panose="05000000000000000000" pitchFamily="2" charset="2"/>
                  <a:buChar char=""/>
                  <a:defRPr sz="2000">
                    <a:solidFill>
                      <a:schemeClr val="tx1"/>
                    </a:solidFill>
                    <a:latin typeface="Century Schoolbook" panose="02040604050505020304" pitchFamily="18" charset="0"/>
                    <a:ea typeface="宋体" panose="02010600030101010101" pitchFamily="2" charset="-122"/>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9pPr>
              </a:lstStyle>
              <a:p>
                <a:pPr eaLnBrk="1" hangingPunct="1">
                  <a:spcBef>
                    <a:spcPct val="0"/>
                  </a:spcBef>
                  <a:buClrTx/>
                  <a:buSzTx/>
                  <a:buFontTx/>
                  <a:buNone/>
                </a:pPr>
                <a:r>
                  <a:rPr kumimoji="1" lang="en-US" altLang="zh-CN" sz="3200" b="1">
                    <a:latin typeface="Times New Roman" panose="02020603050405020304" pitchFamily="18" charset="0"/>
                  </a:rPr>
                  <a:t>HA </a:t>
                </a:r>
                <a:r>
                  <a:rPr kumimoji="1" lang="en-US" altLang="zh-CN" sz="3200">
                    <a:latin typeface="Times New Roman" panose="02020603050405020304" pitchFamily="18" charset="0"/>
                  </a:rPr>
                  <a:t>           </a:t>
                </a:r>
                <a:r>
                  <a:rPr kumimoji="1" lang="en-US" altLang="zh-CN" sz="3200" b="1">
                    <a:latin typeface="Times New Roman" panose="02020603050405020304" pitchFamily="18" charset="0"/>
                  </a:rPr>
                  <a:t>H</a:t>
                </a:r>
                <a:r>
                  <a:rPr kumimoji="1" lang="en-US" altLang="zh-CN" sz="3200" b="1" baseline="30000">
                    <a:latin typeface="Times New Roman" panose="02020603050405020304" pitchFamily="18" charset="0"/>
                  </a:rPr>
                  <a:t>+</a:t>
                </a:r>
                <a:r>
                  <a:rPr kumimoji="1" lang="en-US" altLang="zh-CN" sz="3200" b="1">
                    <a:latin typeface="Times New Roman" panose="02020603050405020304" pitchFamily="18" charset="0"/>
                  </a:rPr>
                  <a:t> </a:t>
                </a:r>
                <a:r>
                  <a:rPr kumimoji="1" lang="zh-CN" altLang="en-US" sz="3200" b="1">
                    <a:latin typeface="宋体" panose="02010600030101010101" pitchFamily="2" charset="-122"/>
                  </a:rPr>
                  <a:t>＋</a:t>
                </a:r>
                <a:r>
                  <a:rPr kumimoji="1" lang="en-US" altLang="zh-CN" sz="3200" b="1">
                    <a:latin typeface="Times New Roman" panose="02020603050405020304" pitchFamily="18" charset="0"/>
                  </a:rPr>
                  <a:t>A</a:t>
                </a:r>
                <a:r>
                  <a:rPr kumimoji="1" lang="en-US" altLang="zh-CN" sz="3200" b="1" baseline="30000">
                    <a:latin typeface="Times New Roman" panose="02020603050405020304" pitchFamily="18" charset="0"/>
                  </a:rPr>
                  <a:t>-</a:t>
                </a:r>
                <a:r>
                  <a:rPr kumimoji="1" lang="en-US" altLang="zh-CN" sz="3200">
                    <a:latin typeface="Times New Roman" panose="02020603050405020304" pitchFamily="18" charset="0"/>
                  </a:rPr>
                  <a:t> </a:t>
                </a:r>
              </a:p>
            </p:txBody>
          </p:sp>
          <p:graphicFrame>
            <p:nvGraphicFramePr>
              <p:cNvPr id="15382" name="Object 8"/>
              <p:cNvGraphicFramePr>
                <a:graphicFrameLocks noChangeAspect="1"/>
              </p:cNvGraphicFramePr>
              <p:nvPr/>
            </p:nvGraphicFramePr>
            <p:xfrm>
              <a:off x="1536" y="1219"/>
              <a:ext cx="995" cy="223"/>
            </p:xfrm>
            <a:graphic>
              <a:graphicData uri="http://schemas.openxmlformats.org/presentationml/2006/ole">
                <mc:AlternateContent xmlns:mc="http://schemas.openxmlformats.org/markup-compatibility/2006">
                  <mc:Choice xmlns:v="urn:schemas-microsoft-com:vml" Requires="v">
                    <p:oleObj spid="_x0000_s30870" r:id="rId6" imgW="660400" imgH="177165" progId="ISISServer">
                      <p:embed/>
                    </p:oleObj>
                  </mc:Choice>
                  <mc:Fallback>
                    <p:oleObj r:id="rId6" imgW="660400" imgH="177165" progId="ISISServer">
                      <p:embed/>
                      <p:pic>
                        <p:nvPicPr>
                          <p:cNvPr id="0" name="Object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36" y="1219"/>
                            <a:ext cx="995" cy="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15380" name="Rectangle 9"/>
            <p:cNvSpPr>
              <a:spLocks noChangeArrowheads="1"/>
            </p:cNvSpPr>
            <p:nvPr/>
          </p:nvSpPr>
          <p:spPr bwMode="auto">
            <a:xfrm>
              <a:off x="1104" y="1440"/>
              <a:ext cx="2880"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ea typeface="宋体" panose="02010600030101010101" pitchFamily="2" charset="-122"/>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ea typeface="宋体" panose="02010600030101010101" pitchFamily="2" charset="-122"/>
                </a:defRPr>
              </a:lvl2pPr>
              <a:lvl3pPr marL="1143000" indent="-228600">
                <a:spcBef>
                  <a:spcPct val="20000"/>
                </a:spcBef>
                <a:buClr>
                  <a:srgbClr val="E0752F"/>
                </a:buClr>
                <a:buSzPct val="60000"/>
                <a:buFont typeface="Wingdings" panose="05000000000000000000" pitchFamily="2" charset="2"/>
                <a:buChar char=""/>
                <a:defRPr sz="2400">
                  <a:solidFill>
                    <a:schemeClr val="tx1"/>
                  </a:solidFill>
                  <a:latin typeface="Century Schoolbook" panose="02040604050505020304" pitchFamily="18" charset="0"/>
                  <a:ea typeface="宋体" panose="02010600030101010101" pitchFamily="2" charset="-122"/>
                </a:defRPr>
              </a:lvl3pPr>
              <a:lvl4pPr marL="1600200" indent="-228600">
                <a:spcBef>
                  <a:spcPct val="20000"/>
                </a:spcBef>
                <a:buClr>
                  <a:srgbClr val="FEC3AE"/>
                </a:buClr>
                <a:buSzPct val="60000"/>
                <a:buFont typeface="Wingdings" panose="05000000000000000000" pitchFamily="2" charset="2"/>
                <a:buChar char=""/>
                <a:defRPr sz="2000">
                  <a:solidFill>
                    <a:schemeClr val="tx1"/>
                  </a:solidFill>
                  <a:latin typeface="Century Schoolbook" panose="02040604050505020304" pitchFamily="18" charset="0"/>
                  <a:ea typeface="宋体" panose="02010600030101010101" pitchFamily="2" charset="-122"/>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9pPr>
            </a:lstStyle>
            <a:p>
              <a:pPr algn="ctr" eaLnBrk="1" hangingPunct="1">
                <a:lnSpc>
                  <a:spcPct val="90000"/>
                </a:lnSpc>
                <a:spcBef>
                  <a:spcPct val="20000"/>
                </a:spcBef>
                <a:buClrTx/>
                <a:buSzTx/>
                <a:buFontTx/>
                <a:buNone/>
              </a:pPr>
              <a:r>
                <a:rPr kumimoji="1" lang="zh-CN" altLang="en-US" sz="3200" b="1">
                  <a:latin typeface="Times New Roman" panose="02020603050405020304" pitchFamily="18" charset="0"/>
                </a:rPr>
                <a:t>    </a:t>
              </a:r>
              <a:r>
                <a:rPr kumimoji="1" lang="en-US" altLang="zh-CN" sz="3200" b="1" i="1">
                  <a:latin typeface="Times New Roman" panose="02020603050405020304" pitchFamily="18" charset="0"/>
                </a:rPr>
                <a:t>c</a:t>
              </a:r>
              <a:r>
                <a:rPr kumimoji="1" lang="en-US" altLang="zh-CN" sz="3200" b="1" i="1" baseline="-25000">
                  <a:latin typeface="Times New Roman" panose="02020603050405020304" pitchFamily="18" charset="0"/>
                </a:rPr>
                <a:t>r</a:t>
              </a:r>
              <a:r>
                <a:rPr kumimoji="1" lang="en-US" altLang="zh-CN" sz="3200" b="1" i="1">
                  <a:latin typeface="Times New Roman" panose="02020603050405020304" pitchFamily="18" charset="0"/>
                </a:rPr>
                <a:t>-c</a:t>
              </a:r>
              <a:r>
                <a:rPr kumimoji="1" lang="en-US" altLang="zh-CN" sz="3200" b="1" i="1" baseline="-25000">
                  <a:latin typeface="Times New Roman" panose="02020603050405020304" pitchFamily="18" charset="0"/>
                </a:rPr>
                <a:t>r</a:t>
              </a:r>
              <a:r>
                <a:rPr kumimoji="1" lang="en-US" altLang="zh-CN" sz="3200" b="1" i="1">
                  <a:latin typeface="Times New Roman" panose="02020603050405020304" pitchFamily="18" charset="0"/>
                </a:rPr>
                <a:t>α          c</a:t>
              </a:r>
              <a:r>
                <a:rPr kumimoji="1" lang="en-US" altLang="zh-CN" sz="3200" b="1" i="1" baseline="-25000">
                  <a:latin typeface="Times New Roman" panose="02020603050405020304" pitchFamily="18" charset="0"/>
                </a:rPr>
                <a:t>r</a:t>
              </a:r>
              <a:r>
                <a:rPr kumimoji="1" lang="en-US" altLang="zh-CN" sz="3200" b="1" i="1">
                  <a:latin typeface="Times New Roman" panose="02020603050405020304" pitchFamily="18" charset="0"/>
                </a:rPr>
                <a:t>α    c</a:t>
              </a:r>
              <a:r>
                <a:rPr kumimoji="1" lang="en-US" altLang="zh-CN" sz="3200" b="1" i="1" baseline="-25000">
                  <a:latin typeface="Times New Roman" panose="02020603050405020304" pitchFamily="18" charset="0"/>
                </a:rPr>
                <a:t>r</a:t>
              </a:r>
              <a:r>
                <a:rPr kumimoji="1" lang="en-US" altLang="zh-CN" sz="3200" b="1" i="1">
                  <a:latin typeface="Times New Roman" panose="02020603050405020304" pitchFamily="18" charset="0"/>
                </a:rPr>
                <a:t>α</a:t>
              </a:r>
              <a:r>
                <a:rPr kumimoji="1" lang="en-US" altLang="zh-CN" sz="3200" b="1">
                  <a:latin typeface="Times New Roman" panose="02020603050405020304" pitchFamily="18" charset="0"/>
                </a:rPr>
                <a:t> </a:t>
              </a:r>
            </a:p>
          </p:txBody>
        </p:sp>
      </p:grpSp>
      <p:grpSp>
        <p:nvGrpSpPr>
          <p:cNvPr id="4" name="Group 10"/>
          <p:cNvGrpSpPr/>
          <p:nvPr/>
        </p:nvGrpSpPr>
        <p:grpSpPr bwMode="auto">
          <a:xfrm>
            <a:off x="650875" y="3892550"/>
            <a:ext cx="5211763" cy="1809750"/>
            <a:chOff x="410" y="2452"/>
            <a:chExt cx="3283" cy="1140"/>
          </a:xfrm>
        </p:grpSpPr>
        <p:sp>
          <p:nvSpPr>
            <p:cNvPr id="15374" name="Rectangle 11"/>
            <p:cNvSpPr>
              <a:spLocks noChangeArrowheads="1"/>
            </p:cNvSpPr>
            <p:nvPr/>
          </p:nvSpPr>
          <p:spPr bwMode="auto">
            <a:xfrm>
              <a:off x="422" y="2452"/>
              <a:ext cx="3271"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ea typeface="宋体" panose="02010600030101010101" pitchFamily="2" charset="-122"/>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ea typeface="宋体" panose="02010600030101010101" pitchFamily="2" charset="-122"/>
                </a:defRPr>
              </a:lvl2pPr>
              <a:lvl3pPr marL="1143000" indent="-228600">
                <a:spcBef>
                  <a:spcPct val="20000"/>
                </a:spcBef>
                <a:buClr>
                  <a:srgbClr val="E0752F"/>
                </a:buClr>
                <a:buSzPct val="60000"/>
                <a:buFont typeface="Wingdings" panose="05000000000000000000" pitchFamily="2" charset="2"/>
                <a:buChar char=""/>
                <a:defRPr sz="2400">
                  <a:solidFill>
                    <a:schemeClr val="tx1"/>
                  </a:solidFill>
                  <a:latin typeface="Century Schoolbook" panose="02040604050505020304" pitchFamily="18" charset="0"/>
                  <a:ea typeface="宋体" panose="02010600030101010101" pitchFamily="2" charset="-122"/>
                </a:defRPr>
              </a:lvl3pPr>
              <a:lvl4pPr marL="1600200" indent="-228600">
                <a:spcBef>
                  <a:spcPct val="20000"/>
                </a:spcBef>
                <a:buClr>
                  <a:srgbClr val="FEC3AE"/>
                </a:buClr>
                <a:buSzPct val="60000"/>
                <a:buFont typeface="Wingdings" panose="05000000000000000000" pitchFamily="2" charset="2"/>
                <a:buChar char=""/>
                <a:defRPr sz="2000">
                  <a:solidFill>
                    <a:schemeClr val="tx1"/>
                  </a:solidFill>
                  <a:latin typeface="Century Schoolbook" panose="02040604050505020304" pitchFamily="18" charset="0"/>
                  <a:ea typeface="宋体" panose="02010600030101010101" pitchFamily="2" charset="-122"/>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9pPr>
            </a:lstStyle>
            <a:p>
              <a:pPr eaLnBrk="1" hangingPunct="1">
                <a:spcBef>
                  <a:spcPct val="0"/>
                </a:spcBef>
                <a:buClrTx/>
                <a:buSzTx/>
                <a:buFontTx/>
                <a:buNone/>
              </a:pPr>
              <a:r>
                <a:rPr kumimoji="1" lang="zh-CN" altLang="en-US" sz="3200" b="1" dirty="0">
                  <a:latin typeface="宋体" panose="02010600030101010101" pitchFamily="2" charset="-122"/>
                </a:rPr>
                <a:t>当</a:t>
              </a:r>
              <a:r>
                <a:rPr kumimoji="1" lang="en-US" altLang="zh-CN" sz="3200" b="1" dirty="0">
                  <a:solidFill>
                    <a:srgbClr val="000066"/>
                  </a:solidFill>
                  <a:latin typeface="Times New Roman" panose="02020603050405020304" pitchFamily="18" charset="0"/>
                </a:rPr>
                <a:t>α</a:t>
              </a:r>
              <a:r>
                <a:rPr kumimoji="1" lang="zh-CN" altLang="en-US" sz="3200" b="1" dirty="0">
                  <a:solidFill>
                    <a:srgbClr val="000066"/>
                  </a:solidFill>
                  <a:latin typeface="Times New Roman" panose="02020603050405020304" pitchFamily="18" charset="0"/>
                </a:rPr>
                <a:t>＜</a:t>
              </a:r>
              <a:r>
                <a:rPr kumimoji="1" lang="en-US" altLang="zh-CN" sz="3200" b="1" dirty="0">
                  <a:solidFill>
                    <a:srgbClr val="000066"/>
                  </a:solidFill>
                  <a:latin typeface="Times New Roman" panose="02020603050405020304" pitchFamily="18" charset="0"/>
                </a:rPr>
                <a:t>5%</a:t>
              </a:r>
              <a:r>
                <a:rPr kumimoji="1" lang="zh-CN" altLang="en-US" sz="3200" b="1" dirty="0">
                  <a:solidFill>
                    <a:schemeClr val="tx2"/>
                  </a:solidFill>
                  <a:latin typeface="宋体" panose="02010600030101010101" pitchFamily="2" charset="-122"/>
                </a:rPr>
                <a:t>，</a:t>
              </a:r>
              <a:r>
                <a:rPr kumimoji="1" lang="zh-CN" altLang="en-US" sz="3200" b="1" dirty="0">
                  <a:latin typeface="宋体" panose="02010600030101010101" pitchFamily="2" charset="-122"/>
                </a:rPr>
                <a:t>或</a:t>
              </a:r>
              <a:r>
                <a:rPr kumimoji="1" lang="en-US" altLang="zh-CN" sz="3200" b="1" i="1" dirty="0">
                  <a:solidFill>
                    <a:srgbClr val="000066"/>
                  </a:solidFill>
                  <a:latin typeface="Times New Roman" panose="02020603050405020304" pitchFamily="18" charset="0"/>
                </a:rPr>
                <a:t>c/K</a:t>
              </a:r>
              <a:r>
                <a:rPr kumimoji="1" lang="en-US" altLang="zh-CN" sz="3200" b="1" baseline="-25000" dirty="0">
                  <a:solidFill>
                    <a:srgbClr val="000066"/>
                  </a:solidFill>
                  <a:latin typeface="Times New Roman" panose="02020603050405020304" pitchFamily="18" charset="0"/>
                </a:rPr>
                <a:t>a</a:t>
              </a:r>
              <a:r>
                <a:rPr kumimoji="1" lang="en-US" altLang="zh-CN" sz="3200" b="1" baseline="30000" dirty="0">
                  <a:solidFill>
                    <a:srgbClr val="000066"/>
                  </a:solidFill>
                  <a:latin typeface="Times New Roman" panose="02020603050405020304" pitchFamily="18" charset="0"/>
                </a:rPr>
                <a:t>θ</a:t>
              </a:r>
              <a:r>
                <a:rPr kumimoji="1" lang="en-US" altLang="zh-CN" sz="3200" b="1" dirty="0">
                  <a:solidFill>
                    <a:srgbClr val="000066"/>
                  </a:solidFill>
                  <a:latin typeface="Times New Roman" panose="02020603050405020304" pitchFamily="18" charset="0"/>
                </a:rPr>
                <a:t>≥500</a:t>
              </a:r>
              <a:r>
                <a:rPr kumimoji="1" lang="zh-CN" altLang="en-US" sz="3200" b="1" dirty="0">
                  <a:latin typeface="宋体" panose="02010600030101010101" pitchFamily="2" charset="-122"/>
                </a:rPr>
                <a:t>时：</a:t>
              </a:r>
            </a:p>
          </p:txBody>
        </p:sp>
        <p:grpSp>
          <p:nvGrpSpPr>
            <p:cNvPr id="15375" name="Group 12"/>
            <p:cNvGrpSpPr/>
            <p:nvPr/>
          </p:nvGrpSpPr>
          <p:grpSpPr bwMode="auto">
            <a:xfrm>
              <a:off x="410" y="2807"/>
              <a:ext cx="2840" cy="785"/>
              <a:chOff x="1034" y="2807"/>
              <a:chExt cx="2840" cy="785"/>
            </a:xfrm>
          </p:grpSpPr>
          <p:graphicFrame>
            <p:nvGraphicFramePr>
              <p:cNvPr id="15376" name="Object 13"/>
              <p:cNvGraphicFramePr>
                <a:graphicFrameLocks noChangeAspect="1"/>
              </p:cNvGraphicFramePr>
              <p:nvPr/>
            </p:nvGraphicFramePr>
            <p:xfrm>
              <a:off x="1034" y="2994"/>
              <a:ext cx="1049" cy="378"/>
            </p:xfrm>
            <a:graphic>
              <a:graphicData uri="http://schemas.openxmlformats.org/presentationml/2006/ole">
                <mc:AlternateContent xmlns:mc="http://schemas.openxmlformats.org/markup-compatibility/2006">
                  <mc:Choice xmlns:v="urn:schemas-microsoft-com:vml" Requires="v">
                    <p:oleObj spid="_x0000_s30871" name="公式" r:id="rId8" imgW="660400" imgH="241300" progId="Equation.3">
                      <p:embed/>
                    </p:oleObj>
                  </mc:Choice>
                  <mc:Fallback>
                    <p:oleObj name="公式" r:id="rId8" imgW="660400" imgH="241300" progId="Equation.3">
                      <p:embed/>
                      <p:pic>
                        <p:nvPicPr>
                          <p:cNvPr id="0" name="Object 1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34" y="2994"/>
                            <a:ext cx="1049" cy="3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5377" name="Object 14"/>
              <p:cNvGraphicFramePr>
                <a:graphicFrameLocks noChangeAspect="1"/>
              </p:cNvGraphicFramePr>
              <p:nvPr/>
            </p:nvGraphicFramePr>
            <p:xfrm>
              <a:off x="2638" y="2807"/>
              <a:ext cx="1236" cy="785"/>
            </p:xfrm>
            <a:graphic>
              <a:graphicData uri="http://schemas.openxmlformats.org/presentationml/2006/ole">
                <mc:AlternateContent xmlns:mc="http://schemas.openxmlformats.org/markup-compatibility/2006">
                  <mc:Choice xmlns:v="urn:schemas-microsoft-com:vml" Requires="v">
                    <p:oleObj spid="_x0000_s30872" name="公式" r:id="rId10" imgW="708025" imgH="530860" progId="Equation.3">
                      <p:embed/>
                    </p:oleObj>
                  </mc:Choice>
                  <mc:Fallback>
                    <p:oleObj name="公式" r:id="rId10" imgW="708025" imgH="530860" progId="Equation.3">
                      <p:embed/>
                      <p:pic>
                        <p:nvPicPr>
                          <p:cNvPr id="0" name="Object 1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638" y="2807"/>
                            <a:ext cx="1236" cy="7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5378" name="Rectangle 15"/>
              <p:cNvSpPr>
                <a:spLocks noChangeArrowheads="1"/>
              </p:cNvSpPr>
              <p:nvPr/>
            </p:nvSpPr>
            <p:spPr bwMode="auto">
              <a:xfrm>
                <a:off x="2174" y="3024"/>
                <a:ext cx="373"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ea typeface="宋体" panose="02010600030101010101" pitchFamily="2" charset="-122"/>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ea typeface="宋体" panose="02010600030101010101" pitchFamily="2" charset="-122"/>
                  </a:defRPr>
                </a:lvl2pPr>
                <a:lvl3pPr marL="1143000" indent="-228600">
                  <a:spcBef>
                    <a:spcPct val="20000"/>
                  </a:spcBef>
                  <a:buClr>
                    <a:srgbClr val="E0752F"/>
                  </a:buClr>
                  <a:buSzPct val="60000"/>
                  <a:buFont typeface="Wingdings" panose="05000000000000000000" pitchFamily="2" charset="2"/>
                  <a:buChar char=""/>
                  <a:defRPr sz="2400">
                    <a:solidFill>
                      <a:schemeClr val="tx1"/>
                    </a:solidFill>
                    <a:latin typeface="Century Schoolbook" panose="02040604050505020304" pitchFamily="18" charset="0"/>
                    <a:ea typeface="宋体" panose="02010600030101010101" pitchFamily="2" charset="-122"/>
                  </a:defRPr>
                </a:lvl3pPr>
                <a:lvl4pPr marL="1600200" indent="-228600">
                  <a:spcBef>
                    <a:spcPct val="20000"/>
                  </a:spcBef>
                  <a:buClr>
                    <a:srgbClr val="FEC3AE"/>
                  </a:buClr>
                  <a:buSzPct val="60000"/>
                  <a:buFont typeface="Wingdings" panose="05000000000000000000" pitchFamily="2" charset="2"/>
                  <a:buChar char=""/>
                  <a:defRPr sz="2000">
                    <a:solidFill>
                      <a:schemeClr val="tx1"/>
                    </a:solidFill>
                    <a:latin typeface="Century Schoolbook" panose="02040604050505020304" pitchFamily="18" charset="0"/>
                    <a:ea typeface="宋体" panose="02010600030101010101" pitchFamily="2" charset="-122"/>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9pPr>
              </a:lstStyle>
              <a:p>
                <a:pPr eaLnBrk="1" hangingPunct="1">
                  <a:spcBef>
                    <a:spcPct val="0"/>
                  </a:spcBef>
                  <a:buClrTx/>
                  <a:buSzTx/>
                  <a:buFontTx/>
                  <a:buNone/>
                </a:pPr>
                <a:r>
                  <a:rPr kumimoji="1" lang="zh-CN" altLang="en-US" sz="3200" b="1">
                    <a:latin typeface="宋体" panose="02010600030101010101" pitchFamily="2" charset="-122"/>
                  </a:rPr>
                  <a:t>或</a:t>
                </a:r>
              </a:p>
            </p:txBody>
          </p:sp>
        </p:grpSp>
      </p:grpSp>
      <p:grpSp>
        <p:nvGrpSpPr>
          <p:cNvPr id="6" name="Group 22"/>
          <p:cNvGrpSpPr/>
          <p:nvPr/>
        </p:nvGrpSpPr>
        <p:grpSpPr bwMode="auto">
          <a:xfrm>
            <a:off x="2887663" y="5334000"/>
            <a:ext cx="2189162" cy="1403350"/>
            <a:chOff x="1819" y="3360"/>
            <a:chExt cx="1379" cy="884"/>
          </a:xfrm>
        </p:grpSpPr>
        <p:graphicFrame>
          <p:nvGraphicFramePr>
            <p:cNvPr id="15372" name="Object 17"/>
            <p:cNvGraphicFramePr>
              <a:graphicFrameLocks noChangeAspect="1"/>
            </p:cNvGraphicFramePr>
            <p:nvPr/>
          </p:nvGraphicFramePr>
          <p:xfrm>
            <a:off x="1819" y="3786"/>
            <a:ext cx="1379" cy="458"/>
          </p:xfrm>
          <a:graphic>
            <a:graphicData uri="http://schemas.openxmlformats.org/presentationml/2006/ole">
              <mc:AlternateContent xmlns:mc="http://schemas.openxmlformats.org/markup-compatibility/2006">
                <mc:Choice xmlns:v="urn:schemas-microsoft-com:vml" Requires="v">
                  <p:oleObj spid="_x0000_s30873" name="公式" r:id="rId12" imgW="1032510" imgH="275590" progId="Equation.3">
                    <p:embed/>
                  </p:oleObj>
                </mc:Choice>
                <mc:Fallback>
                  <p:oleObj name="公式" r:id="rId12" imgW="1032510" imgH="275590" progId="Equation.3">
                    <p:embed/>
                    <p:pic>
                      <p:nvPicPr>
                        <p:cNvPr id="0" name="Object 17"/>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819" y="3786"/>
                          <a:ext cx="1379" cy="4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5373" name="AutoShape 18"/>
            <p:cNvSpPr>
              <a:spLocks noChangeArrowheads="1"/>
            </p:cNvSpPr>
            <p:nvPr/>
          </p:nvSpPr>
          <p:spPr bwMode="auto">
            <a:xfrm flipV="1">
              <a:off x="2160" y="3360"/>
              <a:ext cx="48" cy="480"/>
            </a:xfrm>
            <a:prstGeom prst="upArrow">
              <a:avLst>
                <a:gd name="adj1" fmla="val 50000"/>
                <a:gd name="adj2" fmla="val 250000"/>
              </a:avLst>
            </a:prstGeom>
            <a:solidFill>
              <a:schemeClr val="accent1"/>
            </a:solidFill>
            <a:ln w="9525">
              <a:solidFill>
                <a:schemeClr val="tx1"/>
              </a:solidFill>
              <a:miter lim="800000"/>
            </a:ln>
          </p:spPr>
          <p:txBody>
            <a:bodyPr vert="eaVert" wrap="none" anchor="ctr"/>
            <a:lstStyle>
              <a:lvl1pPr>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ea typeface="宋体" panose="02010600030101010101" pitchFamily="2" charset="-122"/>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ea typeface="宋体" panose="02010600030101010101" pitchFamily="2" charset="-122"/>
                </a:defRPr>
              </a:lvl2pPr>
              <a:lvl3pPr marL="1143000" indent="-228600">
                <a:spcBef>
                  <a:spcPct val="20000"/>
                </a:spcBef>
                <a:buClr>
                  <a:srgbClr val="E0752F"/>
                </a:buClr>
                <a:buSzPct val="60000"/>
                <a:buFont typeface="Wingdings" panose="05000000000000000000" pitchFamily="2" charset="2"/>
                <a:buChar char=""/>
                <a:defRPr sz="2400">
                  <a:solidFill>
                    <a:schemeClr val="tx1"/>
                  </a:solidFill>
                  <a:latin typeface="Century Schoolbook" panose="02040604050505020304" pitchFamily="18" charset="0"/>
                  <a:ea typeface="宋体" panose="02010600030101010101" pitchFamily="2" charset="-122"/>
                </a:defRPr>
              </a:lvl3pPr>
              <a:lvl4pPr marL="1600200" indent="-228600">
                <a:spcBef>
                  <a:spcPct val="20000"/>
                </a:spcBef>
                <a:buClr>
                  <a:srgbClr val="FEC3AE"/>
                </a:buClr>
                <a:buSzPct val="60000"/>
                <a:buFont typeface="Wingdings" panose="05000000000000000000" pitchFamily="2" charset="2"/>
                <a:buChar char=""/>
                <a:defRPr sz="2000">
                  <a:solidFill>
                    <a:schemeClr val="tx1"/>
                  </a:solidFill>
                  <a:latin typeface="Century Schoolbook" panose="02040604050505020304" pitchFamily="18" charset="0"/>
                  <a:ea typeface="宋体" panose="02010600030101010101" pitchFamily="2" charset="-122"/>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9pPr>
            </a:lstStyle>
            <a:p>
              <a:pPr eaLnBrk="1" hangingPunct="1">
                <a:spcBef>
                  <a:spcPct val="0"/>
                </a:spcBef>
                <a:buClrTx/>
                <a:buSzTx/>
                <a:buFontTx/>
                <a:buNone/>
              </a:pPr>
              <a:endParaRPr kumimoji="1" lang="zh-CN" altLang="en-US" sz="3200">
                <a:latin typeface="Times New Roman" panose="02020603050405020304" pitchFamily="18" charset="0"/>
              </a:endParaRPr>
            </a:p>
          </p:txBody>
        </p:sp>
      </p:grpSp>
      <p:grpSp>
        <p:nvGrpSpPr>
          <p:cNvPr id="7" name="Group 19"/>
          <p:cNvGrpSpPr/>
          <p:nvPr/>
        </p:nvGrpSpPr>
        <p:grpSpPr bwMode="auto">
          <a:xfrm>
            <a:off x="5105400" y="4953000"/>
            <a:ext cx="3429000" cy="579438"/>
            <a:chOff x="3216" y="3120"/>
            <a:chExt cx="2160" cy="365"/>
          </a:xfrm>
        </p:grpSpPr>
        <p:sp>
          <p:nvSpPr>
            <p:cNvPr id="15370" name="Rectangle 20"/>
            <p:cNvSpPr>
              <a:spLocks noChangeArrowheads="1"/>
            </p:cNvSpPr>
            <p:nvPr/>
          </p:nvSpPr>
          <p:spPr bwMode="auto">
            <a:xfrm>
              <a:off x="3600" y="3120"/>
              <a:ext cx="1776"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ea typeface="宋体" panose="02010600030101010101" pitchFamily="2" charset="-122"/>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ea typeface="宋体" panose="02010600030101010101" pitchFamily="2" charset="-122"/>
                </a:defRPr>
              </a:lvl2pPr>
              <a:lvl3pPr marL="1143000" indent="-228600">
                <a:spcBef>
                  <a:spcPct val="20000"/>
                </a:spcBef>
                <a:buClr>
                  <a:srgbClr val="E0752F"/>
                </a:buClr>
                <a:buSzPct val="60000"/>
                <a:buFont typeface="Wingdings" panose="05000000000000000000" pitchFamily="2" charset="2"/>
                <a:buChar char=""/>
                <a:defRPr sz="2400">
                  <a:solidFill>
                    <a:schemeClr val="tx1"/>
                  </a:solidFill>
                  <a:latin typeface="Century Schoolbook" panose="02040604050505020304" pitchFamily="18" charset="0"/>
                  <a:ea typeface="宋体" panose="02010600030101010101" pitchFamily="2" charset="-122"/>
                </a:defRPr>
              </a:lvl3pPr>
              <a:lvl4pPr marL="1600200" indent="-228600">
                <a:spcBef>
                  <a:spcPct val="20000"/>
                </a:spcBef>
                <a:buClr>
                  <a:srgbClr val="FEC3AE"/>
                </a:buClr>
                <a:buSzPct val="60000"/>
                <a:buFont typeface="Wingdings" panose="05000000000000000000" pitchFamily="2" charset="2"/>
                <a:buChar char=""/>
                <a:defRPr sz="2000">
                  <a:solidFill>
                    <a:schemeClr val="tx1"/>
                  </a:solidFill>
                  <a:latin typeface="Century Schoolbook" panose="02040604050505020304" pitchFamily="18" charset="0"/>
                  <a:ea typeface="宋体" panose="02010600030101010101" pitchFamily="2" charset="-122"/>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9pPr>
            </a:lstStyle>
            <a:p>
              <a:pPr eaLnBrk="1" hangingPunct="1">
                <a:spcBef>
                  <a:spcPct val="0"/>
                </a:spcBef>
                <a:buClrTx/>
                <a:buSzTx/>
                <a:buFontTx/>
                <a:buNone/>
              </a:pPr>
              <a:r>
                <a:rPr kumimoji="1" lang="zh-CN" altLang="en-US" sz="3200" b="1">
                  <a:latin typeface="宋体" panose="02010600030101010101" pitchFamily="2" charset="-122"/>
                </a:rPr>
                <a:t>稀释定律</a:t>
              </a:r>
              <a:r>
                <a:rPr kumimoji="1" lang="zh-CN" altLang="en-US" sz="3200" b="1">
                  <a:latin typeface="Times New Roman" panose="02020603050405020304" pitchFamily="18" charset="0"/>
                </a:rPr>
                <a:t> </a:t>
              </a:r>
            </a:p>
          </p:txBody>
        </p:sp>
        <p:sp>
          <p:nvSpPr>
            <p:cNvPr id="15371" name="AutoShape 21"/>
            <p:cNvSpPr>
              <a:spLocks noChangeArrowheads="1"/>
            </p:cNvSpPr>
            <p:nvPr/>
          </p:nvSpPr>
          <p:spPr bwMode="auto">
            <a:xfrm flipH="1">
              <a:off x="3216" y="3264"/>
              <a:ext cx="384" cy="48"/>
            </a:xfrm>
            <a:prstGeom prst="rightArrow">
              <a:avLst>
                <a:gd name="adj1" fmla="val 50000"/>
                <a:gd name="adj2" fmla="val 200000"/>
              </a:avLst>
            </a:prstGeom>
            <a:solidFill>
              <a:schemeClr val="accent1"/>
            </a:solidFill>
            <a:ln w="9525">
              <a:solidFill>
                <a:schemeClr val="tx1"/>
              </a:solidFill>
              <a:miter lim="800000"/>
            </a:ln>
          </p:spPr>
          <p:txBody>
            <a:bodyPr wrap="none" anchor="ctr"/>
            <a:lstStyle>
              <a:lvl1pPr>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ea typeface="宋体" panose="02010600030101010101" pitchFamily="2" charset="-122"/>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ea typeface="宋体" panose="02010600030101010101" pitchFamily="2" charset="-122"/>
                </a:defRPr>
              </a:lvl2pPr>
              <a:lvl3pPr marL="1143000" indent="-228600">
                <a:spcBef>
                  <a:spcPct val="20000"/>
                </a:spcBef>
                <a:buClr>
                  <a:srgbClr val="E0752F"/>
                </a:buClr>
                <a:buSzPct val="60000"/>
                <a:buFont typeface="Wingdings" panose="05000000000000000000" pitchFamily="2" charset="2"/>
                <a:buChar char=""/>
                <a:defRPr sz="2400">
                  <a:solidFill>
                    <a:schemeClr val="tx1"/>
                  </a:solidFill>
                  <a:latin typeface="Century Schoolbook" panose="02040604050505020304" pitchFamily="18" charset="0"/>
                  <a:ea typeface="宋体" panose="02010600030101010101" pitchFamily="2" charset="-122"/>
                </a:defRPr>
              </a:lvl3pPr>
              <a:lvl4pPr marL="1600200" indent="-228600">
                <a:spcBef>
                  <a:spcPct val="20000"/>
                </a:spcBef>
                <a:buClr>
                  <a:srgbClr val="FEC3AE"/>
                </a:buClr>
                <a:buSzPct val="60000"/>
                <a:buFont typeface="Wingdings" panose="05000000000000000000" pitchFamily="2" charset="2"/>
                <a:buChar char=""/>
                <a:defRPr sz="2000">
                  <a:solidFill>
                    <a:schemeClr val="tx1"/>
                  </a:solidFill>
                  <a:latin typeface="Century Schoolbook" panose="02040604050505020304" pitchFamily="18" charset="0"/>
                  <a:ea typeface="宋体" panose="02010600030101010101" pitchFamily="2" charset="-122"/>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9pPr>
            </a:lstStyle>
            <a:p>
              <a:pPr eaLnBrk="1" hangingPunct="1">
                <a:spcBef>
                  <a:spcPct val="0"/>
                </a:spcBef>
                <a:buClrTx/>
                <a:buSzTx/>
                <a:buFontTx/>
                <a:buNone/>
              </a:pPr>
              <a:endParaRPr kumimoji="1" lang="zh-CN" altLang="en-US" sz="3200">
                <a:latin typeface="Times New Roman" panose="02020603050405020304" pitchFamily="18" charset="0"/>
              </a:endParaRPr>
            </a:p>
          </p:txBody>
        </p:sp>
      </p:grpSp>
      <p:sp>
        <p:nvSpPr>
          <p:cNvPr id="15369" name="灯片编号占位符 22"/>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ea typeface="宋体" panose="02010600030101010101" pitchFamily="2" charset="-122"/>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ea typeface="宋体" panose="02010600030101010101" pitchFamily="2" charset="-122"/>
              </a:defRPr>
            </a:lvl2pPr>
            <a:lvl3pPr marL="1143000" indent="-228600">
              <a:spcBef>
                <a:spcPct val="20000"/>
              </a:spcBef>
              <a:buClr>
                <a:srgbClr val="E0752F"/>
              </a:buClr>
              <a:buSzPct val="60000"/>
              <a:buFont typeface="Wingdings" panose="05000000000000000000" pitchFamily="2" charset="2"/>
              <a:buChar char=""/>
              <a:defRPr sz="2400">
                <a:solidFill>
                  <a:schemeClr val="tx1"/>
                </a:solidFill>
                <a:latin typeface="Century Schoolbook" panose="02040604050505020304" pitchFamily="18" charset="0"/>
                <a:ea typeface="宋体" panose="02010600030101010101" pitchFamily="2" charset="-122"/>
              </a:defRPr>
            </a:lvl3pPr>
            <a:lvl4pPr marL="1600200" indent="-228600">
              <a:spcBef>
                <a:spcPct val="20000"/>
              </a:spcBef>
              <a:buClr>
                <a:srgbClr val="FEC3AE"/>
              </a:buClr>
              <a:buSzPct val="60000"/>
              <a:buFont typeface="Wingdings" panose="05000000000000000000" pitchFamily="2" charset="2"/>
              <a:buChar char=""/>
              <a:defRPr sz="2000">
                <a:solidFill>
                  <a:schemeClr val="tx1"/>
                </a:solidFill>
                <a:latin typeface="Century Schoolbook" panose="02040604050505020304" pitchFamily="18" charset="0"/>
                <a:ea typeface="宋体" panose="02010600030101010101" pitchFamily="2" charset="-122"/>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9pPr>
          </a:lstStyle>
          <a:p>
            <a:pPr>
              <a:spcBef>
                <a:spcPct val="0"/>
              </a:spcBef>
              <a:buClrTx/>
              <a:buSzTx/>
              <a:buFontTx/>
              <a:buNone/>
            </a:pPr>
            <a:fld id="{BA6D12F1-70BD-491D-9089-E0D2A9FC343B}" type="slidenum">
              <a:rPr lang="zh-CN" altLang="en-US" sz="1400">
                <a:solidFill>
                  <a:srgbClr val="FFFFFF"/>
                </a:solidFill>
                <a:latin typeface="Times New Roman" panose="02020603050405020304" pitchFamily="18" charset="0"/>
              </a:rPr>
              <a:t>15</a:t>
            </a:fld>
            <a:endParaRPr lang="en-US" altLang="zh-CN" sz="1400">
              <a:solidFill>
                <a:srgbClr val="FFFFFF"/>
              </a:solidFill>
              <a:latin typeface="Times New Roman" panose="02020603050405020304" pitchFamily="18" charset="0"/>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139268"/>
                                        </p:tgtEl>
                                        <p:attrNameLst>
                                          <p:attrName>style.visibility</p:attrName>
                                        </p:attrNameLst>
                                      </p:cBhvr>
                                      <p:to>
                                        <p:strVal val="visible"/>
                                      </p:to>
                                    </p:set>
                                    <p:anim calcmode="lin" valueType="num">
                                      <p:cBhvr additive="base">
                                        <p:cTn id="13" dur="500" fill="hold"/>
                                        <p:tgtEl>
                                          <p:spTgt spid="139268"/>
                                        </p:tgtEl>
                                        <p:attrNameLst>
                                          <p:attrName>ppt_x</p:attrName>
                                        </p:attrNameLst>
                                      </p:cBhvr>
                                      <p:tavLst>
                                        <p:tav tm="0">
                                          <p:val>
                                            <p:strVal val="0-#ppt_w/2"/>
                                          </p:val>
                                        </p:tav>
                                        <p:tav tm="100000">
                                          <p:val>
                                            <p:strVal val="#ppt_x"/>
                                          </p:val>
                                        </p:tav>
                                      </p:tavLst>
                                    </p:anim>
                                    <p:anim calcmode="lin" valueType="num">
                                      <p:cBhvr additive="base">
                                        <p:cTn id="14" dur="500" fill="hold"/>
                                        <p:tgtEl>
                                          <p:spTgt spid="139268"/>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0-#ppt_w/2"/>
                                          </p:val>
                                        </p:tav>
                                        <p:tav tm="100000">
                                          <p:val>
                                            <p:strVal val="#ppt_x"/>
                                          </p:val>
                                        </p:tav>
                                      </p:tavLst>
                                    </p:anim>
                                    <p:anim calcmode="lin" valueType="num">
                                      <p:cBhvr additive="base">
                                        <p:cTn id="20"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1+#ppt_w/2"/>
                                          </p:val>
                                        </p:tav>
                                        <p:tav tm="100000">
                                          <p:val>
                                            <p:strVal val="#ppt_x"/>
                                          </p:val>
                                        </p:tav>
                                      </p:tavLst>
                                    </p:anim>
                                    <p:anim calcmode="lin" valueType="num">
                                      <p:cBhvr additive="base">
                                        <p:cTn id="26"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6"/>
                                        </p:tgtEl>
                                        <p:attrNameLst>
                                          <p:attrName>style.visibility</p:attrName>
                                        </p:attrNameLst>
                                      </p:cBhvr>
                                      <p:to>
                                        <p:strVal val="visible"/>
                                      </p:to>
                                    </p:set>
                                    <p:anim calcmode="lin" valueType="num">
                                      <p:cBhvr additive="base">
                                        <p:cTn id="31" dur="500" fill="hold"/>
                                        <p:tgtEl>
                                          <p:spTgt spid="6"/>
                                        </p:tgtEl>
                                        <p:attrNameLst>
                                          <p:attrName>ppt_x</p:attrName>
                                        </p:attrNameLst>
                                      </p:cBhvr>
                                      <p:tavLst>
                                        <p:tav tm="0">
                                          <p:val>
                                            <p:strVal val="#ppt_x"/>
                                          </p:val>
                                        </p:tav>
                                        <p:tav tm="100000">
                                          <p:val>
                                            <p:strVal val="#ppt_x"/>
                                          </p:val>
                                        </p:tav>
                                      </p:tavLst>
                                    </p:anim>
                                    <p:anim calcmode="lin" valueType="num">
                                      <p:cBhvr additive="base">
                                        <p:cTn id="3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ext Box 2"/>
          <p:cNvSpPr txBox="1">
            <a:spLocks noChangeArrowheads="1"/>
          </p:cNvSpPr>
          <p:nvPr/>
        </p:nvSpPr>
        <p:spPr bwMode="auto">
          <a:xfrm>
            <a:off x="1736725" y="525463"/>
            <a:ext cx="1841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ea typeface="宋体" panose="02010600030101010101" pitchFamily="2" charset="-122"/>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ea typeface="宋体" panose="02010600030101010101" pitchFamily="2" charset="-122"/>
              </a:defRPr>
            </a:lvl2pPr>
            <a:lvl3pPr marL="1143000" indent="-228600">
              <a:spcBef>
                <a:spcPct val="20000"/>
              </a:spcBef>
              <a:buClr>
                <a:srgbClr val="E0752F"/>
              </a:buClr>
              <a:buSzPct val="60000"/>
              <a:buFont typeface="Wingdings" panose="05000000000000000000" pitchFamily="2" charset="2"/>
              <a:buChar char=""/>
              <a:defRPr sz="2400">
                <a:solidFill>
                  <a:schemeClr val="tx1"/>
                </a:solidFill>
                <a:latin typeface="Century Schoolbook" panose="02040604050505020304" pitchFamily="18" charset="0"/>
                <a:ea typeface="宋体" panose="02010600030101010101" pitchFamily="2" charset="-122"/>
              </a:defRPr>
            </a:lvl3pPr>
            <a:lvl4pPr marL="1600200" indent="-228600">
              <a:spcBef>
                <a:spcPct val="20000"/>
              </a:spcBef>
              <a:buClr>
                <a:srgbClr val="FEC3AE"/>
              </a:buClr>
              <a:buSzPct val="60000"/>
              <a:buFont typeface="Wingdings" panose="05000000000000000000" pitchFamily="2" charset="2"/>
              <a:buChar char=""/>
              <a:defRPr sz="2000">
                <a:solidFill>
                  <a:schemeClr val="tx1"/>
                </a:solidFill>
                <a:latin typeface="Century Schoolbook" panose="02040604050505020304" pitchFamily="18" charset="0"/>
                <a:ea typeface="宋体" panose="02010600030101010101" pitchFamily="2" charset="-122"/>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9pPr>
          </a:lstStyle>
          <a:p>
            <a:pPr eaLnBrk="1" hangingPunct="1">
              <a:spcBef>
                <a:spcPct val="0"/>
              </a:spcBef>
              <a:buClrTx/>
              <a:buSzTx/>
              <a:buFontTx/>
              <a:buNone/>
            </a:pPr>
            <a:endParaRPr kumimoji="1" lang="zh-CN" altLang="en-US" sz="3200" b="1">
              <a:latin typeface="Times New Roman" panose="02020603050405020304" pitchFamily="18" charset="0"/>
            </a:endParaRPr>
          </a:p>
        </p:txBody>
      </p:sp>
      <p:sp>
        <p:nvSpPr>
          <p:cNvPr id="19459" name="Text Box 3"/>
          <p:cNvSpPr txBox="1">
            <a:spLocks noChangeArrowheads="1"/>
          </p:cNvSpPr>
          <p:nvPr/>
        </p:nvSpPr>
        <p:spPr bwMode="auto">
          <a:xfrm>
            <a:off x="1066800" y="908050"/>
            <a:ext cx="595312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ea typeface="宋体" panose="02010600030101010101" pitchFamily="2" charset="-122"/>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ea typeface="宋体" panose="02010600030101010101" pitchFamily="2" charset="-122"/>
              </a:defRPr>
            </a:lvl2pPr>
            <a:lvl3pPr marL="1143000" indent="-228600">
              <a:spcBef>
                <a:spcPct val="20000"/>
              </a:spcBef>
              <a:buClr>
                <a:srgbClr val="E0752F"/>
              </a:buClr>
              <a:buSzPct val="60000"/>
              <a:buFont typeface="Wingdings" panose="05000000000000000000" pitchFamily="2" charset="2"/>
              <a:buChar char=""/>
              <a:defRPr sz="2400">
                <a:solidFill>
                  <a:schemeClr val="tx1"/>
                </a:solidFill>
                <a:latin typeface="Century Schoolbook" panose="02040604050505020304" pitchFamily="18" charset="0"/>
                <a:ea typeface="宋体" panose="02010600030101010101" pitchFamily="2" charset="-122"/>
              </a:defRPr>
            </a:lvl3pPr>
            <a:lvl4pPr marL="1600200" indent="-228600">
              <a:spcBef>
                <a:spcPct val="20000"/>
              </a:spcBef>
              <a:buClr>
                <a:srgbClr val="FEC3AE"/>
              </a:buClr>
              <a:buSzPct val="60000"/>
              <a:buFont typeface="Wingdings" panose="05000000000000000000" pitchFamily="2" charset="2"/>
              <a:buChar char=""/>
              <a:defRPr sz="2000">
                <a:solidFill>
                  <a:schemeClr val="tx1"/>
                </a:solidFill>
                <a:latin typeface="Century Schoolbook" panose="02040604050505020304" pitchFamily="18" charset="0"/>
                <a:ea typeface="宋体" panose="02010600030101010101" pitchFamily="2" charset="-122"/>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9pPr>
          </a:lstStyle>
          <a:p>
            <a:pPr eaLnBrk="1" hangingPunct="1">
              <a:spcBef>
                <a:spcPct val="0"/>
              </a:spcBef>
              <a:buClrTx/>
              <a:buSzTx/>
              <a:buFontTx/>
              <a:buNone/>
            </a:pPr>
            <a:r>
              <a:rPr kumimoji="1" lang="zh-CN" altLang="en-US" sz="3200" b="1" dirty="0">
                <a:solidFill>
                  <a:srgbClr val="990033"/>
                </a:solidFill>
                <a:latin typeface="Times New Roman" panose="02020603050405020304" pitchFamily="18" charset="0"/>
                <a:ea typeface="楷体_GB2312" pitchFamily="49" charset="-122"/>
              </a:rPr>
              <a:t>温度；同离子效应；盐效应。</a:t>
            </a:r>
          </a:p>
        </p:txBody>
      </p:sp>
      <p:sp>
        <p:nvSpPr>
          <p:cNvPr id="142340" name="Rectangle 4"/>
          <p:cNvSpPr>
            <a:spLocks noGrp="1" noChangeArrowheads="1"/>
          </p:cNvSpPr>
          <p:nvPr>
            <p:ph type="title" idx="4294967295"/>
          </p:nvPr>
        </p:nvSpPr>
        <p:spPr>
          <a:xfrm>
            <a:off x="179512" y="223838"/>
            <a:ext cx="6553200" cy="457200"/>
          </a:xfrm>
        </p:spPr>
        <p:txBody>
          <a:bodyPr>
            <a:noAutofit/>
          </a:bodyPr>
          <a:lstStyle/>
          <a:p>
            <a:pPr eaLnBrk="1" fontAlgn="auto" hangingPunct="1">
              <a:spcAft>
                <a:spcPts val="0"/>
              </a:spcAft>
              <a:defRPr/>
            </a:pPr>
            <a:r>
              <a:rPr lang="zh-CN" altLang="en-US" sz="3200" b="1" dirty="0">
                <a:solidFill>
                  <a:schemeClr val="tx1"/>
                </a:solidFill>
                <a:ea typeface="楷体_GB2312" pitchFamily="49" charset="-122"/>
              </a:rPr>
              <a:t>二、弱电解质解离平衡的移动</a:t>
            </a:r>
            <a:endParaRPr lang="zh-CN" altLang="en-US" sz="3200" dirty="0">
              <a:ea typeface="楷体_GB2312" pitchFamily="49" charset="-122"/>
            </a:endParaRPr>
          </a:p>
        </p:txBody>
      </p:sp>
      <p:graphicFrame>
        <p:nvGraphicFramePr>
          <p:cNvPr id="19461" name="Object 13"/>
          <p:cNvGraphicFramePr>
            <a:graphicFrameLocks noChangeAspect="1"/>
          </p:cNvGraphicFramePr>
          <p:nvPr/>
        </p:nvGraphicFramePr>
        <p:xfrm>
          <a:off x="4514850" y="3321050"/>
          <a:ext cx="114300" cy="215900"/>
        </p:xfrm>
        <a:graphic>
          <a:graphicData uri="http://schemas.openxmlformats.org/presentationml/2006/ole">
            <mc:AlternateContent xmlns:mc="http://schemas.openxmlformats.org/markup-compatibility/2006">
              <mc:Choice xmlns:v="urn:schemas-microsoft-com:vml" Requires="v">
                <p:oleObj spid="_x0000_s31797" name="Equation" r:id="rId4" imgW="114300" imgH="215900" progId="Equation.3">
                  <p:embed/>
                </p:oleObj>
              </mc:Choice>
              <mc:Fallback>
                <p:oleObj name="Equation" r:id="rId4" imgW="114300" imgH="215900" progId="Equation.3">
                  <p:embed/>
                  <p:pic>
                    <p:nvPicPr>
                      <p:cNvPr id="0" name="Object 1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14850" y="3321050"/>
                        <a:ext cx="114300"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9465" name="灯片编号占位符 1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ea typeface="宋体" panose="02010600030101010101" pitchFamily="2" charset="-122"/>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ea typeface="宋体" panose="02010600030101010101" pitchFamily="2" charset="-122"/>
              </a:defRPr>
            </a:lvl2pPr>
            <a:lvl3pPr marL="1143000" indent="-228600">
              <a:spcBef>
                <a:spcPct val="20000"/>
              </a:spcBef>
              <a:buClr>
                <a:srgbClr val="E0752F"/>
              </a:buClr>
              <a:buSzPct val="60000"/>
              <a:buFont typeface="Wingdings" panose="05000000000000000000" pitchFamily="2" charset="2"/>
              <a:buChar char=""/>
              <a:defRPr sz="2400">
                <a:solidFill>
                  <a:schemeClr val="tx1"/>
                </a:solidFill>
                <a:latin typeface="Century Schoolbook" panose="02040604050505020304" pitchFamily="18" charset="0"/>
                <a:ea typeface="宋体" panose="02010600030101010101" pitchFamily="2" charset="-122"/>
              </a:defRPr>
            </a:lvl3pPr>
            <a:lvl4pPr marL="1600200" indent="-228600">
              <a:spcBef>
                <a:spcPct val="20000"/>
              </a:spcBef>
              <a:buClr>
                <a:srgbClr val="FEC3AE"/>
              </a:buClr>
              <a:buSzPct val="60000"/>
              <a:buFont typeface="Wingdings" panose="05000000000000000000" pitchFamily="2" charset="2"/>
              <a:buChar char=""/>
              <a:defRPr sz="2000">
                <a:solidFill>
                  <a:schemeClr val="tx1"/>
                </a:solidFill>
                <a:latin typeface="Century Schoolbook" panose="02040604050505020304" pitchFamily="18" charset="0"/>
                <a:ea typeface="宋体" panose="02010600030101010101" pitchFamily="2" charset="-122"/>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9pPr>
          </a:lstStyle>
          <a:p>
            <a:pPr>
              <a:spcBef>
                <a:spcPct val="0"/>
              </a:spcBef>
              <a:buClrTx/>
              <a:buSzTx/>
              <a:buFontTx/>
              <a:buNone/>
            </a:pPr>
            <a:fld id="{E4DD8F65-880E-4514-AAF8-7D3E560D7EBA}" type="slidenum">
              <a:rPr lang="zh-CN" altLang="en-US" sz="1400">
                <a:solidFill>
                  <a:srgbClr val="FFFFFF"/>
                </a:solidFill>
                <a:latin typeface="Times New Roman" panose="02020603050405020304" pitchFamily="18" charset="0"/>
              </a:rPr>
              <a:t>16</a:t>
            </a:fld>
            <a:endParaRPr lang="en-US" altLang="zh-CN" sz="1400">
              <a:solidFill>
                <a:srgbClr val="FFFFFF"/>
              </a:solidFill>
              <a:latin typeface="Times New Roman" panose="02020603050405020304" pitchFamily="18" charset="0"/>
            </a:endParaRPr>
          </a:p>
        </p:txBody>
      </p:sp>
      <p:grpSp>
        <p:nvGrpSpPr>
          <p:cNvPr id="5" name="组合 4">
            <a:extLst>
              <a:ext uri="{FF2B5EF4-FFF2-40B4-BE49-F238E27FC236}">
                <a16:creationId xmlns:a16="http://schemas.microsoft.com/office/drawing/2014/main" xmlns="" id="{B8266054-3CD2-468A-B716-3067520AFCE8}"/>
              </a:ext>
            </a:extLst>
          </p:cNvPr>
          <p:cNvGrpSpPr/>
          <p:nvPr/>
        </p:nvGrpSpPr>
        <p:grpSpPr>
          <a:xfrm>
            <a:off x="827584" y="1806156"/>
            <a:ext cx="7702550" cy="584775"/>
            <a:chOff x="827584" y="1806156"/>
            <a:chExt cx="7702550" cy="584775"/>
          </a:xfrm>
        </p:grpSpPr>
        <p:sp>
          <p:nvSpPr>
            <p:cNvPr id="142353" name="Rectangle 17"/>
            <p:cNvSpPr>
              <a:spLocks noChangeArrowheads="1"/>
            </p:cNvSpPr>
            <p:nvPr/>
          </p:nvSpPr>
          <p:spPr bwMode="auto">
            <a:xfrm>
              <a:off x="827584" y="1806156"/>
              <a:ext cx="770255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ea typeface="宋体" panose="02010600030101010101" pitchFamily="2" charset="-122"/>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ea typeface="宋体" panose="02010600030101010101" pitchFamily="2" charset="-122"/>
                </a:defRPr>
              </a:lvl2pPr>
              <a:lvl3pPr marL="1143000" indent="-228600">
                <a:spcBef>
                  <a:spcPct val="20000"/>
                </a:spcBef>
                <a:buClr>
                  <a:srgbClr val="E0752F"/>
                </a:buClr>
                <a:buSzPct val="60000"/>
                <a:buFont typeface="Wingdings" panose="05000000000000000000" pitchFamily="2" charset="2"/>
                <a:buChar char=""/>
                <a:defRPr sz="2400">
                  <a:solidFill>
                    <a:schemeClr val="tx1"/>
                  </a:solidFill>
                  <a:latin typeface="Century Schoolbook" panose="02040604050505020304" pitchFamily="18" charset="0"/>
                  <a:ea typeface="宋体" panose="02010600030101010101" pitchFamily="2" charset="-122"/>
                </a:defRPr>
              </a:lvl3pPr>
              <a:lvl4pPr marL="1600200" indent="-228600">
                <a:spcBef>
                  <a:spcPct val="20000"/>
                </a:spcBef>
                <a:buClr>
                  <a:srgbClr val="FEC3AE"/>
                </a:buClr>
                <a:buSzPct val="60000"/>
                <a:buFont typeface="Wingdings" panose="05000000000000000000" pitchFamily="2" charset="2"/>
                <a:buChar char=""/>
                <a:defRPr sz="2000">
                  <a:solidFill>
                    <a:schemeClr val="tx1"/>
                  </a:solidFill>
                  <a:latin typeface="Century Schoolbook" panose="02040604050505020304" pitchFamily="18" charset="0"/>
                  <a:ea typeface="宋体" panose="02010600030101010101" pitchFamily="2" charset="-122"/>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9pPr>
            </a:lstStyle>
            <a:p>
              <a:pPr eaLnBrk="1" hangingPunct="1">
                <a:spcBef>
                  <a:spcPct val="0"/>
                </a:spcBef>
                <a:buClrTx/>
                <a:buSzTx/>
                <a:buFontTx/>
                <a:buNone/>
              </a:pPr>
              <a:r>
                <a:rPr kumimoji="1" lang="zh-CN" altLang="en-US" sz="3200" b="1" dirty="0">
                  <a:solidFill>
                    <a:srgbClr val="990033"/>
                  </a:solidFill>
                  <a:latin typeface="楷体_GB2312" pitchFamily="49" charset="-122"/>
                  <a:ea typeface="楷体_GB2312" pitchFamily="49" charset="-122"/>
                </a:rPr>
                <a:t>同离子效应          </a:t>
              </a:r>
              <a:r>
                <a:rPr lang="zh-CN" altLang="en-US" sz="3200" b="1" dirty="0">
                  <a:solidFill>
                    <a:srgbClr val="333399"/>
                  </a:solidFill>
                  <a:latin typeface="楷体_GB2312" pitchFamily="49" charset="-122"/>
                  <a:ea typeface="楷体_GB2312" pitchFamily="49" charset="-122"/>
                </a:rPr>
                <a:t>解离度</a:t>
              </a:r>
              <a:r>
                <a:rPr kumimoji="1" lang="zh-CN" altLang="en-US" sz="3200" b="1" dirty="0">
                  <a:solidFill>
                    <a:srgbClr val="333399"/>
                  </a:solidFill>
                  <a:latin typeface="楷体_GB2312" pitchFamily="49" charset="-122"/>
                  <a:ea typeface="楷体_GB2312" pitchFamily="49" charset="-122"/>
                </a:rPr>
                <a:t>降低</a:t>
              </a:r>
            </a:p>
          </p:txBody>
        </p:sp>
        <p:sp>
          <p:nvSpPr>
            <p:cNvPr id="3" name="箭头: 右 2">
              <a:extLst>
                <a:ext uri="{FF2B5EF4-FFF2-40B4-BE49-F238E27FC236}">
                  <a16:creationId xmlns:a16="http://schemas.microsoft.com/office/drawing/2014/main" xmlns="" id="{332DE770-3AC5-44D2-B5C9-7111F3B6D89E}"/>
                </a:ext>
              </a:extLst>
            </p:cNvPr>
            <p:cNvSpPr/>
            <p:nvPr/>
          </p:nvSpPr>
          <p:spPr>
            <a:xfrm>
              <a:off x="3131840" y="1992407"/>
              <a:ext cx="792088" cy="27939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 name="组合 5">
            <a:extLst>
              <a:ext uri="{FF2B5EF4-FFF2-40B4-BE49-F238E27FC236}">
                <a16:creationId xmlns:a16="http://schemas.microsoft.com/office/drawing/2014/main" xmlns="" id="{43724ED6-1702-4B2F-8AA6-ACE0A7233E0D}"/>
              </a:ext>
            </a:extLst>
          </p:cNvPr>
          <p:cNvGrpSpPr/>
          <p:nvPr/>
        </p:nvGrpSpPr>
        <p:grpSpPr>
          <a:xfrm>
            <a:off x="1410300" y="2696301"/>
            <a:ext cx="6906116" cy="584775"/>
            <a:chOff x="1410300" y="2696301"/>
            <a:chExt cx="6906116" cy="584775"/>
          </a:xfrm>
        </p:grpSpPr>
        <p:sp>
          <p:nvSpPr>
            <p:cNvPr id="15" name="文本框 14">
              <a:extLst>
                <a:ext uri="{FF2B5EF4-FFF2-40B4-BE49-F238E27FC236}">
                  <a16:creationId xmlns:a16="http://schemas.microsoft.com/office/drawing/2014/main" xmlns="" id="{890CA92E-D427-4F67-AD15-F83821C12F00}"/>
                </a:ext>
              </a:extLst>
            </p:cNvPr>
            <p:cNvSpPr txBox="1"/>
            <p:nvPr/>
          </p:nvSpPr>
          <p:spPr>
            <a:xfrm>
              <a:off x="1410300" y="2696301"/>
              <a:ext cx="6906116" cy="584775"/>
            </a:xfrm>
            <a:prstGeom prst="rect">
              <a:avLst/>
            </a:prstGeom>
            <a:noFill/>
          </p:spPr>
          <p:txBody>
            <a:bodyPr wrap="square">
              <a:spAutoFit/>
            </a:bodyPr>
            <a:lstStyle/>
            <a:p>
              <a:r>
                <a:rPr kumimoji="1" lang="zh-CN" altLang="en-US" sz="3200" b="1" dirty="0">
                  <a:solidFill>
                    <a:srgbClr val="990033"/>
                  </a:solidFill>
                  <a:latin typeface="楷体_GB2312" pitchFamily="49" charset="-122"/>
                  <a:ea typeface="楷体_GB2312" pitchFamily="49" charset="-122"/>
                </a:rPr>
                <a:t>盐效应           </a:t>
              </a:r>
              <a:r>
                <a:rPr kumimoji="1" lang="zh-CN" altLang="en-US" sz="3200" b="1" dirty="0">
                  <a:solidFill>
                    <a:srgbClr val="333399"/>
                  </a:solidFill>
                  <a:latin typeface="楷体_GB2312" pitchFamily="49" charset="-122"/>
                  <a:ea typeface="楷体_GB2312" pitchFamily="49" charset="-122"/>
                </a:rPr>
                <a:t>解离度略有增大</a:t>
              </a:r>
              <a:endParaRPr lang="zh-CN" altLang="en-US" sz="3200" dirty="0">
                <a:solidFill>
                  <a:srgbClr val="333399"/>
                </a:solidFill>
              </a:endParaRPr>
            </a:p>
          </p:txBody>
        </p:sp>
        <p:sp>
          <p:nvSpPr>
            <p:cNvPr id="16" name="箭头: 右 15">
              <a:extLst>
                <a:ext uri="{FF2B5EF4-FFF2-40B4-BE49-F238E27FC236}">
                  <a16:creationId xmlns:a16="http://schemas.microsoft.com/office/drawing/2014/main" xmlns="" id="{19845B24-195E-4137-8C61-EAB4FB71F56C}"/>
                </a:ext>
              </a:extLst>
            </p:cNvPr>
            <p:cNvSpPr/>
            <p:nvPr/>
          </p:nvSpPr>
          <p:spPr>
            <a:xfrm>
              <a:off x="2987824" y="2852936"/>
              <a:ext cx="792088" cy="27939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7" name="Text Box 5">
            <a:extLst>
              <a:ext uri="{FF2B5EF4-FFF2-40B4-BE49-F238E27FC236}">
                <a16:creationId xmlns:a16="http://schemas.microsoft.com/office/drawing/2014/main" xmlns="" id="{79918CCE-EA6C-4BAF-AC05-A4557AF6B95C}"/>
              </a:ext>
            </a:extLst>
          </p:cNvPr>
          <p:cNvSpPr txBox="1">
            <a:spLocks noChangeArrowheads="1"/>
          </p:cNvSpPr>
          <p:nvPr/>
        </p:nvSpPr>
        <p:spPr bwMode="auto">
          <a:xfrm>
            <a:off x="571500" y="3995848"/>
            <a:ext cx="78867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ea typeface="宋体" panose="02010600030101010101" pitchFamily="2" charset="-122"/>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ea typeface="宋体" panose="02010600030101010101" pitchFamily="2" charset="-122"/>
              </a:defRPr>
            </a:lvl2pPr>
            <a:lvl3pPr marL="1143000" indent="-228600">
              <a:spcBef>
                <a:spcPct val="20000"/>
              </a:spcBef>
              <a:buClr>
                <a:srgbClr val="E0752F"/>
              </a:buClr>
              <a:buSzPct val="60000"/>
              <a:buFont typeface="Wingdings" panose="05000000000000000000" pitchFamily="2" charset="2"/>
              <a:buChar char=""/>
              <a:defRPr sz="2400">
                <a:solidFill>
                  <a:schemeClr val="tx1"/>
                </a:solidFill>
                <a:latin typeface="Century Schoolbook" panose="02040604050505020304" pitchFamily="18" charset="0"/>
                <a:ea typeface="宋体" panose="02010600030101010101" pitchFamily="2" charset="-122"/>
              </a:defRPr>
            </a:lvl3pPr>
            <a:lvl4pPr marL="1600200" indent="-228600">
              <a:spcBef>
                <a:spcPct val="20000"/>
              </a:spcBef>
              <a:buClr>
                <a:srgbClr val="FEC3AE"/>
              </a:buClr>
              <a:buSzPct val="60000"/>
              <a:buFont typeface="Wingdings" panose="05000000000000000000" pitchFamily="2" charset="2"/>
              <a:buChar char=""/>
              <a:defRPr sz="2000">
                <a:solidFill>
                  <a:schemeClr val="tx1"/>
                </a:solidFill>
                <a:latin typeface="Century Schoolbook" panose="02040604050505020304" pitchFamily="18" charset="0"/>
                <a:ea typeface="宋体" panose="02010600030101010101" pitchFamily="2" charset="-122"/>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9pPr>
          </a:lstStyle>
          <a:p>
            <a:pPr eaLnBrk="1" hangingPunct="1">
              <a:spcBef>
                <a:spcPct val="0"/>
              </a:spcBef>
              <a:buClrTx/>
              <a:buSzTx/>
              <a:buFontTx/>
              <a:buBlip>
                <a:blip r:embed="rId6"/>
              </a:buBlip>
            </a:pPr>
            <a:r>
              <a:rPr kumimoji="1" lang="zh-CN" altLang="en-US" sz="3200" b="1" dirty="0">
                <a:solidFill>
                  <a:srgbClr val="000066"/>
                </a:solidFill>
                <a:latin typeface="Times New Roman" panose="02020603050405020304" pitchFamily="18" charset="0"/>
                <a:ea typeface="楷体_GB2312" pitchFamily="49" charset="-122"/>
              </a:rPr>
              <a:t>盐效应一般影响较小，非精确计算不考虑</a:t>
            </a:r>
          </a:p>
        </p:txBody>
      </p:sp>
      <p:sp>
        <p:nvSpPr>
          <p:cNvPr id="18" name="Text Box 6">
            <a:extLst>
              <a:ext uri="{FF2B5EF4-FFF2-40B4-BE49-F238E27FC236}">
                <a16:creationId xmlns:a16="http://schemas.microsoft.com/office/drawing/2014/main" xmlns="" id="{F2B55F58-CF49-4AB5-8D47-6BEE02D09CEB}"/>
              </a:ext>
            </a:extLst>
          </p:cNvPr>
          <p:cNvSpPr txBox="1">
            <a:spLocks noChangeArrowheads="1"/>
          </p:cNvSpPr>
          <p:nvPr/>
        </p:nvSpPr>
        <p:spPr bwMode="auto">
          <a:xfrm>
            <a:off x="571500" y="4818173"/>
            <a:ext cx="7062787"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ea typeface="宋体" panose="02010600030101010101" pitchFamily="2" charset="-122"/>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ea typeface="宋体" panose="02010600030101010101" pitchFamily="2" charset="-122"/>
              </a:defRPr>
            </a:lvl2pPr>
            <a:lvl3pPr marL="1143000" indent="-228600">
              <a:spcBef>
                <a:spcPct val="20000"/>
              </a:spcBef>
              <a:buClr>
                <a:srgbClr val="E0752F"/>
              </a:buClr>
              <a:buSzPct val="60000"/>
              <a:buFont typeface="Wingdings" panose="05000000000000000000" pitchFamily="2" charset="2"/>
              <a:buChar char=""/>
              <a:defRPr sz="2400">
                <a:solidFill>
                  <a:schemeClr val="tx1"/>
                </a:solidFill>
                <a:latin typeface="Century Schoolbook" panose="02040604050505020304" pitchFamily="18" charset="0"/>
                <a:ea typeface="宋体" panose="02010600030101010101" pitchFamily="2" charset="-122"/>
              </a:defRPr>
            </a:lvl3pPr>
            <a:lvl4pPr marL="1600200" indent="-228600">
              <a:spcBef>
                <a:spcPct val="20000"/>
              </a:spcBef>
              <a:buClr>
                <a:srgbClr val="FEC3AE"/>
              </a:buClr>
              <a:buSzPct val="60000"/>
              <a:buFont typeface="Wingdings" panose="05000000000000000000" pitchFamily="2" charset="2"/>
              <a:buChar char=""/>
              <a:defRPr sz="2000">
                <a:solidFill>
                  <a:schemeClr val="tx1"/>
                </a:solidFill>
                <a:latin typeface="Century Schoolbook" panose="02040604050505020304" pitchFamily="18" charset="0"/>
                <a:ea typeface="宋体" panose="02010600030101010101" pitchFamily="2" charset="-122"/>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9pPr>
          </a:lstStyle>
          <a:p>
            <a:pPr eaLnBrk="1" hangingPunct="1">
              <a:spcBef>
                <a:spcPct val="0"/>
              </a:spcBef>
              <a:buClrTx/>
              <a:buSzTx/>
              <a:buFontTx/>
              <a:buBlip>
                <a:blip r:embed="rId6"/>
              </a:buBlip>
            </a:pPr>
            <a:r>
              <a:rPr kumimoji="1" lang="zh-CN" altLang="en-US" sz="3200" b="1" dirty="0">
                <a:solidFill>
                  <a:srgbClr val="000066"/>
                </a:solidFill>
                <a:latin typeface="Times New Roman" panose="02020603050405020304" pitchFamily="18" charset="0"/>
                <a:ea typeface="楷体_GB2312" pitchFamily="49" charset="-122"/>
              </a:rPr>
              <a:t>同离子效应发生的同时也有盐效应。</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anim calcmode="lin" valueType="num">
                                      <p:cBhvr additive="base">
                                        <p:cTn id="17" dur="500" fill="hold"/>
                                        <p:tgtEl>
                                          <p:spTgt spid="17"/>
                                        </p:tgtEl>
                                        <p:attrNameLst>
                                          <p:attrName>ppt_x</p:attrName>
                                        </p:attrNameLst>
                                      </p:cBhvr>
                                      <p:tavLst>
                                        <p:tav tm="0">
                                          <p:val>
                                            <p:strVal val="0-#ppt_w/2"/>
                                          </p:val>
                                        </p:tav>
                                        <p:tav tm="100000">
                                          <p:val>
                                            <p:strVal val="#ppt_x"/>
                                          </p:val>
                                        </p:tav>
                                      </p:tavLst>
                                    </p:anim>
                                    <p:anim calcmode="lin" valueType="num">
                                      <p:cBhvr additive="base">
                                        <p:cTn id="18" dur="500" fill="hold"/>
                                        <p:tgtEl>
                                          <p:spTgt spid="17"/>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18"/>
                                        </p:tgtEl>
                                        <p:attrNameLst>
                                          <p:attrName>style.visibility</p:attrName>
                                        </p:attrNameLst>
                                      </p:cBhvr>
                                      <p:to>
                                        <p:strVal val="visible"/>
                                      </p:to>
                                    </p:set>
                                    <p:anim calcmode="lin" valueType="num">
                                      <p:cBhvr additive="base">
                                        <p:cTn id="23" dur="500" fill="hold"/>
                                        <p:tgtEl>
                                          <p:spTgt spid="18"/>
                                        </p:tgtEl>
                                        <p:attrNameLst>
                                          <p:attrName>ppt_x</p:attrName>
                                        </p:attrNameLst>
                                      </p:cBhvr>
                                      <p:tavLst>
                                        <p:tav tm="0">
                                          <p:val>
                                            <p:strVal val="#ppt_x"/>
                                          </p:val>
                                        </p:tav>
                                        <p:tav tm="100000">
                                          <p:val>
                                            <p:strVal val="#ppt_x"/>
                                          </p:val>
                                        </p:tav>
                                      </p:tavLst>
                                    </p:anim>
                                    <p:anim calcmode="lin" valueType="num">
                                      <p:cBhvr additive="base">
                                        <p:cTn id="24"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灯片编号占位符 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ea typeface="宋体" panose="02010600030101010101" pitchFamily="2" charset="-122"/>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ea typeface="宋体" panose="02010600030101010101" pitchFamily="2" charset="-122"/>
              </a:defRPr>
            </a:lvl2pPr>
            <a:lvl3pPr marL="1143000" indent="-228600">
              <a:spcBef>
                <a:spcPct val="20000"/>
              </a:spcBef>
              <a:buClr>
                <a:srgbClr val="E0752F"/>
              </a:buClr>
              <a:buSzPct val="60000"/>
              <a:buFont typeface="Wingdings" panose="05000000000000000000" pitchFamily="2" charset="2"/>
              <a:buChar char=""/>
              <a:defRPr sz="2400">
                <a:solidFill>
                  <a:schemeClr val="tx1"/>
                </a:solidFill>
                <a:latin typeface="Century Schoolbook" panose="02040604050505020304" pitchFamily="18" charset="0"/>
                <a:ea typeface="宋体" panose="02010600030101010101" pitchFamily="2" charset="-122"/>
              </a:defRPr>
            </a:lvl3pPr>
            <a:lvl4pPr marL="1600200" indent="-228600">
              <a:spcBef>
                <a:spcPct val="20000"/>
              </a:spcBef>
              <a:buClr>
                <a:srgbClr val="FEC3AE"/>
              </a:buClr>
              <a:buSzPct val="60000"/>
              <a:buFont typeface="Wingdings" panose="05000000000000000000" pitchFamily="2" charset="2"/>
              <a:buChar char=""/>
              <a:defRPr sz="2000">
                <a:solidFill>
                  <a:schemeClr val="tx1"/>
                </a:solidFill>
                <a:latin typeface="Century Schoolbook" panose="02040604050505020304" pitchFamily="18" charset="0"/>
                <a:ea typeface="宋体" panose="02010600030101010101" pitchFamily="2" charset="-122"/>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9pPr>
          </a:lstStyle>
          <a:p>
            <a:pPr>
              <a:spcBef>
                <a:spcPct val="0"/>
              </a:spcBef>
              <a:buClrTx/>
              <a:buSzTx/>
              <a:buFontTx/>
              <a:buNone/>
            </a:pPr>
            <a:fld id="{BA0B3D60-5FF0-46DC-9E1D-6C6B950C0AD0}" type="slidenum">
              <a:rPr lang="zh-CN" altLang="en-US" sz="1400">
                <a:solidFill>
                  <a:srgbClr val="FFFFFF"/>
                </a:solidFill>
                <a:latin typeface="Times New Roman" panose="02020603050405020304" pitchFamily="18" charset="0"/>
              </a:rPr>
              <a:t>17</a:t>
            </a:fld>
            <a:endParaRPr lang="en-US" altLang="zh-CN" sz="1400">
              <a:solidFill>
                <a:srgbClr val="FFFFFF"/>
              </a:solidFill>
              <a:latin typeface="Times New Roman" panose="02020603050405020304" pitchFamily="18" charset="0"/>
            </a:endParaRPr>
          </a:p>
        </p:txBody>
      </p:sp>
      <p:sp>
        <p:nvSpPr>
          <p:cNvPr id="6" name="Rectangle 2"/>
          <p:cNvSpPr txBox="1">
            <a:spLocks noChangeArrowheads="1"/>
          </p:cNvSpPr>
          <p:nvPr/>
        </p:nvSpPr>
        <p:spPr>
          <a:xfrm>
            <a:off x="172960" y="828500"/>
            <a:ext cx="8351838" cy="533400"/>
          </a:xfrm>
          <a:prstGeom prst="rect">
            <a:avLst/>
          </a:prstGeom>
        </p:spPr>
        <p:txBody>
          <a:bodyPr anchor="b"/>
          <a:lstStyle>
            <a:lvl1pPr algn="l" rtl="0" eaLnBrk="0" fontAlgn="base" hangingPunct="0">
              <a:spcBef>
                <a:spcPct val="0"/>
              </a:spcBef>
              <a:spcAft>
                <a:spcPct val="0"/>
              </a:spcAft>
              <a:defRPr sz="3000" kern="1200" cap="small">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Century Schoolbook" panose="02040604050505020304" pitchFamily="18" charset="0"/>
                <a:ea typeface="华文楷体" panose="02010600040101010101" pitchFamily="2" charset="-122"/>
              </a:defRPr>
            </a:lvl2pPr>
            <a:lvl3pPr algn="l" rtl="0" eaLnBrk="0" fontAlgn="base" hangingPunct="0">
              <a:spcBef>
                <a:spcPct val="0"/>
              </a:spcBef>
              <a:spcAft>
                <a:spcPct val="0"/>
              </a:spcAft>
              <a:defRPr sz="3000">
                <a:solidFill>
                  <a:schemeClr val="tx2"/>
                </a:solidFill>
                <a:latin typeface="Century Schoolbook" panose="02040604050505020304" pitchFamily="18" charset="0"/>
                <a:ea typeface="华文楷体" panose="02010600040101010101" pitchFamily="2" charset="-122"/>
              </a:defRPr>
            </a:lvl3pPr>
            <a:lvl4pPr algn="l" rtl="0" eaLnBrk="0" fontAlgn="base" hangingPunct="0">
              <a:spcBef>
                <a:spcPct val="0"/>
              </a:spcBef>
              <a:spcAft>
                <a:spcPct val="0"/>
              </a:spcAft>
              <a:defRPr sz="3000">
                <a:solidFill>
                  <a:schemeClr val="tx2"/>
                </a:solidFill>
                <a:latin typeface="Century Schoolbook" panose="02040604050505020304" pitchFamily="18" charset="0"/>
                <a:ea typeface="华文楷体" panose="02010600040101010101" pitchFamily="2" charset="-122"/>
              </a:defRPr>
            </a:lvl4pPr>
            <a:lvl5pPr algn="l" rtl="0" eaLnBrk="0" fontAlgn="base" hangingPunct="0">
              <a:spcBef>
                <a:spcPct val="0"/>
              </a:spcBef>
              <a:spcAft>
                <a:spcPct val="0"/>
              </a:spcAft>
              <a:defRPr sz="3000">
                <a:solidFill>
                  <a:schemeClr val="tx2"/>
                </a:solidFill>
                <a:latin typeface="Century Schoolbook" panose="02040604050505020304" pitchFamily="18" charset="0"/>
                <a:ea typeface="华文楷体" panose="02010600040101010101" pitchFamily="2" charset="-122"/>
              </a:defRPr>
            </a:lvl5pPr>
            <a:lvl6pPr marL="457200" algn="l" rtl="0" fontAlgn="base">
              <a:spcBef>
                <a:spcPct val="0"/>
              </a:spcBef>
              <a:spcAft>
                <a:spcPct val="0"/>
              </a:spcAft>
              <a:defRPr sz="3000">
                <a:solidFill>
                  <a:schemeClr val="tx2"/>
                </a:solidFill>
                <a:latin typeface="Century Schoolbook" panose="02040604050505020304" pitchFamily="18" charset="0"/>
                <a:ea typeface="华文楷体" panose="02010600040101010101" pitchFamily="2" charset="-122"/>
              </a:defRPr>
            </a:lvl6pPr>
            <a:lvl7pPr marL="914400" algn="l" rtl="0" fontAlgn="base">
              <a:spcBef>
                <a:spcPct val="0"/>
              </a:spcBef>
              <a:spcAft>
                <a:spcPct val="0"/>
              </a:spcAft>
              <a:defRPr sz="3000">
                <a:solidFill>
                  <a:schemeClr val="tx2"/>
                </a:solidFill>
                <a:latin typeface="Century Schoolbook" panose="02040604050505020304" pitchFamily="18" charset="0"/>
                <a:ea typeface="华文楷体" panose="02010600040101010101" pitchFamily="2" charset="-122"/>
              </a:defRPr>
            </a:lvl7pPr>
            <a:lvl8pPr marL="1371600" algn="l" rtl="0" fontAlgn="base">
              <a:spcBef>
                <a:spcPct val="0"/>
              </a:spcBef>
              <a:spcAft>
                <a:spcPct val="0"/>
              </a:spcAft>
              <a:defRPr sz="3000">
                <a:solidFill>
                  <a:schemeClr val="tx2"/>
                </a:solidFill>
                <a:latin typeface="Century Schoolbook" panose="02040604050505020304" pitchFamily="18" charset="0"/>
                <a:ea typeface="华文楷体" panose="02010600040101010101" pitchFamily="2" charset="-122"/>
              </a:defRPr>
            </a:lvl8pPr>
            <a:lvl9pPr marL="1828800" algn="l" rtl="0" fontAlgn="base">
              <a:spcBef>
                <a:spcPct val="0"/>
              </a:spcBef>
              <a:spcAft>
                <a:spcPct val="0"/>
              </a:spcAft>
              <a:defRPr sz="3000">
                <a:solidFill>
                  <a:schemeClr val="tx2"/>
                </a:solidFill>
                <a:latin typeface="Century Schoolbook" panose="02040604050505020304" pitchFamily="18" charset="0"/>
                <a:ea typeface="华文楷体" panose="02010600040101010101" pitchFamily="2" charset="-122"/>
              </a:defRPr>
            </a:lvl9pPr>
          </a:lstStyle>
          <a:p>
            <a:pPr eaLnBrk="1" fontAlgn="auto" hangingPunct="1">
              <a:spcAft>
                <a:spcPts val="0"/>
              </a:spcAft>
              <a:defRPr/>
            </a:pPr>
            <a:r>
              <a:rPr lang="zh-CN" altLang="en-US" sz="3600" b="1" dirty="0">
                <a:solidFill>
                  <a:schemeClr val="tx1"/>
                </a:solidFill>
                <a:latin typeface="Times New Roman" panose="02020603050405020304" pitchFamily="18" charset="0"/>
                <a:ea typeface="楷体_GB2312" pitchFamily="49" charset="-122"/>
                <a:cs typeface="+mn-cs"/>
              </a:rPr>
              <a:t>三、共轭酸碱对及酸碱性强弱的判断</a:t>
            </a:r>
          </a:p>
        </p:txBody>
      </p:sp>
      <p:sp>
        <p:nvSpPr>
          <p:cNvPr id="8" name="Rectangle 5"/>
          <p:cNvSpPr>
            <a:spLocks noChangeArrowheads="1"/>
          </p:cNvSpPr>
          <p:nvPr/>
        </p:nvSpPr>
        <p:spPr bwMode="auto">
          <a:xfrm>
            <a:off x="250825" y="2737618"/>
            <a:ext cx="715803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ea typeface="宋体" panose="02010600030101010101" pitchFamily="2" charset="-122"/>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ea typeface="宋体" panose="02010600030101010101" pitchFamily="2" charset="-122"/>
              </a:defRPr>
            </a:lvl2pPr>
            <a:lvl3pPr marL="1143000" indent="-228600">
              <a:spcBef>
                <a:spcPct val="20000"/>
              </a:spcBef>
              <a:buClr>
                <a:srgbClr val="E0752F"/>
              </a:buClr>
              <a:buSzPct val="60000"/>
              <a:buFont typeface="Wingdings" panose="05000000000000000000" pitchFamily="2" charset="2"/>
              <a:buChar char=""/>
              <a:defRPr sz="2400">
                <a:solidFill>
                  <a:schemeClr val="tx1"/>
                </a:solidFill>
                <a:latin typeface="Century Schoolbook" panose="02040604050505020304" pitchFamily="18" charset="0"/>
                <a:ea typeface="宋体" panose="02010600030101010101" pitchFamily="2" charset="-122"/>
              </a:defRPr>
            </a:lvl3pPr>
            <a:lvl4pPr marL="1600200" indent="-228600">
              <a:spcBef>
                <a:spcPct val="20000"/>
              </a:spcBef>
              <a:buClr>
                <a:srgbClr val="FEC3AE"/>
              </a:buClr>
              <a:buSzPct val="60000"/>
              <a:buFont typeface="Wingdings" panose="05000000000000000000" pitchFamily="2" charset="2"/>
              <a:buChar char=""/>
              <a:defRPr sz="2000">
                <a:solidFill>
                  <a:schemeClr val="tx1"/>
                </a:solidFill>
                <a:latin typeface="Century Schoolbook" panose="02040604050505020304" pitchFamily="18" charset="0"/>
                <a:ea typeface="宋体" panose="02010600030101010101" pitchFamily="2" charset="-122"/>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9pPr>
          </a:lstStyle>
          <a:p>
            <a:pPr eaLnBrk="1" hangingPunct="1">
              <a:spcBef>
                <a:spcPct val="0"/>
              </a:spcBef>
              <a:buClrTx/>
              <a:buSzTx/>
              <a:buFontTx/>
              <a:buNone/>
            </a:pPr>
            <a:r>
              <a:rPr kumimoji="1" lang="zh-CN" altLang="en-US" sz="2800" b="1" dirty="0">
                <a:solidFill>
                  <a:srgbClr val="990033"/>
                </a:solidFill>
                <a:latin typeface="Times New Roman" panose="02020603050405020304" pitchFamily="18" charset="0"/>
                <a:ea typeface="楷体_GB2312" pitchFamily="49" charset="-122"/>
              </a:rPr>
              <a:t>共轭酸碱对</a:t>
            </a:r>
            <a:r>
              <a:rPr kumimoji="1" lang="en-US" altLang="zh-CN" sz="2800" b="1" dirty="0">
                <a:solidFill>
                  <a:srgbClr val="990033"/>
                </a:solidFill>
                <a:latin typeface="Times New Roman" panose="02020603050405020304" pitchFamily="18" charset="0"/>
                <a:ea typeface="楷体_GB2312" pitchFamily="49" charset="-122"/>
              </a:rPr>
              <a:t>:</a:t>
            </a:r>
            <a:r>
              <a:rPr kumimoji="1" lang="zh-CN" altLang="en-US" sz="2800" b="1" dirty="0">
                <a:latin typeface="Times New Roman" panose="02020603050405020304" pitchFamily="18" charset="0"/>
                <a:ea typeface="楷体_GB2312" pitchFamily="49" charset="-122"/>
              </a:rPr>
              <a:t>仅相差一个质子的一对酸、碱。</a:t>
            </a:r>
          </a:p>
        </p:txBody>
      </p:sp>
      <p:sp>
        <p:nvSpPr>
          <p:cNvPr id="10" name="Rectangle 7"/>
          <p:cNvSpPr>
            <a:spLocks noChangeArrowheads="1"/>
          </p:cNvSpPr>
          <p:nvPr/>
        </p:nvSpPr>
        <p:spPr bwMode="auto">
          <a:xfrm>
            <a:off x="250825" y="1875541"/>
            <a:ext cx="787876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ea typeface="宋体" panose="02010600030101010101" pitchFamily="2" charset="-122"/>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ea typeface="宋体" panose="02010600030101010101" pitchFamily="2" charset="-122"/>
              </a:defRPr>
            </a:lvl2pPr>
            <a:lvl3pPr marL="1143000" indent="-228600">
              <a:spcBef>
                <a:spcPct val="20000"/>
              </a:spcBef>
              <a:buClr>
                <a:srgbClr val="E0752F"/>
              </a:buClr>
              <a:buSzPct val="60000"/>
              <a:buFont typeface="Wingdings" panose="05000000000000000000" pitchFamily="2" charset="2"/>
              <a:buChar char=""/>
              <a:defRPr sz="2400">
                <a:solidFill>
                  <a:schemeClr val="tx1"/>
                </a:solidFill>
                <a:latin typeface="Century Schoolbook" panose="02040604050505020304" pitchFamily="18" charset="0"/>
                <a:ea typeface="宋体" panose="02010600030101010101" pitchFamily="2" charset="-122"/>
              </a:defRPr>
            </a:lvl3pPr>
            <a:lvl4pPr marL="1600200" indent="-228600">
              <a:spcBef>
                <a:spcPct val="20000"/>
              </a:spcBef>
              <a:buClr>
                <a:srgbClr val="FEC3AE"/>
              </a:buClr>
              <a:buSzPct val="60000"/>
              <a:buFont typeface="Wingdings" panose="05000000000000000000" pitchFamily="2" charset="2"/>
              <a:buChar char=""/>
              <a:defRPr sz="2000">
                <a:solidFill>
                  <a:schemeClr val="tx1"/>
                </a:solidFill>
                <a:latin typeface="Century Schoolbook" panose="02040604050505020304" pitchFamily="18" charset="0"/>
                <a:ea typeface="宋体" panose="02010600030101010101" pitchFamily="2" charset="-122"/>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9pPr>
          </a:lstStyle>
          <a:p>
            <a:pPr eaLnBrk="1" hangingPunct="1">
              <a:spcBef>
                <a:spcPct val="0"/>
              </a:spcBef>
              <a:buClrTx/>
              <a:buSzTx/>
              <a:buFontTx/>
              <a:buNone/>
            </a:pPr>
            <a:r>
              <a:rPr kumimoji="1" lang="zh-CN" altLang="en-US" sz="2800" b="1" dirty="0">
                <a:solidFill>
                  <a:srgbClr val="990033"/>
                </a:solidFill>
                <a:latin typeface="Times New Roman" panose="02020603050405020304" pitchFamily="18" charset="0"/>
                <a:ea typeface="楷体_GB2312" pitchFamily="49" charset="-122"/>
              </a:rPr>
              <a:t>两性物质</a:t>
            </a:r>
            <a:r>
              <a:rPr kumimoji="1" lang="en-US" altLang="zh-CN" sz="2800" b="1" dirty="0">
                <a:solidFill>
                  <a:srgbClr val="990033"/>
                </a:solidFill>
                <a:latin typeface="Times New Roman" panose="02020603050405020304" pitchFamily="18" charset="0"/>
                <a:ea typeface="楷体_GB2312" pitchFamily="49" charset="-122"/>
              </a:rPr>
              <a:t>:</a:t>
            </a:r>
            <a:r>
              <a:rPr kumimoji="1" lang="zh-CN" altLang="en-US" sz="2800" b="1" dirty="0">
                <a:latin typeface="Times New Roman" panose="02020603050405020304" pitchFamily="18" charset="0"/>
                <a:ea typeface="楷体_GB2312" pitchFamily="49" charset="-122"/>
              </a:rPr>
              <a:t>既能给出质子，也能接受质子的物质。</a:t>
            </a:r>
          </a:p>
        </p:txBody>
      </p:sp>
      <p:sp>
        <p:nvSpPr>
          <p:cNvPr id="13" name="Rectangle 15">
            <a:extLst>
              <a:ext uri="{FF2B5EF4-FFF2-40B4-BE49-F238E27FC236}">
                <a16:creationId xmlns:a16="http://schemas.microsoft.com/office/drawing/2014/main" xmlns="" id="{54BA5670-2762-4697-99B3-1F3FC3B79CC7}"/>
              </a:ext>
            </a:extLst>
          </p:cNvPr>
          <p:cNvSpPr>
            <a:spLocks noChangeArrowheads="1"/>
          </p:cNvSpPr>
          <p:nvPr/>
        </p:nvSpPr>
        <p:spPr bwMode="auto">
          <a:xfrm>
            <a:off x="172960" y="3625920"/>
            <a:ext cx="8229600" cy="2246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ea typeface="宋体" panose="02010600030101010101" pitchFamily="2" charset="-122"/>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ea typeface="宋体" panose="02010600030101010101" pitchFamily="2" charset="-122"/>
              </a:defRPr>
            </a:lvl2pPr>
            <a:lvl3pPr marL="1143000" indent="-228600">
              <a:spcBef>
                <a:spcPct val="20000"/>
              </a:spcBef>
              <a:buClr>
                <a:srgbClr val="E0752F"/>
              </a:buClr>
              <a:buSzPct val="60000"/>
              <a:buFont typeface="Wingdings" panose="05000000000000000000" pitchFamily="2" charset="2"/>
              <a:buChar char=""/>
              <a:defRPr sz="2400">
                <a:solidFill>
                  <a:schemeClr val="tx1"/>
                </a:solidFill>
                <a:latin typeface="Century Schoolbook" panose="02040604050505020304" pitchFamily="18" charset="0"/>
                <a:ea typeface="宋体" panose="02010600030101010101" pitchFamily="2" charset="-122"/>
              </a:defRPr>
            </a:lvl3pPr>
            <a:lvl4pPr marL="1600200" indent="-228600">
              <a:spcBef>
                <a:spcPct val="20000"/>
              </a:spcBef>
              <a:buClr>
                <a:srgbClr val="FEC3AE"/>
              </a:buClr>
              <a:buSzPct val="60000"/>
              <a:buFont typeface="Wingdings" panose="05000000000000000000" pitchFamily="2" charset="2"/>
              <a:buChar char=""/>
              <a:defRPr sz="2000">
                <a:solidFill>
                  <a:schemeClr val="tx1"/>
                </a:solidFill>
                <a:latin typeface="Century Schoolbook" panose="02040604050505020304" pitchFamily="18" charset="0"/>
                <a:ea typeface="宋体" panose="02010600030101010101" pitchFamily="2" charset="-122"/>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9pPr>
          </a:lstStyle>
          <a:p>
            <a:pPr eaLnBrk="1" hangingPunct="1">
              <a:spcBef>
                <a:spcPct val="50000"/>
              </a:spcBef>
              <a:buClrTx/>
              <a:buSzTx/>
              <a:buFontTx/>
              <a:buBlip>
                <a:blip r:embed="rId2"/>
              </a:buBlip>
            </a:pPr>
            <a:r>
              <a:rPr kumimoji="1" lang="zh-CN" altLang="en-US" sz="2800" b="1" dirty="0">
                <a:latin typeface="宋体" panose="02010600030101010101" pitchFamily="2" charset="-122"/>
                <a:ea typeface="楷体_GB2312" pitchFamily="49" charset="-122"/>
              </a:rPr>
              <a:t>酸强，其共轭碱就弱；酸弱，其共轭碱就强。   </a:t>
            </a:r>
          </a:p>
          <a:p>
            <a:pPr eaLnBrk="1" hangingPunct="1">
              <a:spcBef>
                <a:spcPct val="50000"/>
              </a:spcBef>
              <a:buClrTx/>
              <a:buSzTx/>
              <a:buFontTx/>
              <a:buBlip>
                <a:blip r:embed="rId2"/>
              </a:buBlip>
            </a:pPr>
            <a:r>
              <a:rPr kumimoji="1" lang="zh-CN" altLang="en-US" sz="2800" b="1" dirty="0">
                <a:latin typeface="Times New Roman" panose="02020603050405020304" pitchFamily="18" charset="0"/>
                <a:ea typeface="楷体_GB2312" pitchFamily="49" charset="-122"/>
              </a:rPr>
              <a:t>同一溶剂中，</a:t>
            </a:r>
            <a:r>
              <a:rPr kumimoji="1" lang="en-US" altLang="zh-CN" sz="2800" b="1" i="1" dirty="0" err="1">
                <a:latin typeface="Times New Roman" panose="02020603050405020304" pitchFamily="18" charset="0"/>
                <a:ea typeface="楷体_GB2312" pitchFamily="49" charset="-122"/>
              </a:rPr>
              <a:t>K</a:t>
            </a:r>
            <a:r>
              <a:rPr kumimoji="1" lang="en-US" altLang="zh-CN" sz="2800" b="1" baseline="-25000" dirty="0" err="1">
                <a:latin typeface="Times New Roman" panose="02020603050405020304" pitchFamily="18" charset="0"/>
                <a:ea typeface="楷体_GB2312" pitchFamily="49" charset="-122"/>
              </a:rPr>
              <a:t>a</a:t>
            </a:r>
            <a:r>
              <a:rPr kumimoji="1" lang="en-US" altLang="zh-CN" sz="2800" b="1" baseline="30000" dirty="0" err="1">
                <a:latin typeface="Times New Roman" panose="02020603050405020304" pitchFamily="18" charset="0"/>
                <a:ea typeface="楷体_GB2312" pitchFamily="49" charset="-122"/>
              </a:rPr>
              <a:t>θ</a:t>
            </a:r>
            <a:r>
              <a:rPr kumimoji="1" lang="zh-CN" altLang="en-US" sz="2800" b="1" dirty="0">
                <a:latin typeface="宋体" panose="02010600030101010101" pitchFamily="2" charset="-122"/>
                <a:ea typeface="楷体_GB2312" pitchFamily="49" charset="-122"/>
              </a:rPr>
              <a:t>值愈大，酸性愈强；反之，则碱性愈强。 </a:t>
            </a:r>
          </a:p>
          <a:p>
            <a:pPr eaLnBrk="1" hangingPunct="1">
              <a:spcBef>
                <a:spcPct val="50000"/>
              </a:spcBef>
              <a:buClrTx/>
              <a:buSzTx/>
              <a:buFontTx/>
              <a:buBlip>
                <a:blip r:embed="rId2"/>
              </a:buBlip>
            </a:pPr>
            <a:r>
              <a:rPr kumimoji="1" lang="zh-CN" altLang="en-US" sz="2800" b="1" dirty="0">
                <a:latin typeface="宋体" panose="02010600030101010101" pitchFamily="2" charset="-122"/>
                <a:ea typeface="楷体_GB2312" pitchFamily="49" charset="-122"/>
              </a:rPr>
              <a:t>酸碱性的强弱还与反应对象（溶剂）的性质有关。</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 calcmode="lin" valueType="num">
                                      <p:cBhvr additive="base">
                                        <p:cTn id="14" dur="500" fill="hold"/>
                                        <p:tgtEl>
                                          <p:spTgt spid="8"/>
                                        </p:tgtEl>
                                        <p:attrNameLst>
                                          <p:attrName>ppt_x</p:attrName>
                                        </p:attrNameLst>
                                      </p:cBhvr>
                                      <p:tavLst>
                                        <p:tav tm="0">
                                          <p:val>
                                            <p:strVal val="#ppt_x"/>
                                          </p:val>
                                        </p:tav>
                                        <p:tav tm="100000">
                                          <p:val>
                                            <p:strVal val="#ppt_x"/>
                                          </p:val>
                                        </p:tav>
                                      </p:tavLst>
                                    </p:anim>
                                    <p:anim calcmode="lin" valueType="num">
                                      <p:cBhvr additive="base">
                                        <p:cTn id="15"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P spid="1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graphicFrame>
            <p:nvGraphicFramePr>
              <p:cNvPr id="5" name="表格 5">
                <a:extLst>
                  <a:ext uri="{FF2B5EF4-FFF2-40B4-BE49-F238E27FC236}">
                    <a16:creationId xmlns:a16="http://schemas.microsoft.com/office/drawing/2014/main" xmlns="" id="{66AFF78C-19CE-4276-B932-5CA69476CF3E}"/>
                  </a:ext>
                </a:extLst>
              </p:cNvPr>
              <p:cNvGraphicFramePr>
                <a:graphicFrameLocks noGrp="1"/>
              </p:cNvGraphicFramePr>
              <p:nvPr>
                <p:ph sz="quarter" idx="1"/>
                <p:extLst>
                  <p:ext uri="{D42A27DB-BD31-4B8C-83A1-F6EECF244321}">
                    <p14:modId xmlns:p14="http://schemas.microsoft.com/office/powerpoint/2010/main" val="697888973"/>
                  </p:ext>
                </p:extLst>
              </p:nvPr>
            </p:nvGraphicFramePr>
            <p:xfrm>
              <a:off x="179512" y="719650"/>
              <a:ext cx="8487667" cy="6006148"/>
            </p:xfrm>
            <a:graphic>
              <a:graphicData uri="http://schemas.openxmlformats.org/drawingml/2006/table">
                <a:tbl>
                  <a:tblPr firstRow="1" bandRow="1">
                    <a:tableStyleId>{5C22544A-7EE6-4342-B048-85BDC9FD1C3A}</a:tableStyleId>
                  </a:tblPr>
                  <a:tblGrid>
                    <a:gridCol w="1849862">
                      <a:extLst>
                        <a:ext uri="{9D8B030D-6E8A-4147-A177-3AD203B41FA5}">
                          <a16:colId xmlns:a16="http://schemas.microsoft.com/office/drawing/2014/main" xmlns="" val="1503773621"/>
                        </a:ext>
                      </a:extLst>
                    </a:gridCol>
                    <a:gridCol w="2091325">
                      <a:extLst>
                        <a:ext uri="{9D8B030D-6E8A-4147-A177-3AD203B41FA5}">
                          <a16:colId xmlns:a16="http://schemas.microsoft.com/office/drawing/2014/main" xmlns="" val="3393812212"/>
                        </a:ext>
                      </a:extLst>
                    </a:gridCol>
                    <a:gridCol w="2766399">
                      <a:extLst>
                        <a:ext uri="{9D8B030D-6E8A-4147-A177-3AD203B41FA5}">
                          <a16:colId xmlns:a16="http://schemas.microsoft.com/office/drawing/2014/main" xmlns="" val="774119531"/>
                        </a:ext>
                      </a:extLst>
                    </a:gridCol>
                    <a:gridCol w="1780081">
                      <a:extLst>
                        <a:ext uri="{9D8B030D-6E8A-4147-A177-3AD203B41FA5}">
                          <a16:colId xmlns:a16="http://schemas.microsoft.com/office/drawing/2014/main" xmlns="" val="3220808872"/>
                        </a:ext>
                      </a:extLst>
                    </a:gridCol>
                  </a:tblGrid>
                  <a:tr h="370840">
                    <a:tc>
                      <a:txBody>
                        <a:bodyPr/>
                        <a:lstStyle/>
                        <a:p>
                          <a:endParaRPr lang="zh-CN" altLang="en-US"/>
                        </a:p>
                      </a:txBody>
                      <a:tcPr/>
                    </a:tc>
                    <a:tc>
                      <a:txBody>
                        <a:bodyPr/>
                        <a:lstStyle/>
                        <a:p>
                          <a:pPr algn="ctr"/>
                          <a:r>
                            <a:rPr lang="zh-CN" altLang="en-US" dirty="0"/>
                            <a:t>条件</a:t>
                          </a:r>
                        </a:p>
                      </a:txBody>
                      <a:tcPr/>
                    </a:tc>
                    <a:tc>
                      <a:txBody>
                        <a:bodyPr/>
                        <a:lstStyle/>
                        <a:p>
                          <a:pPr algn="ctr"/>
                          <a:r>
                            <a:rPr lang="zh-CN" altLang="en-US" dirty="0"/>
                            <a:t>计算公式</a:t>
                          </a:r>
                        </a:p>
                      </a:txBody>
                      <a:tcPr/>
                    </a:tc>
                    <a:tc>
                      <a:txBody>
                        <a:bodyPr/>
                        <a:lstStyle/>
                        <a:p>
                          <a:pPr algn="ctr"/>
                          <a:r>
                            <a:rPr lang="zh-CN" altLang="en-US" dirty="0"/>
                            <a:t>备注</a:t>
                          </a:r>
                        </a:p>
                      </a:txBody>
                      <a:tcPr/>
                    </a:tc>
                    <a:extLst>
                      <a:ext uri="{0D108BD9-81ED-4DB2-BD59-A6C34878D82A}">
                        <a16:rowId xmlns:a16="http://schemas.microsoft.com/office/drawing/2014/main" xmlns="" val="1693864591"/>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800" b="1" dirty="0"/>
                            <a:t>     一元弱酸弱碱溶液的</a:t>
                          </a:r>
                          <a:r>
                            <a:rPr lang="en-US" altLang="zh-CN" sz="1800" b="1" dirty="0"/>
                            <a:t>pH</a:t>
                          </a:r>
                          <a:endParaRPr lang="zh-CN" altLang="en-US" b="1"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800" b="1" i="1" dirty="0">
                              <a:effectLst>
                                <a:outerShdw blurRad="38100" dist="38100" dir="2700000" algn="tl">
                                  <a:srgbClr val="C0C0C0"/>
                                </a:outerShdw>
                              </a:effectLst>
                              <a:latin typeface="Times New Roman" panose="02020603050405020304" pitchFamily="18" charset="0"/>
                            </a:rPr>
                            <a:t>c</a:t>
                          </a:r>
                          <a:r>
                            <a:rPr lang="en-US" altLang="zh-CN" sz="1800" b="1" dirty="0">
                              <a:effectLst>
                                <a:outerShdw blurRad="38100" dist="38100" dir="2700000" algn="tl">
                                  <a:srgbClr val="C0C0C0"/>
                                </a:outerShdw>
                              </a:effectLst>
                              <a:latin typeface="Times New Roman" panose="02020603050405020304" pitchFamily="18" charset="0"/>
                            </a:rPr>
                            <a:t>·</a:t>
                          </a:r>
                          <a:r>
                            <a:rPr lang="en-US" altLang="zh-CN" sz="1800" b="1" i="1" dirty="0">
                              <a:effectLst>
                                <a:outerShdw blurRad="38100" dist="38100" dir="2700000" algn="tl">
                                  <a:srgbClr val="C0C0C0"/>
                                </a:outerShdw>
                              </a:effectLst>
                              <a:latin typeface="Times New Roman" panose="02020603050405020304" pitchFamily="18" charset="0"/>
                            </a:rPr>
                            <a:t>K</a:t>
                          </a:r>
                          <a:r>
                            <a:rPr lang="en-US" altLang="zh-CN" sz="1800" b="1" baseline="-25000" dirty="0">
                              <a:effectLst>
                                <a:outerShdw blurRad="38100" dist="38100" dir="2700000" algn="tl">
                                  <a:srgbClr val="C0C0C0"/>
                                </a:outerShdw>
                              </a:effectLst>
                              <a:latin typeface="Times New Roman" panose="02020603050405020304" pitchFamily="18" charset="0"/>
                            </a:rPr>
                            <a:t>a</a:t>
                          </a:r>
                          <a:r>
                            <a:rPr lang="en-US" altLang="zh-CN" sz="1800" b="1" dirty="0">
                              <a:effectLst>
                                <a:outerShdw blurRad="38100" dist="38100" dir="2700000" algn="tl">
                                  <a:srgbClr val="C0C0C0"/>
                                </a:outerShdw>
                              </a:effectLst>
                              <a:latin typeface="Times New Roman" panose="02020603050405020304" pitchFamily="18" charset="0"/>
                            </a:rPr>
                            <a:t>≥20</a:t>
                          </a:r>
                          <a:r>
                            <a:rPr lang="en-US" altLang="zh-CN" sz="1800" b="1" i="1" dirty="0">
                              <a:effectLst>
                                <a:outerShdw blurRad="38100" dist="38100" dir="2700000" algn="tl">
                                  <a:srgbClr val="C0C0C0"/>
                                </a:outerShdw>
                              </a:effectLst>
                              <a:latin typeface="Times New Roman" panose="02020603050405020304" pitchFamily="18" charset="0"/>
                            </a:rPr>
                            <a:t>K</a:t>
                          </a:r>
                          <a:r>
                            <a:rPr lang="en-US" altLang="zh-CN" sz="1800" b="1" baseline="-25000" dirty="0">
                              <a:effectLst>
                                <a:outerShdw blurRad="38100" dist="38100" dir="2700000" algn="tl">
                                  <a:srgbClr val="C0C0C0"/>
                                </a:outerShdw>
                              </a:effectLst>
                              <a:latin typeface="Times New Roman" panose="02020603050405020304" pitchFamily="18" charset="0"/>
                            </a:rPr>
                            <a:t>w</a:t>
                          </a:r>
                          <a:r>
                            <a:rPr lang="zh-CN" altLang="en-US" sz="1800" b="1" dirty="0">
                              <a:effectLst>
                                <a:outerShdw blurRad="38100" dist="38100" dir="2700000" algn="tl">
                                  <a:srgbClr val="C0C0C0"/>
                                </a:outerShdw>
                              </a:effectLst>
                              <a:latin typeface="Times New Roman" panose="02020603050405020304" pitchFamily="18" charset="0"/>
                            </a:rPr>
                            <a:t>且 </a:t>
                          </a:r>
                          <a:r>
                            <a:rPr lang="en-US" altLang="zh-CN" sz="1800" b="1" i="1" dirty="0">
                              <a:effectLst>
                                <a:outerShdw blurRad="38100" dist="38100" dir="2700000" algn="tl">
                                  <a:srgbClr val="C0C0C0"/>
                                </a:outerShdw>
                              </a:effectLst>
                              <a:latin typeface="Times New Roman" panose="02020603050405020304" pitchFamily="18" charset="0"/>
                            </a:rPr>
                            <a:t>c</a:t>
                          </a:r>
                          <a:r>
                            <a:rPr lang="en-US" altLang="zh-CN" sz="1800" b="1" dirty="0">
                              <a:effectLst>
                                <a:outerShdw blurRad="38100" dist="38100" dir="2700000" algn="tl">
                                  <a:srgbClr val="C0C0C0"/>
                                </a:outerShdw>
                              </a:effectLst>
                              <a:latin typeface="Times New Roman" panose="02020603050405020304" pitchFamily="18" charset="0"/>
                            </a:rPr>
                            <a:t>/</a:t>
                          </a:r>
                          <a:r>
                            <a:rPr lang="en-US" altLang="zh-CN" sz="1800" b="1" i="1" dirty="0">
                              <a:effectLst>
                                <a:outerShdw blurRad="38100" dist="38100" dir="2700000" algn="tl">
                                  <a:srgbClr val="C0C0C0"/>
                                </a:outerShdw>
                              </a:effectLst>
                              <a:latin typeface="Times New Roman" panose="02020603050405020304" pitchFamily="18" charset="0"/>
                            </a:rPr>
                            <a:t>K</a:t>
                          </a:r>
                          <a:r>
                            <a:rPr lang="en-US" altLang="zh-CN" sz="1800" b="1" baseline="-25000" dirty="0">
                              <a:effectLst>
                                <a:outerShdw blurRad="38100" dist="38100" dir="2700000" algn="tl">
                                  <a:srgbClr val="C0C0C0"/>
                                </a:outerShdw>
                              </a:effectLst>
                              <a:latin typeface="Times New Roman" panose="02020603050405020304" pitchFamily="18" charset="0"/>
                            </a:rPr>
                            <a:t>a</a:t>
                          </a:r>
                          <a:r>
                            <a:rPr lang="en-US" altLang="zh-CN" sz="1800" b="1" dirty="0">
                              <a:effectLst>
                                <a:outerShdw blurRad="38100" dist="38100" dir="2700000" algn="tl">
                                  <a:srgbClr val="C0C0C0"/>
                                </a:outerShdw>
                              </a:effectLst>
                              <a:latin typeface="Times New Roman" panose="02020603050405020304" pitchFamily="18" charset="0"/>
                            </a:rPr>
                            <a:t>≥500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800" b="1" dirty="0">
                              <a:effectLst>
                                <a:outerShdw blurRad="38100" dist="38100" dir="2700000" algn="tl">
                                  <a:srgbClr val="C0C0C0"/>
                                </a:outerShdw>
                              </a:effectLst>
                              <a:latin typeface="Times New Roman" panose="02020603050405020304" pitchFamily="18" charset="0"/>
                            </a:rPr>
                            <a:t>[H</a:t>
                          </a:r>
                          <a:r>
                            <a:rPr lang="en-US" altLang="zh-CN" sz="1800" b="1" baseline="30000" dirty="0">
                              <a:effectLst>
                                <a:outerShdw blurRad="38100" dist="38100" dir="2700000" algn="tl">
                                  <a:srgbClr val="C0C0C0"/>
                                </a:outerShdw>
                              </a:effectLst>
                              <a:latin typeface="Times New Roman" panose="02020603050405020304" pitchFamily="18" charset="0"/>
                            </a:rPr>
                            <a:t>+</a:t>
                          </a:r>
                          <a:r>
                            <a:rPr lang="en-US" altLang="zh-CN" sz="1800" b="1" dirty="0">
                              <a:effectLst>
                                <a:outerShdw blurRad="38100" dist="38100" dir="2700000" algn="tl">
                                  <a:srgbClr val="C0C0C0"/>
                                </a:outerShdw>
                              </a:effectLst>
                              <a:latin typeface="Times New Roman" panose="02020603050405020304" pitchFamily="18" charset="0"/>
                            </a:rPr>
                            <a:t>]=</a:t>
                          </a:r>
                          <a14:m>
                            <m:oMath xmlns:m="http://schemas.openxmlformats.org/officeDocument/2006/math">
                              <m:rad>
                                <m:radPr>
                                  <m:degHide m:val="on"/>
                                  <m:ctrlPr>
                                    <a:rPr lang="en-US" altLang="zh-CN" sz="1800" b="1" i="1" dirty="0" smtClean="0">
                                      <a:solidFill>
                                        <a:srgbClr val="836967"/>
                                      </a:solidFill>
                                      <a:latin typeface="Cambria Math"/>
                                    </a:rPr>
                                  </m:ctrlPr>
                                </m:radPr>
                                <m:deg/>
                                <m:e>
                                  <m:sSub>
                                    <m:sSubPr>
                                      <m:ctrlPr>
                                        <a:rPr lang="en-US" altLang="zh-CN" sz="1800" b="1" i="1" dirty="0" smtClean="0">
                                          <a:solidFill>
                                            <a:srgbClr val="836967"/>
                                          </a:solidFill>
                                          <a:latin typeface="Cambria Math"/>
                                        </a:rPr>
                                      </m:ctrlPr>
                                    </m:sSubPr>
                                    <m:e>
                                      <m:r>
                                        <a:rPr lang="en-US" altLang="zh-CN" sz="1800" b="1" i="1" dirty="0" smtClean="0">
                                          <a:latin typeface="Cambria Math" panose="02040503050406030204" pitchFamily="18" charset="0"/>
                                        </a:rPr>
                                        <m:t>𝑲</m:t>
                                      </m:r>
                                    </m:e>
                                    <m:sub>
                                      <m:r>
                                        <a:rPr lang="en-US" altLang="zh-CN" sz="1800" b="1" i="1" dirty="0" smtClean="0">
                                          <a:latin typeface="Cambria Math" panose="02040503050406030204" pitchFamily="18" charset="0"/>
                                        </a:rPr>
                                        <m:t>𝒂</m:t>
                                      </m:r>
                                    </m:sub>
                                  </m:sSub>
                                  <m:r>
                                    <a:rPr lang="en-US" altLang="zh-CN" sz="1800" b="1" i="1" dirty="0" smtClean="0">
                                      <a:latin typeface="Cambria Math" panose="02040503050406030204" pitchFamily="18" charset="0"/>
                                    </a:rPr>
                                    <m:t>𝒄</m:t>
                                  </m:r>
                                </m:e>
                              </m:rad>
                            </m:oMath>
                          </a14:m>
                          <a:endParaRPr lang="zh-CN" altLang="en-US" b="1" dirty="0"/>
                        </a:p>
                        <a:p>
                          <a:pPr algn="ctr"/>
                          <a:endParaRPr lang="zh-CN" altLang="en-US" b="1" dirty="0"/>
                        </a:p>
                      </a:txBody>
                      <a:tcPr/>
                    </a:tc>
                    <a:tc>
                      <a:txBody>
                        <a:bodyPr/>
                        <a:lstStyle/>
                        <a:p>
                          <a:endParaRPr lang="zh-CN" altLang="en-US" b="1"/>
                        </a:p>
                      </a:txBody>
                      <a:tcPr/>
                    </a:tc>
                    <a:extLst>
                      <a:ext uri="{0D108BD9-81ED-4DB2-BD59-A6C34878D82A}">
                        <a16:rowId xmlns:a16="http://schemas.microsoft.com/office/drawing/2014/main" xmlns="" val="1465376386"/>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altLang="zh-CN" sz="1800" b="1" dirty="0"/>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1" dirty="0"/>
                            <a:t>    多元弱酸弱</a:t>
                          </a:r>
                          <a:endParaRPr kumimoji="0" lang="en-US" altLang="zh-CN" sz="1800" b="1" dirty="0"/>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1" dirty="0"/>
                            <a:t>碱溶液的</a:t>
                          </a:r>
                          <a:r>
                            <a:rPr kumimoji="0" lang="en-US" altLang="zh-CN" sz="1800" b="1" dirty="0"/>
                            <a:t>pH</a:t>
                          </a:r>
                          <a:endParaRPr lang="zh-CN" altLang="en-US" b="1" dirty="0"/>
                        </a:p>
                      </a:txBody>
                      <a:tcPr/>
                    </a:tc>
                    <a:tc>
                      <a:txBody>
                        <a:bodyPr/>
                        <a:lstStyle/>
                        <a:p>
                          <a:pPr marL="0" indent="0" algn="ctr">
                            <a:lnSpc>
                              <a:spcPct val="150000"/>
                            </a:lnSpc>
                            <a:buFont typeface="Wingdings" panose="05000000000000000000" pitchFamily="2" charset="2"/>
                            <a:buNone/>
                          </a:pPr>
                          <a:r>
                            <a:rPr kumimoji="0" lang="en-US" altLang="zh-CN" sz="1800" b="1" i="1" dirty="0">
                              <a:effectLst>
                                <a:outerShdw blurRad="38100" dist="38100" dir="2700000" algn="tl">
                                  <a:srgbClr val="C0C0C0"/>
                                </a:outerShdw>
                              </a:effectLst>
                              <a:latin typeface="Times New Roman" panose="02020603050405020304" pitchFamily="18" charset="0"/>
                            </a:rPr>
                            <a:t>c</a:t>
                          </a:r>
                          <a:r>
                            <a:rPr kumimoji="0" lang="en-US" altLang="zh-CN" sz="1800" b="1" dirty="0">
                              <a:effectLst>
                                <a:outerShdw blurRad="38100" dist="38100" dir="2700000" algn="tl">
                                  <a:srgbClr val="C0C0C0"/>
                                </a:outerShdw>
                              </a:effectLst>
                              <a:latin typeface="Times New Roman" panose="02020603050405020304" pitchFamily="18" charset="0"/>
                            </a:rPr>
                            <a:t>·</a:t>
                          </a:r>
                          <a:r>
                            <a:rPr kumimoji="0" lang="en-US" altLang="zh-CN" sz="1800" b="1" i="1" dirty="0">
                              <a:effectLst>
                                <a:outerShdw blurRad="38100" dist="38100" dir="2700000" algn="tl">
                                  <a:srgbClr val="C0C0C0"/>
                                </a:outerShdw>
                              </a:effectLst>
                              <a:latin typeface="Times New Roman" panose="02020603050405020304" pitchFamily="18" charset="0"/>
                            </a:rPr>
                            <a:t>K</a:t>
                          </a:r>
                          <a:r>
                            <a:rPr kumimoji="0" lang="en-US" altLang="zh-CN" sz="1800" b="1" baseline="-25000" dirty="0">
                              <a:effectLst>
                                <a:outerShdw blurRad="38100" dist="38100" dir="2700000" algn="tl">
                                  <a:srgbClr val="C0C0C0"/>
                                </a:outerShdw>
                              </a:effectLst>
                              <a:latin typeface="Times New Roman" panose="02020603050405020304" pitchFamily="18" charset="0"/>
                            </a:rPr>
                            <a:t>a2</a:t>
                          </a:r>
                          <a:r>
                            <a:rPr kumimoji="0" lang="en-US" altLang="zh-CN" sz="1800" b="1" dirty="0">
                              <a:effectLst>
                                <a:outerShdw blurRad="38100" dist="38100" dir="2700000" algn="tl">
                                  <a:srgbClr val="C0C0C0"/>
                                </a:outerShdw>
                              </a:effectLst>
                              <a:latin typeface="Times New Roman" panose="02020603050405020304" pitchFamily="18" charset="0"/>
                            </a:rPr>
                            <a:t>≥20</a:t>
                          </a:r>
                          <a:r>
                            <a:rPr kumimoji="0" lang="en-US" altLang="zh-CN" sz="1800" b="1" i="1" dirty="0">
                              <a:effectLst>
                                <a:outerShdw blurRad="38100" dist="38100" dir="2700000" algn="tl">
                                  <a:srgbClr val="C0C0C0"/>
                                </a:outerShdw>
                              </a:effectLst>
                              <a:latin typeface="Times New Roman" panose="02020603050405020304" pitchFamily="18" charset="0"/>
                            </a:rPr>
                            <a:t>K</a:t>
                          </a:r>
                          <a:r>
                            <a:rPr kumimoji="0" lang="en-US" altLang="zh-CN" sz="1800" b="1" baseline="-25000" dirty="0">
                              <a:effectLst>
                                <a:outerShdw blurRad="38100" dist="38100" dir="2700000" algn="tl">
                                  <a:srgbClr val="C0C0C0"/>
                                </a:outerShdw>
                              </a:effectLst>
                              <a:latin typeface="Times New Roman" panose="02020603050405020304" pitchFamily="18" charset="0"/>
                            </a:rPr>
                            <a:t>w </a:t>
                          </a:r>
                        </a:p>
                        <a:p>
                          <a:pPr marL="0" indent="0" algn="ctr">
                            <a:lnSpc>
                              <a:spcPct val="150000"/>
                            </a:lnSpc>
                            <a:buFont typeface="Wingdings" panose="05000000000000000000" pitchFamily="2" charset="2"/>
                            <a:buNone/>
                          </a:pPr>
                          <a:r>
                            <a:rPr kumimoji="0" lang="en-US" altLang="zh-CN" sz="1800" b="1" i="1" dirty="0">
                              <a:effectLst>
                                <a:outerShdw blurRad="38100" dist="38100" dir="2700000" algn="tl">
                                  <a:srgbClr val="C0C0C0"/>
                                </a:outerShdw>
                              </a:effectLst>
                              <a:latin typeface="Times New Roman" panose="02020603050405020304" pitchFamily="18" charset="0"/>
                            </a:rPr>
                            <a:t>K</a:t>
                          </a:r>
                          <a:r>
                            <a:rPr kumimoji="0" lang="en-US" altLang="zh-CN" sz="1800" b="1" baseline="-25000" dirty="0">
                              <a:effectLst>
                                <a:outerShdw blurRad="38100" dist="38100" dir="2700000" algn="tl">
                                  <a:srgbClr val="C0C0C0"/>
                                </a:outerShdw>
                              </a:effectLst>
                              <a:latin typeface="Times New Roman" panose="02020603050405020304" pitchFamily="18" charset="0"/>
                            </a:rPr>
                            <a:t>a1</a:t>
                          </a:r>
                          <a:r>
                            <a:rPr kumimoji="0" lang="el-GR" altLang="zh-CN" sz="1800" b="1" i="1" baseline="30000" dirty="0">
                              <a:effectLst>
                                <a:outerShdw blurRad="38100" dist="38100" dir="2700000" algn="tl">
                                  <a:srgbClr val="C0C0C0"/>
                                </a:outerShdw>
                              </a:effectLst>
                              <a:latin typeface="Times New Roman" panose="02020603050405020304" pitchFamily="18" charset="0"/>
                            </a:rPr>
                            <a:t> </a:t>
                          </a:r>
                          <a:r>
                            <a:rPr kumimoji="0" lang="el-GR" altLang="zh-CN" sz="1800" b="1" baseline="30000" dirty="0">
                              <a:effectLst>
                                <a:outerShdw blurRad="38100" dist="38100" dir="2700000" algn="tl">
                                  <a:srgbClr val="C0C0C0"/>
                                </a:outerShdw>
                              </a:effectLst>
                              <a:latin typeface="Times New Roman" panose="02020603050405020304" pitchFamily="18" charset="0"/>
                            </a:rPr>
                            <a:t>ϴ</a:t>
                          </a:r>
                          <a:r>
                            <a:rPr kumimoji="0" lang="el-GR" altLang="zh-CN" sz="1800" b="1" i="1" baseline="30000" dirty="0">
                              <a:effectLst>
                                <a:outerShdw blurRad="38100" dist="38100" dir="2700000" algn="tl">
                                  <a:srgbClr val="C0C0C0"/>
                                </a:outerShdw>
                              </a:effectLst>
                              <a:latin typeface="Times New Roman" panose="02020603050405020304" pitchFamily="18" charset="0"/>
                            </a:rPr>
                            <a:t> </a:t>
                          </a:r>
                          <a:r>
                            <a:rPr kumimoji="0" lang="en-US" altLang="zh-CN" sz="1800" b="1" dirty="0">
                              <a:effectLst>
                                <a:outerShdw blurRad="38100" dist="38100" dir="2700000" algn="tl">
                                  <a:srgbClr val="C0C0C0"/>
                                </a:outerShdw>
                              </a:effectLst>
                              <a:latin typeface="Times New Roman" panose="02020603050405020304" pitchFamily="18" charset="0"/>
                            </a:rPr>
                            <a:t>/</a:t>
                          </a:r>
                          <a:r>
                            <a:rPr kumimoji="0" lang="en-US" altLang="zh-CN" sz="1800" b="1" i="1" dirty="0">
                              <a:effectLst>
                                <a:outerShdw blurRad="38100" dist="38100" dir="2700000" algn="tl">
                                  <a:srgbClr val="C0C0C0"/>
                                </a:outerShdw>
                              </a:effectLst>
                              <a:latin typeface="Times New Roman" panose="02020603050405020304" pitchFamily="18" charset="0"/>
                            </a:rPr>
                            <a:t>K</a:t>
                          </a:r>
                          <a:r>
                            <a:rPr kumimoji="0" lang="en-US" altLang="zh-CN" sz="1800" b="1" baseline="-25000" dirty="0">
                              <a:effectLst>
                                <a:outerShdw blurRad="38100" dist="38100" dir="2700000" algn="tl">
                                  <a:srgbClr val="C0C0C0"/>
                                </a:outerShdw>
                              </a:effectLst>
                              <a:latin typeface="Times New Roman" panose="02020603050405020304" pitchFamily="18" charset="0"/>
                            </a:rPr>
                            <a:t>a2</a:t>
                          </a:r>
                          <a:r>
                            <a:rPr kumimoji="0" lang="el-GR" altLang="zh-CN" sz="1800" b="1" i="1" baseline="30000" dirty="0">
                              <a:effectLst>
                                <a:outerShdw blurRad="38100" dist="38100" dir="2700000" algn="tl">
                                  <a:srgbClr val="C0C0C0"/>
                                </a:outerShdw>
                              </a:effectLst>
                              <a:latin typeface="Times New Roman" panose="02020603050405020304" pitchFamily="18" charset="0"/>
                            </a:rPr>
                            <a:t> </a:t>
                          </a:r>
                          <a:r>
                            <a:rPr kumimoji="0" lang="el-GR" altLang="zh-CN" sz="1800" b="1" baseline="30000" dirty="0">
                              <a:effectLst>
                                <a:outerShdw blurRad="38100" dist="38100" dir="2700000" algn="tl">
                                  <a:srgbClr val="C0C0C0"/>
                                </a:outerShdw>
                              </a:effectLst>
                              <a:latin typeface="Times New Roman" panose="02020603050405020304" pitchFamily="18" charset="0"/>
                            </a:rPr>
                            <a:t>ϴ</a:t>
                          </a:r>
                          <a:r>
                            <a:rPr kumimoji="0" lang="el-GR" altLang="zh-CN" sz="1800" b="1" i="1" baseline="30000" dirty="0">
                              <a:effectLst>
                                <a:outerShdw blurRad="38100" dist="38100" dir="2700000" algn="tl">
                                  <a:srgbClr val="C0C0C0"/>
                                </a:outerShdw>
                              </a:effectLst>
                              <a:latin typeface="Times New Roman" panose="02020603050405020304" pitchFamily="18" charset="0"/>
                            </a:rPr>
                            <a:t> </a:t>
                          </a:r>
                          <a:r>
                            <a:rPr kumimoji="0" lang="en-US" altLang="zh-CN" sz="1800" b="1" dirty="0">
                              <a:effectLst>
                                <a:outerShdw blurRad="38100" dist="38100" dir="2700000" algn="tl">
                                  <a:srgbClr val="C0C0C0"/>
                                </a:outerShdw>
                              </a:effectLst>
                              <a:latin typeface="Times New Roman" panose="02020603050405020304" pitchFamily="18" charset="0"/>
                            </a:rPr>
                            <a:t>≥10</a:t>
                          </a:r>
                          <a:r>
                            <a:rPr kumimoji="0" lang="en-US" altLang="zh-CN" sz="1800" b="1" baseline="30000" dirty="0">
                              <a:effectLst>
                                <a:outerShdw blurRad="38100" dist="38100" dir="2700000" algn="tl">
                                  <a:srgbClr val="C0C0C0"/>
                                </a:outerShdw>
                              </a:effectLst>
                              <a:latin typeface="Times New Roman" panose="02020603050405020304" pitchFamily="18" charset="0"/>
                            </a:rPr>
                            <a:t>2</a:t>
                          </a:r>
                        </a:p>
                        <a:p>
                          <a:pPr marL="0" indent="0" algn="ctr">
                            <a:lnSpc>
                              <a:spcPct val="150000"/>
                            </a:lnSpc>
                            <a:buNone/>
                          </a:pPr>
                          <a:r>
                            <a:rPr lang="en-US" altLang="zh-CN" sz="1800" b="1" i="1" dirty="0">
                              <a:effectLst>
                                <a:outerShdw blurRad="38100" dist="38100" dir="2700000" algn="tl">
                                  <a:srgbClr val="C0C0C0"/>
                                </a:outerShdw>
                              </a:effectLst>
                              <a:latin typeface="Times New Roman" panose="02020603050405020304" pitchFamily="18" charset="0"/>
                            </a:rPr>
                            <a:t>c</a:t>
                          </a:r>
                          <a:r>
                            <a:rPr lang="en-US" altLang="zh-CN" sz="1800" b="1" dirty="0">
                              <a:effectLst>
                                <a:outerShdw blurRad="38100" dist="38100" dir="2700000" algn="tl">
                                  <a:srgbClr val="C0C0C0"/>
                                </a:outerShdw>
                              </a:effectLst>
                              <a:latin typeface="Times New Roman" panose="02020603050405020304" pitchFamily="18" charset="0"/>
                            </a:rPr>
                            <a:t>/</a:t>
                          </a:r>
                          <a:r>
                            <a:rPr lang="en-US" altLang="zh-CN" sz="1800" b="1" i="1" dirty="0">
                              <a:effectLst>
                                <a:outerShdw blurRad="38100" dist="38100" dir="2700000" algn="tl">
                                  <a:srgbClr val="C0C0C0"/>
                                </a:outerShdw>
                              </a:effectLst>
                              <a:latin typeface="Times New Roman" panose="02020603050405020304" pitchFamily="18" charset="0"/>
                            </a:rPr>
                            <a:t>K</a:t>
                          </a:r>
                          <a:r>
                            <a:rPr lang="en-US" altLang="zh-CN" sz="1800" b="1" baseline="-25000" dirty="0">
                              <a:effectLst>
                                <a:outerShdw blurRad="38100" dist="38100" dir="2700000" algn="tl">
                                  <a:srgbClr val="C0C0C0"/>
                                </a:outerShdw>
                              </a:effectLst>
                              <a:latin typeface="Times New Roman" panose="02020603050405020304" pitchFamily="18" charset="0"/>
                            </a:rPr>
                            <a:t>a</a:t>
                          </a:r>
                          <a:r>
                            <a:rPr lang="en-US" altLang="zh-CN" sz="1800" b="1" dirty="0">
                              <a:effectLst>
                                <a:outerShdw blurRad="38100" dist="38100" dir="2700000" algn="tl">
                                  <a:srgbClr val="C0C0C0"/>
                                </a:outerShdw>
                              </a:effectLst>
                              <a:latin typeface="Times New Roman" panose="02020603050405020304" pitchFamily="18" charset="0"/>
                            </a:rPr>
                            <a:t>≥500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altLang="zh-CN" sz="1800" b="1" dirty="0">
                            <a:effectLst>
                              <a:outerShdw blurRad="38100" dist="38100" dir="2700000" algn="tl">
                                <a:srgbClr val="C0C0C0"/>
                              </a:outerShdw>
                            </a:effectLst>
                            <a:latin typeface="Times New Roman" panose="02020603050405020304" pitchFamily="18"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1" dirty="0">
                              <a:effectLst>
                                <a:outerShdw blurRad="38100" dist="38100" dir="2700000" algn="tl">
                                  <a:srgbClr val="C0C0C0"/>
                                </a:outerShdw>
                              </a:effectLst>
                              <a:latin typeface="Times New Roman" panose="02020603050405020304" pitchFamily="18" charset="0"/>
                            </a:rPr>
                            <a:t>[H</a:t>
                          </a:r>
                          <a:r>
                            <a:rPr kumimoji="0" lang="en-US" altLang="zh-CN" sz="1800" b="1" baseline="30000" dirty="0">
                              <a:effectLst>
                                <a:outerShdw blurRad="38100" dist="38100" dir="2700000" algn="tl">
                                  <a:srgbClr val="C0C0C0"/>
                                </a:outerShdw>
                              </a:effectLst>
                              <a:latin typeface="Times New Roman" panose="02020603050405020304" pitchFamily="18" charset="0"/>
                            </a:rPr>
                            <a:t>+</a:t>
                          </a:r>
                          <a:r>
                            <a:rPr kumimoji="0" lang="en-US" altLang="zh-CN" sz="1800" b="1" dirty="0">
                              <a:effectLst>
                                <a:outerShdw blurRad="38100" dist="38100" dir="2700000" algn="tl">
                                  <a:srgbClr val="C0C0C0"/>
                                </a:outerShdw>
                              </a:effectLst>
                              <a:latin typeface="Times New Roman" panose="02020603050405020304" pitchFamily="18" charset="0"/>
                            </a:rPr>
                            <a:t>]=</a:t>
                          </a:r>
                          <a14:m>
                            <m:oMath xmlns:m="http://schemas.openxmlformats.org/officeDocument/2006/math">
                              <m:rad>
                                <m:radPr>
                                  <m:degHide m:val="on"/>
                                  <m:ctrlPr>
                                    <a:rPr kumimoji="0" lang="en-US" altLang="zh-CN" sz="1800" b="1" i="1" dirty="0" smtClean="0">
                                      <a:solidFill>
                                        <a:srgbClr val="836967"/>
                                      </a:solidFill>
                                      <a:latin typeface="Cambria Math"/>
                                    </a:rPr>
                                  </m:ctrlPr>
                                </m:radPr>
                                <m:deg/>
                                <m:e>
                                  <m:sSub>
                                    <m:sSubPr>
                                      <m:ctrlPr>
                                        <a:rPr kumimoji="0" lang="en-US" altLang="zh-CN" sz="1800" b="1" i="1" dirty="0" smtClean="0">
                                          <a:solidFill>
                                            <a:srgbClr val="836967"/>
                                          </a:solidFill>
                                          <a:latin typeface="Cambria Math"/>
                                        </a:rPr>
                                      </m:ctrlPr>
                                    </m:sSubPr>
                                    <m:e>
                                      <m:r>
                                        <a:rPr kumimoji="0" lang="en-US" altLang="zh-CN" sz="1800" b="1" i="1" dirty="0" smtClean="0">
                                          <a:latin typeface="Cambria Math" panose="02040503050406030204" pitchFamily="18" charset="0"/>
                                        </a:rPr>
                                        <m:t>𝑲</m:t>
                                      </m:r>
                                    </m:e>
                                    <m:sub>
                                      <m:r>
                                        <a:rPr kumimoji="0" lang="en-US" altLang="zh-CN" sz="1800" b="1" i="1" dirty="0" smtClean="0">
                                          <a:latin typeface="Cambria Math" panose="02040503050406030204" pitchFamily="18" charset="0"/>
                                        </a:rPr>
                                        <m:t>𝒂</m:t>
                                      </m:r>
                                      <m:r>
                                        <a:rPr kumimoji="0" lang="en-US" altLang="zh-CN" sz="1800" b="1" i="1" dirty="0" smtClean="0">
                                          <a:latin typeface="Cambria Math" panose="02040503050406030204" pitchFamily="18" charset="0"/>
                                        </a:rPr>
                                        <m:t>𝟏</m:t>
                                      </m:r>
                                    </m:sub>
                                  </m:sSub>
                                  <m:r>
                                    <a:rPr kumimoji="0" lang="en-US" altLang="zh-CN" sz="1800" b="1" i="1" dirty="0" smtClean="0">
                                      <a:latin typeface="Cambria Math" panose="02040503050406030204" pitchFamily="18" charset="0"/>
                                    </a:rPr>
                                    <m:t>𝒄</m:t>
                                  </m:r>
                                </m:e>
                              </m:rad>
                            </m:oMath>
                          </a14:m>
                          <a:endParaRPr lang="zh-CN" altLang="en-US" b="1" dirty="0"/>
                        </a:p>
                        <a:p>
                          <a:pPr algn="ctr"/>
                          <a:endParaRPr lang="zh-CN" altLang="en-US" b="1" dirty="0"/>
                        </a:p>
                      </a:txBody>
                      <a:tcPr/>
                    </a:tc>
                    <a:tc>
                      <a:txBody>
                        <a:bodyPr/>
                        <a:lstStyle/>
                        <a:p>
                          <a:endParaRPr lang="zh-CN" altLang="en-US" b="1" dirty="0"/>
                        </a:p>
                      </a:txBody>
                      <a:tcPr/>
                    </a:tc>
                    <a:extLst>
                      <a:ext uri="{0D108BD9-81ED-4DB2-BD59-A6C34878D82A}">
                        <a16:rowId xmlns:a16="http://schemas.microsoft.com/office/drawing/2014/main" xmlns="" val="3073377852"/>
                      </a:ext>
                    </a:extLst>
                  </a:tr>
                  <a:tr h="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altLang="zh-CN" b="1" dirty="0"/>
                        </a:p>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b="1" dirty="0"/>
                            <a:t>两性阴离子</a:t>
                          </a:r>
                        </a:p>
                      </a:txBody>
                      <a:tcPr>
                        <a:blipFill>
                          <a:blip r:embed="rId2"/>
                          <a:tile tx="0" ty="0" sx="100000" sy="100000" flip="none" algn="tl"/>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1" i="1" dirty="0">
                              <a:effectLst>
                                <a:outerShdw blurRad="38100" dist="38100" dir="2700000" algn="tl">
                                  <a:srgbClr val="C0C0C0"/>
                                </a:outerShdw>
                              </a:effectLst>
                              <a:latin typeface="Times New Roman" panose="02020603050405020304" pitchFamily="18" charset="0"/>
                            </a:rPr>
                            <a:t>c</a:t>
                          </a:r>
                          <a:r>
                            <a:rPr kumimoji="0" lang="en-US" altLang="zh-CN" sz="1800" b="1" dirty="0">
                              <a:effectLst>
                                <a:outerShdw blurRad="38100" dist="38100" dir="2700000" algn="tl">
                                  <a:srgbClr val="C0C0C0"/>
                                </a:outerShdw>
                              </a:effectLst>
                              <a:latin typeface="Times New Roman" panose="02020603050405020304" pitchFamily="18" charset="0"/>
                            </a:rPr>
                            <a:t>·</a:t>
                          </a:r>
                          <a:r>
                            <a:rPr kumimoji="0" lang="en-US" altLang="zh-CN" sz="1800" b="1" i="1" dirty="0">
                              <a:effectLst>
                                <a:outerShdw blurRad="38100" dist="38100" dir="2700000" algn="tl">
                                  <a:srgbClr val="C0C0C0"/>
                                </a:outerShdw>
                              </a:effectLst>
                              <a:latin typeface="Times New Roman" panose="02020603050405020304" pitchFamily="18" charset="0"/>
                            </a:rPr>
                            <a:t>K</a:t>
                          </a:r>
                          <a:r>
                            <a:rPr kumimoji="0" lang="en-US" altLang="zh-CN" sz="1800" b="1" baseline="-25000" dirty="0">
                              <a:effectLst>
                                <a:outerShdw blurRad="38100" dist="38100" dir="2700000" algn="tl">
                                  <a:srgbClr val="C0C0C0"/>
                                </a:outerShdw>
                              </a:effectLst>
                              <a:latin typeface="Times New Roman" panose="02020603050405020304" pitchFamily="18" charset="0"/>
                            </a:rPr>
                            <a:t>a2</a:t>
                          </a:r>
                          <a:r>
                            <a:rPr kumimoji="0" lang="en-US" altLang="zh-CN" sz="1800" b="1" dirty="0">
                              <a:effectLst>
                                <a:outerShdw blurRad="38100" dist="38100" dir="2700000" algn="tl">
                                  <a:srgbClr val="C0C0C0"/>
                                </a:outerShdw>
                              </a:effectLst>
                              <a:latin typeface="Times New Roman" panose="02020603050405020304" pitchFamily="18" charset="0"/>
                            </a:rPr>
                            <a:t>≥20</a:t>
                          </a:r>
                          <a:r>
                            <a:rPr kumimoji="0" lang="en-US" altLang="zh-CN" sz="1800" b="1" i="1" dirty="0">
                              <a:effectLst>
                                <a:outerShdw blurRad="38100" dist="38100" dir="2700000" algn="tl">
                                  <a:srgbClr val="C0C0C0"/>
                                </a:outerShdw>
                              </a:effectLst>
                              <a:latin typeface="Times New Roman" panose="02020603050405020304" pitchFamily="18" charset="0"/>
                            </a:rPr>
                            <a:t>K</a:t>
                          </a:r>
                          <a:r>
                            <a:rPr kumimoji="0" lang="en-US" altLang="zh-CN" sz="1800" b="1" baseline="-25000" dirty="0">
                              <a:effectLst>
                                <a:outerShdw blurRad="38100" dist="38100" dir="2700000" algn="tl">
                                  <a:srgbClr val="C0C0C0"/>
                                </a:outerShdw>
                              </a:effectLst>
                              <a:latin typeface="Times New Roman" panose="02020603050405020304" pitchFamily="18" charset="0"/>
                            </a:rPr>
                            <a:t>w </a:t>
                          </a:r>
                        </a:p>
                        <a:p>
                          <a:pPr marL="0" marR="0" lvl="0" indent="0" algn="ctr" defTabSz="914400" rtl="0" eaLnBrk="1" fontAlgn="auto" latinLnBrk="0" hangingPunct="1">
                            <a:lnSpc>
                              <a:spcPct val="100000"/>
                            </a:lnSpc>
                            <a:spcBef>
                              <a:spcPts val="0"/>
                            </a:spcBef>
                            <a:spcAft>
                              <a:spcPts val="0"/>
                            </a:spcAft>
                            <a:buClrTx/>
                            <a:buSzTx/>
                            <a:buFontTx/>
                            <a:buNone/>
                            <a:tabLst/>
                            <a:defRPr/>
                          </a:pPr>
                          <a:endParaRPr lang="en-US" altLang="zh-CN" sz="1800" b="1" i="1" dirty="0">
                            <a:effectLst>
                              <a:outerShdw blurRad="38100" dist="38100" dir="2700000" algn="tl">
                                <a:srgbClr val="C0C0C0"/>
                              </a:outerShdw>
                            </a:effectLst>
                            <a:latin typeface="Times New Roman" panose="02020603050405020304" pitchFamily="18"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800" b="1" i="1" dirty="0">
                              <a:effectLst>
                                <a:outerShdw blurRad="38100" dist="38100" dir="2700000" algn="tl">
                                  <a:srgbClr val="C0C0C0"/>
                                </a:outerShdw>
                              </a:effectLst>
                              <a:latin typeface="Times New Roman" panose="02020603050405020304" pitchFamily="18" charset="0"/>
                            </a:rPr>
                            <a:t>c</a:t>
                          </a:r>
                          <a:r>
                            <a:rPr lang="en-US" altLang="zh-CN" sz="1800" b="1" dirty="0">
                              <a:effectLst>
                                <a:outerShdw blurRad="38100" dist="38100" dir="2700000" algn="tl">
                                  <a:srgbClr val="C0C0C0"/>
                                </a:outerShdw>
                              </a:effectLst>
                              <a:latin typeface="Times New Roman" panose="02020603050405020304" pitchFamily="18" charset="0"/>
                            </a:rPr>
                            <a:t>&gt;20</a:t>
                          </a:r>
                          <a:r>
                            <a:rPr kumimoji="0" lang="en-US" altLang="zh-CN" sz="1800" b="1" i="1" dirty="0">
                              <a:effectLst>
                                <a:outerShdw blurRad="38100" dist="38100" dir="2700000" algn="tl">
                                  <a:srgbClr val="C0C0C0"/>
                                </a:outerShdw>
                              </a:effectLst>
                              <a:latin typeface="Times New Roman" panose="02020603050405020304" pitchFamily="18" charset="0"/>
                            </a:rPr>
                            <a:t>K</a:t>
                          </a:r>
                          <a:r>
                            <a:rPr kumimoji="0" lang="en-US" altLang="zh-CN" sz="1800" b="1" baseline="-25000" dirty="0">
                              <a:effectLst>
                                <a:outerShdw blurRad="38100" dist="38100" dir="2700000" algn="tl">
                                  <a:srgbClr val="C0C0C0"/>
                                </a:outerShdw>
                              </a:effectLst>
                              <a:latin typeface="Times New Roman" panose="02020603050405020304" pitchFamily="18" charset="0"/>
                            </a:rPr>
                            <a:t>a1</a:t>
                          </a:r>
                          <a:r>
                            <a:rPr kumimoji="0" lang="el-GR" altLang="zh-CN" sz="1800" b="1" i="1" baseline="30000" dirty="0">
                              <a:effectLst>
                                <a:outerShdw blurRad="38100" dist="38100" dir="2700000" algn="tl">
                                  <a:srgbClr val="C0C0C0"/>
                                </a:outerShdw>
                              </a:effectLst>
                              <a:latin typeface="Times New Roman" panose="02020603050405020304" pitchFamily="18" charset="0"/>
                            </a:rPr>
                            <a:t> </a:t>
                          </a:r>
                          <a:r>
                            <a:rPr kumimoji="0" lang="el-GR" altLang="zh-CN" sz="1800" b="1" baseline="30000" dirty="0">
                              <a:effectLst>
                                <a:outerShdw blurRad="38100" dist="38100" dir="2700000" algn="tl">
                                  <a:srgbClr val="C0C0C0"/>
                                </a:outerShdw>
                              </a:effectLst>
                              <a:latin typeface="Times New Roman" panose="02020603050405020304" pitchFamily="18" charset="0"/>
                            </a:rPr>
                            <a:t>ϴ</a:t>
                          </a:r>
                          <a:r>
                            <a:rPr kumimoji="0" lang="el-GR" altLang="zh-CN" sz="1800" b="1" i="1" baseline="30000" dirty="0">
                              <a:effectLst>
                                <a:outerShdw blurRad="38100" dist="38100" dir="2700000" algn="tl">
                                  <a:srgbClr val="C0C0C0"/>
                                </a:outerShdw>
                              </a:effectLst>
                              <a:latin typeface="Times New Roman" panose="02020603050405020304" pitchFamily="18" charset="0"/>
                            </a:rPr>
                            <a:t> </a:t>
                          </a:r>
                          <a:endParaRPr lang="en-US" altLang="zh-CN" sz="1800" b="1" dirty="0">
                            <a:effectLst>
                              <a:outerShdw blurRad="38100" dist="38100" dir="2700000" algn="tl">
                                <a:srgbClr val="C0C0C0"/>
                              </a:outerShdw>
                            </a:effectLst>
                            <a:latin typeface="Times New Roman" panose="02020603050405020304" pitchFamily="18" charset="0"/>
                          </a:endParaRPr>
                        </a:p>
                        <a:p>
                          <a:pPr algn="ctr"/>
                          <a:endParaRPr lang="zh-CN" altLang="en-US" b="1" dirty="0"/>
                        </a:p>
                      </a:txBody>
                      <a:tcPr>
                        <a:blipFill>
                          <a:blip r:embed="rId2"/>
                          <a:tile tx="0" ty="0" sx="100000" sy="100000" flip="none" algn="tl"/>
                        </a:blipFill>
                      </a:tcPr>
                    </a:tc>
                    <a:tc>
                      <a:txBody>
                        <a:bodyPr/>
                        <a:lstStyle/>
                        <a:p>
                          <a:pPr algn="ctr"/>
                          <a14:m>
                            <m:oMathPara xmlns:m="http://schemas.openxmlformats.org/officeDocument/2006/math">
                              <m:oMathParaPr>
                                <m:jc m:val="centerGroup"/>
                              </m:oMathParaPr>
                              <m:oMath xmlns:m="http://schemas.openxmlformats.org/officeDocument/2006/math">
                                <m:r>
                                  <m:rPr>
                                    <m:nor/>
                                  </m:rPr>
                                  <a:rPr kumimoji="0" lang="en-US" altLang="zh-CN" sz="1800" b="1" dirty="0" smtClean="0">
                                    <a:effectLst>
                                      <a:outerShdw blurRad="38100" dist="38100" dir="2700000" algn="tl">
                                        <a:srgbClr val="C0C0C0"/>
                                      </a:outerShdw>
                                    </a:effectLst>
                                    <a:latin typeface="Times New Roman" panose="02020603050405020304" pitchFamily="18" charset="0"/>
                                  </a:rPr>
                                  <m:t>[</m:t>
                                </m:r>
                                <m:r>
                                  <m:rPr>
                                    <m:nor/>
                                  </m:rPr>
                                  <a:rPr kumimoji="0" lang="en-US" altLang="zh-CN" sz="1800" b="1" dirty="0" smtClean="0">
                                    <a:effectLst>
                                      <a:outerShdw blurRad="38100" dist="38100" dir="2700000" algn="tl">
                                        <a:srgbClr val="C0C0C0"/>
                                      </a:outerShdw>
                                    </a:effectLst>
                                    <a:latin typeface="Times New Roman" panose="02020603050405020304" pitchFamily="18" charset="0"/>
                                  </a:rPr>
                                  <m:t>H</m:t>
                                </m:r>
                                <m:r>
                                  <m:rPr>
                                    <m:nor/>
                                  </m:rPr>
                                  <a:rPr kumimoji="0" lang="en-US" altLang="zh-CN" sz="1800" b="1" baseline="30000" dirty="0" smtClean="0">
                                    <a:effectLst>
                                      <a:outerShdw blurRad="38100" dist="38100" dir="2700000" algn="tl">
                                        <a:srgbClr val="C0C0C0"/>
                                      </a:outerShdw>
                                    </a:effectLst>
                                    <a:latin typeface="Times New Roman" panose="02020603050405020304" pitchFamily="18" charset="0"/>
                                  </a:rPr>
                                  <m:t>+</m:t>
                                </m:r>
                                <m:r>
                                  <m:rPr>
                                    <m:nor/>
                                  </m:rPr>
                                  <a:rPr kumimoji="0" lang="en-US" altLang="zh-CN" sz="1800" b="1" dirty="0" smtClean="0">
                                    <a:effectLst>
                                      <a:outerShdw blurRad="38100" dist="38100" dir="2700000" algn="tl">
                                        <a:srgbClr val="C0C0C0"/>
                                      </a:outerShdw>
                                    </a:effectLst>
                                    <a:latin typeface="Times New Roman" panose="02020603050405020304" pitchFamily="18" charset="0"/>
                                  </a:rPr>
                                  <m:t>]=</m:t>
                                </m:r>
                                <m:rad>
                                  <m:radPr>
                                    <m:degHide m:val="on"/>
                                    <m:ctrlPr>
                                      <a:rPr lang="zh-CN" altLang="en-US" b="1" i="1" dirty="0" smtClean="0">
                                        <a:solidFill>
                                          <a:srgbClr val="836967"/>
                                        </a:solidFill>
                                        <a:latin typeface="Cambria Math"/>
                                      </a:rPr>
                                    </m:ctrlPr>
                                  </m:radPr>
                                  <m:deg/>
                                  <m:e>
                                    <m:f>
                                      <m:fPr>
                                        <m:ctrlPr>
                                          <a:rPr lang="zh-CN" altLang="en-US" b="1" i="1" dirty="0">
                                            <a:solidFill>
                                              <a:srgbClr val="836967"/>
                                            </a:solidFill>
                                            <a:latin typeface="Cambria Math"/>
                                          </a:rPr>
                                        </m:ctrlPr>
                                      </m:fPr>
                                      <m:num>
                                        <m:sSub>
                                          <m:sSubPr>
                                            <m:ctrlPr>
                                              <a:rPr lang="zh-CN" altLang="en-US" b="1" i="1" dirty="0">
                                                <a:solidFill>
                                                  <a:srgbClr val="836967"/>
                                                </a:solidFill>
                                                <a:latin typeface="Cambria Math"/>
                                              </a:rPr>
                                            </m:ctrlPr>
                                          </m:sSubPr>
                                          <m:e>
                                            <m:r>
                                              <a:rPr lang="en-US" altLang="zh-CN" b="1" i="1" dirty="0" smtClean="0">
                                                <a:latin typeface="Cambria Math" panose="02040503050406030204" pitchFamily="18" charset="0"/>
                                              </a:rPr>
                                              <m:t>𝑲</m:t>
                                            </m:r>
                                          </m:e>
                                          <m:sub>
                                            <m:sSub>
                                              <m:sSubPr>
                                                <m:ctrlPr>
                                                  <a:rPr lang="zh-CN" altLang="en-US" b="1" i="1" dirty="0">
                                                    <a:solidFill>
                                                      <a:srgbClr val="836967"/>
                                                    </a:solidFill>
                                                    <a:latin typeface="Cambria Math"/>
                                                  </a:rPr>
                                                </m:ctrlPr>
                                              </m:sSubPr>
                                              <m:e>
                                                <m:r>
                                                  <a:rPr lang="zh-CN" altLang="en-US" b="1" i="1" dirty="0" smtClean="0">
                                                    <a:latin typeface="Cambria Math" panose="02040503050406030204" pitchFamily="18" charset="0"/>
                                                  </a:rPr>
                                                  <m:t>𝒂</m:t>
                                                </m:r>
                                              </m:e>
                                              <m:sub>
                                                <m:r>
                                                  <a:rPr lang="zh-CN" altLang="en-US" b="1" i="0" dirty="0" smtClean="0">
                                                    <a:latin typeface="Cambria Math" panose="02040503050406030204" pitchFamily="18" charset="0"/>
                                                  </a:rPr>
                                                  <m:t>𝟏</m:t>
                                                </m:r>
                                              </m:sub>
                                            </m:sSub>
                                          </m:sub>
                                        </m:sSub>
                                        <m:d>
                                          <m:dPr>
                                            <m:ctrlPr>
                                              <a:rPr lang="zh-CN" altLang="en-US" b="1" i="1" dirty="0">
                                                <a:solidFill>
                                                  <a:srgbClr val="836967"/>
                                                </a:solidFill>
                                                <a:latin typeface="Cambria Math"/>
                                              </a:rPr>
                                            </m:ctrlPr>
                                          </m:dPr>
                                          <m:e>
                                            <m:sSub>
                                              <m:sSubPr>
                                                <m:ctrlPr>
                                                  <a:rPr lang="zh-CN" altLang="en-US" b="1" i="1" dirty="0">
                                                    <a:solidFill>
                                                      <a:srgbClr val="836967"/>
                                                    </a:solidFill>
                                                    <a:latin typeface="Cambria Math"/>
                                                  </a:rPr>
                                                </m:ctrlPr>
                                              </m:sSubPr>
                                              <m:e>
                                                <m:r>
                                                  <a:rPr lang="en-US" altLang="zh-CN" b="1" i="1" dirty="0" smtClean="0">
                                                    <a:latin typeface="Cambria Math" panose="02040503050406030204" pitchFamily="18" charset="0"/>
                                                  </a:rPr>
                                                  <m:t>𝑲</m:t>
                                                </m:r>
                                              </m:e>
                                              <m:sub>
                                                <m:sSub>
                                                  <m:sSubPr>
                                                    <m:ctrlPr>
                                                      <a:rPr lang="zh-CN" altLang="en-US" b="1" i="1" dirty="0">
                                                        <a:solidFill>
                                                          <a:srgbClr val="836967"/>
                                                        </a:solidFill>
                                                        <a:latin typeface="Cambria Math"/>
                                                      </a:rPr>
                                                    </m:ctrlPr>
                                                  </m:sSubPr>
                                                  <m:e>
                                                    <m:r>
                                                      <a:rPr lang="zh-CN" altLang="en-US" b="1" i="1" dirty="0" smtClean="0">
                                                        <a:latin typeface="Cambria Math" panose="02040503050406030204" pitchFamily="18" charset="0"/>
                                                      </a:rPr>
                                                      <m:t>𝒂</m:t>
                                                    </m:r>
                                                  </m:e>
                                                  <m:sub>
                                                    <m:r>
                                                      <a:rPr lang="zh-CN" altLang="en-US" b="1" i="0" dirty="0" smtClean="0">
                                                        <a:latin typeface="Cambria Math" panose="02040503050406030204" pitchFamily="18" charset="0"/>
                                                      </a:rPr>
                                                      <m:t>𝟐</m:t>
                                                    </m:r>
                                                  </m:sub>
                                                </m:sSub>
                                              </m:sub>
                                            </m:sSub>
                                            <m:r>
                                              <a:rPr lang="zh-CN" altLang="en-US" b="1" i="1" dirty="0" smtClean="0">
                                                <a:latin typeface="Cambria Math" panose="02040503050406030204" pitchFamily="18" charset="0"/>
                                              </a:rPr>
                                              <m:t>𝒄</m:t>
                                            </m:r>
                                            <m:r>
                                              <a:rPr lang="zh-CN" altLang="en-US" b="1" i="0" dirty="0" smtClean="0">
                                                <a:latin typeface="Cambria Math" panose="02040503050406030204" pitchFamily="18" charset="0"/>
                                              </a:rPr>
                                              <m:t>+</m:t>
                                            </m:r>
                                            <m:sSub>
                                              <m:sSubPr>
                                                <m:ctrlPr>
                                                  <a:rPr lang="zh-CN" altLang="en-US" b="1" i="1" dirty="0">
                                                    <a:solidFill>
                                                      <a:srgbClr val="836967"/>
                                                    </a:solidFill>
                                                    <a:latin typeface="Cambria Math"/>
                                                  </a:rPr>
                                                </m:ctrlPr>
                                              </m:sSubPr>
                                              <m:e>
                                                <m:r>
                                                  <a:rPr lang="en-US" altLang="zh-CN" b="1" i="1" dirty="0" smtClean="0">
                                                    <a:latin typeface="Cambria Math" panose="02040503050406030204" pitchFamily="18" charset="0"/>
                                                  </a:rPr>
                                                  <m:t>𝑲</m:t>
                                                </m:r>
                                              </m:e>
                                              <m:sub>
                                                <m:r>
                                                  <a:rPr lang="zh-CN" altLang="en-US" b="1" i="1" dirty="0" smtClean="0">
                                                    <a:latin typeface="Cambria Math" panose="02040503050406030204" pitchFamily="18" charset="0"/>
                                                  </a:rPr>
                                                  <m:t>𝒘</m:t>
                                                </m:r>
                                              </m:sub>
                                            </m:sSub>
                                          </m:e>
                                        </m:d>
                                      </m:num>
                                      <m:den>
                                        <m:sSub>
                                          <m:sSubPr>
                                            <m:ctrlPr>
                                              <a:rPr lang="zh-CN" altLang="en-US" b="1" i="1" dirty="0">
                                                <a:solidFill>
                                                  <a:srgbClr val="836967"/>
                                                </a:solidFill>
                                                <a:latin typeface="Cambria Math"/>
                                              </a:rPr>
                                            </m:ctrlPr>
                                          </m:sSubPr>
                                          <m:e>
                                            <m:r>
                                              <a:rPr lang="en-US" altLang="zh-CN" b="1" i="1" dirty="0" smtClean="0">
                                                <a:latin typeface="Cambria Math" panose="02040503050406030204" pitchFamily="18" charset="0"/>
                                              </a:rPr>
                                              <m:t>𝑲</m:t>
                                            </m:r>
                                          </m:e>
                                          <m:sub>
                                            <m:sSub>
                                              <m:sSubPr>
                                                <m:ctrlPr>
                                                  <a:rPr lang="zh-CN" altLang="en-US" b="1" i="1" dirty="0">
                                                    <a:solidFill>
                                                      <a:srgbClr val="836967"/>
                                                    </a:solidFill>
                                                    <a:latin typeface="Cambria Math"/>
                                                  </a:rPr>
                                                </m:ctrlPr>
                                              </m:sSubPr>
                                              <m:e>
                                                <m:r>
                                                  <a:rPr lang="zh-CN" altLang="en-US" b="1" i="1" dirty="0" smtClean="0">
                                                    <a:latin typeface="Cambria Math" panose="02040503050406030204" pitchFamily="18" charset="0"/>
                                                  </a:rPr>
                                                  <m:t>𝒂</m:t>
                                                </m:r>
                                              </m:e>
                                              <m:sub>
                                                <m:r>
                                                  <a:rPr lang="zh-CN" altLang="en-US" b="1" i="0" dirty="0" smtClean="0">
                                                    <a:latin typeface="Cambria Math" panose="02040503050406030204" pitchFamily="18" charset="0"/>
                                                  </a:rPr>
                                                  <m:t>𝟏</m:t>
                                                </m:r>
                                              </m:sub>
                                            </m:sSub>
                                          </m:sub>
                                        </m:sSub>
                                        <m:r>
                                          <a:rPr lang="zh-CN" altLang="en-US" b="1" i="0" dirty="0" smtClean="0">
                                            <a:latin typeface="Cambria Math" panose="02040503050406030204" pitchFamily="18" charset="0"/>
                                          </a:rPr>
                                          <m:t>+</m:t>
                                        </m:r>
                                        <m:r>
                                          <a:rPr lang="zh-CN" altLang="en-US" b="1" i="1" dirty="0" smtClean="0">
                                            <a:latin typeface="Cambria Math" panose="02040503050406030204" pitchFamily="18" charset="0"/>
                                          </a:rPr>
                                          <m:t>𝒄</m:t>
                                        </m:r>
                                      </m:den>
                                    </m:f>
                                  </m:e>
                                </m:rad>
                              </m:oMath>
                            </m:oMathPara>
                          </a14:m>
                          <a:endParaRPr lang="en-US" altLang="zh-CN" b="1" dirty="0"/>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1" dirty="0">
                              <a:effectLst>
                                <a:outerShdw blurRad="38100" dist="38100" dir="2700000" algn="tl">
                                  <a:srgbClr val="C0C0C0"/>
                                </a:outerShdw>
                              </a:effectLst>
                              <a:latin typeface="Times New Roman" panose="02020603050405020304" pitchFamily="18" charset="0"/>
                            </a:rPr>
                            <a:t>[H</a:t>
                          </a:r>
                          <a:r>
                            <a:rPr kumimoji="0" lang="en-US" altLang="zh-CN" sz="1800" b="1" baseline="30000" dirty="0">
                              <a:effectLst>
                                <a:outerShdw blurRad="38100" dist="38100" dir="2700000" algn="tl">
                                  <a:srgbClr val="C0C0C0"/>
                                </a:outerShdw>
                              </a:effectLst>
                              <a:latin typeface="Times New Roman" panose="02020603050405020304" pitchFamily="18" charset="0"/>
                            </a:rPr>
                            <a:t>+</a:t>
                          </a:r>
                          <a:r>
                            <a:rPr kumimoji="0" lang="en-US" altLang="zh-CN" sz="1800" b="1" dirty="0">
                              <a:effectLst>
                                <a:outerShdw blurRad="38100" dist="38100" dir="2700000" algn="tl">
                                  <a:srgbClr val="C0C0C0"/>
                                </a:outerShdw>
                              </a:effectLst>
                              <a:latin typeface="Times New Roman" panose="02020603050405020304" pitchFamily="18" charset="0"/>
                            </a:rPr>
                            <a:t>]=</a:t>
                          </a:r>
                          <a14:m>
                            <m:oMath xmlns:m="http://schemas.openxmlformats.org/officeDocument/2006/math">
                              <m:rad>
                                <m:radPr>
                                  <m:degHide m:val="on"/>
                                  <m:ctrlPr>
                                    <a:rPr kumimoji="0" lang="en-US" altLang="zh-CN" sz="1800" b="1" i="1" dirty="0" smtClean="0">
                                      <a:solidFill>
                                        <a:srgbClr val="836967"/>
                                      </a:solidFill>
                                      <a:latin typeface="Cambria Math"/>
                                    </a:rPr>
                                  </m:ctrlPr>
                                </m:radPr>
                                <m:deg/>
                                <m:e>
                                  <m:sSub>
                                    <m:sSubPr>
                                      <m:ctrlPr>
                                        <a:rPr kumimoji="0" lang="en-US" altLang="zh-CN" sz="1800" b="1" i="1" dirty="0" smtClean="0">
                                          <a:solidFill>
                                            <a:srgbClr val="836967"/>
                                          </a:solidFill>
                                          <a:latin typeface="Cambria Math"/>
                                        </a:rPr>
                                      </m:ctrlPr>
                                    </m:sSubPr>
                                    <m:e>
                                      <m:r>
                                        <a:rPr kumimoji="0" lang="en-US" altLang="zh-CN" sz="1800" b="1" i="1" dirty="0" smtClean="0">
                                          <a:latin typeface="Cambria Math" panose="02040503050406030204" pitchFamily="18" charset="0"/>
                                        </a:rPr>
                                        <m:t>𝑲</m:t>
                                      </m:r>
                                    </m:e>
                                    <m:sub>
                                      <m:r>
                                        <a:rPr kumimoji="0" lang="en-US" altLang="zh-CN" sz="1800" b="1" i="1" dirty="0" smtClean="0">
                                          <a:latin typeface="Cambria Math" panose="02040503050406030204" pitchFamily="18" charset="0"/>
                                        </a:rPr>
                                        <m:t>𝒂</m:t>
                                      </m:r>
                                      <m:r>
                                        <a:rPr kumimoji="0" lang="en-US" altLang="zh-CN" sz="1800" b="1" i="1" dirty="0" smtClean="0">
                                          <a:latin typeface="Cambria Math" panose="02040503050406030204" pitchFamily="18" charset="0"/>
                                        </a:rPr>
                                        <m:t>𝟏</m:t>
                                      </m:r>
                                    </m:sub>
                                  </m:sSub>
                                  <m:sSub>
                                    <m:sSubPr>
                                      <m:ctrlPr>
                                        <a:rPr kumimoji="0" lang="en-US" altLang="zh-CN" sz="1800" b="1" i="1" dirty="0" smtClean="0">
                                          <a:solidFill>
                                            <a:srgbClr val="836967"/>
                                          </a:solidFill>
                                          <a:latin typeface="Cambria Math"/>
                                        </a:rPr>
                                      </m:ctrlPr>
                                    </m:sSubPr>
                                    <m:e>
                                      <m:r>
                                        <a:rPr kumimoji="0" lang="en-US" altLang="zh-CN" sz="1800" b="1" i="1" dirty="0" smtClean="0">
                                          <a:latin typeface="Cambria Math" panose="02040503050406030204" pitchFamily="18" charset="0"/>
                                        </a:rPr>
                                        <m:t>𝑲</m:t>
                                      </m:r>
                                    </m:e>
                                    <m:sub>
                                      <m:r>
                                        <a:rPr kumimoji="0" lang="en-US" altLang="zh-CN" sz="1800" b="1" i="1" dirty="0" smtClean="0">
                                          <a:latin typeface="Cambria Math" panose="02040503050406030204" pitchFamily="18" charset="0"/>
                                        </a:rPr>
                                        <m:t>𝒂</m:t>
                                      </m:r>
                                      <m:r>
                                        <a:rPr kumimoji="0" lang="en-US" altLang="zh-CN" sz="1800" b="1" i="1" dirty="0" smtClean="0">
                                          <a:latin typeface="Cambria Math" panose="02040503050406030204" pitchFamily="18" charset="0"/>
                                        </a:rPr>
                                        <m:t>𝟐</m:t>
                                      </m:r>
                                    </m:sub>
                                  </m:sSub>
                                </m:e>
                              </m:rad>
                            </m:oMath>
                          </a14:m>
                          <a:endParaRPr lang="zh-CN" altLang="en-US" b="1" dirty="0"/>
                        </a:p>
                      </a:txBody>
                      <a:tcPr>
                        <a:blipFill>
                          <a:blip r:embed="rId2"/>
                          <a:tile tx="0" ty="0" sx="100000" sy="100000" flip="none" algn="tl"/>
                        </a:blipFill>
                      </a:tcPr>
                    </a:tc>
                    <a:tc>
                      <a:txBody>
                        <a:bodyPr/>
                        <a:lstStyle/>
                        <a:p>
                          <a:endParaRPr lang="zh-CN" altLang="en-US" b="1" dirty="0"/>
                        </a:p>
                      </a:txBody>
                      <a:tcPr>
                        <a:blipFill>
                          <a:blip r:embed="rId2"/>
                          <a:tile tx="0" ty="0" sx="100000" sy="100000" flip="none" algn="tl"/>
                        </a:blipFill>
                      </a:tcPr>
                    </a:tc>
                    <a:extLst>
                      <a:ext uri="{0D108BD9-81ED-4DB2-BD59-A6C34878D82A}">
                        <a16:rowId xmlns:a16="http://schemas.microsoft.com/office/drawing/2014/main" xmlns="" val="2015995105"/>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b="1" dirty="0"/>
                            <a:t>   弱酸弱碱离子对两性物质溶液</a:t>
                          </a:r>
                          <a:endParaRPr lang="en-US" altLang="zh-CN" b="1" dirty="0"/>
                        </a:p>
                      </a:txBody>
                      <a:tcP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altLang="zh-CN" sz="1800" b="1" i="1" dirty="0">
                            <a:latin typeface="Times New Roman" panose="02020603050405020304" pitchFamily="18" charset="0"/>
                            <a:cs typeface="Times New Roman" panose="02020603050405020304" pitchFamily="18"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800" b="1" i="1" dirty="0" err="1">
                              <a:latin typeface="Times New Roman" panose="02020603050405020304" pitchFamily="18" charset="0"/>
                              <a:cs typeface="Times New Roman" panose="02020603050405020304" pitchFamily="18" charset="0"/>
                            </a:rPr>
                            <a:t>c</a:t>
                          </a:r>
                          <a:r>
                            <a:rPr lang="en-US" altLang="zh-CN" sz="1800" b="1" i="1" baseline="-25000" dirty="0" err="1">
                              <a:latin typeface="Times New Roman" panose="02020603050405020304" pitchFamily="18" charset="0"/>
                              <a:cs typeface="Times New Roman" panose="02020603050405020304" pitchFamily="18" charset="0"/>
                            </a:rPr>
                            <a:t>r</a:t>
                          </a:r>
                          <a:r>
                            <a:rPr lang="en-US" altLang="zh-CN" sz="1800" b="1" i="1" dirty="0" err="1">
                              <a:latin typeface="Times New Roman" panose="02020603050405020304" pitchFamily="18" charset="0"/>
                              <a:cs typeface="Times New Roman" panose="02020603050405020304" pitchFamily="18" charset="0"/>
                            </a:rPr>
                            <a:t>K</a:t>
                          </a:r>
                          <a:r>
                            <a:rPr lang="en-US" altLang="zh-CN" sz="1800" b="1" i="1" baseline="-25000" dirty="0" err="1">
                              <a:latin typeface="Times New Roman" panose="02020603050405020304" pitchFamily="18" charset="0"/>
                              <a:cs typeface="Times New Roman" panose="02020603050405020304" pitchFamily="18" charset="0"/>
                            </a:rPr>
                            <a:t>a</a:t>
                          </a:r>
                          <a:r>
                            <a:rPr lang="en-US" altLang="zh-CN" sz="1800" b="1" i="1" baseline="300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1800" b="1" i="1"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1800" b="1" dirty="0">
                              <a:latin typeface="Times New Roman" panose="02020603050405020304" pitchFamily="18" charset="0"/>
                              <a:cs typeface="Times New Roman" panose="02020603050405020304" pitchFamily="18" charset="0"/>
                              <a:sym typeface="Symbol" panose="05050102010706020507" pitchFamily="18" charset="2"/>
                            </a:rPr>
                            <a:t>20K</a:t>
                          </a:r>
                          <a:r>
                            <a:rPr lang="en-US" altLang="zh-CN" sz="1800" b="1" baseline="-25000" dirty="0">
                              <a:latin typeface="Times New Roman" panose="02020603050405020304" pitchFamily="18" charset="0"/>
                              <a:cs typeface="Times New Roman" panose="02020603050405020304" pitchFamily="18" charset="0"/>
                              <a:sym typeface="Symbol" panose="05050102010706020507" pitchFamily="18" charset="2"/>
                            </a:rPr>
                            <a:t>w</a:t>
                          </a:r>
                          <a:r>
                            <a:rPr lang="en-US" altLang="zh-CN" sz="1800" b="1" baseline="30000" dirty="0">
                              <a:latin typeface="Times New Roman" panose="02020603050405020304" pitchFamily="18" charset="0"/>
                              <a:cs typeface="Times New Roman" panose="02020603050405020304" pitchFamily="18" charset="0"/>
                              <a:sym typeface="Symbol" panose="05050102010706020507" pitchFamily="18" charset="2"/>
                            </a:rPr>
                            <a:t></a:t>
                          </a:r>
                          <a:r>
                            <a:rPr lang="zh-CN" altLang="en-US" sz="1800" b="1" dirty="0">
                              <a:latin typeface="Arial" panose="020B0604020202020204" pitchFamily="34" charset="0"/>
                              <a:sym typeface="Symbol" panose="05050102010706020507" pitchFamily="18" charset="2"/>
                            </a:rPr>
                            <a:t>且</a:t>
                          </a:r>
                          <a:endParaRPr lang="en-US" altLang="zh-CN" sz="1800" b="1" dirty="0">
                            <a:latin typeface="Arial" panose="020B0604020202020204" pitchFamily="34" charset="0"/>
                            <a:sym typeface="Symbol" panose="05050102010706020507" pitchFamily="18" charset="2"/>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800" b="1" i="1" dirty="0" err="1">
                              <a:latin typeface="Times New Roman" panose="02020603050405020304" pitchFamily="18" charset="0"/>
                              <a:cs typeface="Times New Roman" panose="02020603050405020304" pitchFamily="18" charset="0"/>
                              <a:sym typeface="Symbol" panose="05050102010706020507" pitchFamily="18" charset="2"/>
                            </a:rPr>
                            <a:t>c</a:t>
                          </a:r>
                          <a:r>
                            <a:rPr lang="en-US" altLang="zh-CN" sz="1800" b="1" i="1" baseline="-25000" dirty="0" err="1">
                              <a:latin typeface="Times New Roman" panose="02020603050405020304" pitchFamily="18" charset="0"/>
                              <a:cs typeface="Times New Roman" panose="02020603050405020304" pitchFamily="18" charset="0"/>
                              <a:sym typeface="Symbol" panose="05050102010706020507" pitchFamily="18" charset="2"/>
                            </a:rPr>
                            <a:t>r</a:t>
                          </a:r>
                          <a:r>
                            <a:rPr lang="en-US" altLang="zh-CN" sz="1800" b="1" dirty="0">
                              <a:latin typeface="Times New Roman" panose="02020603050405020304" pitchFamily="18" charset="0"/>
                              <a:cs typeface="Times New Roman" panose="02020603050405020304" pitchFamily="18" charset="0"/>
                              <a:sym typeface="Symbol" panose="05050102010706020507" pitchFamily="18" charset="2"/>
                            </a:rPr>
                            <a:t> 20</a:t>
                          </a:r>
                          <a:r>
                            <a:rPr lang="en-US" altLang="zh-CN" sz="1800" b="1" i="1" dirty="0">
                              <a:latin typeface="Times New Roman" panose="02020603050405020304" pitchFamily="18" charset="0"/>
                              <a:cs typeface="Times New Roman" panose="02020603050405020304" pitchFamily="18" charset="0"/>
                              <a:sym typeface="Symbol" panose="05050102010706020507" pitchFamily="18" charset="2"/>
                            </a:rPr>
                            <a:t>K</a:t>
                          </a:r>
                          <a:r>
                            <a:rPr lang="en-US" altLang="zh-CN" sz="1800" b="1" i="1" baseline="-25000" dirty="0">
                              <a:latin typeface="Times New Roman" panose="02020603050405020304" pitchFamily="18" charset="0"/>
                              <a:cs typeface="Times New Roman" panose="02020603050405020304" pitchFamily="18" charset="0"/>
                              <a:sym typeface="Symbol" panose="05050102010706020507" pitchFamily="18" charset="2"/>
                            </a:rPr>
                            <a:t>a</a:t>
                          </a:r>
                          <a:r>
                            <a:rPr lang="en-US" altLang="zh-CN" sz="1800" b="1" i="1" baseline="30000" dirty="0">
                              <a:latin typeface="Times New Roman" panose="02020603050405020304" pitchFamily="18" charset="0"/>
                              <a:cs typeface="Times New Roman" panose="02020603050405020304" pitchFamily="18" charset="0"/>
                              <a:sym typeface="Symbol" panose="05050102010706020507" pitchFamily="18" charset="2"/>
                            </a:rPr>
                            <a:t></a:t>
                          </a:r>
                          <a:r>
                            <a:rPr lang="zh-CN" altLang="en-US" sz="1800" b="1" i="1" baseline="30000" dirty="0">
                              <a:latin typeface="Times New Roman" panose="02020603050405020304" pitchFamily="18" charset="0"/>
                              <a:cs typeface="Times New Roman" panose="02020603050405020304" pitchFamily="18" charset="0"/>
                              <a:sym typeface="Symbol" panose="05050102010706020507" pitchFamily="18" charset="2"/>
                            </a:rPr>
                            <a:t></a:t>
                          </a:r>
                          <a:endParaRPr lang="zh-CN" altLang="en-US" sz="1800" b="1" i="1" baseline="30000" dirty="0">
                            <a:latin typeface="Times New Roman" panose="02020603050405020304" pitchFamily="18" charset="0"/>
                            <a:cs typeface="Times New Roman" panose="02020603050405020304" pitchFamily="18" charset="0"/>
                          </a:endParaRPr>
                        </a:p>
                        <a:p>
                          <a:pPr algn="ctr"/>
                          <a:endParaRPr lang="zh-CN" altLang="en-US" b="1" dirty="0"/>
                        </a:p>
                      </a:txBody>
                      <a:tcPr>
                        <a:solidFill>
                          <a:schemeClr val="bg1"/>
                        </a:solidFill>
                      </a:tcPr>
                    </a:tc>
                    <a:tc>
                      <a:txBody>
                        <a:bodyPr/>
                        <a:lstStyle/>
                        <a:p>
                          <a:pPr algn="ctr"/>
                          <a:endParaRPr kumimoji="0" lang="en-US" altLang="zh-CN" sz="1800" b="1" dirty="0">
                            <a:effectLst>
                              <a:outerShdw blurRad="38100" dist="38100" dir="2700000" algn="tl">
                                <a:srgbClr val="C0C0C0"/>
                              </a:outerShdw>
                            </a:effectLst>
                            <a:latin typeface="Times New Roman" panose="02020603050405020304" pitchFamily="18" charset="0"/>
                          </a:endParaRPr>
                        </a:p>
                        <a:p>
                          <a:pPr algn="ctr"/>
                          <a:r>
                            <a:rPr kumimoji="0" lang="en-US" altLang="zh-CN" sz="1800" b="1" dirty="0">
                              <a:effectLst>
                                <a:outerShdw blurRad="38100" dist="38100" dir="2700000" algn="tl">
                                  <a:srgbClr val="C0C0C0"/>
                                </a:outerShdw>
                              </a:effectLst>
                              <a:latin typeface="Times New Roman" panose="02020603050405020304" pitchFamily="18" charset="0"/>
                            </a:rPr>
                            <a:t>[H</a:t>
                          </a:r>
                          <a:r>
                            <a:rPr kumimoji="0" lang="en-US" altLang="zh-CN" sz="1800" b="1" baseline="30000" dirty="0">
                              <a:effectLst>
                                <a:outerShdw blurRad="38100" dist="38100" dir="2700000" algn="tl">
                                  <a:srgbClr val="C0C0C0"/>
                                </a:outerShdw>
                              </a:effectLst>
                              <a:latin typeface="Times New Roman" panose="02020603050405020304" pitchFamily="18" charset="0"/>
                            </a:rPr>
                            <a:t>+</a:t>
                          </a:r>
                          <a:r>
                            <a:rPr kumimoji="0" lang="en-US" altLang="zh-CN" sz="1800" b="1" dirty="0">
                              <a:effectLst>
                                <a:outerShdw blurRad="38100" dist="38100" dir="2700000" algn="tl">
                                  <a:srgbClr val="C0C0C0"/>
                                </a:outerShdw>
                              </a:effectLst>
                              <a:latin typeface="Times New Roman" panose="02020603050405020304" pitchFamily="18" charset="0"/>
                            </a:rPr>
                            <a:t>]=</a:t>
                          </a:r>
                          <a14:m>
                            <m:oMath xmlns:m="http://schemas.openxmlformats.org/officeDocument/2006/math">
                              <m:rad>
                                <m:radPr>
                                  <m:degHide m:val="on"/>
                                  <m:ctrlPr>
                                    <a:rPr kumimoji="0" lang="en-US" altLang="zh-CN" sz="1800" b="1" i="1" dirty="0" smtClean="0">
                                      <a:solidFill>
                                        <a:srgbClr val="836967"/>
                                      </a:solidFill>
                                      <a:latin typeface="Cambria Math"/>
                                    </a:rPr>
                                  </m:ctrlPr>
                                </m:radPr>
                                <m:deg/>
                                <m:e>
                                  <m:sSub>
                                    <m:sSubPr>
                                      <m:ctrlPr>
                                        <a:rPr kumimoji="0" lang="en-US" altLang="zh-CN" sz="1800" b="1" i="1" dirty="0" smtClean="0">
                                          <a:solidFill>
                                            <a:srgbClr val="836967"/>
                                          </a:solidFill>
                                          <a:latin typeface="Cambria Math"/>
                                        </a:rPr>
                                      </m:ctrlPr>
                                    </m:sSubPr>
                                    <m:e>
                                      <m:r>
                                        <a:rPr kumimoji="0" lang="en-US" altLang="zh-CN" sz="1800" b="1" i="1" dirty="0" smtClean="0">
                                          <a:latin typeface="Cambria Math" panose="02040503050406030204" pitchFamily="18" charset="0"/>
                                        </a:rPr>
                                        <m:t>𝑲</m:t>
                                      </m:r>
                                    </m:e>
                                    <m:sub>
                                      <m:r>
                                        <a:rPr kumimoji="0" lang="en-US" altLang="zh-CN" sz="1800" b="1" i="1" dirty="0" smtClean="0">
                                          <a:latin typeface="Cambria Math" panose="02040503050406030204" pitchFamily="18" charset="0"/>
                                        </a:rPr>
                                        <m:t>𝒂</m:t>
                                      </m:r>
                                    </m:sub>
                                  </m:sSub>
                                  <m:sSub>
                                    <m:sSubPr>
                                      <m:ctrlPr>
                                        <a:rPr kumimoji="0" lang="en-US" altLang="zh-CN" sz="1800" b="1" i="1" dirty="0" smtClean="0">
                                          <a:solidFill>
                                            <a:srgbClr val="836967"/>
                                          </a:solidFill>
                                          <a:latin typeface="Cambria Math"/>
                                        </a:rPr>
                                      </m:ctrlPr>
                                    </m:sSubPr>
                                    <m:e>
                                      <m:r>
                                        <a:rPr kumimoji="0" lang="en-US" altLang="zh-CN" sz="1800" b="1" i="1" dirty="0" smtClean="0">
                                          <a:latin typeface="Cambria Math" panose="02040503050406030204" pitchFamily="18" charset="0"/>
                                        </a:rPr>
                                        <m:t>𝑲</m:t>
                                      </m:r>
                                    </m:e>
                                    <m:sub>
                                      <m:r>
                                        <a:rPr kumimoji="0" lang="en-US" altLang="zh-CN" sz="1800" b="1" i="1" dirty="0" smtClean="0">
                                          <a:latin typeface="Cambria Math" panose="02040503050406030204" pitchFamily="18" charset="0"/>
                                        </a:rPr>
                                        <m:t>𝒂</m:t>
                                      </m:r>
                                    </m:sub>
                                  </m:sSub>
                                </m:e>
                              </m:rad>
                              <m:r>
                                <a:rPr kumimoji="0" lang="en-US" altLang="zh-CN" sz="1800" b="1" i="1" dirty="0" smtClean="0">
                                  <a:latin typeface="Cambria Math" panose="02040503050406030204" pitchFamily="18" charset="0"/>
                                </a:rPr>
                                <m:t>′</m:t>
                              </m:r>
                            </m:oMath>
                          </a14:m>
                          <a:r>
                            <a:rPr lang="zh-CN" altLang="en-US" b="1" dirty="0"/>
                            <a:t> </a:t>
                          </a:r>
                          <a:endParaRPr lang="en-US" altLang="zh-CN" b="1" dirty="0"/>
                        </a:p>
                        <a:p>
                          <a:pPr algn="ctr"/>
                          <a:endParaRPr lang="zh-CN" altLang="en-US" b="1" dirty="0"/>
                        </a:p>
                      </a:txBody>
                      <a:tcP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1600" b="1" i="1" dirty="0">
                              <a:solidFill>
                                <a:srgbClr val="CC0066"/>
                              </a:solidFill>
                              <a:latin typeface="Times New Roman" panose="02020603050405020304" pitchFamily="18" charset="0"/>
                              <a:ea typeface="楷体_GB2312" pitchFamily="49" charset="-122"/>
                            </a:rPr>
                            <a:t>K</a:t>
                          </a:r>
                          <a:r>
                            <a:rPr kumimoji="1" lang="en-US" altLang="zh-CN" sz="1600" b="1" baseline="-25000" dirty="0">
                              <a:solidFill>
                                <a:srgbClr val="CC0066"/>
                              </a:solidFill>
                              <a:latin typeface="Times New Roman" panose="02020603050405020304" pitchFamily="18" charset="0"/>
                              <a:ea typeface="楷体_GB2312" pitchFamily="49" charset="-122"/>
                            </a:rPr>
                            <a:t>a</a:t>
                          </a:r>
                          <a:r>
                            <a:rPr kumimoji="1" lang="zh-CN" altLang="en-US" sz="1600" b="1" dirty="0">
                              <a:solidFill>
                                <a:srgbClr val="CC0066"/>
                              </a:solidFill>
                              <a:latin typeface="Times New Roman" panose="02020603050405020304" pitchFamily="18" charset="0"/>
                              <a:ea typeface="楷体_GB2312" pitchFamily="49" charset="-122"/>
                            </a:rPr>
                            <a:t>是阳离子酸的酸常数</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1600" b="1" i="1" dirty="0">
                              <a:solidFill>
                                <a:srgbClr val="CC0066"/>
                              </a:solidFill>
                              <a:latin typeface="Times New Roman" panose="02020603050405020304" pitchFamily="18" charset="0"/>
                              <a:ea typeface="楷体_GB2312" pitchFamily="49" charset="-122"/>
                            </a:rPr>
                            <a:t>K</a:t>
                          </a:r>
                          <a:r>
                            <a:rPr kumimoji="1" lang="en-US" altLang="zh-CN" sz="1600" b="1" baseline="-25000" dirty="0">
                              <a:solidFill>
                                <a:srgbClr val="CC0066"/>
                              </a:solidFill>
                              <a:latin typeface="Times New Roman" panose="02020603050405020304" pitchFamily="18" charset="0"/>
                              <a:ea typeface="楷体_GB2312" pitchFamily="49" charset="-122"/>
                            </a:rPr>
                            <a:t>a</a:t>
                          </a:r>
                          <a:r>
                            <a:rPr kumimoji="1" lang="en-US" altLang="zh-CN" sz="1600" b="1" baseline="30000" dirty="0">
                              <a:solidFill>
                                <a:srgbClr val="CC0066"/>
                              </a:solidFill>
                              <a:latin typeface="Times New Roman" panose="02020603050405020304" pitchFamily="18" charset="0"/>
                              <a:ea typeface="楷体_GB2312" pitchFamily="49" charset="-122"/>
                            </a:rPr>
                            <a:t>´</a:t>
                          </a:r>
                          <a:r>
                            <a:rPr kumimoji="1" lang="zh-CN" altLang="en-US" sz="1600" b="1" dirty="0">
                              <a:solidFill>
                                <a:srgbClr val="CC0066"/>
                              </a:solidFill>
                              <a:latin typeface="Times New Roman" panose="02020603050405020304" pitchFamily="18" charset="0"/>
                              <a:ea typeface="楷体_GB2312" pitchFamily="49" charset="-122"/>
                            </a:rPr>
                            <a:t>是阴离子碱的共轭酸的酸常数</a:t>
                          </a:r>
                        </a:p>
                      </a:txBody>
                      <a:tcPr>
                        <a:solidFill>
                          <a:schemeClr val="bg1"/>
                        </a:solidFill>
                      </a:tcPr>
                    </a:tc>
                    <a:extLst>
                      <a:ext uri="{0D108BD9-81ED-4DB2-BD59-A6C34878D82A}">
                        <a16:rowId xmlns:a16="http://schemas.microsoft.com/office/drawing/2014/main" xmlns="" val="1464366726"/>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b="1" dirty="0"/>
                            <a:t>    </a:t>
                          </a:r>
                          <a:endParaRPr lang="en-US" altLang="zh-CN" b="1" dirty="0"/>
                        </a:p>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b="1" dirty="0"/>
                            <a:t>氨基酸型两性物质溶液</a:t>
                          </a:r>
                        </a:p>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b="1" dirty="0"/>
                        </a:p>
                      </a:txBody>
                      <a:tcPr>
                        <a:solidFill>
                          <a:schemeClr val="accent5">
                            <a:lumMod val="20000"/>
                            <a:lumOff val="80000"/>
                          </a:schemeClr>
                        </a:solidFill>
                      </a:tcPr>
                    </a:tc>
                    <a:tc>
                      <a:txBody>
                        <a:bodyPr/>
                        <a:lstStyle/>
                        <a:p>
                          <a:pPr algn="ctr"/>
                          <a:endParaRPr lang="zh-CN" altLang="en-US" b="1" dirty="0"/>
                        </a:p>
                      </a:txBody>
                      <a:tcPr>
                        <a:solidFill>
                          <a:schemeClr val="accent5">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altLang="zh-CN" sz="1800" b="1" dirty="0">
                            <a:effectLst>
                              <a:outerShdw blurRad="38100" dist="38100" dir="2700000" algn="tl">
                                <a:srgbClr val="C0C0C0"/>
                              </a:outerShdw>
                            </a:effectLst>
                            <a:latin typeface="Times New Roman" panose="02020603050405020304" pitchFamily="18"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1" dirty="0">
                              <a:effectLst>
                                <a:outerShdw blurRad="38100" dist="38100" dir="2700000" algn="tl">
                                  <a:srgbClr val="C0C0C0"/>
                                </a:outerShdw>
                              </a:effectLst>
                              <a:latin typeface="Times New Roman" panose="02020603050405020304" pitchFamily="18" charset="0"/>
                            </a:rPr>
                            <a:t>[H</a:t>
                          </a:r>
                          <a:r>
                            <a:rPr kumimoji="0" lang="en-US" altLang="zh-CN" sz="1800" b="1" baseline="30000" dirty="0">
                              <a:effectLst>
                                <a:outerShdw blurRad="38100" dist="38100" dir="2700000" algn="tl">
                                  <a:srgbClr val="C0C0C0"/>
                                </a:outerShdw>
                              </a:effectLst>
                              <a:latin typeface="Times New Roman" panose="02020603050405020304" pitchFamily="18" charset="0"/>
                            </a:rPr>
                            <a:t>+</a:t>
                          </a:r>
                          <a:r>
                            <a:rPr kumimoji="0" lang="en-US" altLang="zh-CN" sz="1800" b="1" dirty="0">
                              <a:effectLst>
                                <a:outerShdw blurRad="38100" dist="38100" dir="2700000" algn="tl">
                                  <a:srgbClr val="C0C0C0"/>
                                </a:outerShdw>
                              </a:effectLst>
                              <a:latin typeface="Times New Roman" panose="02020603050405020304" pitchFamily="18" charset="0"/>
                            </a:rPr>
                            <a:t>]=</a:t>
                          </a:r>
                          <a14:m>
                            <m:oMath xmlns:m="http://schemas.openxmlformats.org/officeDocument/2006/math">
                              <m:rad>
                                <m:radPr>
                                  <m:degHide m:val="on"/>
                                  <m:ctrlPr>
                                    <a:rPr kumimoji="0" lang="en-US" altLang="zh-CN" sz="1800" b="1" i="1" dirty="0" smtClean="0">
                                      <a:solidFill>
                                        <a:srgbClr val="836967"/>
                                      </a:solidFill>
                                      <a:latin typeface="Cambria Math"/>
                                    </a:rPr>
                                  </m:ctrlPr>
                                </m:radPr>
                                <m:deg/>
                                <m:e>
                                  <m:sSub>
                                    <m:sSubPr>
                                      <m:ctrlPr>
                                        <a:rPr kumimoji="0" lang="en-US" altLang="zh-CN" sz="1800" b="1" i="1" dirty="0" smtClean="0">
                                          <a:solidFill>
                                            <a:srgbClr val="836967"/>
                                          </a:solidFill>
                                          <a:latin typeface="Cambria Math"/>
                                        </a:rPr>
                                      </m:ctrlPr>
                                    </m:sSubPr>
                                    <m:e>
                                      <m:r>
                                        <a:rPr kumimoji="0" lang="en-US" altLang="zh-CN" sz="1800" b="1" i="1" dirty="0" smtClean="0">
                                          <a:latin typeface="Cambria Math" panose="02040503050406030204" pitchFamily="18" charset="0"/>
                                        </a:rPr>
                                        <m:t>𝑲</m:t>
                                      </m:r>
                                    </m:e>
                                    <m:sub>
                                      <m:r>
                                        <a:rPr kumimoji="0" lang="en-US" altLang="zh-CN" sz="1800" b="1" i="1" dirty="0" smtClean="0">
                                          <a:latin typeface="Cambria Math" panose="02040503050406030204" pitchFamily="18" charset="0"/>
                                        </a:rPr>
                                        <m:t>𝒂</m:t>
                                      </m:r>
                                    </m:sub>
                                  </m:sSub>
                                  <m:sSub>
                                    <m:sSubPr>
                                      <m:ctrlPr>
                                        <a:rPr kumimoji="0" lang="en-US" altLang="zh-CN" sz="1800" b="1" i="1" dirty="0" smtClean="0">
                                          <a:solidFill>
                                            <a:srgbClr val="836967"/>
                                          </a:solidFill>
                                          <a:latin typeface="Cambria Math"/>
                                        </a:rPr>
                                      </m:ctrlPr>
                                    </m:sSubPr>
                                    <m:e>
                                      <m:r>
                                        <a:rPr kumimoji="0" lang="en-US" altLang="zh-CN" sz="1800" b="1" i="1" dirty="0" smtClean="0">
                                          <a:latin typeface="Cambria Math" panose="02040503050406030204" pitchFamily="18" charset="0"/>
                                        </a:rPr>
                                        <m:t>𝑲</m:t>
                                      </m:r>
                                    </m:e>
                                    <m:sub>
                                      <m:r>
                                        <a:rPr kumimoji="0" lang="en-US" altLang="zh-CN" sz="1800" b="1" i="1" dirty="0" smtClean="0">
                                          <a:latin typeface="Cambria Math" panose="02040503050406030204" pitchFamily="18" charset="0"/>
                                        </a:rPr>
                                        <m:t>𝒂</m:t>
                                      </m:r>
                                    </m:sub>
                                  </m:sSub>
                                </m:e>
                              </m:rad>
                              <m:r>
                                <a:rPr kumimoji="0" lang="en-US" altLang="zh-CN" sz="1800" b="1" i="1" dirty="0" smtClean="0">
                                  <a:latin typeface="Cambria Math" panose="02040503050406030204" pitchFamily="18" charset="0"/>
                                </a:rPr>
                                <m:t>′</m:t>
                              </m:r>
                            </m:oMath>
                          </a14:m>
                          <a:r>
                            <a:rPr lang="zh-CN" altLang="en-US" b="1" dirty="0"/>
                            <a:t> </a:t>
                          </a:r>
                          <a:endParaRPr lang="en-US" altLang="zh-CN" b="1" dirty="0"/>
                        </a:p>
                        <a:p>
                          <a:pPr algn="ctr"/>
                          <a:endParaRPr lang="zh-CN" altLang="en-US" b="1" dirty="0"/>
                        </a:p>
                      </a:txBody>
                      <a:tcPr>
                        <a:solidFill>
                          <a:schemeClr val="accent5">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1600" b="1" i="1" dirty="0">
                              <a:solidFill>
                                <a:srgbClr val="CC0066"/>
                              </a:solidFill>
                              <a:latin typeface="Times New Roman" panose="02020603050405020304" pitchFamily="18" charset="0"/>
                              <a:ea typeface="楷体_GB2312" pitchFamily="49" charset="-122"/>
                            </a:rPr>
                            <a:t>K</a:t>
                          </a:r>
                          <a:r>
                            <a:rPr kumimoji="1" lang="en-US" altLang="zh-CN" sz="1600" b="1" baseline="-25000" dirty="0">
                              <a:solidFill>
                                <a:srgbClr val="CC0066"/>
                              </a:solidFill>
                              <a:latin typeface="Times New Roman" panose="02020603050405020304" pitchFamily="18" charset="0"/>
                              <a:ea typeface="楷体_GB2312" pitchFamily="49" charset="-122"/>
                            </a:rPr>
                            <a:t>a</a:t>
                          </a:r>
                          <a:r>
                            <a:rPr kumimoji="1" lang="zh-CN" altLang="en-US" sz="1600" b="1" dirty="0">
                              <a:solidFill>
                                <a:srgbClr val="CC0066"/>
                              </a:solidFill>
                              <a:latin typeface="Times New Roman" panose="02020603050405020304" pitchFamily="18" charset="0"/>
                              <a:ea typeface="楷体_GB2312" pitchFamily="49" charset="-122"/>
                            </a:rPr>
                            <a:t>是其自身的酸常数</a:t>
                          </a:r>
                          <a:endParaRPr kumimoji="1" lang="en-US" altLang="zh-CN" sz="1600" b="1" dirty="0">
                            <a:solidFill>
                              <a:srgbClr val="CC0066"/>
                            </a:solidFill>
                            <a:latin typeface="Times New Roman" panose="02020603050405020304" pitchFamily="18" charset="0"/>
                            <a:ea typeface="楷体_GB2312" pitchFamily="49"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1600" b="1" i="1" dirty="0">
                              <a:solidFill>
                                <a:srgbClr val="CC0066"/>
                              </a:solidFill>
                              <a:latin typeface="Times New Roman" panose="02020603050405020304" pitchFamily="18" charset="0"/>
                              <a:ea typeface="楷体_GB2312" pitchFamily="49" charset="-122"/>
                            </a:rPr>
                            <a:t>K</a:t>
                          </a:r>
                          <a:r>
                            <a:rPr kumimoji="1" lang="en-US" altLang="zh-CN" sz="1600" b="1" baseline="-25000" dirty="0">
                              <a:solidFill>
                                <a:srgbClr val="CC0066"/>
                              </a:solidFill>
                              <a:latin typeface="Times New Roman" panose="02020603050405020304" pitchFamily="18" charset="0"/>
                              <a:ea typeface="楷体_GB2312" pitchFamily="49" charset="-122"/>
                            </a:rPr>
                            <a:t>a</a:t>
                          </a:r>
                          <a:r>
                            <a:rPr kumimoji="1" lang="en-US" altLang="zh-CN" sz="1600" b="1" baseline="30000" dirty="0">
                              <a:solidFill>
                                <a:srgbClr val="CC0066"/>
                              </a:solidFill>
                              <a:latin typeface="Times New Roman" panose="02020603050405020304" pitchFamily="18" charset="0"/>
                              <a:ea typeface="楷体_GB2312" pitchFamily="49" charset="-122"/>
                            </a:rPr>
                            <a:t>´</a:t>
                          </a:r>
                          <a:r>
                            <a:rPr kumimoji="1" lang="zh-CN" altLang="en-US" sz="1600" b="1" dirty="0">
                              <a:solidFill>
                                <a:srgbClr val="CC0066"/>
                              </a:solidFill>
                              <a:latin typeface="Times New Roman" panose="02020603050405020304" pitchFamily="18" charset="0"/>
                              <a:ea typeface="楷体_GB2312" pitchFamily="49" charset="-122"/>
                            </a:rPr>
                            <a:t>是其共轭酸的酸常数</a:t>
                          </a:r>
                        </a:p>
                      </a:txBody>
                      <a:tcPr>
                        <a:solidFill>
                          <a:schemeClr val="accent5">
                            <a:lumMod val="20000"/>
                            <a:lumOff val="80000"/>
                          </a:schemeClr>
                        </a:solidFill>
                      </a:tcPr>
                    </a:tc>
                    <a:extLst>
                      <a:ext uri="{0D108BD9-81ED-4DB2-BD59-A6C34878D82A}">
                        <a16:rowId xmlns:a16="http://schemas.microsoft.com/office/drawing/2014/main" xmlns="" val="547530120"/>
                      </a:ext>
                    </a:extLst>
                  </a:tr>
                </a:tbl>
              </a:graphicData>
            </a:graphic>
          </p:graphicFrame>
        </mc:Choice>
        <mc:Fallback xmlns="">
          <p:graphicFrame>
            <p:nvGraphicFramePr>
              <p:cNvPr id="5" name="表格 5">
                <a:extLst>
                  <a:ext uri="{FF2B5EF4-FFF2-40B4-BE49-F238E27FC236}">
                    <a16:creationId xmlns:a16="http://schemas.microsoft.com/office/drawing/2014/main" id="{66AFF78C-19CE-4276-B932-5CA69476CF3E}"/>
                  </a:ext>
                </a:extLst>
              </p:cNvPr>
              <p:cNvGraphicFramePr>
                <a:graphicFrameLocks noGrp="1"/>
              </p:cNvGraphicFramePr>
              <p:nvPr>
                <p:ph sz="quarter" idx="1"/>
                <p:extLst>
                  <p:ext uri="{D42A27DB-BD31-4B8C-83A1-F6EECF244321}">
                    <p14:modId xmlns:p14="http://schemas.microsoft.com/office/powerpoint/2010/main" val="697888973"/>
                  </p:ext>
                </p:extLst>
              </p:nvPr>
            </p:nvGraphicFramePr>
            <p:xfrm>
              <a:off x="179512" y="719650"/>
              <a:ext cx="8487667" cy="5956872"/>
            </p:xfrm>
            <a:graphic>
              <a:graphicData uri="http://schemas.openxmlformats.org/drawingml/2006/table">
                <a:tbl>
                  <a:tblPr firstRow="1" bandRow="1">
                    <a:tableStyleId>{5C22544A-7EE6-4342-B048-85BDC9FD1C3A}</a:tableStyleId>
                  </a:tblPr>
                  <a:tblGrid>
                    <a:gridCol w="1849862">
                      <a:extLst>
                        <a:ext uri="{9D8B030D-6E8A-4147-A177-3AD203B41FA5}">
                          <a16:colId xmlns:a16="http://schemas.microsoft.com/office/drawing/2014/main" val="1503773621"/>
                        </a:ext>
                      </a:extLst>
                    </a:gridCol>
                    <a:gridCol w="2091325">
                      <a:extLst>
                        <a:ext uri="{9D8B030D-6E8A-4147-A177-3AD203B41FA5}">
                          <a16:colId xmlns:a16="http://schemas.microsoft.com/office/drawing/2014/main" val="3393812212"/>
                        </a:ext>
                      </a:extLst>
                    </a:gridCol>
                    <a:gridCol w="2766399">
                      <a:extLst>
                        <a:ext uri="{9D8B030D-6E8A-4147-A177-3AD203B41FA5}">
                          <a16:colId xmlns:a16="http://schemas.microsoft.com/office/drawing/2014/main" val="774119531"/>
                        </a:ext>
                      </a:extLst>
                    </a:gridCol>
                    <a:gridCol w="1780081">
                      <a:extLst>
                        <a:ext uri="{9D8B030D-6E8A-4147-A177-3AD203B41FA5}">
                          <a16:colId xmlns:a16="http://schemas.microsoft.com/office/drawing/2014/main" val="3220808872"/>
                        </a:ext>
                      </a:extLst>
                    </a:gridCol>
                  </a:tblGrid>
                  <a:tr h="370840">
                    <a:tc>
                      <a:txBody>
                        <a:bodyPr/>
                        <a:lstStyle/>
                        <a:p>
                          <a:endParaRPr lang="zh-CN" altLang="en-US"/>
                        </a:p>
                      </a:txBody>
                      <a:tcPr/>
                    </a:tc>
                    <a:tc>
                      <a:txBody>
                        <a:bodyPr/>
                        <a:lstStyle/>
                        <a:p>
                          <a:pPr algn="ctr"/>
                          <a:r>
                            <a:rPr lang="zh-CN" altLang="en-US" dirty="0"/>
                            <a:t>条件</a:t>
                          </a:r>
                        </a:p>
                      </a:txBody>
                      <a:tcPr/>
                    </a:tc>
                    <a:tc>
                      <a:txBody>
                        <a:bodyPr/>
                        <a:lstStyle/>
                        <a:p>
                          <a:pPr algn="ctr"/>
                          <a:r>
                            <a:rPr lang="zh-CN" altLang="en-US" dirty="0"/>
                            <a:t>计算公式</a:t>
                          </a:r>
                        </a:p>
                      </a:txBody>
                      <a:tcPr/>
                    </a:tc>
                    <a:tc>
                      <a:txBody>
                        <a:bodyPr/>
                        <a:lstStyle/>
                        <a:p>
                          <a:pPr algn="ctr"/>
                          <a:r>
                            <a:rPr lang="zh-CN" altLang="en-US" dirty="0"/>
                            <a:t>备注</a:t>
                          </a:r>
                        </a:p>
                      </a:txBody>
                      <a:tcPr/>
                    </a:tc>
                    <a:extLst>
                      <a:ext uri="{0D108BD9-81ED-4DB2-BD59-A6C34878D82A}">
                        <a16:rowId xmlns:a16="http://schemas.microsoft.com/office/drawing/2014/main" val="1693864591"/>
                      </a:ext>
                    </a:extLst>
                  </a:tr>
                  <a:tr h="69792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800" b="1" dirty="0"/>
                            <a:t>     一元弱酸弱碱溶液的</a:t>
                          </a:r>
                          <a:r>
                            <a:rPr lang="en-US" altLang="zh-CN" sz="1800" b="1" dirty="0"/>
                            <a:t>pH</a:t>
                          </a:r>
                          <a:endParaRPr lang="zh-CN" altLang="en-US" b="1"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800" b="1" i="1" dirty="0">
                              <a:effectLst>
                                <a:outerShdw blurRad="38100" dist="38100" dir="2700000" algn="tl">
                                  <a:srgbClr val="C0C0C0"/>
                                </a:outerShdw>
                              </a:effectLst>
                              <a:latin typeface="Times New Roman" panose="02020603050405020304" pitchFamily="18" charset="0"/>
                            </a:rPr>
                            <a:t>c</a:t>
                          </a:r>
                          <a:r>
                            <a:rPr lang="en-US" altLang="zh-CN" sz="1800" b="1" dirty="0">
                              <a:effectLst>
                                <a:outerShdw blurRad="38100" dist="38100" dir="2700000" algn="tl">
                                  <a:srgbClr val="C0C0C0"/>
                                </a:outerShdw>
                              </a:effectLst>
                              <a:latin typeface="Times New Roman" panose="02020603050405020304" pitchFamily="18" charset="0"/>
                            </a:rPr>
                            <a:t>·</a:t>
                          </a:r>
                          <a:r>
                            <a:rPr lang="en-US" altLang="zh-CN" sz="1800" b="1" i="1" dirty="0">
                              <a:effectLst>
                                <a:outerShdw blurRad="38100" dist="38100" dir="2700000" algn="tl">
                                  <a:srgbClr val="C0C0C0"/>
                                </a:outerShdw>
                              </a:effectLst>
                              <a:latin typeface="Times New Roman" panose="02020603050405020304" pitchFamily="18" charset="0"/>
                            </a:rPr>
                            <a:t>K</a:t>
                          </a:r>
                          <a:r>
                            <a:rPr lang="en-US" altLang="zh-CN" sz="1800" b="1" baseline="-25000" dirty="0">
                              <a:effectLst>
                                <a:outerShdw blurRad="38100" dist="38100" dir="2700000" algn="tl">
                                  <a:srgbClr val="C0C0C0"/>
                                </a:outerShdw>
                              </a:effectLst>
                              <a:latin typeface="Times New Roman" panose="02020603050405020304" pitchFamily="18" charset="0"/>
                            </a:rPr>
                            <a:t>a</a:t>
                          </a:r>
                          <a:r>
                            <a:rPr lang="en-US" altLang="zh-CN" sz="1800" b="1" dirty="0">
                              <a:effectLst>
                                <a:outerShdw blurRad="38100" dist="38100" dir="2700000" algn="tl">
                                  <a:srgbClr val="C0C0C0"/>
                                </a:outerShdw>
                              </a:effectLst>
                              <a:latin typeface="Times New Roman" panose="02020603050405020304" pitchFamily="18" charset="0"/>
                            </a:rPr>
                            <a:t>≥20</a:t>
                          </a:r>
                          <a:r>
                            <a:rPr lang="en-US" altLang="zh-CN" sz="1800" b="1" i="1" dirty="0">
                              <a:effectLst>
                                <a:outerShdw blurRad="38100" dist="38100" dir="2700000" algn="tl">
                                  <a:srgbClr val="C0C0C0"/>
                                </a:outerShdw>
                              </a:effectLst>
                              <a:latin typeface="Times New Roman" panose="02020603050405020304" pitchFamily="18" charset="0"/>
                            </a:rPr>
                            <a:t>K</a:t>
                          </a:r>
                          <a:r>
                            <a:rPr lang="en-US" altLang="zh-CN" sz="1800" b="1" baseline="-25000" dirty="0">
                              <a:effectLst>
                                <a:outerShdw blurRad="38100" dist="38100" dir="2700000" algn="tl">
                                  <a:srgbClr val="C0C0C0"/>
                                </a:outerShdw>
                              </a:effectLst>
                              <a:latin typeface="Times New Roman" panose="02020603050405020304" pitchFamily="18" charset="0"/>
                            </a:rPr>
                            <a:t>w</a:t>
                          </a:r>
                          <a:r>
                            <a:rPr lang="zh-CN" altLang="en-US" sz="1800" b="1" dirty="0">
                              <a:effectLst>
                                <a:outerShdw blurRad="38100" dist="38100" dir="2700000" algn="tl">
                                  <a:srgbClr val="C0C0C0"/>
                                </a:outerShdw>
                              </a:effectLst>
                              <a:latin typeface="Times New Roman" panose="02020603050405020304" pitchFamily="18" charset="0"/>
                            </a:rPr>
                            <a:t>且 </a:t>
                          </a:r>
                          <a:r>
                            <a:rPr lang="en-US" altLang="zh-CN" sz="1800" b="1" i="1" dirty="0">
                              <a:effectLst>
                                <a:outerShdw blurRad="38100" dist="38100" dir="2700000" algn="tl">
                                  <a:srgbClr val="C0C0C0"/>
                                </a:outerShdw>
                              </a:effectLst>
                              <a:latin typeface="Times New Roman" panose="02020603050405020304" pitchFamily="18" charset="0"/>
                            </a:rPr>
                            <a:t>c</a:t>
                          </a:r>
                          <a:r>
                            <a:rPr lang="en-US" altLang="zh-CN" sz="1800" b="1" dirty="0">
                              <a:effectLst>
                                <a:outerShdw blurRad="38100" dist="38100" dir="2700000" algn="tl">
                                  <a:srgbClr val="C0C0C0"/>
                                </a:outerShdw>
                              </a:effectLst>
                              <a:latin typeface="Times New Roman" panose="02020603050405020304" pitchFamily="18" charset="0"/>
                            </a:rPr>
                            <a:t>/</a:t>
                          </a:r>
                          <a:r>
                            <a:rPr lang="en-US" altLang="zh-CN" sz="1800" b="1" i="1" dirty="0">
                              <a:effectLst>
                                <a:outerShdw blurRad="38100" dist="38100" dir="2700000" algn="tl">
                                  <a:srgbClr val="C0C0C0"/>
                                </a:outerShdw>
                              </a:effectLst>
                              <a:latin typeface="Times New Roman" panose="02020603050405020304" pitchFamily="18" charset="0"/>
                            </a:rPr>
                            <a:t>K</a:t>
                          </a:r>
                          <a:r>
                            <a:rPr lang="en-US" altLang="zh-CN" sz="1800" b="1" baseline="-25000" dirty="0">
                              <a:effectLst>
                                <a:outerShdw blurRad="38100" dist="38100" dir="2700000" algn="tl">
                                  <a:srgbClr val="C0C0C0"/>
                                </a:outerShdw>
                              </a:effectLst>
                              <a:latin typeface="Times New Roman" panose="02020603050405020304" pitchFamily="18" charset="0"/>
                            </a:rPr>
                            <a:t>a</a:t>
                          </a:r>
                          <a:r>
                            <a:rPr lang="en-US" altLang="zh-CN" sz="1800" b="1" dirty="0">
                              <a:effectLst>
                                <a:outerShdw blurRad="38100" dist="38100" dir="2700000" algn="tl">
                                  <a:srgbClr val="C0C0C0"/>
                                </a:outerShdw>
                              </a:effectLst>
                              <a:latin typeface="Times New Roman" panose="02020603050405020304" pitchFamily="18" charset="0"/>
                            </a:rPr>
                            <a:t>≥500</a:t>
                          </a:r>
                        </a:p>
                      </a:txBody>
                      <a:tcPr/>
                    </a:tc>
                    <a:tc>
                      <a:txBody>
                        <a:bodyPr/>
                        <a:lstStyle/>
                        <a:p>
                          <a:endParaRPr lang="zh-CN"/>
                        </a:p>
                      </a:txBody>
                      <a:tcPr>
                        <a:blipFill>
                          <a:blip r:embed="rId3"/>
                          <a:stretch>
                            <a:fillRect l="-142731" t="-59649" r="-65198" b="-706140"/>
                          </a:stretch>
                        </a:blipFill>
                      </a:tcPr>
                    </a:tc>
                    <a:tc>
                      <a:txBody>
                        <a:bodyPr/>
                        <a:lstStyle/>
                        <a:p>
                          <a:endParaRPr lang="zh-CN" altLang="en-US" b="1"/>
                        </a:p>
                      </a:txBody>
                      <a:tcPr/>
                    </a:tc>
                    <a:extLst>
                      <a:ext uri="{0D108BD9-81ED-4DB2-BD59-A6C34878D82A}">
                        <a16:rowId xmlns:a16="http://schemas.microsoft.com/office/drawing/2014/main" val="1465376386"/>
                      </a:ext>
                    </a:extLst>
                  </a:tr>
                  <a:tr h="127660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altLang="zh-CN" sz="1800" b="1" dirty="0"/>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1" dirty="0"/>
                            <a:t>    多元弱酸弱</a:t>
                          </a:r>
                          <a:endParaRPr kumimoji="0" lang="en-US" altLang="zh-CN" sz="1800" b="1" dirty="0"/>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1" dirty="0"/>
                            <a:t>碱溶液的</a:t>
                          </a:r>
                          <a:r>
                            <a:rPr kumimoji="0" lang="en-US" altLang="zh-CN" sz="1800" b="1" dirty="0"/>
                            <a:t>pH</a:t>
                          </a:r>
                          <a:endParaRPr lang="zh-CN" altLang="en-US" b="1" dirty="0"/>
                        </a:p>
                      </a:txBody>
                      <a:tcPr/>
                    </a:tc>
                    <a:tc>
                      <a:txBody>
                        <a:bodyPr/>
                        <a:lstStyle/>
                        <a:p>
                          <a:pPr marL="0" indent="0" algn="ctr">
                            <a:lnSpc>
                              <a:spcPct val="150000"/>
                            </a:lnSpc>
                            <a:buFont typeface="Wingdings" panose="05000000000000000000" pitchFamily="2" charset="2"/>
                            <a:buNone/>
                          </a:pPr>
                          <a:r>
                            <a:rPr kumimoji="0" lang="en-US" altLang="zh-CN" sz="1800" b="1" i="1" dirty="0">
                              <a:effectLst>
                                <a:outerShdw blurRad="38100" dist="38100" dir="2700000" algn="tl">
                                  <a:srgbClr val="C0C0C0"/>
                                </a:outerShdw>
                              </a:effectLst>
                              <a:latin typeface="Times New Roman" panose="02020603050405020304" pitchFamily="18" charset="0"/>
                            </a:rPr>
                            <a:t>c</a:t>
                          </a:r>
                          <a:r>
                            <a:rPr kumimoji="0" lang="en-US" altLang="zh-CN" sz="1800" b="1" dirty="0">
                              <a:effectLst>
                                <a:outerShdw blurRad="38100" dist="38100" dir="2700000" algn="tl">
                                  <a:srgbClr val="C0C0C0"/>
                                </a:outerShdw>
                              </a:effectLst>
                              <a:latin typeface="Times New Roman" panose="02020603050405020304" pitchFamily="18" charset="0"/>
                            </a:rPr>
                            <a:t>·</a:t>
                          </a:r>
                          <a:r>
                            <a:rPr kumimoji="0" lang="en-US" altLang="zh-CN" sz="1800" b="1" i="1" dirty="0">
                              <a:effectLst>
                                <a:outerShdw blurRad="38100" dist="38100" dir="2700000" algn="tl">
                                  <a:srgbClr val="C0C0C0"/>
                                </a:outerShdw>
                              </a:effectLst>
                              <a:latin typeface="Times New Roman" panose="02020603050405020304" pitchFamily="18" charset="0"/>
                            </a:rPr>
                            <a:t>K</a:t>
                          </a:r>
                          <a:r>
                            <a:rPr kumimoji="0" lang="en-US" altLang="zh-CN" sz="1800" b="1" baseline="-25000" dirty="0">
                              <a:effectLst>
                                <a:outerShdw blurRad="38100" dist="38100" dir="2700000" algn="tl">
                                  <a:srgbClr val="C0C0C0"/>
                                </a:outerShdw>
                              </a:effectLst>
                              <a:latin typeface="Times New Roman" panose="02020603050405020304" pitchFamily="18" charset="0"/>
                            </a:rPr>
                            <a:t>a2</a:t>
                          </a:r>
                          <a:r>
                            <a:rPr kumimoji="0" lang="en-US" altLang="zh-CN" sz="1800" b="1" dirty="0">
                              <a:effectLst>
                                <a:outerShdw blurRad="38100" dist="38100" dir="2700000" algn="tl">
                                  <a:srgbClr val="C0C0C0"/>
                                </a:outerShdw>
                              </a:effectLst>
                              <a:latin typeface="Times New Roman" panose="02020603050405020304" pitchFamily="18" charset="0"/>
                            </a:rPr>
                            <a:t>≥20</a:t>
                          </a:r>
                          <a:r>
                            <a:rPr kumimoji="0" lang="en-US" altLang="zh-CN" sz="1800" b="1" i="1" dirty="0">
                              <a:effectLst>
                                <a:outerShdw blurRad="38100" dist="38100" dir="2700000" algn="tl">
                                  <a:srgbClr val="C0C0C0"/>
                                </a:outerShdw>
                              </a:effectLst>
                              <a:latin typeface="Times New Roman" panose="02020603050405020304" pitchFamily="18" charset="0"/>
                            </a:rPr>
                            <a:t>K</a:t>
                          </a:r>
                          <a:r>
                            <a:rPr kumimoji="0" lang="en-US" altLang="zh-CN" sz="1800" b="1" baseline="-25000" dirty="0">
                              <a:effectLst>
                                <a:outerShdw blurRad="38100" dist="38100" dir="2700000" algn="tl">
                                  <a:srgbClr val="C0C0C0"/>
                                </a:outerShdw>
                              </a:effectLst>
                              <a:latin typeface="Times New Roman" panose="02020603050405020304" pitchFamily="18" charset="0"/>
                            </a:rPr>
                            <a:t>w </a:t>
                          </a:r>
                        </a:p>
                        <a:p>
                          <a:pPr marL="0" indent="0" algn="ctr">
                            <a:lnSpc>
                              <a:spcPct val="150000"/>
                            </a:lnSpc>
                            <a:buFont typeface="Wingdings" panose="05000000000000000000" pitchFamily="2" charset="2"/>
                            <a:buNone/>
                          </a:pPr>
                          <a:r>
                            <a:rPr kumimoji="0" lang="en-US" altLang="zh-CN" sz="1800" b="1" i="1" dirty="0">
                              <a:effectLst>
                                <a:outerShdw blurRad="38100" dist="38100" dir="2700000" algn="tl">
                                  <a:srgbClr val="C0C0C0"/>
                                </a:outerShdw>
                              </a:effectLst>
                              <a:latin typeface="Times New Roman" panose="02020603050405020304" pitchFamily="18" charset="0"/>
                            </a:rPr>
                            <a:t>K</a:t>
                          </a:r>
                          <a:r>
                            <a:rPr kumimoji="0" lang="en-US" altLang="zh-CN" sz="1800" b="1" baseline="-25000" dirty="0">
                              <a:effectLst>
                                <a:outerShdw blurRad="38100" dist="38100" dir="2700000" algn="tl">
                                  <a:srgbClr val="C0C0C0"/>
                                </a:outerShdw>
                              </a:effectLst>
                              <a:latin typeface="Times New Roman" panose="02020603050405020304" pitchFamily="18" charset="0"/>
                            </a:rPr>
                            <a:t>a1</a:t>
                          </a:r>
                          <a:r>
                            <a:rPr kumimoji="0" lang="el-GR" altLang="zh-CN" sz="1800" b="1" i="1" baseline="30000" dirty="0">
                              <a:effectLst>
                                <a:outerShdw blurRad="38100" dist="38100" dir="2700000" algn="tl">
                                  <a:srgbClr val="C0C0C0"/>
                                </a:outerShdw>
                              </a:effectLst>
                              <a:latin typeface="Times New Roman" panose="02020603050405020304" pitchFamily="18" charset="0"/>
                            </a:rPr>
                            <a:t> </a:t>
                          </a:r>
                          <a:r>
                            <a:rPr kumimoji="0" lang="el-GR" altLang="zh-CN" sz="1800" b="1" baseline="30000" dirty="0">
                              <a:effectLst>
                                <a:outerShdw blurRad="38100" dist="38100" dir="2700000" algn="tl">
                                  <a:srgbClr val="C0C0C0"/>
                                </a:outerShdw>
                              </a:effectLst>
                              <a:latin typeface="Times New Roman" panose="02020603050405020304" pitchFamily="18" charset="0"/>
                            </a:rPr>
                            <a:t>ϴ</a:t>
                          </a:r>
                          <a:r>
                            <a:rPr kumimoji="0" lang="el-GR" altLang="zh-CN" sz="1800" b="1" i="1" baseline="30000" dirty="0">
                              <a:effectLst>
                                <a:outerShdw blurRad="38100" dist="38100" dir="2700000" algn="tl">
                                  <a:srgbClr val="C0C0C0"/>
                                </a:outerShdw>
                              </a:effectLst>
                              <a:latin typeface="Times New Roman" panose="02020603050405020304" pitchFamily="18" charset="0"/>
                            </a:rPr>
                            <a:t> </a:t>
                          </a:r>
                          <a:r>
                            <a:rPr kumimoji="0" lang="en-US" altLang="zh-CN" sz="1800" b="1" dirty="0">
                              <a:effectLst>
                                <a:outerShdw blurRad="38100" dist="38100" dir="2700000" algn="tl">
                                  <a:srgbClr val="C0C0C0"/>
                                </a:outerShdw>
                              </a:effectLst>
                              <a:latin typeface="Times New Roman" panose="02020603050405020304" pitchFamily="18" charset="0"/>
                            </a:rPr>
                            <a:t>/</a:t>
                          </a:r>
                          <a:r>
                            <a:rPr kumimoji="0" lang="en-US" altLang="zh-CN" sz="1800" b="1" i="1" dirty="0">
                              <a:effectLst>
                                <a:outerShdw blurRad="38100" dist="38100" dir="2700000" algn="tl">
                                  <a:srgbClr val="C0C0C0"/>
                                </a:outerShdw>
                              </a:effectLst>
                              <a:latin typeface="Times New Roman" panose="02020603050405020304" pitchFamily="18" charset="0"/>
                            </a:rPr>
                            <a:t>K</a:t>
                          </a:r>
                          <a:r>
                            <a:rPr kumimoji="0" lang="en-US" altLang="zh-CN" sz="1800" b="1" baseline="-25000" dirty="0">
                              <a:effectLst>
                                <a:outerShdw blurRad="38100" dist="38100" dir="2700000" algn="tl">
                                  <a:srgbClr val="C0C0C0"/>
                                </a:outerShdw>
                              </a:effectLst>
                              <a:latin typeface="Times New Roman" panose="02020603050405020304" pitchFamily="18" charset="0"/>
                            </a:rPr>
                            <a:t>a2</a:t>
                          </a:r>
                          <a:r>
                            <a:rPr kumimoji="0" lang="el-GR" altLang="zh-CN" sz="1800" b="1" i="1" baseline="30000" dirty="0">
                              <a:effectLst>
                                <a:outerShdw blurRad="38100" dist="38100" dir="2700000" algn="tl">
                                  <a:srgbClr val="C0C0C0"/>
                                </a:outerShdw>
                              </a:effectLst>
                              <a:latin typeface="Times New Roman" panose="02020603050405020304" pitchFamily="18" charset="0"/>
                            </a:rPr>
                            <a:t> </a:t>
                          </a:r>
                          <a:r>
                            <a:rPr kumimoji="0" lang="el-GR" altLang="zh-CN" sz="1800" b="1" baseline="30000" dirty="0">
                              <a:effectLst>
                                <a:outerShdw blurRad="38100" dist="38100" dir="2700000" algn="tl">
                                  <a:srgbClr val="C0C0C0"/>
                                </a:outerShdw>
                              </a:effectLst>
                              <a:latin typeface="Times New Roman" panose="02020603050405020304" pitchFamily="18" charset="0"/>
                            </a:rPr>
                            <a:t>ϴ</a:t>
                          </a:r>
                          <a:r>
                            <a:rPr kumimoji="0" lang="el-GR" altLang="zh-CN" sz="1800" b="1" i="1" baseline="30000" dirty="0">
                              <a:effectLst>
                                <a:outerShdw blurRad="38100" dist="38100" dir="2700000" algn="tl">
                                  <a:srgbClr val="C0C0C0"/>
                                </a:outerShdw>
                              </a:effectLst>
                              <a:latin typeface="Times New Roman" panose="02020603050405020304" pitchFamily="18" charset="0"/>
                            </a:rPr>
                            <a:t> </a:t>
                          </a:r>
                          <a:r>
                            <a:rPr kumimoji="0" lang="en-US" altLang="zh-CN" sz="1800" b="1" dirty="0">
                              <a:effectLst>
                                <a:outerShdw blurRad="38100" dist="38100" dir="2700000" algn="tl">
                                  <a:srgbClr val="C0C0C0"/>
                                </a:outerShdw>
                              </a:effectLst>
                              <a:latin typeface="Times New Roman" panose="02020603050405020304" pitchFamily="18" charset="0"/>
                            </a:rPr>
                            <a:t>≥10</a:t>
                          </a:r>
                          <a:r>
                            <a:rPr kumimoji="0" lang="en-US" altLang="zh-CN" sz="1800" b="1" baseline="30000" dirty="0">
                              <a:effectLst>
                                <a:outerShdw blurRad="38100" dist="38100" dir="2700000" algn="tl">
                                  <a:srgbClr val="C0C0C0"/>
                                </a:outerShdw>
                              </a:effectLst>
                              <a:latin typeface="Times New Roman" panose="02020603050405020304" pitchFamily="18" charset="0"/>
                            </a:rPr>
                            <a:t>2</a:t>
                          </a:r>
                        </a:p>
                        <a:p>
                          <a:pPr marL="0" indent="0" algn="ctr">
                            <a:lnSpc>
                              <a:spcPct val="150000"/>
                            </a:lnSpc>
                            <a:buNone/>
                          </a:pPr>
                          <a:r>
                            <a:rPr lang="en-US" altLang="zh-CN" sz="1800" b="1" i="1" dirty="0">
                              <a:effectLst>
                                <a:outerShdw blurRad="38100" dist="38100" dir="2700000" algn="tl">
                                  <a:srgbClr val="C0C0C0"/>
                                </a:outerShdw>
                              </a:effectLst>
                              <a:latin typeface="Times New Roman" panose="02020603050405020304" pitchFamily="18" charset="0"/>
                            </a:rPr>
                            <a:t>c</a:t>
                          </a:r>
                          <a:r>
                            <a:rPr lang="en-US" altLang="zh-CN" sz="1800" b="1" dirty="0">
                              <a:effectLst>
                                <a:outerShdw blurRad="38100" dist="38100" dir="2700000" algn="tl">
                                  <a:srgbClr val="C0C0C0"/>
                                </a:outerShdw>
                              </a:effectLst>
                              <a:latin typeface="Times New Roman" panose="02020603050405020304" pitchFamily="18" charset="0"/>
                            </a:rPr>
                            <a:t>/</a:t>
                          </a:r>
                          <a:r>
                            <a:rPr lang="en-US" altLang="zh-CN" sz="1800" b="1" i="1" dirty="0">
                              <a:effectLst>
                                <a:outerShdw blurRad="38100" dist="38100" dir="2700000" algn="tl">
                                  <a:srgbClr val="C0C0C0"/>
                                </a:outerShdw>
                              </a:effectLst>
                              <a:latin typeface="Times New Roman" panose="02020603050405020304" pitchFamily="18" charset="0"/>
                            </a:rPr>
                            <a:t>K</a:t>
                          </a:r>
                          <a:r>
                            <a:rPr lang="en-US" altLang="zh-CN" sz="1800" b="1" baseline="-25000" dirty="0">
                              <a:effectLst>
                                <a:outerShdw blurRad="38100" dist="38100" dir="2700000" algn="tl">
                                  <a:srgbClr val="C0C0C0"/>
                                </a:outerShdw>
                              </a:effectLst>
                              <a:latin typeface="Times New Roman" panose="02020603050405020304" pitchFamily="18" charset="0"/>
                            </a:rPr>
                            <a:t>a</a:t>
                          </a:r>
                          <a:r>
                            <a:rPr lang="en-US" altLang="zh-CN" sz="1800" b="1" dirty="0">
                              <a:effectLst>
                                <a:outerShdw blurRad="38100" dist="38100" dir="2700000" algn="tl">
                                  <a:srgbClr val="C0C0C0"/>
                                </a:outerShdw>
                              </a:effectLst>
                              <a:latin typeface="Times New Roman" panose="02020603050405020304" pitchFamily="18" charset="0"/>
                            </a:rPr>
                            <a:t>≥500</a:t>
                          </a:r>
                        </a:p>
                      </a:txBody>
                      <a:tcPr/>
                    </a:tc>
                    <a:tc>
                      <a:txBody>
                        <a:bodyPr/>
                        <a:lstStyle/>
                        <a:p>
                          <a:endParaRPr lang="zh-CN"/>
                        </a:p>
                      </a:txBody>
                      <a:tcPr>
                        <a:blipFill>
                          <a:blip r:embed="rId3"/>
                          <a:stretch>
                            <a:fillRect l="-142731" t="-86667" r="-65198" b="-283333"/>
                          </a:stretch>
                        </a:blipFill>
                      </a:tcPr>
                    </a:tc>
                    <a:tc>
                      <a:txBody>
                        <a:bodyPr/>
                        <a:lstStyle/>
                        <a:p>
                          <a:endParaRPr lang="zh-CN" altLang="en-US" b="1" dirty="0"/>
                        </a:p>
                      </a:txBody>
                      <a:tcPr/>
                    </a:tc>
                    <a:extLst>
                      <a:ext uri="{0D108BD9-81ED-4DB2-BD59-A6C34878D82A}">
                        <a16:rowId xmlns:a16="http://schemas.microsoft.com/office/drawing/2014/main" val="3073377852"/>
                      </a:ext>
                    </a:extLst>
                  </a:tr>
                  <a:tr h="123405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altLang="zh-CN" b="1" dirty="0"/>
                        </a:p>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b="1" dirty="0"/>
                            <a:t>两性阴离子</a:t>
                          </a:r>
                        </a:p>
                      </a:txBody>
                      <a:tcPr>
                        <a:blipFill>
                          <a:blip r:embed="rId4"/>
                          <a:tile tx="0" ty="0" sx="100000" sy="100000" flip="none" algn="tl"/>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1" i="1" dirty="0">
                              <a:effectLst>
                                <a:outerShdw blurRad="38100" dist="38100" dir="2700000" algn="tl">
                                  <a:srgbClr val="C0C0C0"/>
                                </a:outerShdw>
                              </a:effectLst>
                              <a:latin typeface="Times New Roman" panose="02020603050405020304" pitchFamily="18" charset="0"/>
                            </a:rPr>
                            <a:t>c</a:t>
                          </a:r>
                          <a:r>
                            <a:rPr kumimoji="0" lang="en-US" altLang="zh-CN" sz="1800" b="1" dirty="0">
                              <a:effectLst>
                                <a:outerShdw blurRad="38100" dist="38100" dir="2700000" algn="tl">
                                  <a:srgbClr val="C0C0C0"/>
                                </a:outerShdw>
                              </a:effectLst>
                              <a:latin typeface="Times New Roman" panose="02020603050405020304" pitchFamily="18" charset="0"/>
                            </a:rPr>
                            <a:t>·</a:t>
                          </a:r>
                          <a:r>
                            <a:rPr kumimoji="0" lang="en-US" altLang="zh-CN" sz="1800" b="1" i="1" dirty="0">
                              <a:effectLst>
                                <a:outerShdw blurRad="38100" dist="38100" dir="2700000" algn="tl">
                                  <a:srgbClr val="C0C0C0"/>
                                </a:outerShdw>
                              </a:effectLst>
                              <a:latin typeface="Times New Roman" panose="02020603050405020304" pitchFamily="18" charset="0"/>
                            </a:rPr>
                            <a:t>K</a:t>
                          </a:r>
                          <a:r>
                            <a:rPr kumimoji="0" lang="en-US" altLang="zh-CN" sz="1800" b="1" baseline="-25000" dirty="0">
                              <a:effectLst>
                                <a:outerShdw blurRad="38100" dist="38100" dir="2700000" algn="tl">
                                  <a:srgbClr val="C0C0C0"/>
                                </a:outerShdw>
                              </a:effectLst>
                              <a:latin typeface="Times New Roman" panose="02020603050405020304" pitchFamily="18" charset="0"/>
                            </a:rPr>
                            <a:t>a2</a:t>
                          </a:r>
                          <a:r>
                            <a:rPr kumimoji="0" lang="en-US" altLang="zh-CN" sz="1800" b="1" dirty="0">
                              <a:effectLst>
                                <a:outerShdw blurRad="38100" dist="38100" dir="2700000" algn="tl">
                                  <a:srgbClr val="C0C0C0"/>
                                </a:outerShdw>
                              </a:effectLst>
                              <a:latin typeface="Times New Roman" panose="02020603050405020304" pitchFamily="18" charset="0"/>
                            </a:rPr>
                            <a:t>≥20</a:t>
                          </a:r>
                          <a:r>
                            <a:rPr kumimoji="0" lang="en-US" altLang="zh-CN" sz="1800" b="1" i="1" dirty="0">
                              <a:effectLst>
                                <a:outerShdw blurRad="38100" dist="38100" dir="2700000" algn="tl">
                                  <a:srgbClr val="C0C0C0"/>
                                </a:outerShdw>
                              </a:effectLst>
                              <a:latin typeface="Times New Roman" panose="02020603050405020304" pitchFamily="18" charset="0"/>
                            </a:rPr>
                            <a:t>K</a:t>
                          </a:r>
                          <a:r>
                            <a:rPr kumimoji="0" lang="en-US" altLang="zh-CN" sz="1800" b="1" baseline="-25000" dirty="0">
                              <a:effectLst>
                                <a:outerShdw blurRad="38100" dist="38100" dir="2700000" algn="tl">
                                  <a:srgbClr val="C0C0C0"/>
                                </a:outerShdw>
                              </a:effectLst>
                              <a:latin typeface="Times New Roman" panose="02020603050405020304" pitchFamily="18" charset="0"/>
                            </a:rPr>
                            <a:t>w </a:t>
                          </a:r>
                        </a:p>
                        <a:p>
                          <a:pPr marL="0" marR="0" lvl="0" indent="0" algn="ctr" defTabSz="914400" rtl="0" eaLnBrk="1" fontAlgn="auto" latinLnBrk="0" hangingPunct="1">
                            <a:lnSpc>
                              <a:spcPct val="100000"/>
                            </a:lnSpc>
                            <a:spcBef>
                              <a:spcPts val="0"/>
                            </a:spcBef>
                            <a:spcAft>
                              <a:spcPts val="0"/>
                            </a:spcAft>
                            <a:buClrTx/>
                            <a:buSzTx/>
                            <a:buFontTx/>
                            <a:buNone/>
                            <a:tabLst/>
                            <a:defRPr/>
                          </a:pPr>
                          <a:endParaRPr lang="en-US" altLang="zh-CN" sz="1800" b="1" i="1" dirty="0">
                            <a:effectLst>
                              <a:outerShdw blurRad="38100" dist="38100" dir="2700000" algn="tl">
                                <a:srgbClr val="C0C0C0"/>
                              </a:outerShdw>
                            </a:effectLst>
                            <a:latin typeface="Times New Roman" panose="02020603050405020304" pitchFamily="18"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800" b="1" i="1" dirty="0">
                              <a:effectLst>
                                <a:outerShdw blurRad="38100" dist="38100" dir="2700000" algn="tl">
                                  <a:srgbClr val="C0C0C0"/>
                                </a:outerShdw>
                              </a:effectLst>
                              <a:latin typeface="Times New Roman" panose="02020603050405020304" pitchFamily="18" charset="0"/>
                            </a:rPr>
                            <a:t>c</a:t>
                          </a:r>
                          <a:r>
                            <a:rPr lang="en-US" altLang="zh-CN" sz="1800" b="1" dirty="0">
                              <a:effectLst>
                                <a:outerShdw blurRad="38100" dist="38100" dir="2700000" algn="tl">
                                  <a:srgbClr val="C0C0C0"/>
                                </a:outerShdw>
                              </a:effectLst>
                              <a:latin typeface="Times New Roman" panose="02020603050405020304" pitchFamily="18" charset="0"/>
                            </a:rPr>
                            <a:t>&gt;20</a:t>
                          </a:r>
                          <a:r>
                            <a:rPr kumimoji="0" lang="en-US" altLang="zh-CN" sz="1800" b="1" i="1" dirty="0">
                              <a:effectLst>
                                <a:outerShdw blurRad="38100" dist="38100" dir="2700000" algn="tl">
                                  <a:srgbClr val="C0C0C0"/>
                                </a:outerShdw>
                              </a:effectLst>
                              <a:latin typeface="Times New Roman" panose="02020603050405020304" pitchFamily="18" charset="0"/>
                            </a:rPr>
                            <a:t>K</a:t>
                          </a:r>
                          <a:r>
                            <a:rPr kumimoji="0" lang="en-US" altLang="zh-CN" sz="1800" b="1" baseline="-25000" dirty="0">
                              <a:effectLst>
                                <a:outerShdw blurRad="38100" dist="38100" dir="2700000" algn="tl">
                                  <a:srgbClr val="C0C0C0"/>
                                </a:outerShdw>
                              </a:effectLst>
                              <a:latin typeface="Times New Roman" panose="02020603050405020304" pitchFamily="18" charset="0"/>
                            </a:rPr>
                            <a:t>a1</a:t>
                          </a:r>
                          <a:r>
                            <a:rPr kumimoji="0" lang="el-GR" altLang="zh-CN" sz="1800" b="1" i="1" baseline="30000" dirty="0">
                              <a:effectLst>
                                <a:outerShdw blurRad="38100" dist="38100" dir="2700000" algn="tl">
                                  <a:srgbClr val="C0C0C0"/>
                                </a:outerShdw>
                              </a:effectLst>
                              <a:latin typeface="Times New Roman" panose="02020603050405020304" pitchFamily="18" charset="0"/>
                            </a:rPr>
                            <a:t> </a:t>
                          </a:r>
                          <a:r>
                            <a:rPr kumimoji="0" lang="el-GR" altLang="zh-CN" sz="1800" b="1" baseline="30000" dirty="0">
                              <a:effectLst>
                                <a:outerShdw blurRad="38100" dist="38100" dir="2700000" algn="tl">
                                  <a:srgbClr val="C0C0C0"/>
                                </a:outerShdw>
                              </a:effectLst>
                              <a:latin typeface="Times New Roman" panose="02020603050405020304" pitchFamily="18" charset="0"/>
                            </a:rPr>
                            <a:t>ϴ</a:t>
                          </a:r>
                          <a:r>
                            <a:rPr kumimoji="0" lang="el-GR" altLang="zh-CN" sz="1800" b="1" i="1" baseline="30000" dirty="0">
                              <a:effectLst>
                                <a:outerShdw blurRad="38100" dist="38100" dir="2700000" algn="tl">
                                  <a:srgbClr val="C0C0C0"/>
                                </a:outerShdw>
                              </a:effectLst>
                              <a:latin typeface="Times New Roman" panose="02020603050405020304" pitchFamily="18" charset="0"/>
                            </a:rPr>
                            <a:t> </a:t>
                          </a:r>
                          <a:endParaRPr lang="en-US" altLang="zh-CN" sz="1800" b="1" dirty="0">
                            <a:effectLst>
                              <a:outerShdw blurRad="38100" dist="38100" dir="2700000" algn="tl">
                                <a:srgbClr val="C0C0C0"/>
                              </a:outerShdw>
                            </a:effectLst>
                            <a:latin typeface="Times New Roman" panose="02020603050405020304" pitchFamily="18" charset="0"/>
                          </a:endParaRPr>
                        </a:p>
                        <a:p>
                          <a:pPr algn="ctr"/>
                          <a:endParaRPr lang="zh-CN" altLang="en-US" b="1" dirty="0"/>
                        </a:p>
                      </a:txBody>
                      <a:tcPr>
                        <a:blipFill>
                          <a:blip r:embed="rId4"/>
                          <a:tile tx="0" ty="0" sx="100000" sy="100000" flip="none" algn="tl"/>
                        </a:blipFill>
                      </a:tcPr>
                    </a:tc>
                    <a:tc>
                      <a:txBody>
                        <a:bodyPr/>
                        <a:lstStyle/>
                        <a:p>
                          <a:endParaRPr lang="zh-CN"/>
                        </a:p>
                      </a:txBody>
                      <a:tcPr>
                        <a:blipFill>
                          <a:blip r:embed="rId3"/>
                          <a:stretch>
                            <a:fillRect l="-142731" t="-193103" r="-65198" b="-193103"/>
                          </a:stretch>
                        </a:blipFill>
                      </a:tcPr>
                    </a:tc>
                    <a:tc>
                      <a:txBody>
                        <a:bodyPr/>
                        <a:lstStyle/>
                        <a:p>
                          <a:endParaRPr lang="zh-CN" altLang="en-US" b="1" dirty="0"/>
                        </a:p>
                      </a:txBody>
                      <a:tcPr>
                        <a:blipFill>
                          <a:blip r:embed="rId4"/>
                          <a:tile tx="0" ty="0" sx="100000" sy="100000" flip="none" algn="tl"/>
                        </a:blipFill>
                      </a:tcPr>
                    </a:tc>
                    <a:extLst>
                      <a:ext uri="{0D108BD9-81ED-4DB2-BD59-A6C34878D82A}">
                        <a16:rowId xmlns:a16="http://schemas.microsoft.com/office/drawing/2014/main" val="2015995105"/>
                      </a:ext>
                    </a:extLst>
                  </a:tr>
                  <a:tr h="118872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b="1" dirty="0"/>
                            <a:t>   弱酸弱碱离子对两性物质溶液</a:t>
                          </a:r>
                          <a:endParaRPr lang="en-US" altLang="zh-CN" b="1" dirty="0"/>
                        </a:p>
                      </a:txBody>
                      <a:tcP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altLang="zh-CN" sz="1800" b="1" i="1" dirty="0">
                            <a:latin typeface="Times New Roman" panose="02020603050405020304" pitchFamily="18" charset="0"/>
                            <a:cs typeface="Times New Roman" panose="02020603050405020304" pitchFamily="18"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800" b="1" i="1" dirty="0" err="1">
                              <a:latin typeface="Times New Roman" panose="02020603050405020304" pitchFamily="18" charset="0"/>
                              <a:cs typeface="Times New Roman" panose="02020603050405020304" pitchFamily="18" charset="0"/>
                            </a:rPr>
                            <a:t>c</a:t>
                          </a:r>
                          <a:r>
                            <a:rPr lang="en-US" altLang="zh-CN" sz="1800" b="1" i="1" baseline="-25000" dirty="0" err="1">
                              <a:latin typeface="Times New Roman" panose="02020603050405020304" pitchFamily="18" charset="0"/>
                              <a:cs typeface="Times New Roman" panose="02020603050405020304" pitchFamily="18" charset="0"/>
                            </a:rPr>
                            <a:t>r</a:t>
                          </a:r>
                          <a:r>
                            <a:rPr lang="en-US" altLang="zh-CN" sz="1800" b="1" i="1" dirty="0" err="1">
                              <a:latin typeface="Times New Roman" panose="02020603050405020304" pitchFamily="18" charset="0"/>
                              <a:cs typeface="Times New Roman" panose="02020603050405020304" pitchFamily="18" charset="0"/>
                            </a:rPr>
                            <a:t>K</a:t>
                          </a:r>
                          <a:r>
                            <a:rPr lang="en-US" altLang="zh-CN" sz="1800" b="1" i="1" baseline="-25000" dirty="0" err="1">
                              <a:latin typeface="Times New Roman" panose="02020603050405020304" pitchFamily="18" charset="0"/>
                              <a:cs typeface="Times New Roman" panose="02020603050405020304" pitchFamily="18" charset="0"/>
                            </a:rPr>
                            <a:t>a</a:t>
                          </a:r>
                          <a:r>
                            <a:rPr lang="en-US" altLang="zh-CN" sz="1800" b="1" i="1" baseline="300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1800" b="1" i="1"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1800" b="1" dirty="0">
                              <a:latin typeface="Times New Roman" panose="02020603050405020304" pitchFamily="18" charset="0"/>
                              <a:cs typeface="Times New Roman" panose="02020603050405020304" pitchFamily="18" charset="0"/>
                              <a:sym typeface="Symbol" panose="05050102010706020507" pitchFamily="18" charset="2"/>
                            </a:rPr>
                            <a:t>20K</a:t>
                          </a:r>
                          <a:r>
                            <a:rPr lang="en-US" altLang="zh-CN" sz="1800" b="1" baseline="-25000" dirty="0">
                              <a:latin typeface="Times New Roman" panose="02020603050405020304" pitchFamily="18" charset="0"/>
                              <a:cs typeface="Times New Roman" panose="02020603050405020304" pitchFamily="18" charset="0"/>
                              <a:sym typeface="Symbol" panose="05050102010706020507" pitchFamily="18" charset="2"/>
                            </a:rPr>
                            <a:t>w</a:t>
                          </a:r>
                          <a:r>
                            <a:rPr lang="en-US" altLang="zh-CN" sz="1800" b="1" baseline="30000" dirty="0">
                              <a:latin typeface="Times New Roman" panose="02020603050405020304" pitchFamily="18" charset="0"/>
                              <a:cs typeface="Times New Roman" panose="02020603050405020304" pitchFamily="18" charset="0"/>
                              <a:sym typeface="Symbol" panose="05050102010706020507" pitchFamily="18" charset="2"/>
                            </a:rPr>
                            <a:t></a:t>
                          </a:r>
                          <a:r>
                            <a:rPr lang="zh-CN" altLang="en-US" sz="1800" b="1" dirty="0">
                              <a:latin typeface="Arial" panose="020B0604020202020204" pitchFamily="34" charset="0"/>
                              <a:sym typeface="Symbol" panose="05050102010706020507" pitchFamily="18" charset="2"/>
                            </a:rPr>
                            <a:t>且</a:t>
                          </a:r>
                          <a:endParaRPr lang="en-US" altLang="zh-CN" sz="1800" b="1" dirty="0">
                            <a:latin typeface="Arial" panose="020B0604020202020204" pitchFamily="34" charset="0"/>
                            <a:sym typeface="Symbol" panose="05050102010706020507" pitchFamily="18" charset="2"/>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800" b="1" i="1" dirty="0" err="1">
                              <a:latin typeface="Times New Roman" panose="02020603050405020304" pitchFamily="18" charset="0"/>
                              <a:cs typeface="Times New Roman" panose="02020603050405020304" pitchFamily="18" charset="0"/>
                              <a:sym typeface="Symbol" panose="05050102010706020507" pitchFamily="18" charset="2"/>
                            </a:rPr>
                            <a:t>c</a:t>
                          </a:r>
                          <a:r>
                            <a:rPr lang="en-US" altLang="zh-CN" sz="1800" b="1" i="1" baseline="-25000" dirty="0" err="1">
                              <a:latin typeface="Times New Roman" panose="02020603050405020304" pitchFamily="18" charset="0"/>
                              <a:cs typeface="Times New Roman" panose="02020603050405020304" pitchFamily="18" charset="0"/>
                              <a:sym typeface="Symbol" panose="05050102010706020507" pitchFamily="18" charset="2"/>
                            </a:rPr>
                            <a:t>r</a:t>
                          </a:r>
                          <a:r>
                            <a:rPr lang="en-US" altLang="zh-CN" sz="1800" b="1" dirty="0">
                              <a:latin typeface="Times New Roman" panose="02020603050405020304" pitchFamily="18" charset="0"/>
                              <a:cs typeface="Times New Roman" panose="02020603050405020304" pitchFamily="18" charset="0"/>
                              <a:sym typeface="Symbol" panose="05050102010706020507" pitchFamily="18" charset="2"/>
                            </a:rPr>
                            <a:t> 20</a:t>
                          </a:r>
                          <a:r>
                            <a:rPr lang="en-US" altLang="zh-CN" sz="1800" b="1" i="1" dirty="0">
                              <a:latin typeface="Times New Roman" panose="02020603050405020304" pitchFamily="18" charset="0"/>
                              <a:cs typeface="Times New Roman" panose="02020603050405020304" pitchFamily="18" charset="0"/>
                              <a:sym typeface="Symbol" panose="05050102010706020507" pitchFamily="18" charset="2"/>
                            </a:rPr>
                            <a:t>K</a:t>
                          </a:r>
                          <a:r>
                            <a:rPr lang="en-US" altLang="zh-CN" sz="1800" b="1" i="1" baseline="-25000" dirty="0">
                              <a:latin typeface="Times New Roman" panose="02020603050405020304" pitchFamily="18" charset="0"/>
                              <a:cs typeface="Times New Roman" panose="02020603050405020304" pitchFamily="18" charset="0"/>
                              <a:sym typeface="Symbol" panose="05050102010706020507" pitchFamily="18" charset="2"/>
                            </a:rPr>
                            <a:t>a</a:t>
                          </a:r>
                          <a:r>
                            <a:rPr lang="en-US" altLang="zh-CN" sz="1800" b="1" i="1" baseline="30000" dirty="0">
                              <a:latin typeface="Times New Roman" panose="02020603050405020304" pitchFamily="18" charset="0"/>
                              <a:cs typeface="Times New Roman" panose="02020603050405020304" pitchFamily="18" charset="0"/>
                              <a:sym typeface="Symbol" panose="05050102010706020507" pitchFamily="18" charset="2"/>
                            </a:rPr>
                            <a:t></a:t>
                          </a:r>
                          <a:r>
                            <a:rPr lang="zh-CN" altLang="en-US" sz="1800" b="1" i="1" baseline="30000" dirty="0">
                              <a:latin typeface="Times New Roman" panose="02020603050405020304" pitchFamily="18" charset="0"/>
                              <a:cs typeface="Times New Roman" panose="02020603050405020304" pitchFamily="18" charset="0"/>
                              <a:sym typeface="Symbol" panose="05050102010706020507" pitchFamily="18" charset="2"/>
                            </a:rPr>
                            <a:t></a:t>
                          </a:r>
                          <a:endParaRPr lang="zh-CN" altLang="en-US" sz="1800" b="1" i="1" baseline="30000" dirty="0">
                            <a:latin typeface="Times New Roman" panose="02020603050405020304" pitchFamily="18" charset="0"/>
                            <a:cs typeface="Times New Roman" panose="02020603050405020304" pitchFamily="18" charset="0"/>
                          </a:endParaRPr>
                        </a:p>
                        <a:p>
                          <a:pPr algn="ctr"/>
                          <a:endParaRPr lang="zh-CN" altLang="en-US" b="1" dirty="0"/>
                        </a:p>
                      </a:txBody>
                      <a:tcPr>
                        <a:solidFill>
                          <a:schemeClr val="bg1"/>
                        </a:solidFill>
                      </a:tcPr>
                    </a:tc>
                    <a:tc>
                      <a:txBody>
                        <a:bodyPr/>
                        <a:lstStyle/>
                        <a:p>
                          <a:endParaRPr lang="zh-CN"/>
                        </a:p>
                      </a:txBody>
                      <a:tcPr>
                        <a:blipFill>
                          <a:blip r:embed="rId3"/>
                          <a:stretch>
                            <a:fillRect l="-142731" t="-305128" r="-65198" b="-101026"/>
                          </a:stretch>
                        </a:blip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1600" b="1" i="1" dirty="0">
                              <a:solidFill>
                                <a:srgbClr val="CC0066"/>
                              </a:solidFill>
                              <a:latin typeface="Times New Roman" panose="02020603050405020304" pitchFamily="18" charset="0"/>
                              <a:ea typeface="楷体_GB2312" pitchFamily="49" charset="-122"/>
                            </a:rPr>
                            <a:t>K</a:t>
                          </a:r>
                          <a:r>
                            <a:rPr kumimoji="1" lang="en-US" altLang="zh-CN" sz="1600" b="1" baseline="-25000" dirty="0">
                              <a:solidFill>
                                <a:srgbClr val="CC0066"/>
                              </a:solidFill>
                              <a:latin typeface="Times New Roman" panose="02020603050405020304" pitchFamily="18" charset="0"/>
                              <a:ea typeface="楷体_GB2312" pitchFamily="49" charset="-122"/>
                            </a:rPr>
                            <a:t>a</a:t>
                          </a:r>
                          <a:r>
                            <a:rPr kumimoji="1" lang="zh-CN" altLang="en-US" sz="1600" b="1" dirty="0">
                              <a:solidFill>
                                <a:srgbClr val="CC0066"/>
                              </a:solidFill>
                              <a:latin typeface="Times New Roman" panose="02020603050405020304" pitchFamily="18" charset="0"/>
                              <a:ea typeface="楷体_GB2312" pitchFamily="49" charset="-122"/>
                            </a:rPr>
                            <a:t>是阳离子酸的酸常数</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1600" b="1" i="1" dirty="0">
                              <a:solidFill>
                                <a:srgbClr val="CC0066"/>
                              </a:solidFill>
                              <a:latin typeface="Times New Roman" panose="02020603050405020304" pitchFamily="18" charset="0"/>
                              <a:ea typeface="楷体_GB2312" pitchFamily="49" charset="-122"/>
                            </a:rPr>
                            <a:t>K</a:t>
                          </a:r>
                          <a:r>
                            <a:rPr kumimoji="1" lang="en-US" altLang="zh-CN" sz="1600" b="1" baseline="-25000" dirty="0">
                              <a:solidFill>
                                <a:srgbClr val="CC0066"/>
                              </a:solidFill>
                              <a:latin typeface="Times New Roman" panose="02020603050405020304" pitchFamily="18" charset="0"/>
                              <a:ea typeface="楷体_GB2312" pitchFamily="49" charset="-122"/>
                            </a:rPr>
                            <a:t>a</a:t>
                          </a:r>
                          <a:r>
                            <a:rPr kumimoji="1" lang="en-US" altLang="zh-CN" sz="1600" b="1" baseline="30000" dirty="0">
                              <a:solidFill>
                                <a:srgbClr val="CC0066"/>
                              </a:solidFill>
                              <a:latin typeface="Times New Roman" panose="02020603050405020304" pitchFamily="18" charset="0"/>
                              <a:ea typeface="楷体_GB2312" pitchFamily="49" charset="-122"/>
                            </a:rPr>
                            <a:t>´</a:t>
                          </a:r>
                          <a:r>
                            <a:rPr kumimoji="1" lang="zh-CN" altLang="en-US" sz="1600" b="1" dirty="0">
                              <a:solidFill>
                                <a:srgbClr val="CC0066"/>
                              </a:solidFill>
                              <a:latin typeface="Times New Roman" panose="02020603050405020304" pitchFamily="18" charset="0"/>
                              <a:ea typeface="楷体_GB2312" pitchFamily="49" charset="-122"/>
                            </a:rPr>
                            <a:t>是阴离子碱的共轭酸的酸常数</a:t>
                          </a:r>
                        </a:p>
                      </a:txBody>
                      <a:tcPr>
                        <a:solidFill>
                          <a:schemeClr val="bg1"/>
                        </a:solidFill>
                      </a:tcPr>
                    </a:tc>
                    <a:extLst>
                      <a:ext uri="{0D108BD9-81ED-4DB2-BD59-A6C34878D82A}">
                        <a16:rowId xmlns:a16="http://schemas.microsoft.com/office/drawing/2014/main" val="1464366726"/>
                      </a:ext>
                    </a:extLst>
                  </a:tr>
                  <a:tr h="118872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b="1" dirty="0"/>
                            <a:t>    </a:t>
                          </a:r>
                          <a:endParaRPr lang="en-US" altLang="zh-CN" b="1" dirty="0"/>
                        </a:p>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b="1" dirty="0"/>
                            <a:t>氨基酸型两性物质溶液</a:t>
                          </a:r>
                        </a:p>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b="1" dirty="0"/>
                        </a:p>
                      </a:txBody>
                      <a:tcPr>
                        <a:solidFill>
                          <a:schemeClr val="accent5">
                            <a:lumMod val="20000"/>
                            <a:lumOff val="80000"/>
                          </a:schemeClr>
                        </a:solidFill>
                      </a:tcPr>
                    </a:tc>
                    <a:tc>
                      <a:txBody>
                        <a:bodyPr/>
                        <a:lstStyle/>
                        <a:p>
                          <a:pPr algn="ctr"/>
                          <a:endParaRPr lang="zh-CN" altLang="en-US" b="1" dirty="0"/>
                        </a:p>
                      </a:txBody>
                      <a:tcPr>
                        <a:solidFill>
                          <a:schemeClr val="accent5">
                            <a:lumMod val="20000"/>
                            <a:lumOff val="80000"/>
                          </a:schemeClr>
                        </a:solidFill>
                      </a:tcPr>
                    </a:tc>
                    <a:tc>
                      <a:txBody>
                        <a:bodyPr/>
                        <a:lstStyle/>
                        <a:p>
                          <a:endParaRPr lang="zh-CN"/>
                        </a:p>
                      </a:txBody>
                      <a:tcPr>
                        <a:blipFill>
                          <a:blip r:embed="rId3"/>
                          <a:stretch>
                            <a:fillRect l="-142731" t="-405128" r="-65198" b="-1026"/>
                          </a:stretch>
                        </a:blip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1600" b="1" i="1" dirty="0">
                              <a:solidFill>
                                <a:srgbClr val="CC0066"/>
                              </a:solidFill>
                              <a:latin typeface="Times New Roman" panose="02020603050405020304" pitchFamily="18" charset="0"/>
                              <a:ea typeface="楷体_GB2312" pitchFamily="49" charset="-122"/>
                            </a:rPr>
                            <a:t>K</a:t>
                          </a:r>
                          <a:r>
                            <a:rPr kumimoji="1" lang="en-US" altLang="zh-CN" sz="1600" b="1" baseline="-25000" dirty="0">
                              <a:solidFill>
                                <a:srgbClr val="CC0066"/>
                              </a:solidFill>
                              <a:latin typeface="Times New Roman" panose="02020603050405020304" pitchFamily="18" charset="0"/>
                              <a:ea typeface="楷体_GB2312" pitchFamily="49" charset="-122"/>
                            </a:rPr>
                            <a:t>a</a:t>
                          </a:r>
                          <a:r>
                            <a:rPr kumimoji="1" lang="zh-CN" altLang="en-US" sz="1600" b="1" dirty="0">
                              <a:solidFill>
                                <a:srgbClr val="CC0066"/>
                              </a:solidFill>
                              <a:latin typeface="Times New Roman" panose="02020603050405020304" pitchFamily="18" charset="0"/>
                              <a:ea typeface="楷体_GB2312" pitchFamily="49" charset="-122"/>
                            </a:rPr>
                            <a:t>是其自身的酸常数</a:t>
                          </a:r>
                          <a:endParaRPr kumimoji="1" lang="en-US" altLang="zh-CN" sz="1600" b="1" dirty="0">
                            <a:solidFill>
                              <a:srgbClr val="CC0066"/>
                            </a:solidFill>
                            <a:latin typeface="Times New Roman" panose="02020603050405020304" pitchFamily="18" charset="0"/>
                            <a:ea typeface="楷体_GB2312" pitchFamily="49"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1600" b="1" i="1" dirty="0">
                              <a:solidFill>
                                <a:srgbClr val="CC0066"/>
                              </a:solidFill>
                              <a:latin typeface="Times New Roman" panose="02020603050405020304" pitchFamily="18" charset="0"/>
                              <a:ea typeface="楷体_GB2312" pitchFamily="49" charset="-122"/>
                            </a:rPr>
                            <a:t>K</a:t>
                          </a:r>
                          <a:r>
                            <a:rPr kumimoji="1" lang="en-US" altLang="zh-CN" sz="1600" b="1" baseline="-25000" dirty="0">
                              <a:solidFill>
                                <a:srgbClr val="CC0066"/>
                              </a:solidFill>
                              <a:latin typeface="Times New Roman" panose="02020603050405020304" pitchFamily="18" charset="0"/>
                              <a:ea typeface="楷体_GB2312" pitchFamily="49" charset="-122"/>
                            </a:rPr>
                            <a:t>a</a:t>
                          </a:r>
                          <a:r>
                            <a:rPr kumimoji="1" lang="en-US" altLang="zh-CN" sz="1600" b="1" baseline="30000" dirty="0">
                              <a:solidFill>
                                <a:srgbClr val="CC0066"/>
                              </a:solidFill>
                              <a:latin typeface="Times New Roman" panose="02020603050405020304" pitchFamily="18" charset="0"/>
                              <a:ea typeface="楷体_GB2312" pitchFamily="49" charset="-122"/>
                            </a:rPr>
                            <a:t>´</a:t>
                          </a:r>
                          <a:r>
                            <a:rPr kumimoji="1" lang="zh-CN" altLang="en-US" sz="1600" b="1" dirty="0">
                              <a:solidFill>
                                <a:srgbClr val="CC0066"/>
                              </a:solidFill>
                              <a:latin typeface="Times New Roman" panose="02020603050405020304" pitchFamily="18" charset="0"/>
                              <a:ea typeface="楷体_GB2312" pitchFamily="49" charset="-122"/>
                            </a:rPr>
                            <a:t>是其共轭酸的酸常数</a:t>
                          </a:r>
                        </a:p>
                      </a:txBody>
                      <a:tcPr>
                        <a:solidFill>
                          <a:schemeClr val="accent5">
                            <a:lumMod val="20000"/>
                            <a:lumOff val="80000"/>
                          </a:schemeClr>
                        </a:solidFill>
                      </a:tcPr>
                    </a:tc>
                    <a:extLst>
                      <a:ext uri="{0D108BD9-81ED-4DB2-BD59-A6C34878D82A}">
                        <a16:rowId xmlns:a16="http://schemas.microsoft.com/office/drawing/2014/main" val="547530120"/>
                      </a:ext>
                    </a:extLst>
                  </a:tr>
                </a:tbl>
              </a:graphicData>
            </a:graphic>
          </p:graphicFrame>
        </mc:Fallback>
      </mc:AlternateContent>
      <p:sp>
        <p:nvSpPr>
          <p:cNvPr id="4" name="灯片编号占位符 3">
            <a:extLst>
              <a:ext uri="{FF2B5EF4-FFF2-40B4-BE49-F238E27FC236}">
                <a16:creationId xmlns:a16="http://schemas.microsoft.com/office/drawing/2014/main" xmlns="" id="{AC4B4A47-82D6-4F40-AEDE-E0CA27E43B4C}"/>
              </a:ext>
            </a:extLst>
          </p:cNvPr>
          <p:cNvSpPr>
            <a:spLocks noGrp="1"/>
          </p:cNvSpPr>
          <p:nvPr>
            <p:ph type="sldNum" sz="quarter" idx="11"/>
          </p:nvPr>
        </p:nvSpPr>
        <p:spPr/>
        <p:txBody>
          <a:bodyPr/>
          <a:lstStyle/>
          <a:p>
            <a:pPr>
              <a:defRPr/>
            </a:pPr>
            <a:fld id="{94EA8183-2EE2-4B1D-A67A-CEDCA6EBF8E1}" type="slidenum">
              <a:rPr lang="zh-CN" altLang="en-US" smtClean="0"/>
              <a:t>18</a:t>
            </a:fld>
            <a:endParaRPr lang="en-US" altLang="zh-CN"/>
          </a:p>
        </p:txBody>
      </p:sp>
      <p:sp>
        <p:nvSpPr>
          <p:cNvPr id="6" name="AutoShape 8">
            <a:extLst>
              <a:ext uri="{FF2B5EF4-FFF2-40B4-BE49-F238E27FC236}">
                <a16:creationId xmlns:a16="http://schemas.microsoft.com/office/drawing/2014/main" xmlns="" id="{0B50EF4D-A2DA-4FD2-81D6-467EABDE200A}"/>
              </a:ext>
            </a:extLst>
          </p:cNvPr>
          <p:cNvSpPr>
            <a:spLocks noChangeArrowheads="1"/>
          </p:cNvSpPr>
          <p:nvPr/>
        </p:nvSpPr>
        <p:spPr bwMode="auto">
          <a:xfrm>
            <a:off x="4788024" y="5157192"/>
            <a:ext cx="907157" cy="288033"/>
          </a:xfrm>
          <a:prstGeom prst="wedgeRoundRectCallout">
            <a:avLst>
              <a:gd name="adj1" fmla="val 40436"/>
              <a:gd name="adj2" fmla="val -108369"/>
              <a:gd name="adj3" fmla="val 16667"/>
            </a:avLst>
          </a:prstGeom>
          <a:ln>
            <a:headEnd/>
            <a:tailEnd/>
          </a:ln>
        </p:spPr>
        <p:style>
          <a:lnRef idx="2">
            <a:schemeClr val="accent5"/>
          </a:lnRef>
          <a:fillRef idx="1">
            <a:schemeClr val="lt1"/>
          </a:fillRef>
          <a:effectRef idx="0">
            <a:schemeClr val="accent5"/>
          </a:effectRef>
          <a:fontRef idx="minor">
            <a:schemeClr val="dk1"/>
          </a:fontRef>
        </p:style>
        <p:txBody>
          <a:bodyPr/>
          <a:lstStyle/>
          <a:p>
            <a:pPr algn="ctr" eaLnBrk="1" hangingPunct="1">
              <a:defRPr/>
            </a:pPr>
            <a:r>
              <a:rPr kumimoji="1" lang="en-US" altLang="zh-CN" sz="1400" b="1" i="1" dirty="0">
                <a:solidFill>
                  <a:srgbClr val="CC3300"/>
                </a:solidFill>
                <a:latin typeface="Times New Roman" pitchFamily="18" charset="0"/>
                <a:ea typeface="楷体_GB2312" pitchFamily="49" charset="-122"/>
              </a:rPr>
              <a:t>K</a:t>
            </a:r>
            <a:r>
              <a:rPr kumimoji="1" lang="en-US" altLang="zh-CN" sz="1400" b="1" baseline="-25000" dirty="0">
                <a:solidFill>
                  <a:srgbClr val="CC3300"/>
                </a:solidFill>
                <a:latin typeface="Times New Roman" pitchFamily="18" charset="0"/>
                <a:ea typeface="楷体_GB2312" pitchFamily="49" charset="-122"/>
              </a:rPr>
              <a:t>a</a:t>
            </a:r>
            <a:r>
              <a:rPr kumimoji="1" lang="en-US" altLang="zh-CN" sz="1400" b="1" dirty="0">
                <a:solidFill>
                  <a:srgbClr val="CC3300"/>
                </a:solidFill>
                <a:latin typeface="Times New Roman" pitchFamily="18" charset="0"/>
                <a:ea typeface="楷体_GB2312" pitchFamily="49" charset="-122"/>
              </a:rPr>
              <a:t>(NH</a:t>
            </a:r>
            <a:r>
              <a:rPr kumimoji="1" lang="en-US" altLang="zh-CN" sz="1400" b="1" baseline="-25000" dirty="0">
                <a:solidFill>
                  <a:srgbClr val="CC3300"/>
                </a:solidFill>
                <a:latin typeface="Times New Roman" pitchFamily="18" charset="0"/>
                <a:ea typeface="楷体_GB2312" pitchFamily="49" charset="-122"/>
              </a:rPr>
              <a:t>4</a:t>
            </a:r>
            <a:r>
              <a:rPr kumimoji="1" lang="en-US" altLang="zh-CN" sz="1400" b="1" baseline="30000" dirty="0">
                <a:solidFill>
                  <a:srgbClr val="CC3300"/>
                </a:solidFill>
                <a:latin typeface="Times New Roman" pitchFamily="18" charset="0"/>
                <a:ea typeface="楷体_GB2312" pitchFamily="49" charset="-122"/>
              </a:rPr>
              <a:t>+</a:t>
            </a:r>
            <a:r>
              <a:rPr kumimoji="1" lang="en-US" altLang="zh-CN" sz="1400" b="1" dirty="0">
                <a:solidFill>
                  <a:srgbClr val="CC3300"/>
                </a:solidFill>
                <a:latin typeface="Times New Roman" pitchFamily="18" charset="0"/>
                <a:ea typeface="楷体_GB2312" pitchFamily="49" charset="-122"/>
              </a:rPr>
              <a:t>)</a:t>
            </a:r>
          </a:p>
        </p:txBody>
      </p:sp>
      <p:sp>
        <p:nvSpPr>
          <p:cNvPr id="7" name="AutoShape 9">
            <a:extLst>
              <a:ext uri="{FF2B5EF4-FFF2-40B4-BE49-F238E27FC236}">
                <a16:creationId xmlns:a16="http://schemas.microsoft.com/office/drawing/2014/main" xmlns="" id="{39E96E63-33E9-4901-A0F1-1B4507994879}"/>
              </a:ext>
            </a:extLst>
          </p:cNvPr>
          <p:cNvSpPr>
            <a:spLocks noChangeArrowheads="1"/>
          </p:cNvSpPr>
          <p:nvPr/>
        </p:nvSpPr>
        <p:spPr bwMode="auto">
          <a:xfrm>
            <a:off x="5868144" y="5157192"/>
            <a:ext cx="907156" cy="288033"/>
          </a:xfrm>
          <a:prstGeom prst="wedgeRoundRectCallout">
            <a:avLst>
              <a:gd name="adj1" fmla="val -46025"/>
              <a:gd name="adj2" fmla="val -107417"/>
              <a:gd name="adj3" fmla="val 16667"/>
            </a:avLst>
          </a:prstGeom>
          <a:ln>
            <a:headEnd/>
            <a:tailEnd/>
          </a:ln>
        </p:spPr>
        <p:style>
          <a:lnRef idx="2">
            <a:schemeClr val="accent5"/>
          </a:lnRef>
          <a:fillRef idx="1">
            <a:schemeClr val="lt1"/>
          </a:fillRef>
          <a:effectRef idx="0">
            <a:schemeClr val="accent5"/>
          </a:effectRef>
          <a:fontRef idx="minor">
            <a:schemeClr val="dk1"/>
          </a:fontRef>
        </p:style>
        <p:txBody>
          <a:bodyPr/>
          <a:lstStyle/>
          <a:p>
            <a:pPr algn="ctr" eaLnBrk="1" hangingPunct="1">
              <a:defRPr/>
            </a:pPr>
            <a:r>
              <a:rPr kumimoji="1" lang="en-US" altLang="zh-CN" sz="1400" b="1" i="1" dirty="0">
                <a:solidFill>
                  <a:srgbClr val="CC3300"/>
                </a:solidFill>
                <a:latin typeface="Times New Roman" pitchFamily="18" charset="0"/>
                <a:ea typeface="楷体_GB2312" pitchFamily="49" charset="-122"/>
              </a:rPr>
              <a:t>K</a:t>
            </a:r>
            <a:r>
              <a:rPr kumimoji="1" lang="en-US" altLang="zh-CN" sz="1400" b="1" baseline="-25000" dirty="0">
                <a:solidFill>
                  <a:srgbClr val="CC3300"/>
                </a:solidFill>
                <a:latin typeface="Times New Roman" pitchFamily="18" charset="0"/>
                <a:ea typeface="楷体_GB2312" pitchFamily="49" charset="-122"/>
              </a:rPr>
              <a:t>a</a:t>
            </a:r>
            <a:r>
              <a:rPr kumimoji="1" lang="en-US" altLang="zh-CN" sz="1400" b="1" dirty="0">
                <a:solidFill>
                  <a:srgbClr val="CC3300"/>
                </a:solidFill>
                <a:latin typeface="Times New Roman" pitchFamily="18" charset="0"/>
                <a:ea typeface="楷体_GB2312" pitchFamily="49" charset="-122"/>
              </a:rPr>
              <a:t>(</a:t>
            </a:r>
            <a:r>
              <a:rPr kumimoji="1" lang="en-US" altLang="zh-CN" sz="1400" b="1" dirty="0" err="1">
                <a:solidFill>
                  <a:srgbClr val="CC3300"/>
                </a:solidFill>
                <a:latin typeface="Times New Roman" pitchFamily="18" charset="0"/>
                <a:ea typeface="楷体_GB2312" pitchFamily="49" charset="-122"/>
              </a:rPr>
              <a:t>HAc</a:t>
            </a:r>
            <a:r>
              <a:rPr kumimoji="1" lang="en-US" altLang="zh-CN" sz="1400" b="1" dirty="0">
                <a:solidFill>
                  <a:srgbClr val="CC3300"/>
                </a:solidFill>
                <a:latin typeface="Times New Roman" pitchFamily="18" charset="0"/>
                <a:ea typeface="楷体_GB2312" pitchFamily="49" charset="-122"/>
              </a:rPr>
              <a:t>)</a:t>
            </a:r>
          </a:p>
        </p:txBody>
      </p:sp>
      <p:sp>
        <p:nvSpPr>
          <p:cNvPr id="10" name="文本框 9">
            <a:extLst>
              <a:ext uri="{FF2B5EF4-FFF2-40B4-BE49-F238E27FC236}">
                <a16:creationId xmlns:a16="http://schemas.microsoft.com/office/drawing/2014/main" xmlns="" id="{FA96F182-D246-4C19-86DF-F33778D8CA2C}"/>
              </a:ext>
            </a:extLst>
          </p:cNvPr>
          <p:cNvSpPr txBox="1"/>
          <p:nvPr/>
        </p:nvSpPr>
        <p:spPr>
          <a:xfrm>
            <a:off x="1979712" y="0"/>
            <a:ext cx="4429418" cy="707886"/>
          </a:xfrm>
          <a:prstGeom prst="rect">
            <a:avLst/>
          </a:prstGeom>
          <a:noFill/>
        </p:spPr>
        <p:txBody>
          <a:bodyPr wrap="none" rtlCol="0">
            <a:spAutoFit/>
          </a:bodyPr>
          <a:lstStyle/>
          <a:p>
            <a:r>
              <a:rPr lang="zh-CN" altLang="en-US" sz="4000" b="1" dirty="0">
                <a:solidFill>
                  <a:srgbClr val="333399"/>
                </a:solidFill>
                <a:latin typeface="+mj-ea"/>
                <a:ea typeface="+mj-ea"/>
              </a:rPr>
              <a:t>四、溶液</a:t>
            </a:r>
            <a:r>
              <a:rPr lang="en-US" altLang="zh-CN" sz="4000" b="1" dirty="0">
                <a:solidFill>
                  <a:srgbClr val="333399"/>
                </a:solidFill>
                <a:latin typeface="+mj-ea"/>
                <a:ea typeface="+mj-ea"/>
              </a:rPr>
              <a:t>pH</a:t>
            </a:r>
            <a:r>
              <a:rPr lang="zh-CN" altLang="en-US" sz="4000" b="1" dirty="0">
                <a:solidFill>
                  <a:srgbClr val="333399"/>
                </a:solidFill>
                <a:latin typeface="+mj-ea"/>
                <a:ea typeface="+mj-ea"/>
              </a:rPr>
              <a:t>的计算</a:t>
            </a:r>
          </a:p>
        </p:txBody>
      </p:sp>
    </p:spTree>
    <p:extLst>
      <p:ext uri="{BB962C8B-B14F-4D97-AF65-F5344CB8AC3E}">
        <p14:creationId xmlns:p14="http://schemas.microsoft.com/office/powerpoint/2010/main" val="16797786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ox(out)">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ox(out)">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autoUpdateAnimBg="0"/>
      <p:bldP spid="7" grpId="0" animBg="1"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
          </p:nvPr>
        </p:nvSpPr>
        <p:spPr>
          <a:xfrm>
            <a:off x="316879" y="880491"/>
            <a:ext cx="8173291" cy="3096344"/>
          </a:xfrm>
        </p:spPr>
        <p:txBody>
          <a:bodyPr/>
          <a:lstStyle/>
          <a:p>
            <a:pPr marL="76200" indent="0" algn="just">
              <a:lnSpc>
                <a:spcPct val="150000"/>
              </a:lnSpc>
              <a:spcBef>
                <a:spcPts val="600"/>
              </a:spcBef>
              <a:spcAft>
                <a:spcPts val="600"/>
              </a:spcAft>
              <a:buNone/>
            </a:pPr>
            <a:r>
              <a:rPr lang="en-US" altLang="zh-CN" sz="2000" b="1" kern="100" dirty="0">
                <a:latin typeface="Times New Roman" panose="02020603050405020304" pitchFamily="18" charset="0"/>
                <a:ea typeface="宋体" panose="02010600030101010101" pitchFamily="2" charset="-122"/>
              </a:rPr>
              <a:t>1</a:t>
            </a:r>
            <a:r>
              <a:rPr lang="zh-CN" altLang="en-US" sz="2000" b="1" kern="100" dirty="0">
                <a:effectLst/>
                <a:latin typeface="宋体" panose="02010600030101010101" pitchFamily="2" charset="-122"/>
                <a:ea typeface="宋体" panose="02010600030101010101" pitchFamily="2" charset="-122"/>
              </a:rPr>
              <a:t>、下列关于标准解离平衡常数（</a:t>
            </a:r>
            <a:r>
              <a:rPr lang="en-US" altLang="zh-CN" sz="2000" b="1" kern="100" dirty="0" err="1">
                <a:effectLst/>
                <a:latin typeface="Times New Roman" panose="02020603050405020304" pitchFamily="18" charset="0"/>
                <a:ea typeface="宋体" panose="02010600030101010101" pitchFamily="2" charset="-122"/>
              </a:rPr>
              <a:t>K</a:t>
            </a:r>
            <a:r>
              <a:rPr lang="en-US" altLang="zh-CN" sz="2000" b="1" kern="100" baseline="30000" dirty="0" err="1">
                <a:effectLst/>
                <a:latin typeface="Times New Roman" panose="02020603050405020304" pitchFamily="18" charset="0"/>
                <a:ea typeface="宋体" panose="02010600030101010101" pitchFamily="2" charset="-122"/>
              </a:rPr>
              <a:t>θ</a:t>
            </a:r>
            <a:r>
              <a:rPr lang="zh-CN" altLang="en-US" sz="2000" b="1" kern="100" dirty="0">
                <a:effectLst/>
                <a:latin typeface="宋体" panose="02010600030101010101" pitchFamily="2" charset="-122"/>
                <a:ea typeface="宋体" panose="02010600030101010101" pitchFamily="2" charset="-122"/>
              </a:rPr>
              <a:t>）的说法中正确的是（ </a:t>
            </a:r>
            <a:r>
              <a:rPr lang="zh-CN" altLang="en-US" sz="2000" b="1" kern="100" dirty="0">
                <a:effectLst/>
                <a:latin typeface="Times New Roman" panose="02020603050405020304" pitchFamily="18" charset="0"/>
                <a:ea typeface="宋体" panose="02010600030101010101" pitchFamily="2" charset="-122"/>
              </a:rPr>
              <a:t>   </a:t>
            </a:r>
            <a:r>
              <a:rPr lang="zh-CN" altLang="en-US" sz="2000" b="1" kern="100" dirty="0">
                <a:effectLst/>
                <a:latin typeface="宋体" panose="02010600030101010101" pitchFamily="2" charset="-122"/>
                <a:ea typeface="宋体" panose="02010600030101010101" pitchFamily="2" charset="-122"/>
              </a:rPr>
              <a:t>）。</a:t>
            </a:r>
            <a:endParaRPr lang="zh-CN" altLang="en-US" sz="2000" b="1" dirty="0">
              <a:effectLst/>
              <a:latin typeface="Times New Roman" panose="02020603050405020304" pitchFamily="18" charset="0"/>
              <a:ea typeface="楷体_GB2312"/>
            </a:endParaRPr>
          </a:p>
          <a:p>
            <a:pPr marL="66675" indent="0" algn="just">
              <a:lnSpc>
                <a:spcPct val="150000"/>
              </a:lnSpc>
              <a:spcBef>
                <a:spcPts val="600"/>
              </a:spcBef>
              <a:spcAft>
                <a:spcPts val="600"/>
              </a:spcAft>
              <a:buNone/>
            </a:pPr>
            <a:r>
              <a:rPr lang="en-US" altLang="zh-CN" sz="2000" b="1" kern="100" dirty="0">
                <a:effectLst/>
                <a:latin typeface="Times New Roman" panose="02020603050405020304" pitchFamily="18" charset="0"/>
                <a:ea typeface="宋体" panose="02010600030101010101" pitchFamily="2" charset="-122"/>
              </a:rPr>
              <a:t>A. </a:t>
            </a:r>
            <a:r>
              <a:rPr lang="zh-CN" altLang="en-US" sz="2000" b="1" kern="100" dirty="0">
                <a:effectLst/>
                <a:latin typeface="宋体" panose="02010600030101010101" pitchFamily="2" charset="-122"/>
                <a:ea typeface="宋体" panose="02010600030101010101" pitchFamily="2" charset="-122"/>
              </a:rPr>
              <a:t>标准解离平衡常数（</a:t>
            </a:r>
            <a:r>
              <a:rPr lang="en-US" altLang="zh-CN" sz="2000" b="1" kern="100" dirty="0" err="1">
                <a:effectLst/>
                <a:latin typeface="Times New Roman" panose="02020603050405020304" pitchFamily="18" charset="0"/>
                <a:ea typeface="宋体" panose="02010600030101010101" pitchFamily="2" charset="-122"/>
              </a:rPr>
              <a:t>K</a:t>
            </a:r>
            <a:r>
              <a:rPr lang="en-US" altLang="zh-CN" sz="2000" b="1" kern="100" baseline="30000" dirty="0" err="1">
                <a:effectLst/>
                <a:latin typeface="Times New Roman" panose="02020603050405020304" pitchFamily="18" charset="0"/>
                <a:ea typeface="宋体" panose="02010600030101010101" pitchFamily="2" charset="-122"/>
              </a:rPr>
              <a:t>θ</a:t>
            </a:r>
            <a:r>
              <a:rPr lang="zh-CN" altLang="en-US" sz="2000" b="1" kern="100" dirty="0">
                <a:effectLst/>
                <a:latin typeface="宋体" panose="02010600030101010101" pitchFamily="2" charset="-122"/>
                <a:ea typeface="宋体" panose="02010600030101010101" pitchFamily="2" charset="-122"/>
              </a:rPr>
              <a:t>）越小，表示弱电解质解离能力越弱。</a:t>
            </a:r>
            <a:endParaRPr lang="zh-CN" altLang="en-US" sz="2000" b="1" dirty="0">
              <a:effectLst/>
              <a:latin typeface="Times New Roman" panose="02020603050405020304" pitchFamily="18" charset="0"/>
              <a:ea typeface="楷体_GB2312"/>
            </a:endParaRPr>
          </a:p>
          <a:p>
            <a:pPr marL="66675" indent="0" algn="just">
              <a:lnSpc>
                <a:spcPct val="150000"/>
              </a:lnSpc>
              <a:spcBef>
                <a:spcPts val="600"/>
              </a:spcBef>
              <a:spcAft>
                <a:spcPts val="600"/>
              </a:spcAft>
              <a:buNone/>
            </a:pPr>
            <a:r>
              <a:rPr lang="en-US" altLang="zh-CN" sz="2000" b="1" kern="100" dirty="0">
                <a:effectLst/>
                <a:latin typeface="Times New Roman" panose="02020603050405020304" pitchFamily="18" charset="0"/>
                <a:ea typeface="宋体" panose="02010600030101010101" pitchFamily="2" charset="-122"/>
              </a:rPr>
              <a:t>B.</a:t>
            </a:r>
            <a:r>
              <a:rPr lang="zh-CN" altLang="en-US" sz="2000" b="1" kern="100" dirty="0">
                <a:effectLst/>
                <a:latin typeface="宋体" panose="02010600030101010101" pitchFamily="2" charset="-122"/>
                <a:ea typeface="宋体" panose="02010600030101010101" pitchFamily="2" charset="-122"/>
              </a:rPr>
              <a:t> 标准解离平衡常数（</a:t>
            </a:r>
            <a:r>
              <a:rPr lang="en-US" altLang="zh-CN" sz="2000" b="1" kern="100" dirty="0" err="1">
                <a:effectLst/>
                <a:latin typeface="Times New Roman" panose="02020603050405020304" pitchFamily="18" charset="0"/>
                <a:ea typeface="宋体" panose="02010600030101010101" pitchFamily="2" charset="-122"/>
              </a:rPr>
              <a:t>K</a:t>
            </a:r>
            <a:r>
              <a:rPr lang="en-US" altLang="zh-CN" sz="2000" b="1" kern="100" baseline="30000" dirty="0" err="1">
                <a:effectLst/>
                <a:latin typeface="Times New Roman" panose="02020603050405020304" pitchFamily="18" charset="0"/>
                <a:ea typeface="宋体" panose="02010600030101010101" pitchFamily="2" charset="-122"/>
              </a:rPr>
              <a:t>θ</a:t>
            </a:r>
            <a:r>
              <a:rPr lang="zh-CN" altLang="en-US" sz="2000" b="1" kern="100" dirty="0">
                <a:effectLst/>
                <a:latin typeface="宋体" panose="02010600030101010101" pitchFamily="2" charset="-122"/>
                <a:ea typeface="宋体" panose="02010600030101010101" pitchFamily="2" charset="-122"/>
              </a:rPr>
              <a:t>）与温度无关。</a:t>
            </a:r>
            <a:endParaRPr lang="zh-CN" altLang="en-US" sz="2000" b="1" dirty="0">
              <a:effectLst/>
              <a:latin typeface="Times New Roman" panose="02020603050405020304" pitchFamily="18" charset="0"/>
              <a:ea typeface="楷体_GB2312"/>
            </a:endParaRPr>
          </a:p>
          <a:p>
            <a:pPr marL="66675" indent="0" algn="just">
              <a:lnSpc>
                <a:spcPct val="150000"/>
              </a:lnSpc>
              <a:spcBef>
                <a:spcPts val="600"/>
              </a:spcBef>
              <a:spcAft>
                <a:spcPts val="600"/>
              </a:spcAft>
              <a:buNone/>
            </a:pPr>
            <a:r>
              <a:rPr lang="en-US" altLang="zh-CN" sz="2000" b="1" kern="100" dirty="0">
                <a:effectLst/>
                <a:latin typeface="Times New Roman" panose="02020603050405020304" pitchFamily="18" charset="0"/>
                <a:ea typeface="宋体" panose="02010600030101010101" pitchFamily="2" charset="-122"/>
              </a:rPr>
              <a:t>C. </a:t>
            </a:r>
            <a:r>
              <a:rPr lang="zh-CN" altLang="en-US" sz="2000" b="1" kern="100" dirty="0">
                <a:effectLst/>
                <a:latin typeface="宋体" panose="02010600030101010101" pitchFamily="2" charset="-122"/>
                <a:ea typeface="宋体" panose="02010600030101010101" pitchFamily="2" charset="-122"/>
              </a:rPr>
              <a:t>同一弱电解质的不同浓度溶液，它们的标准解离平衡常数不同。</a:t>
            </a:r>
            <a:endParaRPr lang="zh-CN" altLang="en-US" sz="2000" b="1" dirty="0">
              <a:effectLst/>
              <a:latin typeface="Times New Roman" panose="02020603050405020304" pitchFamily="18" charset="0"/>
              <a:ea typeface="楷体_GB2312"/>
            </a:endParaRPr>
          </a:p>
          <a:p>
            <a:pPr marL="66675" indent="0" algn="just">
              <a:lnSpc>
                <a:spcPct val="150000"/>
              </a:lnSpc>
              <a:spcBef>
                <a:spcPts val="600"/>
              </a:spcBef>
              <a:spcAft>
                <a:spcPts val="600"/>
              </a:spcAft>
              <a:buNone/>
            </a:pPr>
            <a:r>
              <a:rPr lang="en-US" altLang="zh-CN" sz="2000" b="1" kern="100" dirty="0">
                <a:effectLst/>
                <a:latin typeface="Times New Roman" panose="02020603050405020304" pitchFamily="18" charset="0"/>
                <a:ea typeface="宋体" panose="02010600030101010101" pitchFamily="2" charset="-122"/>
              </a:rPr>
              <a:t>D. </a:t>
            </a:r>
            <a:r>
              <a:rPr lang="zh-CN" altLang="en-US" sz="2000" b="1" kern="100" dirty="0">
                <a:effectLst/>
                <a:latin typeface="宋体" panose="02010600030101010101" pitchFamily="2" charset="-122"/>
                <a:ea typeface="宋体" panose="02010600030101010101" pitchFamily="2" charset="-122"/>
              </a:rPr>
              <a:t>多元弱酸各级标准解离平衡常数相互关系为： </a:t>
            </a:r>
            <a:r>
              <a:rPr lang="en-US" altLang="zh-CN" sz="2000" b="1" kern="100" dirty="0">
                <a:effectLst/>
                <a:latin typeface="Times New Roman" panose="02020603050405020304" pitchFamily="18" charset="0"/>
                <a:ea typeface="宋体" panose="02010600030101010101" pitchFamily="2" charset="-122"/>
              </a:rPr>
              <a:t>K</a:t>
            </a:r>
            <a:r>
              <a:rPr lang="en-US" altLang="zh-CN" sz="2000" b="1" kern="100" baseline="30000" dirty="0">
                <a:effectLst/>
                <a:latin typeface="Times New Roman" panose="02020603050405020304" pitchFamily="18" charset="0"/>
                <a:ea typeface="宋体" panose="02010600030101010101" pitchFamily="2" charset="-122"/>
              </a:rPr>
              <a:t>θ</a:t>
            </a:r>
            <a:r>
              <a:rPr lang="en-US" altLang="zh-CN" sz="2000" b="1" kern="100" baseline="-25000" dirty="0">
                <a:effectLst/>
                <a:latin typeface="Times New Roman" panose="02020603050405020304" pitchFamily="18" charset="0"/>
                <a:ea typeface="宋体" panose="02010600030101010101" pitchFamily="2" charset="-122"/>
              </a:rPr>
              <a:t>a1</a:t>
            </a:r>
            <a:r>
              <a:rPr lang="en-US" altLang="zh-CN" sz="2000" b="1" kern="100" dirty="0">
                <a:effectLst/>
                <a:latin typeface="Times New Roman" panose="02020603050405020304" pitchFamily="18" charset="0"/>
                <a:ea typeface="宋体" panose="02010600030101010101" pitchFamily="2" charset="-122"/>
              </a:rPr>
              <a:t>&lt; K</a:t>
            </a:r>
            <a:r>
              <a:rPr lang="en-US" altLang="zh-CN" sz="2000" b="1" kern="100" baseline="30000" dirty="0">
                <a:effectLst/>
                <a:latin typeface="Times New Roman" panose="02020603050405020304" pitchFamily="18" charset="0"/>
                <a:ea typeface="宋体" panose="02010600030101010101" pitchFamily="2" charset="-122"/>
              </a:rPr>
              <a:t>θ</a:t>
            </a:r>
            <a:r>
              <a:rPr lang="en-US" altLang="zh-CN" sz="2000" b="1" kern="100" baseline="-25000" dirty="0">
                <a:effectLst/>
                <a:latin typeface="Times New Roman" panose="02020603050405020304" pitchFamily="18" charset="0"/>
                <a:ea typeface="宋体" panose="02010600030101010101" pitchFamily="2" charset="-122"/>
              </a:rPr>
              <a:t>a2</a:t>
            </a:r>
            <a:r>
              <a:rPr lang="en-US" altLang="zh-CN" sz="2000" b="1" kern="100" dirty="0">
                <a:effectLst/>
                <a:latin typeface="Times New Roman" panose="02020603050405020304" pitchFamily="18" charset="0"/>
                <a:ea typeface="宋体" panose="02010600030101010101" pitchFamily="2" charset="-122"/>
              </a:rPr>
              <a:t>&lt; K</a:t>
            </a:r>
            <a:r>
              <a:rPr lang="en-US" altLang="zh-CN" sz="2000" b="1" kern="100" baseline="30000" dirty="0">
                <a:effectLst/>
                <a:latin typeface="Times New Roman" panose="02020603050405020304" pitchFamily="18" charset="0"/>
                <a:ea typeface="宋体" panose="02010600030101010101" pitchFamily="2" charset="-122"/>
              </a:rPr>
              <a:t>θ</a:t>
            </a:r>
            <a:r>
              <a:rPr lang="en-US" altLang="zh-CN" sz="2000" b="1" kern="100" baseline="-25000" dirty="0">
                <a:effectLst/>
                <a:latin typeface="Times New Roman" panose="02020603050405020304" pitchFamily="18" charset="0"/>
                <a:ea typeface="宋体" panose="02010600030101010101" pitchFamily="2" charset="-122"/>
              </a:rPr>
              <a:t>a3</a:t>
            </a:r>
            <a:endParaRPr lang="zh-CN" altLang="en-US" sz="2000" b="1" dirty="0">
              <a:effectLst/>
              <a:latin typeface="Times New Roman" panose="02020603050405020304" pitchFamily="18" charset="0"/>
              <a:ea typeface="楷体_GB2312"/>
            </a:endParaRPr>
          </a:p>
          <a:p>
            <a:endParaRPr lang="zh-CN" altLang="en-US" dirty="0"/>
          </a:p>
        </p:txBody>
      </p:sp>
      <p:sp>
        <p:nvSpPr>
          <p:cNvPr id="4" name="灯片编号占位符 3"/>
          <p:cNvSpPr>
            <a:spLocks noGrp="1"/>
          </p:cNvSpPr>
          <p:nvPr>
            <p:ph type="sldNum" sz="quarter" idx="11"/>
          </p:nvPr>
        </p:nvSpPr>
        <p:spPr/>
        <p:txBody>
          <a:bodyPr/>
          <a:lstStyle/>
          <a:p>
            <a:pPr>
              <a:defRPr/>
            </a:pPr>
            <a:fld id="{94EA8183-2EE2-4B1D-A67A-CEDCA6EBF8E1}" type="slidenum">
              <a:rPr lang="zh-CN" altLang="en-US" smtClean="0"/>
              <a:t>19</a:t>
            </a:fld>
            <a:endParaRPr lang="en-US" altLang="zh-CN"/>
          </a:p>
        </p:txBody>
      </p:sp>
      <p:sp>
        <p:nvSpPr>
          <p:cNvPr id="6" name="文本框 5"/>
          <p:cNvSpPr txBox="1"/>
          <p:nvPr/>
        </p:nvSpPr>
        <p:spPr>
          <a:xfrm>
            <a:off x="261097" y="4235383"/>
            <a:ext cx="8173291" cy="1495859"/>
          </a:xfrm>
          <a:prstGeom prst="rect">
            <a:avLst/>
          </a:prstGeom>
          <a:noFill/>
        </p:spPr>
        <p:txBody>
          <a:bodyPr wrap="square">
            <a:spAutoFit/>
          </a:bodyPr>
          <a:lstStyle/>
          <a:p>
            <a:pPr marL="76200" indent="0" algn="just">
              <a:lnSpc>
                <a:spcPct val="150000"/>
              </a:lnSpc>
              <a:spcBef>
                <a:spcPts val="600"/>
              </a:spcBef>
              <a:spcAft>
                <a:spcPts val="600"/>
              </a:spcAft>
              <a:buNone/>
            </a:pPr>
            <a:r>
              <a:rPr lang="en-US" altLang="zh-CN" sz="2000" b="1" kern="100" dirty="0">
                <a:effectLst/>
                <a:latin typeface="Times New Roman" panose="02020603050405020304" pitchFamily="18" charset="0"/>
                <a:ea typeface="宋体" panose="02010600030101010101" pitchFamily="2" charset="-122"/>
              </a:rPr>
              <a:t>2</a:t>
            </a:r>
            <a:r>
              <a:rPr lang="zh-CN" altLang="en-US" sz="2000" b="1" kern="100" dirty="0">
                <a:effectLst/>
                <a:latin typeface="宋体" panose="02010600030101010101" pitchFamily="2" charset="-122"/>
                <a:ea typeface="宋体" panose="02010600030101010101" pitchFamily="2" charset="-122"/>
              </a:rPr>
              <a:t>、在弱电解质溶液中，若加入与弱电解质无关的强电解质盐类时，该弱电解质的解离度（ </a:t>
            </a:r>
            <a:r>
              <a:rPr lang="zh-CN" altLang="en-US" sz="2000" b="1" kern="100" dirty="0">
                <a:effectLst/>
                <a:latin typeface="Times New Roman" panose="02020603050405020304" pitchFamily="18" charset="0"/>
                <a:ea typeface="宋体" panose="02010600030101010101" pitchFamily="2" charset="-122"/>
              </a:rPr>
              <a:t>  </a:t>
            </a:r>
            <a:r>
              <a:rPr lang="zh-CN" altLang="en-US" sz="2000" b="1" kern="100" dirty="0">
                <a:effectLst/>
                <a:latin typeface="宋体" panose="02010600030101010101" pitchFamily="2" charset="-122"/>
                <a:ea typeface="宋体" panose="02010600030101010101" pitchFamily="2" charset="-122"/>
              </a:rPr>
              <a:t>）。</a:t>
            </a:r>
            <a:endParaRPr lang="zh-CN" altLang="en-US" sz="2000" b="1" dirty="0">
              <a:effectLst/>
              <a:latin typeface="Times New Roman" panose="02020603050405020304" pitchFamily="18" charset="0"/>
              <a:ea typeface="楷体_GB2312"/>
            </a:endParaRPr>
          </a:p>
          <a:p>
            <a:pPr marL="0" indent="0" algn="l">
              <a:lnSpc>
                <a:spcPct val="150000"/>
              </a:lnSpc>
              <a:buNone/>
            </a:pPr>
            <a:r>
              <a:rPr lang="en-US" altLang="zh-CN" sz="2000" b="1" kern="100" dirty="0">
                <a:effectLst/>
                <a:latin typeface="Times New Roman" panose="02020603050405020304" pitchFamily="18" charset="0"/>
                <a:ea typeface="宋体" panose="02010600030101010101" pitchFamily="2" charset="-122"/>
              </a:rPr>
              <a:t>A. </a:t>
            </a:r>
            <a:r>
              <a:rPr lang="zh-CN" altLang="en-US" sz="2000" b="1" kern="100" dirty="0">
                <a:effectLst/>
                <a:latin typeface="宋体" panose="02010600030101010101" pitchFamily="2" charset="-122"/>
                <a:ea typeface="宋体" panose="02010600030101010101" pitchFamily="2" charset="-122"/>
              </a:rPr>
              <a:t>减小      </a:t>
            </a:r>
            <a:r>
              <a:rPr lang="en-US" altLang="zh-CN" sz="2000" b="1" kern="100" dirty="0">
                <a:effectLst/>
                <a:latin typeface="Times New Roman" panose="02020603050405020304" pitchFamily="18" charset="0"/>
                <a:ea typeface="宋体" panose="02010600030101010101" pitchFamily="2" charset="-122"/>
              </a:rPr>
              <a:t>B. </a:t>
            </a:r>
            <a:r>
              <a:rPr lang="zh-CN" altLang="en-US" sz="2000" b="1" kern="100" dirty="0">
                <a:effectLst/>
                <a:latin typeface="宋体" panose="02010600030101010101" pitchFamily="2" charset="-122"/>
                <a:ea typeface="宋体" panose="02010600030101010101" pitchFamily="2" charset="-122"/>
              </a:rPr>
              <a:t>稍有增大       </a:t>
            </a:r>
            <a:r>
              <a:rPr lang="en-US" altLang="zh-CN" sz="2000" b="1" kern="100" dirty="0">
                <a:effectLst/>
                <a:latin typeface="Times New Roman" panose="02020603050405020304" pitchFamily="18" charset="0"/>
                <a:ea typeface="宋体" panose="02010600030101010101" pitchFamily="2" charset="-122"/>
              </a:rPr>
              <a:t>C. </a:t>
            </a:r>
            <a:r>
              <a:rPr lang="zh-CN" altLang="en-US" sz="2000" b="1" kern="100" dirty="0">
                <a:effectLst/>
                <a:latin typeface="宋体" panose="02010600030101010101" pitchFamily="2" charset="-122"/>
                <a:ea typeface="宋体" panose="02010600030101010101" pitchFamily="2" charset="-122"/>
              </a:rPr>
              <a:t>不变        </a:t>
            </a:r>
            <a:r>
              <a:rPr lang="en-US" altLang="zh-CN" sz="2000" b="1" kern="100" dirty="0">
                <a:effectLst/>
                <a:latin typeface="Times New Roman" panose="02020603050405020304" pitchFamily="18" charset="0"/>
                <a:ea typeface="宋体" panose="02010600030101010101" pitchFamily="2" charset="-122"/>
              </a:rPr>
              <a:t>D. </a:t>
            </a:r>
            <a:r>
              <a:rPr lang="zh-CN" altLang="en-US" sz="2000" b="1" kern="100" dirty="0">
                <a:effectLst/>
                <a:latin typeface="宋体" panose="02010600030101010101" pitchFamily="2" charset="-122"/>
                <a:ea typeface="宋体" panose="02010600030101010101" pitchFamily="2" charset="-122"/>
              </a:rPr>
              <a:t>无法判断</a:t>
            </a:r>
            <a:endParaRPr lang="zh-CN" altLang="en-US" sz="2000" b="1" dirty="0">
              <a:effectLst/>
              <a:latin typeface="Times New Roman" panose="02020603050405020304" pitchFamily="18" charset="0"/>
            </a:endParaRPr>
          </a:p>
        </p:txBody>
      </p:sp>
      <p:sp>
        <p:nvSpPr>
          <p:cNvPr id="7" name="文本框 6">
            <a:extLst>
              <a:ext uri="{FF2B5EF4-FFF2-40B4-BE49-F238E27FC236}">
                <a16:creationId xmlns:a16="http://schemas.microsoft.com/office/drawing/2014/main" xmlns="" id="{F0075659-E13F-4641-A68F-0D1BFC33FBF1}"/>
              </a:ext>
            </a:extLst>
          </p:cNvPr>
          <p:cNvSpPr txBox="1"/>
          <p:nvPr/>
        </p:nvSpPr>
        <p:spPr>
          <a:xfrm>
            <a:off x="6981936" y="902905"/>
            <a:ext cx="1790924" cy="461665"/>
          </a:xfrm>
          <a:prstGeom prst="rect">
            <a:avLst/>
          </a:prstGeom>
          <a:noFill/>
        </p:spPr>
        <p:txBody>
          <a:bodyPr wrap="square">
            <a:spAutoFit/>
          </a:bodyPr>
          <a:lstStyle/>
          <a:p>
            <a:r>
              <a:rPr lang="en-US" altLang="zh-CN" sz="2400" b="1" kern="100" dirty="0">
                <a:solidFill>
                  <a:srgbClr val="C00000"/>
                </a:solidFill>
                <a:effectLst/>
                <a:latin typeface="Times New Roman" panose="02020603050405020304" pitchFamily="18" charset="0"/>
                <a:ea typeface="宋体" panose="02010600030101010101" pitchFamily="2" charset="-122"/>
              </a:rPr>
              <a:t>A</a:t>
            </a:r>
            <a:endParaRPr lang="zh-CN" altLang="en-US" dirty="0"/>
          </a:p>
        </p:txBody>
      </p:sp>
      <p:sp>
        <p:nvSpPr>
          <p:cNvPr id="8" name="文本框 7">
            <a:extLst>
              <a:ext uri="{FF2B5EF4-FFF2-40B4-BE49-F238E27FC236}">
                <a16:creationId xmlns:a16="http://schemas.microsoft.com/office/drawing/2014/main" xmlns="" id="{5397F98D-2655-449A-BD06-DE9AFA94F101}"/>
              </a:ext>
            </a:extLst>
          </p:cNvPr>
          <p:cNvSpPr txBox="1"/>
          <p:nvPr/>
        </p:nvSpPr>
        <p:spPr>
          <a:xfrm>
            <a:off x="2627784" y="4752479"/>
            <a:ext cx="539552" cy="461665"/>
          </a:xfrm>
          <a:prstGeom prst="rect">
            <a:avLst/>
          </a:prstGeom>
          <a:noFill/>
        </p:spPr>
        <p:txBody>
          <a:bodyPr wrap="square">
            <a:spAutoFit/>
          </a:bodyPr>
          <a:lstStyle/>
          <a:p>
            <a:r>
              <a:rPr lang="en-US" altLang="zh-CN" sz="2400" b="1" kern="100" dirty="0">
                <a:solidFill>
                  <a:srgbClr val="C00000"/>
                </a:solidFill>
                <a:effectLst/>
                <a:latin typeface="Times New Roman" panose="02020603050405020304" pitchFamily="18" charset="0"/>
                <a:ea typeface="宋体" panose="02010600030101010101" pitchFamily="2" charset="-122"/>
              </a:rPr>
              <a:t>B</a:t>
            </a:r>
            <a:endParaRPr lang="zh-CN" altLang="en-US" dirty="0"/>
          </a:p>
        </p:txBody>
      </p:sp>
      <p:sp>
        <p:nvSpPr>
          <p:cNvPr id="2" name="爆炸形: 14 pt  1">
            <a:extLst>
              <a:ext uri="{FF2B5EF4-FFF2-40B4-BE49-F238E27FC236}">
                <a16:creationId xmlns:a16="http://schemas.microsoft.com/office/drawing/2014/main" xmlns="" id="{C0D38E9F-9619-4205-A618-04DBC5E1DBE2}"/>
              </a:ext>
            </a:extLst>
          </p:cNvPr>
          <p:cNvSpPr/>
          <p:nvPr/>
        </p:nvSpPr>
        <p:spPr>
          <a:xfrm>
            <a:off x="-4868" y="0"/>
            <a:ext cx="2344619" cy="1052736"/>
          </a:xfrm>
          <a:prstGeom prst="irregularSeal2">
            <a:avLst/>
          </a:prstGeom>
          <a:solidFill>
            <a:srgbClr val="FF99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b="1" dirty="0">
                <a:solidFill>
                  <a:srgbClr val="002060"/>
                </a:solidFill>
              </a:rPr>
              <a:t>加油站</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1000"/>
                                        <p:tgtEl>
                                          <p:spTgt spid="6"/>
                                        </p:tgtEl>
                                      </p:cBhvr>
                                    </p:animEffect>
                                    <p:anim calcmode="lin" valueType="num">
                                      <p:cBhvr>
                                        <p:cTn id="14" dur="1000" fill="hold"/>
                                        <p:tgtEl>
                                          <p:spTgt spid="6"/>
                                        </p:tgtEl>
                                        <p:attrNameLst>
                                          <p:attrName>ppt_x</p:attrName>
                                        </p:attrNameLst>
                                      </p:cBhvr>
                                      <p:tavLst>
                                        <p:tav tm="0">
                                          <p:val>
                                            <p:strVal val="#ppt_x"/>
                                          </p:val>
                                        </p:tav>
                                        <p:tav tm="100000">
                                          <p:val>
                                            <p:strVal val="#ppt_x"/>
                                          </p:val>
                                        </p:tav>
                                      </p:tavLst>
                                    </p:anim>
                                    <p:anim calcmode="lin" valueType="num">
                                      <p:cBhvr>
                                        <p:cTn id="15"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5473" name="灯片编号占位符 8"/>
          <p:cNvSpPr>
            <a:spLocks noGrp="1"/>
          </p:cNvSpPr>
          <p:nvPr>
            <p:ph type="sldNum" sz="quarter" idx="11"/>
          </p:nvPr>
        </p:nvSpPr>
        <p:spPr bwMode="auto">
          <a:noFill/>
          <a:ln>
            <a:miter lim="800000"/>
          </a:ln>
        </p:spPr>
        <p:txBody>
          <a:bodyPr wrap="square" lIns="91440" tIns="45720" rIns="91440" bIns="45720" numCol="1" anchorCtr="0" compatLnSpc="1"/>
          <a:lstStyle/>
          <a:p>
            <a:fld id="{ECE6063D-1320-48EA-8A09-46FD3C493A48}" type="slidenum">
              <a:rPr lang="zh-CN" altLang="en-US" smtClean="0">
                <a:ea typeface="宋体" panose="02010600030101010101" pitchFamily="2" charset="-122"/>
              </a:rPr>
              <a:t>2</a:t>
            </a:fld>
            <a:endParaRPr lang="en-US" altLang="zh-CN">
              <a:ea typeface="宋体" panose="02010600030101010101" pitchFamily="2" charset="-122"/>
            </a:endParaRPr>
          </a:p>
        </p:txBody>
      </p:sp>
      <p:sp>
        <p:nvSpPr>
          <p:cNvPr id="105475" name="Rectangle 3"/>
          <p:cNvSpPr>
            <a:spLocks noGrp="1" noChangeArrowheads="1"/>
          </p:cNvSpPr>
          <p:nvPr>
            <p:ph sz="quarter" idx="1"/>
          </p:nvPr>
        </p:nvSpPr>
        <p:spPr>
          <a:xfrm>
            <a:off x="404812" y="980728"/>
            <a:ext cx="7878068" cy="5053011"/>
          </a:xfrm>
        </p:spPr>
        <p:txBody>
          <a:bodyPr/>
          <a:lstStyle/>
          <a:p>
            <a:pPr eaLnBrk="1" hangingPunct="1"/>
            <a:r>
              <a:rPr lang="zh-CN" altLang="en-US" sz="3600" b="1" dirty="0">
                <a:solidFill>
                  <a:srgbClr val="660066"/>
                </a:solidFill>
                <a:ea typeface="楷体_GB2312"/>
                <a:cs typeface="楷体_GB2312"/>
              </a:rPr>
              <a:t>一、国际单位制的构成</a:t>
            </a:r>
          </a:p>
          <a:p>
            <a:pPr eaLnBrk="1" hangingPunct="1">
              <a:lnSpc>
                <a:spcPct val="190000"/>
              </a:lnSpc>
            </a:pPr>
            <a:r>
              <a:rPr lang="zh-CN" altLang="en-US" sz="2800" b="1" dirty="0">
                <a:ea typeface="楷体_GB2312"/>
                <a:cs typeface="楷体_GB2312"/>
              </a:rPr>
              <a:t>（</a:t>
            </a:r>
            <a:r>
              <a:rPr lang="en-US" altLang="zh-CN" sz="2800" b="1" dirty="0">
                <a:ea typeface="楷体_GB2312"/>
                <a:cs typeface="楷体_GB2312"/>
              </a:rPr>
              <a:t>1</a:t>
            </a:r>
            <a:r>
              <a:rPr lang="zh-CN" altLang="en-US" sz="2800" b="1" dirty="0">
                <a:ea typeface="楷体_GB2312"/>
                <a:cs typeface="楷体_GB2312"/>
              </a:rPr>
              <a:t>）</a:t>
            </a:r>
            <a:r>
              <a:rPr lang="en-US" altLang="zh-CN" sz="2800" b="1" dirty="0">
                <a:ea typeface="楷体_GB2312"/>
                <a:cs typeface="楷体_GB2312"/>
              </a:rPr>
              <a:t>. SI</a:t>
            </a:r>
            <a:r>
              <a:rPr lang="zh-CN" altLang="en-US" sz="2800" b="1" dirty="0">
                <a:latin typeface="楷体_GB2312"/>
                <a:ea typeface="楷体_GB2312"/>
                <a:cs typeface="楷体_GB2312"/>
              </a:rPr>
              <a:t>基本单位（</a:t>
            </a:r>
            <a:r>
              <a:rPr lang="zh-CN" altLang="en-US" sz="2800" b="1" dirty="0">
                <a:solidFill>
                  <a:srgbClr val="333399"/>
                </a:solidFill>
                <a:latin typeface="楷体_GB2312"/>
                <a:ea typeface="楷体_GB2312"/>
                <a:cs typeface="楷体_GB2312"/>
              </a:rPr>
              <a:t>七个</a:t>
            </a:r>
            <a:r>
              <a:rPr lang="zh-CN" altLang="en-US" sz="2800" b="1" dirty="0">
                <a:latin typeface="楷体_GB2312"/>
                <a:ea typeface="楷体_GB2312"/>
                <a:cs typeface="楷体_GB2312"/>
              </a:rPr>
              <a:t>）</a:t>
            </a:r>
          </a:p>
          <a:p>
            <a:pPr eaLnBrk="1" hangingPunct="1">
              <a:lnSpc>
                <a:spcPct val="190000"/>
              </a:lnSpc>
            </a:pPr>
            <a:r>
              <a:rPr lang="zh-CN" altLang="en-US" sz="2800" b="1" dirty="0">
                <a:solidFill>
                  <a:srgbClr val="333399"/>
                </a:solidFill>
                <a:latin typeface="楷体_GB2312"/>
                <a:ea typeface="楷体_GB2312"/>
                <a:cs typeface="楷体_GB2312"/>
              </a:rPr>
              <a:t>米、千克、秒、安培、开尔文、坎德拉、</a:t>
            </a:r>
            <a:r>
              <a:rPr lang="zh-CN" altLang="en-US" sz="2800" b="1" dirty="0">
                <a:solidFill>
                  <a:srgbClr val="C00000"/>
                </a:solidFill>
                <a:latin typeface="楷体_GB2312"/>
                <a:ea typeface="楷体_GB2312"/>
                <a:cs typeface="楷体_GB2312"/>
              </a:rPr>
              <a:t>摩尔</a:t>
            </a:r>
          </a:p>
          <a:p>
            <a:pPr eaLnBrk="1" hangingPunct="1">
              <a:lnSpc>
                <a:spcPct val="190000"/>
              </a:lnSpc>
            </a:pPr>
            <a:r>
              <a:rPr lang="zh-CN" altLang="en-US" sz="2800" b="1" dirty="0">
                <a:ea typeface="楷体_GB2312"/>
                <a:cs typeface="楷体_GB2312"/>
              </a:rPr>
              <a:t>（</a:t>
            </a:r>
            <a:r>
              <a:rPr lang="en-US" altLang="zh-CN" sz="2800" b="1" dirty="0">
                <a:ea typeface="楷体_GB2312"/>
                <a:cs typeface="楷体_GB2312"/>
              </a:rPr>
              <a:t>2</a:t>
            </a:r>
            <a:r>
              <a:rPr lang="zh-CN" altLang="en-US" sz="2800" b="1" dirty="0">
                <a:ea typeface="楷体_GB2312"/>
                <a:cs typeface="楷体_GB2312"/>
              </a:rPr>
              <a:t>）</a:t>
            </a:r>
            <a:r>
              <a:rPr lang="en-US" altLang="zh-CN" sz="2800" b="1" dirty="0">
                <a:ea typeface="楷体_GB2312"/>
                <a:cs typeface="楷体_GB2312"/>
              </a:rPr>
              <a:t>. SI</a:t>
            </a:r>
            <a:r>
              <a:rPr lang="zh-CN" altLang="en-US" sz="2800" b="1" dirty="0">
                <a:latin typeface="楷体_GB2312"/>
                <a:ea typeface="楷体_GB2312"/>
                <a:cs typeface="楷体_GB2312"/>
              </a:rPr>
              <a:t>导出单位</a:t>
            </a:r>
          </a:p>
          <a:p>
            <a:pPr eaLnBrk="1" hangingPunct="1">
              <a:lnSpc>
                <a:spcPct val="190000"/>
              </a:lnSpc>
            </a:pPr>
            <a:r>
              <a:rPr lang="zh-CN" altLang="en-US" sz="2800" b="1" dirty="0">
                <a:ea typeface="楷体_GB2312"/>
                <a:cs typeface="楷体_GB2312"/>
              </a:rPr>
              <a:t>（</a:t>
            </a:r>
            <a:r>
              <a:rPr lang="en-US" altLang="zh-CN" sz="2800" b="1" dirty="0">
                <a:ea typeface="楷体_GB2312"/>
                <a:cs typeface="楷体_GB2312"/>
              </a:rPr>
              <a:t>3</a:t>
            </a:r>
            <a:r>
              <a:rPr lang="zh-CN" altLang="en-US" sz="2800" b="1" dirty="0">
                <a:ea typeface="楷体_GB2312"/>
                <a:cs typeface="楷体_GB2312"/>
              </a:rPr>
              <a:t>）</a:t>
            </a:r>
            <a:r>
              <a:rPr lang="en-US" altLang="zh-CN" sz="2800" b="1" dirty="0">
                <a:ea typeface="楷体_GB2312"/>
                <a:cs typeface="楷体_GB2312"/>
              </a:rPr>
              <a:t>. SI</a:t>
            </a:r>
            <a:r>
              <a:rPr lang="zh-CN" altLang="en-US" sz="2800" b="1" dirty="0">
                <a:latin typeface="楷体_GB2312"/>
                <a:ea typeface="楷体_GB2312"/>
                <a:cs typeface="楷体_GB2312"/>
              </a:rPr>
              <a:t>单位的倍数单位</a:t>
            </a:r>
          </a:p>
        </p:txBody>
      </p:sp>
      <p:sp>
        <p:nvSpPr>
          <p:cNvPr id="105476" name="灯片编号占位符 3"/>
          <p:cNvSpPr txBox="1">
            <a:spLocks noGrp="1"/>
          </p:cNvSpPr>
          <p:nvPr/>
        </p:nvSpPr>
        <p:spPr bwMode="auto">
          <a:xfrm>
            <a:off x="8129588" y="5734050"/>
            <a:ext cx="609600" cy="520700"/>
          </a:xfrm>
          <a:prstGeom prst="rect">
            <a:avLst/>
          </a:prstGeom>
          <a:noFill/>
          <a:ln w="9525">
            <a:noFill/>
            <a:miter lim="800000"/>
          </a:ln>
        </p:spPr>
        <p:txBody>
          <a:bodyPr anchor="ctr"/>
          <a:lstStyle/>
          <a:p>
            <a:pPr algn="ctr"/>
            <a:fld id="{24A64011-4DC8-403C-AD34-3209461AA349}" type="slidenum">
              <a:rPr kumimoji="0" lang="zh-CN" altLang="en-US" sz="1400" b="1">
                <a:solidFill>
                  <a:srgbClr val="FFFFFF"/>
                </a:solidFill>
              </a:rPr>
              <a:t>2</a:t>
            </a:fld>
            <a:endParaRPr kumimoji="0" lang="en-US" altLang="zh-CN" sz="1400" b="1">
              <a:solidFill>
                <a:srgbClr val="FFFFFF"/>
              </a:solidFill>
            </a:endParaRP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
          </p:nvPr>
        </p:nvSpPr>
        <p:spPr>
          <a:xfrm>
            <a:off x="457200" y="1600200"/>
            <a:ext cx="7467600" cy="1252736"/>
          </a:xfrm>
        </p:spPr>
        <p:txBody>
          <a:bodyPr/>
          <a:lstStyle/>
          <a:p>
            <a:pPr marL="76200" indent="0" algn="just">
              <a:lnSpc>
                <a:spcPct val="200000"/>
              </a:lnSpc>
              <a:spcBef>
                <a:spcPts val="600"/>
              </a:spcBef>
              <a:spcAft>
                <a:spcPts val="600"/>
              </a:spcAft>
              <a:buNone/>
            </a:pPr>
            <a:r>
              <a:rPr lang="en-US" altLang="zh-CN" sz="2000" b="1" kern="100" dirty="0">
                <a:effectLst/>
                <a:latin typeface="Times New Roman" panose="02020603050405020304" pitchFamily="18" charset="0"/>
                <a:ea typeface="宋体" panose="02010600030101010101" pitchFamily="2" charset="-122"/>
              </a:rPr>
              <a:t>3</a:t>
            </a:r>
            <a:r>
              <a:rPr lang="zh-CN" altLang="en-US" sz="2000" b="1" kern="100" dirty="0">
                <a:effectLst/>
                <a:latin typeface="宋体" panose="02010600030101010101" pitchFamily="2" charset="-122"/>
                <a:ea typeface="宋体" panose="02010600030101010101" pitchFamily="2" charset="-122"/>
              </a:rPr>
              <a:t>、根据酸碱质子理论，下列物质中只能作质子碱的是（ </a:t>
            </a:r>
            <a:r>
              <a:rPr lang="zh-CN" altLang="en-US" sz="2000" b="1" kern="100" dirty="0">
                <a:effectLst/>
                <a:latin typeface="Times New Roman" panose="02020603050405020304" pitchFamily="18" charset="0"/>
                <a:ea typeface="宋体" panose="02010600030101010101" pitchFamily="2" charset="-122"/>
              </a:rPr>
              <a:t>  </a:t>
            </a:r>
            <a:r>
              <a:rPr lang="zh-CN" altLang="en-US" sz="2000" b="1" kern="100" dirty="0">
                <a:effectLst/>
                <a:latin typeface="宋体" panose="02010600030101010101" pitchFamily="2" charset="-122"/>
                <a:ea typeface="宋体" panose="02010600030101010101" pitchFamily="2" charset="-122"/>
              </a:rPr>
              <a:t>）。</a:t>
            </a:r>
            <a:endParaRPr lang="zh-CN" altLang="en-US" sz="2000" b="1" dirty="0">
              <a:effectLst/>
              <a:latin typeface="Times New Roman" panose="02020603050405020304" pitchFamily="18" charset="0"/>
              <a:ea typeface="楷体_GB2312"/>
            </a:endParaRPr>
          </a:p>
          <a:p>
            <a:pPr marL="66675" indent="0" algn="just">
              <a:lnSpc>
                <a:spcPct val="200000"/>
              </a:lnSpc>
              <a:spcBef>
                <a:spcPts val="600"/>
              </a:spcBef>
              <a:spcAft>
                <a:spcPts val="600"/>
              </a:spcAft>
              <a:buNone/>
            </a:pPr>
            <a:r>
              <a:rPr lang="en-US" altLang="zh-CN" sz="2000" b="1" kern="0" dirty="0">
                <a:effectLst/>
                <a:latin typeface="Times New Roman" panose="02020603050405020304" pitchFamily="18" charset="0"/>
                <a:ea typeface="楷体_GB2312"/>
              </a:rPr>
              <a:t>A. HCN           </a:t>
            </a:r>
            <a:r>
              <a:rPr lang="en-US" altLang="zh-CN" sz="2000" b="1" kern="0" dirty="0">
                <a:solidFill>
                  <a:srgbClr val="C00000"/>
                </a:solidFill>
                <a:effectLst/>
                <a:latin typeface="Times New Roman" panose="02020603050405020304" pitchFamily="18" charset="0"/>
                <a:ea typeface="楷体_GB2312"/>
              </a:rPr>
              <a:t>B. SO</a:t>
            </a:r>
            <a:r>
              <a:rPr lang="en-US" altLang="zh-CN" sz="2000" b="1" kern="0" baseline="-25000" dirty="0">
                <a:solidFill>
                  <a:srgbClr val="C00000"/>
                </a:solidFill>
                <a:effectLst/>
                <a:latin typeface="Times New Roman" panose="02020603050405020304" pitchFamily="18" charset="0"/>
                <a:ea typeface="楷体_GB2312"/>
              </a:rPr>
              <a:t>4</a:t>
            </a:r>
            <a:r>
              <a:rPr lang="en-US" altLang="zh-CN" sz="2000" b="1" kern="0" baseline="30000" dirty="0">
                <a:solidFill>
                  <a:srgbClr val="C00000"/>
                </a:solidFill>
                <a:effectLst/>
                <a:latin typeface="Times New Roman" panose="02020603050405020304" pitchFamily="18" charset="0"/>
                <a:ea typeface="楷体_GB2312"/>
              </a:rPr>
              <a:t>2-</a:t>
            </a:r>
            <a:r>
              <a:rPr lang="zh-CN" altLang="en-US" sz="2000" b="1" kern="0" dirty="0">
                <a:solidFill>
                  <a:srgbClr val="C00000"/>
                </a:solidFill>
                <a:effectLst/>
                <a:latin typeface="Times New Roman" panose="02020603050405020304" pitchFamily="18" charset="0"/>
                <a:ea typeface="楷体_GB2312"/>
              </a:rPr>
              <a:t>            </a:t>
            </a:r>
            <a:r>
              <a:rPr lang="en-US" altLang="zh-CN" sz="2000" b="1" kern="0" dirty="0">
                <a:effectLst/>
                <a:latin typeface="Times New Roman" panose="02020603050405020304" pitchFamily="18" charset="0"/>
                <a:ea typeface="楷体_GB2312"/>
              </a:rPr>
              <a:t>C. NH</a:t>
            </a:r>
            <a:r>
              <a:rPr lang="en-US" altLang="zh-CN" sz="2000" b="1" kern="0" baseline="-25000" dirty="0">
                <a:effectLst/>
                <a:latin typeface="Times New Roman" panose="02020603050405020304" pitchFamily="18" charset="0"/>
                <a:ea typeface="楷体_GB2312"/>
              </a:rPr>
              <a:t>3</a:t>
            </a:r>
            <a:r>
              <a:rPr lang="zh-CN" altLang="en-US" sz="2000" b="1" kern="0" dirty="0">
                <a:effectLst/>
                <a:latin typeface="Times New Roman" panose="02020603050405020304" pitchFamily="18" charset="0"/>
                <a:ea typeface="楷体_GB2312"/>
              </a:rPr>
              <a:t>            </a:t>
            </a:r>
            <a:r>
              <a:rPr lang="en-US" altLang="zh-CN" sz="2000" b="1" kern="0" dirty="0">
                <a:effectLst/>
                <a:latin typeface="Times New Roman" panose="02020603050405020304" pitchFamily="18" charset="0"/>
                <a:ea typeface="楷体_GB2312"/>
              </a:rPr>
              <a:t>D. HCO</a:t>
            </a:r>
            <a:r>
              <a:rPr lang="en-US" altLang="zh-CN" sz="2000" b="1" kern="0" baseline="-25000" dirty="0">
                <a:effectLst/>
                <a:latin typeface="Times New Roman" panose="02020603050405020304" pitchFamily="18" charset="0"/>
                <a:ea typeface="楷体_GB2312"/>
              </a:rPr>
              <a:t>3</a:t>
            </a:r>
            <a:r>
              <a:rPr lang="en-US" altLang="zh-CN" sz="2000" b="1" kern="0" baseline="30000" dirty="0">
                <a:effectLst/>
                <a:latin typeface="Times New Roman" panose="02020603050405020304" pitchFamily="18" charset="0"/>
                <a:ea typeface="楷体_GB2312"/>
              </a:rPr>
              <a:t>-</a:t>
            </a:r>
            <a:r>
              <a:rPr lang="zh-CN" altLang="en-US" sz="2000" b="1" kern="0" dirty="0">
                <a:effectLst/>
                <a:latin typeface="Times New Roman" panose="02020603050405020304" pitchFamily="18" charset="0"/>
                <a:ea typeface="楷体_GB2312"/>
              </a:rPr>
              <a:t> </a:t>
            </a:r>
            <a:endParaRPr lang="zh-CN" altLang="en-US" sz="2000" b="1" dirty="0">
              <a:effectLst/>
              <a:latin typeface="Times New Roman" panose="02020603050405020304" pitchFamily="18" charset="0"/>
              <a:ea typeface="楷体_GB2312"/>
            </a:endParaRPr>
          </a:p>
          <a:p>
            <a:pPr marL="0" marR="0" lvl="0" indent="0" algn="just">
              <a:lnSpc>
                <a:spcPct val="150000"/>
              </a:lnSpc>
              <a:spcBef>
                <a:spcPts val="0"/>
              </a:spcBef>
              <a:spcAft>
                <a:spcPts val="0"/>
              </a:spcAft>
              <a:buNone/>
            </a:pPr>
            <a:endParaRPr lang="en-US" altLang="zh-CN" sz="1800" kern="0" dirty="0">
              <a:effectLst/>
              <a:latin typeface="宋体" panose="02010600030101010101" pitchFamily="2" charset="-122"/>
              <a:ea typeface="宋体" panose="02010600030101010101" pitchFamily="2" charset="-122"/>
              <a:cs typeface="Times New Roman" panose="02020603050405020304" pitchFamily="18" charset="0"/>
            </a:endParaRPr>
          </a:p>
          <a:p>
            <a:endParaRPr lang="zh-CN" altLang="en-US" dirty="0"/>
          </a:p>
        </p:txBody>
      </p:sp>
      <p:sp>
        <p:nvSpPr>
          <p:cNvPr id="4" name="灯片编号占位符 3"/>
          <p:cNvSpPr>
            <a:spLocks noGrp="1"/>
          </p:cNvSpPr>
          <p:nvPr>
            <p:ph type="sldNum" sz="quarter" idx="11"/>
          </p:nvPr>
        </p:nvSpPr>
        <p:spPr/>
        <p:txBody>
          <a:bodyPr/>
          <a:lstStyle/>
          <a:p>
            <a:pPr>
              <a:defRPr/>
            </a:pPr>
            <a:fld id="{94EA8183-2EE2-4B1D-A67A-CEDCA6EBF8E1}" type="slidenum">
              <a:rPr lang="zh-CN" altLang="en-US" smtClean="0"/>
              <a:t>20</a:t>
            </a:fld>
            <a:endParaRPr lang="en-US" altLang="zh-CN"/>
          </a:p>
        </p:txBody>
      </p:sp>
      <p:sp>
        <p:nvSpPr>
          <p:cNvPr id="6" name="文本框 5"/>
          <p:cNvSpPr txBox="1"/>
          <p:nvPr/>
        </p:nvSpPr>
        <p:spPr>
          <a:xfrm>
            <a:off x="491885" y="2972206"/>
            <a:ext cx="8352928" cy="1226554"/>
          </a:xfrm>
          <a:prstGeom prst="rect">
            <a:avLst/>
          </a:prstGeom>
          <a:noFill/>
        </p:spPr>
        <p:txBody>
          <a:bodyPr wrap="square">
            <a:spAutoFit/>
          </a:bodyPr>
          <a:lstStyle/>
          <a:p>
            <a:pPr marL="0" marR="0" lvl="0" indent="0" algn="just">
              <a:lnSpc>
                <a:spcPct val="200000"/>
              </a:lnSpc>
              <a:spcBef>
                <a:spcPts val="0"/>
              </a:spcBef>
              <a:spcAft>
                <a:spcPts val="0"/>
              </a:spcAft>
              <a:buNone/>
            </a:pPr>
            <a:r>
              <a:rPr lang="en-US" altLang="zh-CN" sz="2000" b="1" kern="0" dirty="0">
                <a:effectLst/>
                <a:latin typeface="宋体" panose="02010600030101010101" pitchFamily="2" charset="-122"/>
                <a:ea typeface="宋体" panose="02010600030101010101" pitchFamily="2" charset="-122"/>
                <a:cs typeface="Times New Roman" panose="02020603050405020304" pitchFamily="18" charset="0"/>
              </a:rPr>
              <a:t>4</a:t>
            </a:r>
            <a:r>
              <a:rPr lang="zh-CN" altLang="en-US" sz="2000" b="1" kern="0" dirty="0">
                <a:effectLst/>
                <a:latin typeface="宋体" panose="02010600030101010101" pitchFamily="2" charset="-122"/>
                <a:ea typeface="宋体" panose="02010600030101010101" pitchFamily="2" charset="-122"/>
                <a:cs typeface="Times New Roman" panose="02020603050405020304" pitchFamily="18" charset="0"/>
              </a:rPr>
              <a:t>、不是共轭酸碱对的一组物质是 </a:t>
            </a:r>
            <a:r>
              <a:rPr lang="zh-CN" altLang="en-US" sz="2000" b="1" kern="100" dirty="0">
                <a:effectLst/>
                <a:latin typeface="宋体" panose="02010600030101010101" pitchFamily="2" charset="-122"/>
                <a:ea typeface="宋体" panose="02010600030101010101" pitchFamily="2" charset="-122"/>
              </a:rPr>
              <a:t>（ </a:t>
            </a:r>
            <a:r>
              <a:rPr lang="zh-CN" altLang="en-US" sz="2000" b="1" kern="100" dirty="0">
                <a:effectLst/>
                <a:latin typeface="Times New Roman" panose="02020603050405020304" pitchFamily="18" charset="0"/>
                <a:ea typeface="宋体" panose="02010600030101010101" pitchFamily="2" charset="-122"/>
              </a:rPr>
              <a:t>   </a:t>
            </a:r>
            <a:r>
              <a:rPr lang="zh-CN" altLang="en-US" sz="2000" b="1" kern="100" dirty="0">
                <a:effectLst/>
                <a:latin typeface="宋体" panose="02010600030101010101" pitchFamily="2" charset="-122"/>
                <a:ea typeface="宋体" panose="02010600030101010101" pitchFamily="2" charset="-122"/>
              </a:rPr>
              <a:t>）</a:t>
            </a:r>
            <a:endParaRPr lang="en-US" altLang="zh-CN" sz="2000" b="1" kern="100" dirty="0">
              <a:effectLst/>
              <a:latin typeface="Times New Roman" panose="02020603050405020304" pitchFamily="18" charset="0"/>
              <a:ea typeface="宋体" panose="02010600030101010101" pitchFamily="2" charset="-122"/>
            </a:endParaRPr>
          </a:p>
          <a:p>
            <a:pPr marL="0" marR="0" indent="0" algn="just">
              <a:lnSpc>
                <a:spcPct val="200000"/>
              </a:lnSpc>
              <a:spcBef>
                <a:spcPts val="0"/>
              </a:spcBef>
              <a:spcAft>
                <a:spcPts val="0"/>
              </a:spcAft>
              <a:buNone/>
            </a:pPr>
            <a:r>
              <a:rPr lang="en-US" altLang="zh-CN" sz="2000" b="1" kern="0" dirty="0">
                <a:effectLst/>
                <a:latin typeface="Times New Roman" panose="02020603050405020304" pitchFamily="18" charset="0"/>
                <a:ea typeface="宋体" panose="02010600030101010101" pitchFamily="2" charset="-122"/>
                <a:cs typeface="Times New Roman" panose="02020603050405020304" pitchFamily="18" charset="0"/>
              </a:rPr>
              <a:t>A</a:t>
            </a:r>
            <a:r>
              <a:rPr lang="zh-CN" altLang="en-US" sz="2000" b="1" kern="0" dirty="0">
                <a:effectLst/>
                <a:latin typeface="宋体" panose="02010600030101010101" pitchFamily="2" charset="-122"/>
                <a:ea typeface="宋体" panose="02010600030101010101" pitchFamily="2" charset="-122"/>
                <a:cs typeface="Times New Roman" panose="02020603050405020304" pitchFamily="18" charset="0"/>
              </a:rPr>
              <a:t>．</a:t>
            </a:r>
            <a:r>
              <a:rPr lang="en-US" altLang="zh-CN" sz="2000" b="1" kern="0" dirty="0">
                <a:effectLst/>
                <a:latin typeface="Times New Roman" panose="02020603050405020304" pitchFamily="18" charset="0"/>
                <a:ea typeface="宋体" panose="02010600030101010101" pitchFamily="2" charset="-122"/>
                <a:cs typeface="Times New Roman" panose="02020603050405020304" pitchFamily="18" charset="0"/>
              </a:rPr>
              <a:t>NH</a:t>
            </a:r>
            <a:r>
              <a:rPr lang="en-US" altLang="zh-CN" sz="2000" b="1" kern="0" baseline="-25000" dirty="0">
                <a:effectLst/>
                <a:latin typeface="Times New Roman" panose="02020603050405020304" pitchFamily="18" charset="0"/>
                <a:ea typeface="宋体" panose="02010600030101010101" pitchFamily="2" charset="-122"/>
                <a:cs typeface="Times New Roman" panose="02020603050405020304" pitchFamily="18" charset="0"/>
              </a:rPr>
              <a:t>3</a:t>
            </a:r>
            <a:r>
              <a:rPr lang="en-US" altLang="zh-CN" sz="2000" b="1" kern="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2000" b="1" kern="0" dirty="0">
                <a:effectLst/>
                <a:latin typeface="宋体" panose="02010600030101010101" pitchFamily="2" charset="-122"/>
                <a:ea typeface="宋体" panose="02010600030101010101" pitchFamily="2" charset="-122"/>
                <a:cs typeface="Times New Roman" panose="02020603050405020304" pitchFamily="18" charset="0"/>
              </a:rPr>
              <a:t> </a:t>
            </a:r>
            <a:r>
              <a:rPr lang="en-US" altLang="zh-CN" sz="2000" b="1" kern="0" dirty="0">
                <a:effectLst/>
                <a:latin typeface="Times New Roman" panose="02020603050405020304" pitchFamily="18" charset="0"/>
                <a:ea typeface="宋体" panose="02010600030101010101" pitchFamily="2" charset="-122"/>
                <a:cs typeface="Times New Roman" panose="02020603050405020304" pitchFamily="18" charset="0"/>
              </a:rPr>
              <a:t>NH</a:t>
            </a:r>
            <a:r>
              <a:rPr lang="en-US" altLang="zh-CN" sz="2000" b="1" kern="0" baseline="-25000" dirty="0">
                <a:effectLst/>
                <a:latin typeface="Times New Roman" panose="02020603050405020304" pitchFamily="18" charset="0"/>
                <a:ea typeface="宋体" panose="02010600030101010101" pitchFamily="2" charset="-122"/>
                <a:cs typeface="Times New Roman" panose="02020603050405020304" pitchFamily="18" charset="0"/>
              </a:rPr>
              <a:t>2</a:t>
            </a:r>
            <a:r>
              <a:rPr lang="en-US" altLang="zh-CN" sz="2000" b="1" kern="0" baseline="30000" dirty="0">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b="1" kern="0" baseline="30000" dirty="0">
                <a:effectLst/>
                <a:latin typeface="宋体" panose="02010600030101010101" pitchFamily="2" charset="-122"/>
                <a:ea typeface="宋体" panose="02010600030101010101" pitchFamily="2" charset="-122"/>
                <a:cs typeface="Times New Roman" panose="02020603050405020304" pitchFamily="18" charset="0"/>
              </a:rPr>
              <a:t>    </a:t>
            </a:r>
            <a:r>
              <a:rPr lang="en-US" altLang="zh-CN" sz="2000" b="1" kern="0" dirty="0">
                <a:solidFill>
                  <a:srgbClr val="FF0000"/>
                </a:solidFill>
                <a:effectLst/>
                <a:latin typeface="宋体" panose="02010600030101010101" pitchFamily="2" charset="-122"/>
                <a:ea typeface="宋体" panose="02010600030101010101" pitchFamily="2" charset="-122"/>
                <a:cs typeface="Times New Roman" panose="02020603050405020304" pitchFamily="18" charset="0"/>
              </a:rPr>
              <a:t> </a:t>
            </a:r>
            <a:r>
              <a:rPr lang="en-US" altLang="zh-CN" sz="2000" b="1" kern="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B</a:t>
            </a:r>
            <a:r>
              <a:rPr lang="zh-CN" altLang="en-US" sz="2000" b="1" kern="0" dirty="0">
                <a:solidFill>
                  <a:srgbClr val="FF0000"/>
                </a:solidFill>
                <a:effectLst/>
                <a:latin typeface="宋体" panose="02010600030101010101" pitchFamily="2" charset="-122"/>
                <a:ea typeface="宋体" panose="02010600030101010101" pitchFamily="2" charset="-122"/>
                <a:cs typeface="Times New Roman" panose="02020603050405020304" pitchFamily="18" charset="0"/>
              </a:rPr>
              <a:t>．</a:t>
            </a:r>
            <a:r>
              <a:rPr lang="en-US" altLang="zh-CN" sz="2000" b="1" kern="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NaOH-</a:t>
            </a:r>
            <a:r>
              <a:rPr lang="en-US" altLang="zh-CN" sz="2000" b="1" kern="0" dirty="0">
                <a:solidFill>
                  <a:srgbClr val="FF0000"/>
                </a:solidFill>
                <a:effectLst/>
                <a:latin typeface="宋体" panose="02010600030101010101" pitchFamily="2" charset="-122"/>
                <a:ea typeface="宋体" panose="02010600030101010101" pitchFamily="2" charset="-122"/>
                <a:cs typeface="Times New Roman" panose="02020603050405020304" pitchFamily="18" charset="0"/>
              </a:rPr>
              <a:t> </a:t>
            </a:r>
            <a:r>
              <a:rPr lang="en-US" altLang="zh-CN" sz="2000" b="1" kern="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Na</a:t>
            </a:r>
            <a:r>
              <a:rPr lang="en-US" altLang="zh-CN" sz="2000" b="1" kern="0" baseline="300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2000" b="1" kern="0" baseline="30000" dirty="0">
                <a:solidFill>
                  <a:srgbClr val="FF0000"/>
                </a:solidFill>
                <a:effectLst/>
                <a:latin typeface="宋体" panose="02010600030101010101" pitchFamily="2" charset="-122"/>
                <a:ea typeface="宋体" panose="02010600030101010101" pitchFamily="2" charset="-122"/>
                <a:cs typeface="Times New Roman" panose="02020603050405020304" pitchFamily="18" charset="0"/>
              </a:rPr>
              <a:t>   </a:t>
            </a:r>
            <a:r>
              <a:rPr lang="en-US" altLang="zh-CN" sz="2000" b="1" kern="0" dirty="0">
                <a:effectLst/>
                <a:latin typeface="宋体" panose="02010600030101010101" pitchFamily="2" charset="-122"/>
                <a:ea typeface="宋体" panose="02010600030101010101" pitchFamily="2" charset="-122"/>
                <a:cs typeface="Times New Roman" panose="02020603050405020304" pitchFamily="18" charset="0"/>
              </a:rPr>
              <a:t>   </a:t>
            </a:r>
            <a:r>
              <a:rPr lang="en-US" altLang="zh-CN" sz="2000" b="1" kern="0" dirty="0">
                <a:effectLst/>
                <a:latin typeface="Times New Roman" panose="02020603050405020304" pitchFamily="18" charset="0"/>
                <a:ea typeface="宋体" panose="02010600030101010101" pitchFamily="2" charset="-122"/>
                <a:cs typeface="Times New Roman" panose="02020603050405020304" pitchFamily="18" charset="0"/>
              </a:rPr>
              <a:t>C</a:t>
            </a:r>
            <a:r>
              <a:rPr lang="zh-CN" altLang="en-US" sz="2000" b="1" kern="0" dirty="0">
                <a:effectLst/>
                <a:latin typeface="宋体" panose="02010600030101010101" pitchFamily="2" charset="-122"/>
                <a:ea typeface="宋体" panose="02010600030101010101" pitchFamily="2" charset="-122"/>
                <a:cs typeface="Times New Roman" panose="02020603050405020304" pitchFamily="18" charset="0"/>
              </a:rPr>
              <a:t>．</a:t>
            </a:r>
            <a:r>
              <a:rPr lang="en-US" altLang="zh-CN" sz="2000" b="1" kern="0" dirty="0">
                <a:effectLst/>
                <a:latin typeface="Times New Roman" panose="02020603050405020304" pitchFamily="18" charset="0"/>
                <a:ea typeface="宋体" panose="02010600030101010101" pitchFamily="2" charset="-122"/>
                <a:cs typeface="Times New Roman" panose="02020603050405020304" pitchFamily="18" charset="0"/>
              </a:rPr>
              <a:t>HS</a:t>
            </a:r>
            <a:r>
              <a:rPr lang="en-US" altLang="zh-CN" sz="2000" b="1" kern="0" baseline="300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2000" b="1" kern="0" dirty="0">
                <a:effectLst/>
                <a:latin typeface="Times New Roman" panose="02020603050405020304" pitchFamily="18" charset="0"/>
                <a:ea typeface="宋体" panose="02010600030101010101" pitchFamily="2" charset="-122"/>
                <a:cs typeface="Times New Roman" panose="02020603050405020304" pitchFamily="18" charset="0"/>
              </a:rPr>
              <a:t>-S</a:t>
            </a:r>
            <a:r>
              <a:rPr lang="en-US" altLang="zh-CN" sz="2000" b="1" kern="0" baseline="30000" dirty="0">
                <a:effectLst/>
                <a:latin typeface="Times New Roman" panose="02020603050405020304" pitchFamily="18" charset="0"/>
                <a:ea typeface="宋体" panose="02010600030101010101" pitchFamily="2" charset="-122"/>
                <a:cs typeface="Times New Roman" panose="02020603050405020304" pitchFamily="18" charset="0"/>
              </a:rPr>
              <a:t>2-</a:t>
            </a:r>
            <a:r>
              <a:rPr lang="en-US" altLang="zh-CN" sz="2000" b="1" kern="0" dirty="0">
                <a:effectLst/>
                <a:latin typeface="宋体" panose="02010600030101010101" pitchFamily="2" charset="-122"/>
                <a:ea typeface="宋体" panose="02010600030101010101" pitchFamily="2" charset="-122"/>
                <a:cs typeface="Times New Roman" panose="02020603050405020304" pitchFamily="18" charset="0"/>
              </a:rPr>
              <a:t>      </a:t>
            </a:r>
            <a:r>
              <a:rPr lang="en-US" altLang="zh-CN" sz="2000" b="1" kern="0" dirty="0">
                <a:effectLst/>
                <a:latin typeface="Times New Roman" panose="02020603050405020304" pitchFamily="18" charset="0"/>
                <a:ea typeface="宋体" panose="02010600030101010101" pitchFamily="2" charset="-122"/>
                <a:cs typeface="Times New Roman" panose="02020603050405020304" pitchFamily="18" charset="0"/>
              </a:rPr>
              <a:t>D</a:t>
            </a:r>
            <a:r>
              <a:rPr lang="zh-CN" altLang="en-US" sz="2000" b="1" kern="0" dirty="0">
                <a:effectLst/>
                <a:latin typeface="宋体" panose="02010600030101010101" pitchFamily="2" charset="-122"/>
                <a:ea typeface="宋体" panose="02010600030101010101" pitchFamily="2" charset="-122"/>
                <a:cs typeface="Times New Roman" panose="02020603050405020304" pitchFamily="18" charset="0"/>
              </a:rPr>
              <a:t>．</a:t>
            </a:r>
            <a:r>
              <a:rPr lang="en-US" altLang="zh-CN" sz="2000" b="1" kern="0" dirty="0">
                <a:effectLst/>
                <a:latin typeface="Times New Roman" panose="02020603050405020304" pitchFamily="18" charset="0"/>
                <a:ea typeface="宋体" panose="02010600030101010101" pitchFamily="2" charset="-122"/>
                <a:cs typeface="Times New Roman" panose="02020603050405020304" pitchFamily="18" charset="0"/>
              </a:rPr>
              <a:t>H</a:t>
            </a:r>
            <a:r>
              <a:rPr lang="en-US" altLang="zh-CN" sz="2000" b="1" kern="0" baseline="-25000" dirty="0">
                <a:effectLst/>
                <a:latin typeface="Times New Roman" panose="02020603050405020304" pitchFamily="18" charset="0"/>
                <a:ea typeface="宋体" panose="02010600030101010101" pitchFamily="2" charset="-122"/>
                <a:cs typeface="Times New Roman" panose="02020603050405020304" pitchFamily="18" charset="0"/>
              </a:rPr>
              <a:t>2</a:t>
            </a:r>
            <a:r>
              <a:rPr lang="en-US" altLang="zh-CN" sz="2000" b="1" kern="0" dirty="0">
                <a:effectLst/>
                <a:latin typeface="Times New Roman" panose="02020603050405020304" pitchFamily="18" charset="0"/>
                <a:ea typeface="宋体" panose="02010600030101010101" pitchFamily="2" charset="-122"/>
                <a:cs typeface="Times New Roman" panose="02020603050405020304" pitchFamily="18" charset="0"/>
              </a:rPr>
              <a:t>O-OH</a:t>
            </a:r>
            <a:r>
              <a:rPr lang="en-US" altLang="zh-CN" sz="2000" b="1" kern="0" baseline="30000" dirty="0">
                <a:effectLst/>
                <a:latin typeface="Times New Roman" panose="02020603050405020304" pitchFamily="18" charset="0"/>
                <a:ea typeface="宋体" panose="02010600030101010101" pitchFamily="2" charset="-122"/>
                <a:cs typeface="Times New Roman" panose="02020603050405020304" pitchFamily="18" charset="0"/>
              </a:rPr>
              <a:t>-</a:t>
            </a:r>
            <a:endParaRPr lang="en-US" altLang="zh-CN" sz="2000" b="1" kern="100" dirty="0">
              <a:effectLst/>
              <a:latin typeface="Times New Roman" panose="02020603050405020304" pitchFamily="18" charset="0"/>
              <a:ea typeface="宋体" panose="02010600030101010101" pitchFamily="2" charset="-122"/>
            </a:endParaRPr>
          </a:p>
        </p:txBody>
      </p:sp>
      <p:sp>
        <p:nvSpPr>
          <p:cNvPr id="8" name="文本框 7"/>
          <p:cNvSpPr txBox="1"/>
          <p:nvPr/>
        </p:nvSpPr>
        <p:spPr>
          <a:xfrm>
            <a:off x="491885" y="4410403"/>
            <a:ext cx="8720372" cy="1226554"/>
          </a:xfrm>
          <a:prstGeom prst="rect">
            <a:avLst/>
          </a:prstGeom>
          <a:noFill/>
        </p:spPr>
        <p:txBody>
          <a:bodyPr wrap="square">
            <a:spAutoFit/>
          </a:bodyPr>
          <a:lstStyle/>
          <a:p>
            <a:pPr marL="0" marR="0" indent="0" algn="just">
              <a:lnSpc>
                <a:spcPct val="200000"/>
              </a:lnSpc>
              <a:spcBef>
                <a:spcPts val="0"/>
              </a:spcBef>
              <a:spcAft>
                <a:spcPts val="0"/>
              </a:spcAft>
              <a:buNone/>
            </a:pPr>
            <a:r>
              <a:rPr lang="en-US" altLang="zh-CN" sz="2000" b="1" kern="100" dirty="0">
                <a:effectLst/>
                <a:latin typeface="Times New Roman" panose="02020603050405020304" pitchFamily="18" charset="0"/>
                <a:ea typeface="宋体" panose="02010600030101010101" pitchFamily="2" charset="-122"/>
                <a:cs typeface="Times New Roman" panose="02020603050405020304" pitchFamily="18" charset="0"/>
              </a:rPr>
              <a:t>5</a:t>
            </a:r>
            <a:r>
              <a:rPr lang="zh-CN" altLang="en-US" sz="2000" b="1" kern="100" dirty="0">
                <a:effectLst/>
                <a:latin typeface="宋体" panose="02010600030101010101" pitchFamily="2" charset="-122"/>
                <a:ea typeface="宋体" panose="02010600030101010101" pitchFamily="2" charset="-122"/>
                <a:cs typeface="Times New Roman" panose="02020603050405020304" pitchFamily="18" charset="0"/>
              </a:rPr>
              <a:t>、</a:t>
            </a:r>
            <a:r>
              <a:rPr lang="en-US" altLang="zh-CN" sz="2000" b="1" kern="100" dirty="0">
                <a:effectLst/>
                <a:latin typeface="Times New Roman" panose="02020603050405020304" pitchFamily="18" charset="0"/>
                <a:ea typeface="宋体" panose="02010600030101010101" pitchFamily="2" charset="-122"/>
              </a:rPr>
              <a:t> </a:t>
            </a:r>
            <a:r>
              <a:rPr lang="zh-CN" altLang="en-US" sz="2000" b="1" kern="100" dirty="0">
                <a:effectLst/>
                <a:latin typeface="宋体" panose="02010600030101010101" pitchFamily="2" charset="-122"/>
                <a:ea typeface="宋体" panose="02010600030101010101" pitchFamily="2" charset="-122"/>
                <a:cs typeface="Times New Roman" panose="02020603050405020304" pitchFamily="18" charset="0"/>
              </a:rPr>
              <a:t>向</a:t>
            </a:r>
            <a:r>
              <a:rPr lang="en-US" altLang="zh-CN" sz="2000" b="1" kern="100" dirty="0" err="1">
                <a:effectLst/>
                <a:latin typeface="Times New Roman" panose="02020603050405020304" pitchFamily="18" charset="0"/>
                <a:ea typeface="宋体" panose="02010600030101010101" pitchFamily="2" charset="-122"/>
                <a:cs typeface="Times New Roman" panose="02020603050405020304" pitchFamily="18" charset="0"/>
              </a:rPr>
              <a:t>H</a:t>
            </a:r>
            <a:r>
              <a:rPr lang="en-US" altLang="zh-CN" sz="2000" b="1" kern="100" dirty="0" err="1">
                <a:effectLst/>
                <a:latin typeface="Times New Roman" panose="02020603050405020304" pitchFamily="18" charset="0"/>
                <a:ea typeface="宋体" panose="02010600030101010101" pitchFamily="2" charset="-122"/>
              </a:rPr>
              <a:t>Ac</a:t>
            </a:r>
            <a:r>
              <a:rPr lang="zh-CN" altLang="en-US" sz="2000" b="1" kern="100" dirty="0">
                <a:effectLst/>
                <a:latin typeface="宋体" panose="02010600030101010101" pitchFamily="2" charset="-122"/>
                <a:ea typeface="宋体" panose="02010600030101010101" pitchFamily="2" charset="-122"/>
                <a:cs typeface="Times New Roman" panose="02020603050405020304" pitchFamily="18" charset="0"/>
              </a:rPr>
              <a:t>溶液中加入下列物质，</a:t>
            </a:r>
            <a:r>
              <a:rPr lang="zh-CN" altLang="en-US" sz="2000" b="1" kern="100" dirty="0">
                <a:effectLst/>
                <a:latin typeface="宋体" panose="02010600030101010101" pitchFamily="2" charset="-122"/>
                <a:ea typeface="宋体" panose="02010600030101010101" pitchFamily="2" charset="-122"/>
              </a:rPr>
              <a:t>会使</a:t>
            </a:r>
            <a:r>
              <a:rPr lang="en-US" altLang="zh-CN" sz="2000" b="1" kern="100" dirty="0" err="1">
                <a:effectLst/>
                <a:latin typeface="Times New Roman" panose="02020603050405020304" pitchFamily="18" charset="0"/>
                <a:ea typeface="宋体" panose="02010600030101010101" pitchFamily="2" charset="-122"/>
                <a:cs typeface="Times New Roman" panose="02020603050405020304" pitchFamily="18" charset="0"/>
              </a:rPr>
              <a:t>H</a:t>
            </a:r>
            <a:r>
              <a:rPr lang="en-US" altLang="zh-CN" sz="2000" b="1" kern="100" dirty="0" err="1">
                <a:effectLst/>
                <a:latin typeface="Times New Roman" panose="02020603050405020304" pitchFamily="18" charset="0"/>
                <a:ea typeface="宋体" panose="02010600030101010101" pitchFamily="2" charset="-122"/>
              </a:rPr>
              <a:t>Ac</a:t>
            </a:r>
            <a:r>
              <a:rPr lang="zh-CN" altLang="en-US" sz="2000" b="1" kern="100" dirty="0">
                <a:effectLst/>
                <a:latin typeface="宋体" panose="02010600030101010101" pitchFamily="2" charset="-122"/>
                <a:ea typeface="宋体" panose="02010600030101010101" pitchFamily="2" charset="-122"/>
                <a:cs typeface="Times New Roman" panose="02020603050405020304" pitchFamily="18" charset="0"/>
              </a:rPr>
              <a:t>的解离度降低的是</a:t>
            </a:r>
            <a:r>
              <a:rPr lang="zh-CN" altLang="en-US" sz="2000" b="1" kern="100" dirty="0">
                <a:effectLst/>
                <a:latin typeface="宋体" panose="02010600030101010101" pitchFamily="2" charset="-122"/>
                <a:ea typeface="宋体" panose="02010600030101010101" pitchFamily="2" charset="-122"/>
              </a:rPr>
              <a:t>（ </a:t>
            </a:r>
            <a:r>
              <a:rPr lang="zh-CN" altLang="en-US" sz="2000" b="1" kern="100" dirty="0">
                <a:effectLst/>
                <a:latin typeface="Times New Roman" panose="02020603050405020304" pitchFamily="18" charset="0"/>
                <a:ea typeface="宋体" panose="02010600030101010101" pitchFamily="2" charset="-122"/>
              </a:rPr>
              <a:t>   </a:t>
            </a:r>
            <a:r>
              <a:rPr lang="zh-CN" altLang="en-US" sz="2000" b="1" kern="100" dirty="0">
                <a:effectLst/>
                <a:latin typeface="宋体" panose="02010600030101010101" pitchFamily="2" charset="-122"/>
                <a:ea typeface="宋体" panose="02010600030101010101" pitchFamily="2" charset="-122"/>
              </a:rPr>
              <a:t>）</a:t>
            </a:r>
            <a:r>
              <a:rPr lang="en-US" altLang="zh-CN" sz="2000" b="1" u="sng" kern="100" dirty="0">
                <a:effectLst/>
                <a:latin typeface="Times New Roman" panose="02020603050405020304" pitchFamily="18" charset="0"/>
                <a:ea typeface="宋体" panose="02010600030101010101" pitchFamily="2" charset="-122"/>
              </a:rPr>
              <a:t>  </a:t>
            </a:r>
            <a:endParaRPr lang="en-US" altLang="zh-CN" sz="2000" b="1" kern="100" dirty="0">
              <a:effectLst/>
              <a:latin typeface="Times New Roman" panose="02020603050405020304" pitchFamily="18" charset="0"/>
              <a:ea typeface="宋体" panose="02010600030101010101" pitchFamily="2" charset="-122"/>
            </a:endParaRPr>
          </a:p>
          <a:p>
            <a:pPr marL="0" marR="0" indent="0" algn="just">
              <a:lnSpc>
                <a:spcPct val="200000"/>
              </a:lnSpc>
              <a:spcBef>
                <a:spcPts val="0"/>
              </a:spcBef>
              <a:spcAft>
                <a:spcPts val="0"/>
              </a:spcAft>
              <a:buNone/>
            </a:pPr>
            <a:r>
              <a:rPr lang="en-US" altLang="zh-CN" sz="2000" b="1" kern="100" dirty="0">
                <a:effectLst/>
                <a:latin typeface="Times New Roman" panose="02020603050405020304" pitchFamily="18" charset="0"/>
                <a:ea typeface="宋体" panose="02010600030101010101" pitchFamily="2" charset="-122"/>
              </a:rPr>
              <a:t>A</a:t>
            </a:r>
            <a:r>
              <a:rPr lang="zh-CN" altLang="en-US" sz="2000" b="1" kern="100" dirty="0">
                <a:effectLst/>
                <a:latin typeface="宋体" panose="02010600030101010101" pitchFamily="2" charset="-122"/>
                <a:ea typeface="宋体" panose="02010600030101010101" pitchFamily="2" charset="-122"/>
                <a:cs typeface="Times New Roman" panose="02020603050405020304" pitchFamily="18" charset="0"/>
              </a:rPr>
              <a:t>．</a:t>
            </a:r>
            <a:r>
              <a:rPr lang="en-US" altLang="zh-CN" sz="2000" b="1" kern="100" dirty="0" err="1">
                <a:effectLst/>
                <a:latin typeface="Times New Roman" panose="02020603050405020304" pitchFamily="18" charset="0"/>
                <a:ea typeface="宋体" panose="02010600030101010101" pitchFamily="2" charset="-122"/>
                <a:cs typeface="Times New Roman" panose="02020603050405020304" pitchFamily="18" charset="0"/>
              </a:rPr>
              <a:t>KCl</a:t>
            </a:r>
            <a:r>
              <a:rPr lang="en-US" altLang="zh-CN" sz="2000" b="1" kern="100" dirty="0">
                <a:effectLst/>
                <a:latin typeface="Times New Roman" panose="02020603050405020304" pitchFamily="18" charset="0"/>
                <a:ea typeface="宋体" panose="02010600030101010101" pitchFamily="2" charset="-122"/>
              </a:rPr>
              <a:t>     </a:t>
            </a:r>
            <a:r>
              <a:rPr lang="en-US" altLang="zh-CN" sz="2000" b="1" kern="100" dirty="0">
                <a:effectLst/>
                <a:latin typeface="宋体" panose="02010600030101010101" pitchFamily="2" charset="-122"/>
                <a:ea typeface="宋体" panose="02010600030101010101" pitchFamily="2" charset="-122"/>
                <a:cs typeface="Times New Roman" panose="02020603050405020304" pitchFamily="18" charset="0"/>
              </a:rPr>
              <a:t>      </a:t>
            </a:r>
            <a:r>
              <a:rPr lang="en-US" altLang="zh-CN" sz="2000" b="1" kern="100" dirty="0">
                <a:effectLst/>
                <a:latin typeface="Times New Roman" panose="02020603050405020304" pitchFamily="18" charset="0"/>
                <a:ea typeface="宋体" panose="02010600030101010101" pitchFamily="2" charset="-122"/>
              </a:rPr>
              <a:t>B. Ca(NO</a:t>
            </a:r>
            <a:r>
              <a:rPr lang="en-US" altLang="zh-CN" sz="2000" b="1" kern="100" baseline="-25000" dirty="0">
                <a:effectLst/>
                <a:latin typeface="Times New Roman" panose="02020603050405020304" pitchFamily="18" charset="0"/>
                <a:ea typeface="宋体" panose="02010600030101010101" pitchFamily="2" charset="-122"/>
              </a:rPr>
              <a:t>3</a:t>
            </a:r>
            <a:r>
              <a:rPr lang="en-US" altLang="zh-CN" sz="2000" b="1" kern="100" dirty="0">
                <a:effectLst/>
                <a:latin typeface="Times New Roman" panose="02020603050405020304" pitchFamily="18" charset="0"/>
                <a:ea typeface="宋体" panose="02010600030101010101" pitchFamily="2" charset="-122"/>
              </a:rPr>
              <a:t>)</a:t>
            </a:r>
            <a:r>
              <a:rPr lang="en-US" altLang="zh-CN" sz="2000" b="1" kern="100" baseline="-25000" dirty="0">
                <a:effectLst/>
                <a:latin typeface="Times New Roman" panose="02020603050405020304" pitchFamily="18" charset="0"/>
                <a:ea typeface="宋体" panose="02010600030101010101" pitchFamily="2" charset="-122"/>
              </a:rPr>
              <a:t>2</a:t>
            </a:r>
            <a:r>
              <a:rPr lang="en-US" altLang="zh-CN" sz="2000" b="1" kern="100" dirty="0">
                <a:effectLst/>
                <a:latin typeface="Times New Roman" panose="02020603050405020304" pitchFamily="18" charset="0"/>
                <a:ea typeface="宋体" panose="02010600030101010101" pitchFamily="2" charset="-122"/>
              </a:rPr>
              <a:t>   </a:t>
            </a:r>
            <a:r>
              <a:rPr lang="en-US" altLang="zh-CN" sz="2000" b="1" kern="100" dirty="0">
                <a:effectLst/>
                <a:latin typeface="宋体" panose="02010600030101010101" pitchFamily="2" charset="-122"/>
                <a:ea typeface="宋体" panose="02010600030101010101" pitchFamily="2" charset="-122"/>
                <a:cs typeface="Times New Roman" panose="02020603050405020304" pitchFamily="18" charset="0"/>
              </a:rPr>
              <a:t>    </a:t>
            </a:r>
            <a:r>
              <a:rPr lang="en-US" altLang="zh-CN" sz="2000" b="1" kern="100" dirty="0">
                <a:solidFill>
                  <a:srgbClr val="FF0000"/>
                </a:solidFill>
                <a:effectLst/>
                <a:latin typeface="Times New Roman" panose="02020603050405020304" pitchFamily="18" charset="0"/>
                <a:ea typeface="宋体" panose="02010600030101010101" pitchFamily="2" charset="-122"/>
              </a:rPr>
              <a:t>C. HNO</a:t>
            </a:r>
            <a:r>
              <a:rPr lang="en-US" altLang="zh-CN" sz="2000" b="1" kern="100" baseline="-25000" dirty="0">
                <a:solidFill>
                  <a:srgbClr val="FF0000"/>
                </a:solidFill>
                <a:effectLst/>
                <a:latin typeface="Times New Roman" panose="02020603050405020304" pitchFamily="18" charset="0"/>
                <a:ea typeface="宋体" panose="02010600030101010101" pitchFamily="2" charset="-122"/>
              </a:rPr>
              <a:t>3</a:t>
            </a:r>
            <a:r>
              <a:rPr lang="en-US" altLang="zh-CN" sz="2000" b="1" kern="100" dirty="0">
                <a:solidFill>
                  <a:srgbClr val="FF0000"/>
                </a:solidFill>
                <a:effectLst/>
                <a:latin typeface="Times New Roman" panose="02020603050405020304" pitchFamily="18" charset="0"/>
                <a:ea typeface="宋体" panose="02010600030101010101" pitchFamily="2" charset="-122"/>
              </a:rPr>
              <a:t> </a:t>
            </a:r>
            <a:r>
              <a:rPr lang="en-US" altLang="zh-CN" sz="2000" b="1" kern="100" dirty="0">
                <a:effectLst/>
                <a:latin typeface="Times New Roman" panose="02020603050405020304" pitchFamily="18" charset="0"/>
                <a:ea typeface="宋体" panose="02010600030101010101" pitchFamily="2" charset="-122"/>
              </a:rPr>
              <a:t>    </a:t>
            </a:r>
            <a:r>
              <a:rPr lang="en-US" altLang="zh-CN" sz="2000" b="1" kern="100" dirty="0">
                <a:effectLst/>
                <a:latin typeface="宋体" panose="02010600030101010101" pitchFamily="2" charset="-122"/>
                <a:ea typeface="宋体" panose="02010600030101010101" pitchFamily="2" charset="-122"/>
                <a:cs typeface="Times New Roman" panose="02020603050405020304" pitchFamily="18" charset="0"/>
              </a:rPr>
              <a:t>   </a:t>
            </a:r>
            <a:r>
              <a:rPr lang="en-US" altLang="zh-CN" sz="2000" b="1" kern="100" dirty="0">
                <a:effectLst/>
                <a:latin typeface="Times New Roman" panose="02020603050405020304" pitchFamily="18" charset="0"/>
                <a:ea typeface="宋体" panose="02010600030101010101" pitchFamily="2" charset="-122"/>
              </a:rPr>
              <a:t>D. Na</a:t>
            </a:r>
            <a:r>
              <a:rPr lang="en-US" altLang="zh-CN" sz="2000" b="1" kern="100" baseline="-25000" dirty="0">
                <a:effectLst/>
                <a:latin typeface="Times New Roman" panose="02020603050405020304" pitchFamily="18" charset="0"/>
                <a:ea typeface="宋体" panose="02010600030101010101" pitchFamily="2" charset="-122"/>
              </a:rPr>
              <a:t>2</a:t>
            </a:r>
            <a:r>
              <a:rPr lang="en-US" altLang="zh-CN" sz="2000" b="1" kern="100" dirty="0">
                <a:effectLst/>
                <a:latin typeface="Times New Roman" panose="02020603050405020304" pitchFamily="18" charset="0"/>
                <a:ea typeface="宋体" panose="02010600030101010101" pitchFamily="2" charset="-122"/>
              </a:rPr>
              <a:t>SO</a:t>
            </a:r>
            <a:r>
              <a:rPr lang="en-US" altLang="zh-CN" sz="2000" b="1" kern="100" baseline="-25000" dirty="0">
                <a:effectLst/>
                <a:latin typeface="Times New Roman" panose="02020603050405020304" pitchFamily="18" charset="0"/>
                <a:ea typeface="宋体" panose="02010600030101010101" pitchFamily="2" charset="-122"/>
              </a:rPr>
              <a:t>4</a:t>
            </a:r>
            <a:endParaRPr lang="en-US" altLang="zh-CN" sz="2000" b="1" kern="100" dirty="0">
              <a:effectLst/>
              <a:latin typeface="Times New Roman" panose="02020603050405020304" pitchFamily="18" charset="0"/>
              <a:ea typeface="宋体" panose="02010600030101010101" pitchFamily="2" charset="-122"/>
            </a:endParaRPr>
          </a:p>
        </p:txBody>
      </p:sp>
      <p:sp>
        <p:nvSpPr>
          <p:cNvPr id="9" name="文本框 8">
            <a:extLst>
              <a:ext uri="{FF2B5EF4-FFF2-40B4-BE49-F238E27FC236}">
                <a16:creationId xmlns:a16="http://schemas.microsoft.com/office/drawing/2014/main" xmlns="" id="{3BA19454-38E1-4EB5-8342-F77618EDC2DD}"/>
              </a:ext>
            </a:extLst>
          </p:cNvPr>
          <p:cNvSpPr txBox="1"/>
          <p:nvPr/>
        </p:nvSpPr>
        <p:spPr>
          <a:xfrm>
            <a:off x="6810169" y="1772816"/>
            <a:ext cx="1898581" cy="461665"/>
          </a:xfrm>
          <a:prstGeom prst="rect">
            <a:avLst/>
          </a:prstGeom>
          <a:noFill/>
        </p:spPr>
        <p:txBody>
          <a:bodyPr wrap="square">
            <a:spAutoFit/>
          </a:bodyPr>
          <a:lstStyle/>
          <a:p>
            <a:r>
              <a:rPr lang="en-US" altLang="zh-CN" sz="2400" b="1" kern="0" dirty="0">
                <a:solidFill>
                  <a:srgbClr val="C00000"/>
                </a:solidFill>
                <a:effectLst/>
                <a:latin typeface="Times New Roman" panose="02020603050405020304" pitchFamily="18" charset="0"/>
                <a:ea typeface="楷体_GB2312"/>
              </a:rPr>
              <a:t>B</a:t>
            </a:r>
            <a:endParaRPr lang="zh-CN" altLang="en-US" dirty="0"/>
          </a:p>
        </p:txBody>
      </p:sp>
      <p:sp>
        <p:nvSpPr>
          <p:cNvPr id="10" name="文本框 9">
            <a:extLst>
              <a:ext uri="{FF2B5EF4-FFF2-40B4-BE49-F238E27FC236}">
                <a16:creationId xmlns:a16="http://schemas.microsoft.com/office/drawing/2014/main" xmlns="" id="{6613D0E8-6F01-4ED0-A63A-3854305DC5EC}"/>
              </a:ext>
            </a:extLst>
          </p:cNvPr>
          <p:cNvSpPr txBox="1"/>
          <p:nvPr/>
        </p:nvSpPr>
        <p:spPr>
          <a:xfrm>
            <a:off x="4609528" y="3136909"/>
            <a:ext cx="4606786" cy="461665"/>
          </a:xfrm>
          <a:prstGeom prst="rect">
            <a:avLst/>
          </a:prstGeom>
          <a:noFill/>
        </p:spPr>
        <p:txBody>
          <a:bodyPr wrap="square">
            <a:spAutoFit/>
          </a:bodyPr>
          <a:lstStyle/>
          <a:p>
            <a:r>
              <a:rPr lang="en-US" altLang="zh-CN" sz="2400" b="1" kern="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B</a:t>
            </a:r>
            <a:endParaRPr lang="zh-CN" altLang="en-US" dirty="0"/>
          </a:p>
        </p:txBody>
      </p:sp>
      <p:sp>
        <p:nvSpPr>
          <p:cNvPr id="12" name="文本框 11">
            <a:extLst>
              <a:ext uri="{FF2B5EF4-FFF2-40B4-BE49-F238E27FC236}">
                <a16:creationId xmlns:a16="http://schemas.microsoft.com/office/drawing/2014/main" xmlns="" id="{0AB21DBF-5873-4768-8A86-33A3A42C414B}"/>
              </a:ext>
            </a:extLst>
          </p:cNvPr>
          <p:cNvSpPr txBox="1"/>
          <p:nvPr/>
        </p:nvSpPr>
        <p:spPr>
          <a:xfrm>
            <a:off x="7596336" y="4562015"/>
            <a:ext cx="4606786" cy="461665"/>
          </a:xfrm>
          <a:prstGeom prst="rect">
            <a:avLst/>
          </a:prstGeom>
          <a:noFill/>
        </p:spPr>
        <p:txBody>
          <a:bodyPr wrap="square">
            <a:spAutoFit/>
          </a:bodyPr>
          <a:lstStyle/>
          <a:p>
            <a:r>
              <a:rPr lang="en-US" altLang="zh-CN" sz="2400" b="1" kern="100" dirty="0">
                <a:solidFill>
                  <a:srgbClr val="FF0000"/>
                </a:solidFill>
                <a:effectLst/>
                <a:latin typeface="Times New Roman" panose="02020603050405020304" pitchFamily="18" charset="0"/>
                <a:ea typeface="宋体" panose="02010600030101010101" pitchFamily="2" charset="-122"/>
              </a:rPr>
              <a:t>C</a:t>
            </a:r>
            <a:endParaRPr lang="zh-CN" altLang="en-US" dirty="0"/>
          </a:p>
        </p:txBody>
      </p:sp>
      <p:sp>
        <p:nvSpPr>
          <p:cNvPr id="5" name="思想气泡: 云 4">
            <a:extLst>
              <a:ext uri="{FF2B5EF4-FFF2-40B4-BE49-F238E27FC236}">
                <a16:creationId xmlns:a16="http://schemas.microsoft.com/office/drawing/2014/main" xmlns="" id="{C8E9E9A3-A8EE-4123-9816-BCE4E837B9B3}"/>
              </a:ext>
            </a:extLst>
          </p:cNvPr>
          <p:cNvSpPr/>
          <p:nvPr/>
        </p:nvSpPr>
        <p:spPr>
          <a:xfrm>
            <a:off x="6840607" y="129967"/>
            <a:ext cx="1691833" cy="1008112"/>
          </a:xfrm>
          <a:prstGeom prst="cloudCallout">
            <a:avLst>
              <a:gd name="adj1" fmla="val -36519"/>
              <a:gd name="adj2" fmla="val 12066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就是它</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ppt_x"/>
                                          </p:val>
                                        </p:tav>
                                        <p:tav tm="100000">
                                          <p:val>
                                            <p:strVal val="#ppt_x"/>
                                          </p:val>
                                        </p:tav>
                                      </p:tavLst>
                                    </p:anim>
                                    <p:anim calcmode="lin" valueType="num">
                                      <p:cBhvr additive="base">
                                        <p:cTn id="1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anim calcmode="lin" valueType="num">
                                      <p:cBhvr additive="base">
                                        <p:cTn id="21" dur="500" fill="hold"/>
                                        <p:tgtEl>
                                          <p:spTgt spid="10"/>
                                        </p:tgtEl>
                                        <p:attrNameLst>
                                          <p:attrName>ppt_x</p:attrName>
                                        </p:attrNameLst>
                                      </p:cBhvr>
                                      <p:tavLst>
                                        <p:tav tm="0">
                                          <p:val>
                                            <p:strVal val="#ppt_x"/>
                                          </p:val>
                                        </p:tav>
                                        <p:tav tm="100000">
                                          <p:val>
                                            <p:strVal val="#ppt_x"/>
                                          </p:val>
                                        </p:tav>
                                      </p:tavLst>
                                    </p:anim>
                                    <p:anim calcmode="lin" valueType="num">
                                      <p:cBhvr additive="base">
                                        <p:cTn id="2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1000"/>
                                        <p:tgtEl>
                                          <p:spTgt spid="8"/>
                                        </p:tgtEl>
                                      </p:cBhvr>
                                    </p:animEffect>
                                    <p:anim calcmode="lin" valueType="num">
                                      <p:cBhvr>
                                        <p:cTn id="28" dur="1000" fill="hold"/>
                                        <p:tgtEl>
                                          <p:spTgt spid="8"/>
                                        </p:tgtEl>
                                        <p:attrNameLst>
                                          <p:attrName>ppt_x</p:attrName>
                                        </p:attrNameLst>
                                      </p:cBhvr>
                                      <p:tavLst>
                                        <p:tav tm="0">
                                          <p:val>
                                            <p:strVal val="#ppt_x"/>
                                          </p:val>
                                        </p:tav>
                                        <p:tav tm="100000">
                                          <p:val>
                                            <p:strVal val="#ppt_x"/>
                                          </p:val>
                                        </p:tav>
                                      </p:tavLst>
                                    </p:anim>
                                    <p:anim calcmode="lin" valueType="num">
                                      <p:cBhvr>
                                        <p:cTn id="2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grpId="0" nodeType="clickEffect">
                                  <p:stCondLst>
                                    <p:cond delay="0"/>
                                  </p:stCondLst>
                                  <p:childTnLst>
                                    <p:set>
                                      <p:cBhvr>
                                        <p:cTn id="33" dur="1" fill="hold">
                                          <p:stCondLst>
                                            <p:cond delay="0"/>
                                          </p:stCondLst>
                                        </p:cTn>
                                        <p:tgtEl>
                                          <p:spTgt spid="12"/>
                                        </p:tgtEl>
                                        <p:attrNameLst>
                                          <p:attrName>style.visibility</p:attrName>
                                        </p:attrNameLst>
                                      </p:cBhvr>
                                      <p:to>
                                        <p:strVal val="visible"/>
                                      </p:to>
                                    </p:set>
                                    <p:anim calcmode="lin" valueType="num">
                                      <p:cBhvr additive="base">
                                        <p:cTn id="34" dur="500" fill="hold"/>
                                        <p:tgtEl>
                                          <p:spTgt spid="12"/>
                                        </p:tgtEl>
                                        <p:attrNameLst>
                                          <p:attrName>ppt_x</p:attrName>
                                        </p:attrNameLst>
                                      </p:cBhvr>
                                      <p:tavLst>
                                        <p:tav tm="0">
                                          <p:val>
                                            <p:strVal val="#ppt_x"/>
                                          </p:val>
                                        </p:tav>
                                        <p:tav tm="100000">
                                          <p:val>
                                            <p:strVal val="#ppt_x"/>
                                          </p:val>
                                        </p:tav>
                                      </p:tavLst>
                                    </p:anim>
                                    <p:anim calcmode="lin" valueType="num">
                                      <p:cBhvr additive="base">
                                        <p:cTn id="35"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9" grpId="0"/>
      <p:bldP spid="10" grpId="0"/>
      <p:bldP spid="12" grpId="0"/>
      <p:bldP spid="5"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a:xfrm>
            <a:off x="457200" y="1600200"/>
            <a:ext cx="7467600" cy="1396752"/>
          </a:xfrm>
        </p:spPr>
        <p:txBody>
          <a:bodyPr/>
          <a:lstStyle/>
          <a:p>
            <a:pPr marL="0" marR="0" indent="0" algn="just">
              <a:lnSpc>
                <a:spcPct val="200000"/>
              </a:lnSpc>
              <a:spcBef>
                <a:spcPts val="0"/>
              </a:spcBef>
              <a:spcAft>
                <a:spcPts val="0"/>
              </a:spcAft>
              <a:buNone/>
            </a:pPr>
            <a:r>
              <a:rPr lang="en-US" altLang="zh-CN" sz="2000" b="1" kern="100" dirty="0">
                <a:effectLst/>
                <a:latin typeface="Times New Roman" panose="02020603050405020304" pitchFamily="18" charset="0"/>
                <a:ea typeface="宋体" panose="02010600030101010101" pitchFamily="2" charset="-122"/>
                <a:cs typeface="Times New Roman" panose="02020603050405020304" pitchFamily="18" charset="0"/>
              </a:rPr>
              <a:t>6</a:t>
            </a:r>
            <a:r>
              <a:rPr lang="zh-CN" altLang="en-US" sz="2000" b="1"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2000" b="1" kern="100" dirty="0">
                <a:effectLst/>
                <a:latin typeface="Times New Roman" panose="02020603050405020304" pitchFamily="18" charset="0"/>
                <a:ea typeface="宋体" panose="02010600030101010101" pitchFamily="2" charset="-122"/>
                <a:cs typeface="Times New Roman" panose="02020603050405020304" pitchFamily="18" charset="0"/>
              </a:rPr>
              <a:t>0.1mol.L</a:t>
            </a:r>
            <a:r>
              <a:rPr lang="en-US" altLang="zh-CN" sz="2000" b="1" kern="100" baseline="30000" dirty="0">
                <a:effectLst/>
                <a:latin typeface="Times New Roman" panose="02020603050405020304" pitchFamily="18" charset="0"/>
                <a:ea typeface="宋体" panose="02010600030101010101" pitchFamily="2" charset="-122"/>
                <a:cs typeface="Times New Roman" panose="02020603050405020304" pitchFamily="18" charset="0"/>
              </a:rPr>
              <a:t>-1 </a:t>
            </a:r>
            <a:r>
              <a:rPr lang="en-US" altLang="zh-CN" sz="2000" b="1" kern="100" dirty="0">
                <a:effectLst/>
                <a:latin typeface="Times New Roman" panose="02020603050405020304" pitchFamily="18" charset="0"/>
                <a:ea typeface="宋体" panose="02010600030101010101" pitchFamily="2" charset="-122"/>
                <a:cs typeface="Times New Roman" panose="02020603050405020304" pitchFamily="18" charset="0"/>
              </a:rPr>
              <a:t>Na</a:t>
            </a:r>
            <a:r>
              <a:rPr lang="en-US" altLang="zh-CN" sz="2000" b="1" kern="100" baseline="-25000" dirty="0">
                <a:effectLst/>
                <a:latin typeface="Times New Roman" panose="02020603050405020304" pitchFamily="18" charset="0"/>
                <a:ea typeface="宋体" panose="02010600030101010101" pitchFamily="2" charset="-122"/>
                <a:cs typeface="Times New Roman" panose="02020603050405020304" pitchFamily="18" charset="0"/>
              </a:rPr>
              <a:t>2</a:t>
            </a:r>
            <a:r>
              <a:rPr lang="en-US" altLang="zh-CN" sz="2000" b="1" kern="100" dirty="0">
                <a:effectLst/>
                <a:latin typeface="Times New Roman" panose="02020603050405020304" pitchFamily="18" charset="0"/>
                <a:ea typeface="宋体" panose="02010600030101010101" pitchFamily="2" charset="-122"/>
                <a:cs typeface="Times New Roman" panose="02020603050405020304" pitchFamily="18" charset="0"/>
              </a:rPr>
              <a:t>CO</a:t>
            </a:r>
            <a:r>
              <a:rPr lang="en-US" altLang="zh-CN" sz="2000" b="1" kern="100" baseline="-25000" dirty="0">
                <a:effectLst/>
                <a:latin typeface="Times New Roman" panose="02020603050405020304" pitchFamily="18" charset="0"/>
                <a:ea typeface="宋体" panose="02010600030101010101" pitchFamily="2" charset="-122"/>
                <a:cs typeface="Times New Roman" panose="02020603050405020304" pitchFamily="18" charset="0"/>
              </a:rPr>
              <a:t>3</a:t>
            </a:r>
            <a:r>
              <a:rPr lang="en-US" altLang="zh-CN" sz="2000" b="1" kern="100" dirty="0">
                <a:effectLst/>
                <a:latin typeface="宋体" panose="02010600030101010101" pitchFamily="2" charset="-122"/>
                <a:ea typeface="宋体" panose="02010600030101010101" pitchFamily="2" charset="-122"/>
                <a:cs typeface="Times New Roman" panose="02020603050405020304" pitchFamily="18" charset="0"/>
              </a:rPr>
              <a:t> </a:t>
            </a:r>
            <a:r>
              <a:rPr lang="zh-CN" altLang="en-US" sz="2000" b="1" kern="100" dirty="0">
                <a:effectLst/>
                <a:latin typeface="宋体" panose="02010600030101010101" pitchFamily="2" charset="-122"/>
                <a:ea typeface="宋体" panose="02010600030101010101" pitchFamily="2" charset="-122"/>
                <a:cs typeface="Times New Roman" panose="02020603050405020304" pitchFamily="18" charset="0"/>
              </a:rPr>
              <a:t>溶液与</a:t>
            </a:r>
            <a:r>
              <a:rPr lang="en-US" altLang="zh-CN" sz="2000" b="1" kern="100" dirty="0">
                <a:effectLst/>
                <a:latin typeface="Times New Roman" panose="02020603050405020304" pitchFamily="18" charset="0"/>
                <a:ea typeface="宋体" panose="02010600030101010101" pitchFamily="2" charset="-122"/>
                <a:cs typeface="Times New Roman" panose="02020603050405020304" pitchFamily="18" charset="0"/>
              </a:rPr>
              <a:t>0.15 mol.L</a:t>
            </a:r>
            <a:r>
              <a:rPr lang="en-US" altLang="zh-CN" sz="2000" b="1" kern="100" baseline="30000" dirty="0">
                <a:effectLst/>
                <a:latin typeface="Times New Roman" panose="02020603050405020304" pitchFamily="18" charset="0"/>
                <a:ea typeface="宋体" panose="02010600030101010101" pitchFamily="2" charset="-122"/>
                <a:cs typeface="Times New Roman" panose="02020603050405020304" pitchFamily="18" charset="0"/>
              </a:rPr>
              <a:t>-1</a:t>
            </a:r>
            <a:r>
              <a:rPr lang="en-US" altLang="zh-CN" sz="2000" b="1" kern="100" dirty="0">
                <a:effectLst/>
                <a:latin typeface="宋体" panose="02010600030101010101" pitchFamily="2" charset="-122"/>
                <a:ea typeface="宋体" panose="02010600030101010101" pitchFamily="2" charset="-122"/>
                <a:cs typeface="Times New Roman" panose="02020603050405020304" pitchFamily="18" charset="0"/>
              </a:rPr>
              <a:t> </a:t>
            </a:r>
            <a:r>
              <a:rPr lang="en-US" altLang="zh-CN" sz="2000" b="1" kern="100" dirty="0">
                <a:effectLst/>
                <a:latin typeface="Times New Roman" panose="02020603050405020304" pitchFamily="18" charset="0"/>
                <a:ea typeface="宋体" panose="02010600030101010101" pitchFamily="2" charset="-122"/>
                <a:cs typeface="Times New Roman" panose="02020603050405020304" pitchFamily="18" charset="0"/>
              </a:rPr>
              <a:t>HCl </a:t>
            </a:r>
            <a:r>
              <a:rPr lang="zh-CN" altLang="en-US" sz="2000" b="1" kern="100" dirty="0">
                <a:effectLst/>
                <a:latin typeface="宋体" panose="02010600030101010101" pitchFamily="2" charset="-122"/>
                <a:ea typeface="宋体" panose="02010600030101010101" pitchFamily="2" charset="-122"/>
                <a:cs typeface="Times New Roman" panose="02020603050405020304" pitchFamily="18" charset="0"/>
              </a:rPr>
              <a:t>溶液等体积混合，求溶液的</a:t>
            </a:r>
            <a:r>
              <a:rPr lang="en-US" altLang="zh-CN" sz="2000" b="1" kern="100" dirty="0">
                <a:effectLst/>
                <a:latin typeface="Times New Roman" panose="02020603050405020304" pitchFamily="18" charset="0"/>
                <a:ea typeface="宋体" panose="02010600030101010101" pitchFamily="2" charset="-122"/>
                <a:cs typeface="Times New Roman" panose="02020603050405020304" pitchFamily="18" charset="0"/>
              </a:rPr>
              <a:t>pH</a:t>
            </a:r>
            <a:r>
              <a:rPr lang="zh-CN" altLang="en-US" sz="2000" b="1" kern="100" dirty="0">
                <a:effectLst/>
                <a:latin typeface="宋体" panose="02010600030101010101" pitchFamily="2" charset="-122"/>
                <a:ea typeface="宋体" panose="02010600030101010101" pitchFamily="2" charset="-122"/>
                <a:cs typeface="Times New Roman" panose="02020603050405020304" pitchFamily="18" charset="0"/>
              </a:rPr>
              <a:t>。</a:t>
            </a:r>
            <a:r>
              <a:rPr lang="en-US" altLang="zh-CN" sz="2000" b="1" kern="100" dirty="0" err="1">
                <a:effectLst/>
                <a:latin typeface="Times New Roman" panose="02020603050405020304" pitchFamily="18" charset="0"/>
                <a:ea typeface="宋体" panose="02010600030101010101" pitchFamily="2" charset="-122"/>
                <a:cs typeface="Times New Roman" panose="02020603050405020304" pitchFamily="18" charset="0"/>
              </a:rPr>
              <a:t>p</a:t>
            </a:r>
            <a:r>
              <a:rPr lang="en-US" altLang="zh-CN" sz="2000" b="1" i="1" kern="100" dirty="0" err="1">
                <a:effectLst/>
                <a:latin typeface="Times New Roman" panose="02020603050405020304" pitchFamily="18" charset="0"/>
                <a:ea typeface="宋体" panose="02010600030101010101" pitchFamily="2" charset="-122"/>
                <a:cs typeface="Times New Roman" panose="02020603050405020304" pitchFamily="18" charset="0"/>
              </a:rPr>
              <a:t>K</a:t>
            </a:r>
            <a:r>
              <a:rPr lang="el-GR" altLang="zh-CN" sz="2000" b="1" kern="100" baseline="30000" dirty="0">
                <a:effectLst/>
                <a:latin typeface="Arial" panose="020B0604020202020204" pitchFamily="34" charset="0"/>
                <a:ea typeface="宋体" panose="02010600030101010101" pitchFamily="2" charset="-122"/>
              </a:rPr>
              <a:t>θ</a:t>
            </a:r>
            <a:r>
              <a:rPr lang="en-US" altLang="zh-CN" sz="2000" b="1" kern="100" baseline="-25000" dirty="0">
                <a:effectLst/>
                <a:latin typeface="Times New Roman" panose="02020603050405020304" pitchFamily="18" charset="0"/>
                <a:ea typeface="宋体" panose="02010600030101010101" pitchFamily="2" charset="-122"/>
                <a:cs typeface="Times New Roman" panose="02020603050405020304" pitchFamily="18" charset="0"/>
              </a:rPr>
              <a:t>a1</a:t>
            </a:r>
            <a:r>
              <a:rPr lang="zh-CN" altLang="en-US" sz="2000" b="1" kern="100" dirty="0">
                <a:effectLst/>
                <a:latin typeface="宋体" panose="02010600030101010101" pitchFamily="2" charset="-122"/>
                <a:ea typeface="宋体" panose="02010600030101010101" pitchFamily="2" charset="-122"/>
                <a:cs typeface="Times New Roman" panose="02020603050405020304" pitchFamily="18" charset="0"/>
              </a:rPr>
              <a:t>（</a:t>
            </a:r>
            <a:r>
              <a:rPr lang="en-US" altLang="zh-CN" sz="2000" b="1" kern="100" dirty="0">
                <a:effectLst/>
                <a:latin typeface="Times New Roman" panose="02020603050405020304" pitchFamily="18" charset="0"/>
                <a:ea typeface="宋体" panose="02010600030101010101" pitchFamily="2" charset="-122"/>
                <a:cs typeface="Times New Roman" panose="02020603050405020304" pitchFamily="18" charset="0"/>
              </a:rPr>
              <a:t>H</a:t>
            </a:r>
            <a:r>
              <a:rPr lang="en-US" altLang="zh-CN" sz="2000" b="1" kern="100" baseline="-25000" dirty="0">
                <a:effectLst/>
                <a:latin typeface="Times New Roman" panose="02020603050405020304" pitchFamily="18" charset="0"/>
                <a:ea typeface="宋体" panose="02010600030101010101" pitchFamily="2" charset="-122"/>
                <a:cs typeface="Times New Roman" panose="02020603050405020304" pitchFamily="18" charset="0"/>
              </a:rPr>
              <a:t>2</a:t>
            </a:r>
            <a:r>
              <a:rPr lang="en-US" altLang="zh-CN" sz="2000" b="1" kern="100" dirty="0">
                <a:effectLst/>
                <a:latin typeface="Times New Roman" panose="02020603050405020304" pitchFamily="18" charset="0"/>
                <a:ea typeface="宋体" panose="02010600030101010101" pitchFamily="2" charset="-122"/>
                <a:cs typeface="Times New Roman" panose="02020603050405020304" pitchFamily="18" charset="0"/>
              </a:rPr>
              <a:t>CO</a:t>
            </a:r>
            <a:r>
              <a:rPr lang="en-US" altLang="zh-CN" sz="2000" b="1" kern="100" baseline="-25000" dirty="0">
                <a:effectLst/>
                <a:latin typeface="Times New Roman" panose="02020603050405020304" pitchFamily="18" charset="0"/>
                <a:ea typeface="宋体" panose="02010600030101010101" pitchFamily="2" charset="-122"/>
                <a:cs typeface="Times New Roman" panose="02020603050405020304" pitchFamily="18" charset="0"/>
              </a:rPr>
              <a:t>3</a:t>
            </a:r>
            <a:r>
              <a:rPr lang="en-US" altLang="zh-CN" sz="2000" b="1" kern="100" dirty="0">
                <a:effectLst/>
                <a:latin typeface="Times New Roman" panose="02020603050405020304" pitchFamily="18" charset="0"/>
                <a:ea typeface="宋体" panose="02010600030101010101" pitchFamily="2" charset="-122"/>
                <a:cs typeface="Times New Roman" panose="02020603050405020304" pitchFamily="18" charset="0"/>
              </a:rPr>
              <a:t>)=6.35,  </a:t>
            </a:r>
            <a:r>
              <a:rPr lang="en-US" altLang="zh-CN" sz="2000" b="1" kern="100" dirty="0" err="1">
                <a:effectLst/>
                <a:latin typeface="Times New Roman" panose="02020603050405020304" pitchFamily="18" charset="0"/>
                <a:ea typeface="宋体" panose="02010600030101010101" pitchFamily="2" charset="-122"/>
                <a:cs typeface="Times New Roman" panose="02020603050405020304" pitchFamily="18" charset="0"/>
              </a:rPr>
              <a:t>p</a:t>
            </a:r>
            <a:r>
              <a:rPr lang="en-US" altLang="zh-CN" sz="2000" b="1" i="1" kern="100" dirty="0" err="1">
                <a:effectLst/>
                <a:latin typeface="Times New Roman" panose="02020603050405020304" pitchFamily="18" charset="0"/>
                <a:ea typeface="宋体" panose="02010600030101010101" pitchFamily="2" charset="-122"/>
                <a:cs typeface="Times New Roman" panose="02020603050405020304" pitchFamily="18" charset="0"/>
              </a:rPr>
              <a:t>K</a:t>
            </a:r>
            <a:r>
              <a:rPr lang="el-GR" altLang="zh-CN" sz="2000" b="1" kern="100" baseline="30000" dirty="0">
                <a:effectLst/>
                <a:latin typeface="Arial" panose="020B0604020202020204" pitchFamily="34" charset="0"/>
                <a:ea typeface="宋体" panose="02010600030101010101" pitchFamily="2" charset="-122"/>
              </a:rPr>
              <a:t>θ</a:t>
            </a:r>
            <a:r>
              <a:rPr lang="en-US" altLang="zh-CN" sz="2000" b="1" kern="100" baseline="-25000" dirty="0">
                <a:effectLst/>
                <a:latin typeface="Times New Roman" panose="02020603050405020304" pitchFamily="18" charset="0"/>
                <a:ea typeface="宋体" panose="02010600030101010101" pitchFamily="2" charset="-122"/>
                <a:cs typeface="Times New Roman" panose="02020603050405020304" pitchFamily="18" charset="0"/>
              </a:rPr>
              <a:t>a2</a:t>
            </a:r>
            <a:r>
              <a:rPr lang="zh-CN" altLang="en-US" sz="2000" b="1" kern="100" dirty="0">
                <a:effectLst/>
                <a:latin typeface="宋体" panose="02010600030101010101" pitchFamily="2" charset="-122"/>
                <a:ea typeface="宋体" panose="02010600030101010101" pitchFamily="2" charset="-122"/>
                <a:cs typeface="Times New Roman" panose="02020603050405020304" pitchFamily="18" charset="0"/>
              </a:rPr>
              <a:t>（</a:t>
            </a:r>
            <a:r>
              <a:rPr lang="en-US" altLang="zh-CN" sz="2000" b="1" kern="100" dirty="0">
                <a:effectLst/>
                <a:latin typeface="Times New Roman" panose="02020603050405020304" pitchFamily="18" charset="0"/>
                <a:ea typeface="宋体" panose="02010600030101010101" pitchFamily="2" charset="-122"/>
                <a:cs typeface="Times New Roman" panose="02020603050405020304" pitchFamily="18" charset="0"/>
              </a:rPr>
              <a:t>H</a:t>
            </a:r>
            <a:r>
              <a:rPr lang="en-US" altLang="zh-CN" sz="2000" b="1" kern="100" baseline="-25000" dirty="0">
                <a:effectLst/>
                <a:latin typeface="Times New Roman" panose="02020603050405020304" pitchFamily="18" charset="0"/>
                <a:ea typeface="宋体" panose="02010600030101010101" pitchFamily="2" charset="-122"/>
                <a:cs typeface="Times New Roman" panose="02020603050405020304" pitchFamily="18" charset="0"/>
              </a:rPr>
              <a:t>2</a:t>
            </a:r>
            <a:r>
              <a:rPr lang="en-US" altLang="zh-CN" sz="2000" b="1" kern="100" dirty="0">
                <a:effectLst/>
                <a:latin typeface="Times New Roman" panose="02020603050405020304" pitchFamily="18" charset="0"/>
                <a:ea typeface="宋体" panose="02010600030101010101" pitchFamily="2" charset="-122"/>
                <a:cs typeface="Times New Roman" panose="02020603050405020304" pitchFamily="18" charset="0"/>
              </a:rPr>
              <a:t>CO</a:t>
            </a:r>
            <a:r>
              <a:rPr lang="en-US" altLang="zh-CN" sz="2000" b="1" kern="100" baseline="-25000" dirty="0">
                <a:effectLst/>
                <a:latin typeface="Times New Roman" panose="02020603050405020304" pitchFamily="18" charset="0"/>
                <a:ea typeface="宋体" panose="02010600030101010101" pitchFamily="2" charset="-122"/>
                <a:cs typeface="Times New Roman" panose="02020603050405020304" pitchFamily="18" charset="0"/>
              </a:rPr>
              <a:t>3</a:t>
            </a:r>
            <a:r>
              <a:rPr lang="en-US" altLang="zh-CN" sz="2000" b="1" kern="100" dirty="0">
                <a:effectLst/>
                <a:latin typeface="Times New Roman" panose="02020603050405020304" pitchFamily="18" charset="0"/>
                <a:ea typeface="宋体" panose="02010600030101010101" pitchFamily="2" charset="-122"/>
                <a:cs typeface="Times New Roman" panose="02020603050405020304" pitchFamily="18" charset="0"/>
              </a:rPr>
              <a:t>)=10.33 </a:t>
            </a:r>
            <a:endParaRPr lang="en-US" altLang="zh-CN" sz="2000" b="1" kern="100" dirty="0">
              <a:effectLst/>
              <a:latin typeface="Times New Roman" panose="02020603050405020304" pitchFamily="18" charset="0"/>
              <a:ea typeface="宋体" panose="02010600030101010101" pitchFamily="2" charset="-122"/>
            </a:endParaRPr>
          </a:p>
          <a:p>
            <a:endParaRPr lang="zh-CN" altLang="en-US" dirty="0"/>
          </a:p>
        </p:txBody>
      </p:sp>
      <p:sp>
        <p:nvSpPr>
          <p:cNvPr id="4" name="灯片编号占位符 3"/>
          <p:cNvSpPr>
            <a:spLocks noGrp="1"/>
          </p:cNvSpPr>
          <p:nvPr>
            <p:ph type="sldNum" sz="quarter" idx="11"/>
          </p:nvPr>
        </p:nvSpPr>
        <p:spPr/>
        <p:txBody>
          <a:bodyPr/>
          <a:lstStyle/>
          <a:p>
            <a:pPr>
              <a:defRPr/>
            </a:pPr>
            <a:fld id="{94EA8183-2EE2-4B1D-A67A-CEDCA6EBF8E1}" type="slidenum">
              <a:rPr lang="zh-CN" altLang="en-US" smtClean="0"/>
              <a:t>21</a:t>
            </a:fld>
            <a:endParaRPr lang="en-US" altLang="zh-CN"/>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Rectangle 2"/>
          <p:cNvSpPr txBox="1">
            <a:spLocks noChangeArrowheads="1"/>
          </p:cNvSpPr>
          <p:nvPr/>
        </p:nvSpPr>
        <p:spPr bwMode="auto">
          <a:xfrm>
            <a:off x="0" y="474663"/>
            <a:ext cx="8883650" cy="1470025"/>
          </a:xfrm>
          <a:prstGeom prst="rect">
            <a:avLst/>
          </a:prstGeom>
          <a:noFill/>
          <a:ln w="9525">
            <a:noFill/>
            <a:miter lim="800000"/>
          </a:ln>
        </p:spPr>
        <p:txBody>
          <a:bodyPr anchor="b"/>
          <a:lstStyle>
            <a:lvl1pPr algn="l" defTabSz="685800" rtl="0" eaLnBrk="0" fontAlgn="base" hangingPunct="0">
              <a:lnSpc>
                <a:spcPct val="90000"/>
              </a:lnSpc>
              <a:spcBef>
                <a:spcPct val="0"/>
              </a:spcBef>
              <a:spcAft>
                <a:spcPct val="0"/>
              </a:spcAft>
              <a:defRPr sz="3200" b="1">
                <a:solidFill>
                  <a:schemeClr val="accent1"/>
                </a:solidFill>
                <a:latin typeface="+mj-lt"/>
                <a:ea typeface="+mj-ea"/>
                <a:cs typeface="+mj-cs"/>
              </a:defRPr>
            </a:lvl1pPr>
            <a:lvl2pPr algn="l" defTabSz="685800" rtl="0" eaLnBrk="0" fontAlgn="base" hangingPunct="0">
              <a:lnSpc>
                <a:spcPct val="90000"/>
              </a:lnSpc>
              <a:spcBef>
                <a:spcPct val="0"/>
              </a:spcBef>
              <a:spcAft>
                <a:spcPct val="0"/>
              </a:spcAft>
              <a:defRPr sz="3200" b="1">
                <a:solidFill>
                  <a:schemeClr val="accent1"/>
                </a:solidFill>
                <a:latin typeface="华文中宋" panose="02010600040101010101" pitchFamily="2" charset="-122"/>
                <a:ea typeface="华文中宋" panose="02010600040101010101" pitchFamily="2" charset="-122"/>
              </a:defRPr>
            </a:lvl2pPr>
            <a:lvl3pPr algn="l" defTabSz="685800" rtl="0" eaLnBrk="0" fontAlgn="base" hangingPunct="0">
              <a:lnSpc>
                <a:spcPct val="90000"/>
              </a:lnSpc>
              <a:spcBef>
                <a:spcPct val="0"/>
              </a:spcBef>
              <a:spcAft>
                <a:spcPct val="0"/>
              </a:spcAft>
              <a:defRPr sz="3200" b="1">
                <a:solidFill>
                  <a:schemeClr val="accent1"/>
                </a:solidFill>
                <a:latin typeface="华文中宋" panose="02010600040101010101" pitchFamily="2" charset="-122"/>
                <a:ea typeface="华文中宋" panose="02010600040101010101" pitchFamily="2" charset="-122"/>
              </a:defRPr>
            </a:lvl3pPr>
            <a:lvl4pPr algn="l" defTabSz="685800" rtl="0" eaLnBrk="0" fontAlgn="base" hangingPunct="0">
              <a:lnSpc>
                <a:spcPct val="90000"/>
              </a:lnSpc>
              <a:spcBef>
                <a:spcPct val="0"/>
              </a:spcBef>
              <a:spcAft>
                <a:spcPct val="0"/>
              </a:spcAft>
              <a:defRPr sz="3200" b="1">
                <a:solidFill>
                  <a:schemeClr val="accent1"/>
                </a:solidFill>
                <a:latin typeface="华文中宋" panose="02010600040101010101" pitchFamily="2" charset="-122"/>
                <a:ea typeface="华文中宋" panose="02010600040101010101" pitchFamily="2" charset="-122"/>
              </a:defRPr>
            </a:lvl4pPr>
            <a:lvl5pPr algn="l" defTabSz="685800" rtl="0" eaLnBrk="0" fontAlgn="base" hangingPunct="0">
              <a:lnSpc>
                <a:spcPct val="90000"/>
              </a:lnSpc>
              <a:spcBef>
                <a:spcPct val="0"/>
              </a:spcBef>
              <a:spcAft>
                <a:spcPct val="0"/>
              </a:spcAft>
              <a:defRPr sz="3200" b="1">
                <a:solidFill>
                  <a:schemeClr val="accent1"/>
                </a:solidFill>
                <a:latin typeface="华文中宋" panose="02010600040101010101" pitchFamily="2" charset="-122"/>
                <a:ea typeface="华文中宋" panose="02010600040101010101" pitchFamily="2" charset="-122"/>
              </a:defRPr>
            </a:lvl5pPr>
            <a:lvl6pPr marL="457200" algn="l" defTabSz="685800" rtl="0" eaLnBrk="0" fontAlgn="base" hangingPunct="0">
              <a:lnSpc>
                <a:spcPct val="90000"/>
              </a:lnSpc>
              <a:spcBef>
                <a:spcPct val="0"/>
              </a:spcBef>
              <a:spcAft>
                <a:spcPct val="0"/>
              </a:spcAft>
              <a:defRPr sz="3200" b="1">
                <a:solidFill>
                  <a:schemeClr val="accent1"/>
                </a:solidFill>
                <a:latin typeface="华文中宋" panose="02010600040101010101" pitchFamily="2" charset="-122"/>
                <a:ea typeface="华文中宋" panose="02010600040101010101" pitchFamily="2" charset="-122"/>
              </a:defRPr>
            </a:lvl6pPr>
            <a:lvl7pPr marL="914400" algn="l" defTabSz="685800" rtl="0" eaLnBrk="0" fontAlgn="base" hangingPunct="0">
              <a:lnSpc>
                <a:spcPct val="90000"/>
              </a:lnSpc>
              <a:spcBef>
                <a:spcPct val="0"/>
              </a:spcBef>
              <a:spcAft>
                <a:spcPct val="0"/>
              </a:spcAft>
              <a:defRPr sz="3200" b="1">
                <a:solidFill>
                  <a:schemeClr val="accent1"/>
                </a:solidFill>
                <a:latin typeface="华文中宋" panose="02010600040101010101" pitchFamily="2" charset="-122"/>
                <a:ea typeface="华文中宋" panose="02010600040101010101" pitchFamily="2" charset="-122"/>
              </a:defRPr>
            </a:lvl7pPr>
            <a:lvl8pPr marL="1371600" algn="l" defTabSz="685800" rtl="0" eaLnBrk="0" fontAlgn="base" hangingPunct="0">
              <a:lnSpc>
                <a:spcPct val="90000"/>
              </a:lnSpc>
              <a:spcBef>
                <a:spcPct val="0"/>
              </a:spcBef>
              <a:spcAft>
                <a:spcPct val="0"/>
              </a:spcAft>
              <a:defRPr sz="3200" b="1">
                <a:solidFill>
                  <a:schemeClr val="accent1"/>
                </a:solidFill>
                <a:latin typeface="华文中宋" panose="02010600040101010101" pitchFamily="2" charset="-122"/>
                <a:ea typeface="华文中宋" panose="02010600040101010101" pitchFamily="2" charset="-122"/>
              </a:defRPr>
            </a:lvl8pPr>
            <a:lvl9pPr marL="1828800" algn="l" defTabSz="685800" rtl="0" eaLnBrk="0" fontAlgn="base" hangingPunct="0">
              <a:lnSpc>
                <a:spcPct val="90000"/>
              </a:lnSpc>
              <a:spcBef>
                <a:spcPct val="0"/>
              </a:spcBef>
              <a:spcAft>
                <a:spcPct val="0"/>
              </a:spcAft>
              <a:defRPr sz="3200" b="1">
                <a:solidFill>
                  <a:schemeClr val="accent1"/>
                </a:solidFill>
                <a:latin typeface="华文中宋" panose="02010600040101010101" pitchFamily="2" charset="-122"/>
                <a:ea typeface="华文中宋" panose="02010600040101010101" pitchFamily="2" charset="-122"/>
              </a:defRPr>
            </a:lvl9pPr>
          </a:lstStyle>
          <a:p>
            <a:pPr algn="ctr" eaLnBrk="1" hangingPunct="1">
              <a:defRPr/>
            </a:pPr>
            <a:endParaRPr lang="zh-CN" altLang="en-US" sz="6000" kern="0" dirty="0">
              <a:ea typeface="楷体" panose="02010609060101010101" pitchFamily="49" charset="-122"/>
            </a:endParaRPr>
          </a:p>
        </p:txBody>
      </p:sp>
      <p:sp>
        <p:nvSpPr>
          <p:cNvPr id="5" name="矩形 4"/>
          <p:cNvSpPr/>
          <p:nvPr/>
        </p:nvSpPr>
        <p:spPr>
          <a:xfrm>
            <a:off x="264610" y="270956"/>
            <a:ext cx="8689314" cy="1877437"/>
          </a:xfrm>
          <a:prstGeom prst="rect">
            <a:avLst/>
          </a:prstGeom>
          <a:noFill/>
        </p:spPr>
        <p:txBody>
          <a:bodyPr>
            <a:spAutoFit/>
          </a:bodyPr>
          <a:lstStyle/>
          <a:p>
            <a:pPr algn="ctr" eaLnBrk="1" hangingPunct="1">
              <a:defRPr/>
            </a:pPr>
            <a:r>
              <a:rPr lang="zh-CN" altLang="en-US" sz="5600" b="1" spc="300" dirty="0">
                <a:ln w="11430" cmpd="sng">
                  <a:solidFill>
                    <a:schemeClr val="accent1">
                      <a:tint val="10000"/>
                    </a:schemeClr>
                  </a:solidFill>
                  <a:prstDash val="solid"/>
                  <a:miter lim="800000"/>
                </a:ln>
                <a:effectLst>
                  <a:glow rad="45500">
                    <a:schemeClr val="accent1">
                      <a:satMod val="220000"/>
                      <a:alpha val="35000"/>
                    </a:schemeClr>
                  </a:glow>
                </a:effectLst>
                <a:latin typeface="黑体" panose="02010609060101010101" pitchFamily="49" charset="-122"/>
                <a:ea typeface="黑体" panose="02010609060101010101" pitchFamily="49" charset="-122"/>
              </a:rPr>
              <a:t>第四章 缓冲溶液</a:t>
            </a:r>
          </a:p>
          <a:p>
            <a:pPr algn="ctr" eaLnBrk="1" hangingPunct="1">
              <a:defRPr/>
            </a:pPr>
            <a:r>
              <a:rPr lang="zh-CN" altLang="en-US" sz="5600" b="1" spc="300" dirty="0">
                <a:ln w="11430" cmpd="sng">
                  <a:solidFill>
                    <a:schemeClr val="accent1">
                      <a:tint val="10000"/>
                    </a:schemeClr>
                  </a:solidFill>
                  <a:prstDash val="solid"/>
                  <a:miter lim="800000"/>
                </a:ln>
                <a:effectLst>
                  <a:glow rad="45500">
                    <a:schemeClr val="accent1">
                      <a:satMod val="220000"/>
                      <a:alpha val="35000"/>
                    </a:schemeClr>
                  </a:glow>
                </a:effectLst>
                <a:latin typeface="Times New Roman" panose="02020603050405020304" pitchFamily="18" charset="0"/>
                <a:ea typeface="黑体" panose="02010609060101010101" pitchFamily="49" charset="-122"/>
                <a:cs typeface="Times New Roman" panose="02020603050405020304" pitchFamily="18" charset="0"/>
              </a:rPr>
              <a:t>  </a:t>
            </a:r>
            <a:endParaRPr lang="zh-CN" altLang="en-US" sz="5600" b="1" spc="300" dirty="0">
              <a:ln w="11430" cmpd="sng">
                <a:solidFill>
                  <a:schemeClr val="accent1">
                    <a:tint val="10000"/>
                  </a:schemeClr>
                </a:solidFill>
                <a:prstDash val="solid"/>
                <a:miter lim="800000"/>
              </a:ln>
              <a:effectLst>
                <a:glow rad="45500">
                  <a:schemeClr val="accent1">
                    <a:satMod val="220000"/>
                    <a:alpha val="35000"/>
                  </a:schemeClr>
                </a:glow>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10244" name="灯片编号占位符 1"/>
          <p:cNvSpPr>
            <a:spLocks noGrp="1"/>
          </p:cNvSpPr>
          <p:nvPr>
            <p:ph type="sldNum" sz="quarter" idx="12"/>
          </p:nvPr>
        </p:nvSpPr>
        <p:spPr bwMode="auto">
          <a:extLst>
            <a:ext uri="{91240B29-F687-4F45-9708-019B960494DF}">
              <a14:hiddenLine xmlns:a14="http://schemas.microsoft.com/office/drawing/2010/main" w="9525">
                <a:solidFill>
                  <a:srgbClr val="000000"/>
                </a:solidFill>
                <a:rou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14C6380-928C-46C0-A9E0-882F3D5D235B}" type="slidenum">
              <a:rPr lang="zh-CN" altLang="en-US">
                <a:solidFill>
                  <a:srgbClr val="FFFFFF"/>
                </a:solidFill>
                <a:latin typeface="Franklin Gothic Book" panose="020B0503020102020204" pitchFamily="34" charset="0"/>
                <a:ea typeface="幼圆" panose="02010509060101010101" pitchFamily="49" charset="-122"/>
              </a:rPr>
              <a:t>22</a:t>
            </a:fld>
            <a:endParaRPr lang="zh-CN" altLang="en-US">
              <a:solidFill>
                <a:srgbClr val="FFFFFF"/>
              </a:solidFill>
              <a:latin typeface="Franklin Gothic Book" panose="020B0503020102020204" pitchFamily="34" charset="0"/>
              <a:ea typeface="幼圆" panose="02010509060101010101" pitchFamily="49" charset="-122"/>
            </a:endParaRPr>
          </a:p>
        </p:txBody>
      </p:sp>
      <p:sp>
        <p:nvSpPr>
          <p:cNvPr id="10245" name="TextBox 6"/>
          <p:cNvSpPr txBox="1">
            <a:spLocks noChangeArrowheads="1"/>
          </p:cNvSpPr>
          <p:nvPr/>
        </p:nvSpPr>
        <p:spPr bwMode="auto">
          <a:xfrm>
            <a:off x="2916238" y="3716338"/>
            <a:ext cx="352742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4000"/>
              <a:t>        </a:t>
            </a:r>
            <a:endParaRPr lang="zh-CN" altLang="en-US" sz="3600" b="1"/>
          </a:p>
        </p:txBody>
      </p:sp>
      <p:sp>
        <p:nvSpPr>
          <p:cNvPr id="2" name="文本框 1">
            <a:extLst>
              <a:ext uri="{FF2B5EF4-FFF2-40B4-BE49-F238E27FC236}">
                <a16:creationId xmlns:a16="http://schemas.microsoft.com/office/drawing/2014/main" xmlns="" id="{6213A6B1-ACD3-4293-83FD-03B815E83A9F}"/>
              </a:ext>
            </a:extLst>
          </p:cNvPr>
          <p:cNvSpPr txBox="1"/>
          <p:nvPr/>
        </p:nvSpPr>
        <p:spPr>
          <a:xfrm>
            <a:off x="2123728" y="2671852"/>
            <a:ext cx="6912768" cy="2595839"/>
          </a:xfrm>
          <a:prstGeom prst="rect">
            <a:avLst/>
          </a:prstGeom>
          <a:noFill/>
        </p:spPr>
        <p:txBody>
          <a:bodyPr wrap="square" rtlCol="0">
            <a:spAutoFit/>
          </a:bodyPr>
          <a:lstStyle/>
          <a:p>
            <a:pPr>
              <a:lnSpc>
                <a:spcPct val="150000"/>
              </a:lnSpc>
            </a:pPr>
            <a:r>
              <a:rPr lang="zh-CN" altLang="en-US" sz="2800" b="1" dirty="0">
                <a:latin typeface="+mn-ea"/>
                <a:ea typeface="+mn-ea"/>
                <a:cs typeface="Arial" panose="020B0604020202020204" pitchFamily="34" charset="0"/>
                <a:sym typeface="Wingdings" panose="05000000000000000000" pitchFamily="2" charset="2"/>
              </a:rPr>
              <a:t>（</a:t>
            </a:r>
            <a:r>
              <a:rPr lang="en-US" altLang="zh-CN" sz="2800" b="1" dirty="0">
                <a:latin typeface="+mn-ea"/>
                <a:ea typeface="+mn-ea"/>
                <a:cs typeface="Arial" panose="020B0604020202020204" pitchFamily="34" charset="0"/>
                <a:sym typeface="Wingdings" panose="05000000000000000000" pitchFamily="2" charset="2"/>
              </a:rPr>
              <a:t>1</a:t>
            </a:r>
            <a:r>
              <a:rPr lang="zh-CN" altLang="en-US" sz="2800" b="1" dirty="0">
                <a:latin typeface="+mn-ea"/>
                <a:ea typeface="+mn-ea"/>
                <a:cs typeface="Arial" panose="020B0604020202020204" pitchFamily="34" charset="0"/>
                <a:sym typeface="Wingdings" panose="05000000000000000000" pitchFamily="2" charset="2"/>
              </a:rPr>
              <a:t>）</a:t>
            </a:r>
            <a:r>
              <a:rPr lang="zh-CN" altLang="en-US" sz="2800" b="1" dirty="0">
                <a:latin typeface="+mn-ea"/>
                <a:ea typeface="+mn-ea"/>
              </a:rPr>
              <a:t>缓冲溶液的组成</a:t>
            </a:r>
            <a:endParaRPr lang="en-US" altLang="zh-CN" sz="2800" b="1" dirty="0">
              <a:latin typeface="+mn-ea"/>
              <a:ea typeface="+mn-ea"/>
            </a:endParaRPr>
          </a:p>
          <a:p>
            <a:pPr>
              <a:lnSpc>
                <a:spcPct val="150000"/>
              </a:lnSpc>
            </a:pPr>
            <a:r>
              <a:rPr lang="zh-CN" altLang="en-US" sz="2800" b="1" dirty="0">
                <a:solidFill>
                  <a:srgbClr val="C00000"/>
                </a:solidFill>
                <a:latin typeface="+mn-ea"/>
                <a:ea typeface="+mn-ea"/>
              </a:rPr>
              <a:t>（</a:t>
            </a:r>
            <a:r>
              <a:rPr lang="en-US" altLang="zh-CN" sz="2800" b="1" dirty="0">
                <a:solidFill>
                  <a:srgbClr val="C00000"/>
                </a:solidFill>
                <a:latin typeface="+mn-ea"/>
                <a:ea typeface="+mn-ea"/>
              </a:rPr>
              <a:t>2</a:t>
            </a:r>
            <a:r>
              <a:rPr lang="zh-CN" altLang="en-US" sz="2800" b="1" dirty="0">
                <a:solidFill>
                  <a:srgbClr val="C00000"/>
                </a:solidFill>
                <a:latin typeface="+mn-ea"/>
                <a:ea typeface="+mn-ea"/>
              </a:rPr>
              <a:t>）运用亨</a:t>
            </a:r>
            <a:r>
              <a:rPr lang="en-US" altLang="zh-CN" sz="2800" b="1" dirty="0">
                <a:solidFill>
                  <a:srgbClr val="C00000"/>
                </a:solidFill>
                <a:latin typeface="+mn-ea"/>
                <a:ea typeface="+mn-ea"/>
              </a:rPr>
              <a:t>-</a:t>
            </a:r>
            <a:r>
              <a:rPr lang="zh-CN" altLang="en-US" sz="2800" b="1" dirty="0">
                <a:solidFill>
                  <a:srgbClr val="C00000"/>
                </a:solidFill>
                <a:latin typeface="+mn-ea"/>
                <a:ea typeface="+mn-ea"/>
              </a:rPr>
              <a:t>哈方程计算缓冲溶液的</a:t>
            </a:r>
            <a:r>
              <a:rPr lang="en-US" altLang="zh-CN" sz="2800" b="1" dirty="0">
                <a:solidFill>
                  <a:srgbClr val="C00000"/>
                </a:solidFill>
                <a:ea typeface="+mn-ea"/>
                <a:cs typeface="Times New Roman" panose="02020603050405020304" pitchFamily="18" charset="0"/>
              </a:rPr>
              <a:t>pH</a:t>
            </a:r>
            <a:r>
              <a:rPr lang="zh-CN" altLang="en-US" sz="2800" b="1" dirty="0">
                <a:solidFill>
                  <a:srgbClr val="C00000"/>
                </a:solidFill>
                <a:latin typeface="+mn-ea"/>
                <a:ea typeface="+mn-ea"/>
              </a:rPr>
              <a:t>值</a:t>
            </a:r>
            <a:endParaRPr lang="en-US" altLang="zh-CN" sz="2800" b="1" dirty="0">
              <a:solidFill>
                <a:srgbClr val="C00000"/>
              </a:solidFill>
              <a:latin typeface="+mn-ea"/>
              <a:ea typeface="+mn-ea"/>
            </a:endParaRPr>
          </a:p>
          <a:p>
            <a:pPr>
              <a:lnSpc>
                <a:spcPct val="150000"/>
              </a:lnSpc>
            </a:pPr>
            <a:r>
              <a:rPr lang="zh-CN" altLang="en-US" sz="2800" b="1" dirty="0">
                <a:latin typeface="+mn-ea"/>
                <a:ea typeface="+mn-ea"/>
              </a:rPr>
              <a:t>（</a:t>
            </a:r>
            <a:r>
              <a:rPr lang="en-US" altLang="zh-CN" sz="2800" b="1" dirty="0">
                <a:latin typeface="+mn-ea"/>
                <a:ea typeface="+mn-ea"/>
              </a:rPr>
              <a:t>3</a:t>
            </a:r>
            <a:r>
              <a:rPr lang="zh-CN" altLang="en-US" sz="2800" b="1" dirty="0">
                <a:latin typeface="+mn-ea"/>
                <a:ea typeface="+mn-ea"/>
              </a:rPr>
              <a:t>）缓冲容量</a:t>
            </a:r>
            <a:endParaRPr lang="en-US" altLang="zh-CN" sz="2800" b="1" dirty="0">
              <a:latin typeface="+mn-ea"/>
              <a:ea typeface="+mn-ea"/>
            </a:endParaRPr>
          </a:p>
          <a:p>
            <a:pPr>
              <a:lnSpc>
                <a:spcPct val="150000"/>
              </a:lnSpc>
            </a:pPr>
            <a:r>
              <a:rPr lang="zh-CN" altLang="en-US" sz="2800" b="1" dirty="0">
                <a:latin typeface="+mn-ea"/>
                <a:ea typeface="+mn-ea"/>
              </a:rPr>
              <a:t>（</a:t>
            </a:r>
            <a:r>
              <a:rPr lang="en-US" altLang="zh-CN" sz="2800" b="1" dirty="0">
                <a:latin typeface="+mn-ea"/>
                <a:ea typeface="+mn-ea"/>
              </a:rPr>
              <a:t>4</a:t>
            </a:r>
            <a:r>
              <a:rPr lang="zh-CN" altLang="en-US" sz="2800" b="1" dirty="0">
                <a:latin typeface="+mn-ea"/>
                <a:ea typeface="+mn-ea"/>
              </a:rPr>
              <a:t>）缓冲溶液的配制</a:t>
            </a:r>
          </a:p>
        </p:txBody>
      </p:sp>
      <p:sp>
        <p:nvSpPr>
          <p:cNvPr id="8" name="文本框 7">
            <a:extLst>
              <a:ext uri="{FF2B5EF4-FFF2-40B4-BE49-F238E27FC236}">
                <a16:creationId xmlns:a16="http://schemas.microsoft.com/office/drawing/2014/main" xmlns="" id="{F85E137B-6386-4DFA-ADF1-150B9B255F11}"/>
              </a:ext>
            </a:extLst>
          </p:cNvPr>
          <p:cNvSpPr txBox="1"/>
          <p:nvPr/>
        </p:nvSpPr>
        <p:spPr>
          <a:xfrm>
            <a:off x="1754991" y="1805737"/>
            <a:ext cx="1232833" cy="822276"/>
          </a:xfrm>
          <a:prstGeom prst="rect">
            <a:avLst/>
          </a:prstGeom>
          <a:solidFill>
            <a:srgbClr val="CCFFFF"/>
          </a:solidFill>
        </p:spPr>
        <p:txBody>
          <a:bodyPr wrap="square">
            <a:spAutoFit/>
          </a:bodyPr>
          <a:lstStyle/>
          <a:p>
            <a:pPr>
              <a:lnSpc>
                <a:spcPct val="150000"/>
              </a:lnSpc>
            </a:pPr>
            <a:r>
              <a:rPr lang="zh-CN" altLang="en-US" sz="3600" b="1" dirty="0">
                <a:latin typeface="黑体" panose="02010609060101010101" pitchFamily="49" charset="-122"/>
                <a:ea typeface="黑体" panose="02010609060101010101" pitchFamily="49" charset="-122"/>
              </a:rPr>
              <a:t>重点</a:t>
            </a:r>
            <a:r>
              <a:rPr lang="zh-CN" altLang="en-US" sz="3600" dirty="0">
                <a:latin typeface="黑体" panose="02010609060101010101" pitchFamily="49" charset="-122"/>
                <a:ea typeface="黑体" panose="02010609060101010101" pitchFamily="49" charset="-122"/>
              </a:rPr>
              <a:t>：</a:t>
            </a:r>
            <a:endParaRPr lang="en-US" altLang="zh-CN" sz="3600" dirty="0">
              <a:latin typeface="黑体" panose="02010609060101010101" pitchFamily="49" charset="-122"/>
              <a:ea typeface="黑体" panose="02010609060101010101" pitchFamily="49" charset="-122"/>
            </a:endParaRPr>
          </a:p>
        </p:txBody>
      </p:sp>
    </p:spTree>
  </p:cSld>
  <p:clrMapOvr>
    <a:masterClrMapping/>
  </p:clrMapOvr>
  <p:transition spd="slow"/>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2" name="组合 5"/>
          <p:cNvGrpSpPr/>
          <p:nvPr/>
        </p:nvGrpSpPr>
        <p:grpSpPr bwMode="auto">
          <a:xfrm>
            <a:off x="5726611" y="2260282"/>
            <a:ext cx="3007191" cy="3165475"/>
            <a:chOff x="9160" y="4962"/>
            <a:chExt cx="3506" cy="4985"/>
          </a:xfrm>
          <a:solidFill>
            <a:schemeClr val="bg2"/>
          </a:solidFill>
        </p:grpSpPr>
        <p:sp>
          <p:nvSpPr>
            <p:cNvPr id="20484" name="圆角矩形 55413"/>
            <p:cNvSpPr>
              <a:spLocks noChangeArrowheads="1"/>
            </p:cNvSpPr>
            <p:nvPr/>
          </p:nvSpPr>
          <p:spPr bwMode="auto">
            <a:xfrm>
              <a:off x="9160" y="5447"/>
              <a:ext cx="3407" cy="4500"/>
            </a:xfrm>
            <a:prstGeom prst="roundRect">
              <a:avLst>
                <a:gd name="adj" fmla="val 17509"/>
              </a:avLst>
            </a:prstGeom>
            <a:grpFill/>
            <a:ln>
              <a:noFill/>
            </a:ln>
            <a:effectLst>
              <a:prstShdw prst="shdw11">
                <a:srgbClr val="000000">
                  <a:alpha val="50000"/>
                </a:srgbClr>
              </a:prstShdw>
            </a:effectLst>
          </p:spPr>
          <p:txBody>
            <a:bodyPr/>
            <a:lstStyle/>
            <a:p>
              <a:pPr eaLnBrk="1" hangingPunct="1">
                <a:defRPr/>
              </a:pPr>
              <a:endParaRPr lang="zh-CN" altLang="en-US">
                <a:latin typeface="Arial" panose="020B0604020202020204" pitchFamily="34" charset="0"/>
                <a:ea typeface="宋体" panose="02010600030101010101" pitchFamily="2" charset="-122"/>
              </a:endParaRPr>
            </a:p>
          </p:txBody>
        </p:sp>
        <p:sp>
          <p:nvSpPr>
            <p:cNvPr id="20485" name="圆角矩形 55414"/>
            <p:cNvSpPr>
              <a:spLocks noChangeArrowheads="1"/>
            </p:cNvSpPr>
            <p:nvPr/>
          </p:nvSpPr>
          <p:spPr bwMode="auto">
            <a:xfrm>
              <a:off x="9212" y="5460"/>
              <a:ext cx="3305" cy="4415"/>
            </a:xfrm>
            <a:prstGeom prst="roundRect">
              <a:avLst>
                <a:gd name="adj" fmla="val 16667"/>
              </a:avLst>
            </a:prstGeom>
            <a:grpFill/>
            <a:ln>
              <a:noFill/>
            </a:ln>
          </p:spPr>
          <p:txBody>
            <a:bodyPr/>
            <a:lstStyle/>
            <a:p>
              <a:pPr eaLnBrk="1" hangingPunct="1">
                <a:defRPr/>
              </a:pPr>
              <a:endParaRPr lang="zh-CN" altLang="en-US">
                <a:latin typeface="Arial" panose="020B0604020202020204" pitchFamily="34" charset="0"/>
                <a:ea typeface="宋体" panose="02010600030101010101" pitchFamily="2" charset="-122"/>
              </a:endParaRPr>
            </a:p>
          </p:txBody>
        </p:sp>
        <p:sp>
          <p:nvSpPr>
            <p:cNvPr id="20486" name="圆角矩形 55415"/>
            <p:cNvSpPr>
              <a:spLocks noChangeArrowheads="1"/>
            </p:cNvSpPr>
            <p:nvPr/>
          </p:nvSpPr>
          <p:spPr bwMode="auto">
            <a:xfrm>
              <a:off x="9241" y="7710"/>
              <a:ext cx="3425" cy="1966"/>
            </a:xfrm>
            <a:prstGeom prst="roundRect">
              <a:avLst>
                <a:gd name="adj" fmla="val 50000"/>
              </a:avLst>
            </a:prstGeom>
            <a:grpFill/>
            <a:ln>
              <a:noFill/>
            </a:ln>
          </p:spPr>
          <p:txBody>
            <a:bodyPr/>
            <a:lstStyle/>
            <a:p>
              <a:pPr eaLnBrk="1" hangingPunct="1">
                <a:defRPr/>
              </a:pPr>
              <a:r>
                <a:rPr lang="en-US" altLang="zh-CN" sz="2200" b="1" dirty="0">
                  <a:latin typeface="Times New Roman" panose="02020603050405020304" pitchFamily="18" charset="0"/>
                  <a:ea typeface="宋体" panose="02010600030101010101" pitchFamily="2" charset="-122"/>
                </a:rPr>
                <a:t>NaHCO</a:t>
              </a:r>
              <a:r>
                <a:rPr lang="en-US" altLang="zh-CN" sz="2200" b="1" baseline="-25000" dirty="0">
                  <a:latin typeface="Times New Roman" panose="02020603050405020304" pitchFamily="18" charset="0"/>
                  <a:ea typeface="宋体" panose="02010600030101010101" pitchFamily="2" charset="-122"/>
                </a:rPr>
                <a:t>3</a:t>
              </a:r>
              <a:r>
                <a:rPr lang="en-US" altLang="zh-CN" sz="2200" b="1" dirty="0">
                  <a:latin typeface="Times New Roman" panose="02020603050405020304" pitchFamily="18" charset="0"/>
                  <a:ea typeface="宋体" panose="02010600030101010101" pitchFamily="2" charset="-122"/>
                </a:rPr>
                <a:t>-Na</a:t>
              </a:r>
              <a:r>
                <a:rPr lang="en-US" altLang="zh-CN" sz="2200" b="1" baseline="-25000" dirty="0">
                  <a:latin typeface="Times New Roman" panose="02020603050405020304" pitchFamily="18" charset="0"/>
                  <a:ea typeface="宋体" panose="02010600030101010101" pitchFamily="2" charset="-122"/>
                </a:rPr>
                <a:t>2</a:t>
              </a:r>
              <a:r>
                <a:rPr lang="en-US" altLang="zh-CN" sz="2200" b="1" dirty="0">
                  <a:latin typeface="Times New Roman" panose="02020603050405020304" pitchFamily="18" charset="0"/>
                  <a:ea typeface="宋体" panose="02010600030101010101" pitchFamily="2" charset="-122"/>
                </a:rPr>
                <a:t>CO</a:t>
              </a:r>
              <a:r>
                <a:rPr lang="en-US" altLang="zh-CN" sz="2200" b="1" baseline="-25000" dirty="0">
                  <a:latin typeface="Times New Roman" panose="02020603050405020304" pitchFamily="18" charset="0"/>
                  <a:ea typeface="宋体" panose="02010600030101010101" pitchFamily="2" charset="-122"/>
                </a:rPr>
                <a:t>3</a:t>
              </a:r>
            </a:p>
            <a:p>
              <a:pPr eaLnBrk="1" hangingPunct="1">
                <a:defRPr/>
              </a:pPr>
              <a:endParaRPr lang="en-US" altLang="zh-CN" sz="2200" b="1" baseline="-25000" dirty="0">
                <a:latin typeface="Times New Roman" panose="02020603050405020304" pitchFamily="18" charset="0"/>
                <a:ea typeface="宋体" panose="02010600030101010101" pitchFamily="2" charset="-122"/>
              </a:endParaRPr>
            </a:p>
            <a:p>
              <a:pPr eaLnBrk="1" hangingPunct="1">
                <a:defRPr/>
              </a:pPr>
              <a:r>
                <a:rPr lang="en-US" altLang="zh-CN" sz="2200" b="1" dirty="0">
                  <a:latin typeface="Times New Roman" panose="02020603050405020304" pitchFamily="18" charset="0"/>
                  <a:ea typeface="宋体" panose="02010600030101010101" pitchFamily="2" charset="-122"/>
                </a:rPr>
                <a:t>NaH</a:t>
              </a:r>
              <a:r>
                <a:rPr lang="en-US" altLang="zh-CN" sz="2200" b="1" baseline="-25000" dirty="0">
                  <a:latin typeface="Times New Roman" panose="02020603050405020304" pitchFamily="18" charset="0"/>
                  <a:ea typeface="宋体" panose="02010600030101010101" pitchFamily="2" charset="-122"/>
                </a:rPr>
                <a:t>2</a:t>
              </a:r>
              <a:r>
                <a:rPr lang="en-US" altLang="zh-CN" sz="2200" b="1" dirty="0">
                  <a:latin typeface="Times New Roman" panose="02020603050405020304" pitchFamily="18" charset="0"/>
                  <a:ea typeface="宋体" panose="02010600030101010101" pitchFamily="2" charset="-122"/>
                </a:rPr>
                <a:t>PO</a:t>
              </a:r>
              <a:r>
                <a:rPr lang="en-US" altLang="zh-CN" sz="2200" b="1" baseline="-25000" dirty="0">
                  <a:latin typeface="Times New Roman" panose="02020603050405020304" pitchFamily="18" charset="0"/>
                  <a:ea typeface="宋体" panose="02010600030101010101" pitchFamily="2" charset="-122"/>
                </a:rPr>
                <a:t>4</a:t>
              </a:r>
              <a:r>
                <a:rPr lang="en-US" altLang="zh-CN" sz="2200" b="1" dirty="0">
                  <a:latin typeface="Times New Roman" panose="02020603050405020304" pitchFamily="18" charset="0"/>
                  <a:ea typeface="宋体" panose="02010600030101010101" pitchFamily="2" charset="-122"/>
                </a:rPr>
                <a:t>-Na</a:t>
              </a:r>
              <a:r>
                <a:rPr lang="en-US" altLang="zh-CN" sz="2200" b="1" baseline="-25000" dirty="0">
                  <a:latin typeface="Times New Roman" panose="02020603050405020304" pitchFamily="18" charset="0"/>
                  <a:ea typeface="宋体" panose="02010600030101010101" pitchFamily="2" charset="-122"/>
                </a:rPr>
                <a:t>2</a:t>
              </a:r>
              <a:r>
                <a:rPr lang="en-US" altLang="zh-CN" sz="2200" b="1" dirty="0">
                  <a:latin typeface="Times New Roman" panose="02020603050405020304" pitchFamily="18" charset="0"/>
                  <a:ea typeface="宋体" panose="02010600030101010101" pitchFamily="2" charset="-122"/>
                </a:rPr>
                <a:t>HPO</a:t>
              </a:r>
              <a:r>
                <a:rPr lang="en-US" altLang="zh-CN" sz="2200" b="1" baseline="-25000" dirty="0">
                  <a:latin typeface="Times New Roman" panose="02020603050405020304" pitchFamily="18" charset="0"/>
                  <a:ea typeface="宋体" panose="02010600030101010101" pitchFamily="2" charset="-122"/>
                </a:rPr>
                <a:t>4</a:t>
              </a:r>
            </a:p>
            <a:p>
              <a:pPr eaLnBrk="1" hangingPunct="1">
                <a:defRPr/>
              </a:pPr>
              <a:endParaRPr lang="en-US" altLang="zh-CN" sz="1600" b="1" dirty="0">
                <a:latin typeface="Times New Roman" panose="02020603050405020304" pitchFamily="18" charset="0"/>
                <a:ea typeface="宋体" panose="02010600030101010101" pitchFamily="2" charset="-122"/>
              </a:endParaRPr>
            </a:p>
          </p:txBody>
        </p:sp>
        <p:sp>
          <p:nvSpPr>
            <p:cNvPr id="20487" name="圆角矩形 55416"/>
            <p:cNvSpPr>
              <a:spLocks noChangeArrowheads="1"/>
            </p:cNvSpPr>
            <p:nvPr/>
          </p:nvSpPr>
          <p:spPr bwMode="auto">
            <a:xfrm>
              <a:off x="9240" y="5495"/>
              <a:ext cx="3260" cy="1115"/>
            </a:xfrm>
            <a:prstGeom prst="roundRect">
              <a:avLst>
                <a:gd name="adj" fmla="val 50000"/>
              </a:avLst>
            </a:prstGeom>
            <a:grpFill/>
            <a:ln>
              <a:noFill/>
            </a:ln>
          </p:spPr>
          <p:txBody>
            <a:bodyPr/>
            <a:lstStyle/>
            <a:p>
              <a:pPr eaLnBrk="1" hangingPunct="1">
                <a:defRPr/>
              </a:pPr>
              <a:endParaRPr lang="zh-CN" altLang="en-US">
                <a:latin typeface="Arial" panose="020B0604020202020204" pitchFamily="34" charset="0"/>
                <a:ea typeface="宋体" panose="02010600030101010101" pitchFamily="2" charset="-122"/>
              </a:endParaRPr>
            </a:p>
          </p:txBody>
        </p:sp>
        <p:grpSp>
          <p:nvGrpSpPr>
            <p:cNvPr id="3" name="组合 55417"/>
            <p:cNvGrpSpPr/>
            <p:nvPr/>
          </p:nvGrpSpPr>
          <p:grpSpPr bwMode="auto">
            <a:xfrm>
              <a:off x="10332" y="4962"/>
              <a:ext cx="1012" cy="1012"/>
              <a:chOff x="1289" y="582"/>
              <a:chExt cx="668" cy="668"/>
            </a:xfrm>
            <a:grpFill/>
          </p:grpSpPr>
          <p:sp>
            <p:nvSpPr>
              <p:cNvPr id="20489" name="椭圆 55418"/>
              <p:cNvSpPr>
                <a:spLocks noChangeArrowheads="1"/>
              </p:cNvSpPr>
              <p:nvPr/>
            </p:nvSpPr>
            <p:spPr bwMode="auto">
              <a:xfrm>
                <a:off x="1289" y="582"/>
                <a:ext cx="668" cy="668"/>
              </a:xfrm>
              <a:prstGeom prst="ellipse">
                <a:avLst/>
              </a:prstGeom>
              <a:grpFill/>
              <a:ln>
                <a:noFill/>
              </a:ln>
            </p:spPr>
            <p:txBody>
              <a:bodyPr/>
              <a:lstStyle/>
              <a:p>
                <a:pPr eaLnBrk="1" hangingPunct="1">
                  <a:defRPr/>
                </a:pPr>
                <a:endParaRPr lang="zh-CN" altLang="en-US">
                  <a:latin typeface="Arial" panose="020B0604020202020204" pitchFamily="34" charset="0"/>
                  <a:ea typeface="宋体" panose="02010600030101010101" pitchFamily="2" charset="-122"/>
                </a:endParaRPr>
              </a:p>
            </p:txBody>
          </p:sp>
          <p:sp>
            <p:nvSpPr>
              <p:cNvPr id="20490" name="椭圆 55419"/>
              <p:cNvSpPr>
                <a:spLocks noChangeArrowheads="1"/>
              </p:cNvSpPr>
              <p:nvPr/>
            </p:nvSpPr>
            <p:spPr bwMode="auto">
              <a:xfrm>
                <a:off x="1296" y="587"/>
                <a:ext cx="646" cy="647"/>
              </a:xfrm>
              <a:prstGeom prst="ellipse">
                <a:avLst/>
              </a:prstGeom>
              <a:grpFill/>
              <a:ln>
                <a:noFill/>
              </a:ln>
            </p:spPr>
            <p:txBody>
              <a:bodyPr/>
              <a:lstStyle/>
              <a:p>
                <a:pPr eaLnBrk="1" hangingPunct="1">
                  <a:defRPr/>
                </a:pPr>
                <a:endParaRPr lang="zh-CN" altLang="en-US">
                  <a:latin typeface="Arial" panose="020B0604020202020204" pitchFamily="34" charset="0"/>
                  <a:ea typeface="宋体" panose="02010600030101010101" pitchFamily="2" charset="-122"/>
                </a:endParaRPr>
              </a:p>
            </p:txBody>
          </p:sp>
          <p:sp>
            <p:nvSpPr>
              <p:cNvPr id="20491" name="椭圆 55420"/>
              <p:cNvSpPr>
                <a:spLocks noChangeArrowheads="1"/>
              </p:cNvSpPr>
              <p:nvPr/>
            </p:nvSpPr>
            <p:spPr bwMode="auto">
              <a:xfrm>
                <a:off x="1304" y="591"/>
                <a:ext cx="631" cy="631"/>
              </a:xfrm>
              <a:prstGeom prst="ellipse">
                <a:avLst/>
              </a:prstGeom>
              <a:grpFill/>
              <a:ln>
                <a:noFill/>
              </a:ln>
            </p:spPr>
            <p:txBody>
              <a:bodyPr/>
              <a:lstStyle/>
              <a:p>
                <a:pPr eaLnBrk="1" hangingPunct="1">
                  <a:defRPr/>
                </a:pPr>
                <a:endParaRPr lang="zh-CN" altLang="en-US">
                  <a:latin typeface="Arial" panose="020B0604020202020204" pitchFamily="34" charset="0"/>
                  <a:ea typeface="宋体" panose="02010600030101010101" pitchFamily="2" charset="-122"/>
                </a:endParaRPr>
              </a:p>
            </p:txBody>
          </p:sp>
          <p:sp>
            <p:nvSpPr>
              <p:cNvPr id="20492" name="椭圆 55421"/>
              <p:cNvSpPr>
                <a:spLocks noChangeArrowheads="1"/>
              </p:cNvSpPr>
              <p:nvPr/>
            </p:nvSpPr>
            <p:spPr bwMode="auto">
              <a:xfrm>
                <a:off x="1311" y="597"/>
                <a:ext cx="600" cy="589"/>
              </a:xfrm>
              <a:prstGeom prst="ellipse">
                <a:avLst/>
              </a:prstGeom>
              <a:grpFill/>
              <a:ln>
                <a:noFill/>
              </a:ln>
            </p:spPr>
            <p:txBody>
              <a:bodyPr/>
              <a:lstStyle/>
              <a:p>
                <a:pPr eaLnBrk="1" hangingPunct="1">
                  <a:defRPr/>
                </a:pPr>
                <a:endParaRPr lang="zh-CN" altLang="en-US">
                  <a:latin typeface="Arial" panose="020B0604020202020204" pitchFamily="34" charset="0"/>
                  <a:ea typeface="宋体" panose="02010600030101010101" pitchFamily="2" charset="-122"/>
                </a:endParaRPr>
              </a:p>
            </p:txBody>
          </p:sp>
          <p:sp>
            <p:nvSpPr>
              <p:cNvPr id="20493" name="椭圆 55422"/>
              <p:cNvSpPr>
                <a:spLocks noChangeArrowheads="1"/>
              </p:cNvSpPr>
              <p:nvPr/>
            </p:nvSpPr>
            <p:spPr bwMode="auto">
              <a:xfrm>
                <a:off x="1346" y="613"/>
                <a:ext cx="533" cy="479"/>
              </a:xfrm>
              <a:prstGeom prst="ellipse">
                <a:avLst/>
              </a:prstGeom>
              <a:grpFill/>
              <a:ln>
                <a:noFill/>
              </a:ln>
            </p:spPr>
            <p:txBody>
              <a:bodyPr/>
              <a:lstStyle/>
              <a:p>
                <a:pPr eaLnBrk="1" hangingPunct="1">
                  <a:defRPr/>
                </a:pPr>
                <a:endParaRPr lang="zh-CN" altLang="en-US">
                  <a:latin typeface="Arial" panose="020B0604020202020204" pitchFamily="34" charset="0"/>
                  <a:ea typeface="宋体" panose="02010600030101010101" pitchFamily="2" charset="-122"/>
                </a:endParaRPr>
              </a:p>
            </p:txBody>
          </p:sp>
        </p:grpSp>
        <p:sp>
          <p:nvSpPr>
            <p:cNvPr id="20494" name="文本框 55423"/>
            <p:cNvSpPr txBox="1">
              <a:spLocks noChangeArrowheads="1"/>
            </p:cNvSpPr>
            <p:nvPr/>
          </p:nvSpPr>
          <p:spPr bwMode="auto">
            <a:xfrm>
              <a:off x="10631" y="5107"/>
              <a:ext cx="395" cy="727"/>
            </a:xfrm>
            <a:prstGeom prst="rect">
              <a:avLst/>
            </a:prstGeom>
            <a:grpFill/>
            <a:ln>
              <a:noFill/>
            </a:ln>
          </p:spPr>
          <p:txBody>
            <a:bodyPr wrap="none">
              <a:spAutoFit/>
            </a:bodyPr>
            <a:lstStyle/>
            <a:p>
              <a:pPr algn="ctr">
                <a:defRPr/>
              </a:pPr>
              <a:r>
                <a:rPr lang="en-US" altLang="zh-CN" sz="2400" dirty="0">
                  <a:solidFill>
                    <a:srgbClr val="000000"/>
                  </a:solidFill>
                  <a:cs typeface="Times New Roman" panose="02020603050405020304" pitchFamily="18" charset="0"/>
                </a:rPr>
                <a:t>3</a:t>
              </a:r>
            </a:p>
          </p:txBody>
        </p:sp>
        <p:sp>
          <p:nvSpPr>
            <p:cNvPr id="20495" name="文本框 55424"/>
            <p:cNvSpPr txBox="1">
              <a:spLocks noChangeArrowheads="1"/>
            </p:cNvSpPr>
            <p:nvPr/>
          </p:nvSpPr>
          <p:spPr bwMode="auto">
            <a:xfrm>
              <a:off x="9280" y="6501"/>
              <a:ext cx="3240" cy="1212"/>
            </a:xfrm>
            <a:prstGeom prst="rect">
              <a:avLst/>
            </a:prstGeom>
            <a:grpFill/>
            <a:ln>
              <a:noFill/>
            </a:ln>
          </p:spPr>
          <p:txBody>
            <a:bodyPr>
              <a:spAutoFit/>
            </a:bodyPr>
            <a:lstStyle/>
            <a:p>
              <a:pPr algn="ctr">
                <a:defRPr/>
              </a:pPr>
              <a:r>
                <a:rPr lang="zh-CN" altLang="en-US" sz="2200" b="1" dirty="0">
                  <a:solidFill>
                    <a:srgbClr val="660066"/>
                  </a:solidFill>
                  <a:effectLst>
                    <a:outerShdw blurRad="38100" dist="38100" dir="2700000" algn="tl">
                      <a:srgbClr val="000000">
                        <a:alpha val="43137"/>
                      </a:srgbClr>
                    </a:outerShdw>
                  </a:effectLst>
                  <a:latin typeface="Verdana" panose="020B0604030504040204" pitchFamily="34" charset="0"/>
                  <a:ea typeface="宋体" panose="02010600030101010101" pitchFamily="2" charset="-122"/>
                </a:rPr>
                <a:t>多元酸的酸式盐</a:t>
              </a:r>
              <a:endParaRPr lang="en-US" altLang="zh-CN" sz="2200" b="1" dirty="0">
                <a:solidFill>
                  <a:srgbClr val="660066"/>
                </a:solidFill>
                <a:effectLst>
                  <a:outerShdw blurRad="38100" dist="38100" dir="2700000" algn="tl">
                    <a:srgbClr val="000000">
                      <a:alpha val="43137"/>
                    </a:srgbClr>
                  </a:outerShdw>
                </a:effectLst>
                <a:latin typeface="Verdana" panose="020B0604030504040204" pitchFamily="34" charset="0"/>
                <a:ea typeface="宋体" panose="02010600030101010101" pitchFamily="2" charset="-122"/>
              </a:endParaRPr>
            </a:p>
            <a:p>
              <a:pPr algn="ctr">
                <a:defRPr/>
              </a:pPr>
              <a:r>
                <a:rPr lang="zh-CN" altLang="en-US" sz="2200" b="1" dirty="0">
                  <a:solidFill>
                    <a:srgbClr val="660066"/>
                  </a:solidFill>
                  <a:effectLst>
                    <a:outerShdw blurRad="38100" dist="38100" dir="2700000" algn="tl">
                      <a:srgbClr val="000000">
                        <a:alpha val="43137"/>
                      </a:srgbClr>
                    </a:outerShdw>
                  </a:effectLst>
                  <a:latin typeface="Verdana" panose="020B0604030504040204" pitchFamily="34" charset="0"/>
                  <a:ea typeface="宋体" panose="02010600030101010101" pitchFamily="2" charset="-122"/>
                </a:rPr>
                <a:t>及其次级盐</a:t>
              </a:r>
            </a:p>
          </p:txBody>
        </p:sp>
      </p:grpSp>
      <p:grpSp>
        <p:nvGrpSpPr>
          <p:cNvPr id="4" name="组合 3"/>
          <p:cNvGrpSpPr/>
          <p:nvPr/>
        </p:nvGrpSpPr>
        <p:grpSpPr bwMode="auto">
          <a:xfrm>
            <a:off x="251520" y="2276872"/>
            <a:ext cx="2664295" cy="3165475"/>
            <a:chOff x="1610" y="4962"/>
            <a:chExt cx="3517" cy="4985"/>
          </a:xfrm>
          <a:solidFill>
            <a:schemeClr val="accent4">
              <a:lumMod val="20000"/>
              <a:lumOff val="80000"/>
            </a:schemeClr>
          </a:solidFill>
        </p:grpSpPr>
        <p:sp>
          <p:nvSpPr>
            <p:cNvPr id="20497" name="圆角矩形 55386"/>
            <p:cNvSpPr>
              <a:spLocks noChangeArrowheads="1"/>
            </p:cNvSpPr>
            <p:nvPr/>
          </p:nvSpPr>
          <p:spPr bwMode="auto">
            <a:xfrm>
              <a:off x="1720" y="5447"/>
              <a:ext cx="3407" cy="4500"/>
            </a:xfrm>
            <a:prstGeom prst="roundRect">
              <a:avLst>
                <a:gd name="adj" fmla="val 17509"/>
              </a:avLst>
            </a:prstGeom>
            <a:grpFill/>
            <a:ln>
              <a:noFill/>
            </a:ln>
            <a:effectLst>
              <a:prstShdw prst="shdw12">
                <a:srgbClr val="000000">
                  <a:alpha val="50000"/>
                </a:srgbClr>
              </a:prstShdw>
            </a:effectLst>
          </p:spPr>
          <p:txBody>
            <a:bodyPr/>
            <a:lstStyle/>
            <a:p>
              <a:pPr eaLnBrk="1" hangingPunct="1">
                <a:defRPr/>
              </a:pPr>
              <a:endParaRPr lang="zh-CN" altLang="en-US">
                <a:latin typeface="Arial" panose="020B0604020202020204" pitchFamily="34" charset="0"/>
                <a:ea typeface="宋体" panose="02010600030101010101" pitchFamily="2" charset="-122"/>
              </a:endParaRPr>
            </a:p>
          </p:txBody>
        </p:sp>
        <p:sp>
          <p:nvSpPr>
            <p:cNvPr id="20498" name="圆角矩形 55387"/>
            <p:cNvSpPr>
              <a:spLocks noChangeArrowheads="1"/>
            </p:cNvSpPr>
            <p:nvPr/>
          </p:nvSpPr>
          <p:spPr bwMode="auto">
            <a:xfrm>
              <a:off x="1610" y="5460"/>
              <a:ext cx="3467" cy="4415"/>
            </a:xfrm>
            <a:prstGeom prst="roundRect">
              <a:avLst>
                <a:gd name="adj" fmla="val 16667"/>
              </a:avLst>
            </a:prstGeom>
            <a:grpFill/>
            <a:ln>
              <a:noFill/>
            </a:ln>
          </p:spPr>
          <p:txBody>
            <a:bodyPr/>
            <a:lstStyle/>
            <a:p>
              <a:pPr eaLnBrk="1" hangingPunct="1">
                <a:defRPr/>
              </a:pPr>
              <a:endParaRPr lang="zh-CN" altLang="en-US">
                <a:latin typeface="Arial" panose="020B0604020202020204" pitchFamily="34" charset="0"/>
                <a:ea typeface="宋体" panose="02010600030101010101" pitchFamily="2" charset="-122"/>
              </a:endParaRPr>
            </a:p>
          </p:txBody>
        </p:sp>
        <p:sp>
          <p:nvSpPr>
            <p:cNvPr id="20499" name="圆角矩形 55388"/>
            <p:cNvSpPr>
              <a:spLocks noChangeArrowheads="1"/>
            </p:cNvSpPr>
            <p:nvPr/>
          </p:nvSpPr>
          <p:spPr bwMode="auto">
            <a:xfrm>
              <a:off x="1800" y="8710"/>
              <a:ext cx="3260" cy="1117"/>
            </a:xfrm>
            <a:prstGeom prst="roundRect">
              <a:avLst>
                <a:gd name="adj" fmla="val 50000"/>
              </a:avLst>
            </a:prstGeom>
            <a:grpFill/>
            <a:ln>
              <a:noFill/>
            </a:ln>
          </p:spPr>
          <p:txBody>
            <a:bodyPr/>
            <a:lstStyle/>
            <a:p>
              <a:pPr eaLnBrk="1" hangingPunct="1">
                <a:defRPr/>
              </a:pPr>
              <a:endParaRPr lang="zh-CN" altLang="en-US">
                <a:latin typeface="Arial" panose="020B0604020202020204" pitchFamily="34" charset="0"/>
                <a:ea typeface="宋体" panose="02010600030101010101" pitchFamily="2" charset="-122"/>
              </a:endParaRPr>
            </a:p>
          </p:txBody>
        </p:sp>
        <p:sp>
          <p:nvSpPr>
            <p:cNvPr id="20500" name="圆角矩形 55389"/>
            <p:cNvSpPr>
              <a:spLocks noChangeArrowheads="1"/>
            </p:cNvSpPr>
            <p:nvPr/>
          </p:nvSpPr>
          <p:spPr bwMode="auto">
            <a:xfrm>
              <a:off x="1800" y="5495"/>
              <a:ext cx="3260" cy="1115"/>
            </a:xfrm>
            <a:prstGeom prst="roundRect">
              <a:avLst>
                <a:gd name="adj" fmla="val 50000"/>
              </a:avLst>
            </a:prstGeom>
            <a:grpFill/>
            <a:ln>
              <a:noFill/>
            </a:ln>
          </p:spPr>
          <p:txBody>
            <a:bodyPr/>
            <a:lstStyle/>
            <a:p>
              <a:pPr eaLnBrk="1" hangingPunct="1">
                <a:defRPr/>
              </a:pPr>
              <a:endParaRPr lang="zh-CN" altLang="en-US">
                <a:latin typeface="Arial" panose="020B0604020202020204" pitchFamily="34" charset="0"/>
                <a:ea typeface="宋体" panose="02010600030101010101" pitchFamily="2" charset="-122"/>
              </a:endParaRPr>
            </a:p>
          </p:txBody>
        </p:sp>
        <p:grpSp>
          <p:nvGrpSpPr>
            <p:cNvPr id="5" name="组合 55392"/>
            <p:cNvGrpSpPr/>
            <p:nvPr/>
          </p:nvGrpSpPr>
          <p:grpSpPr bwMode="auto">
            <a:xfrm>
              <a:off x="2892" y="4962"/>
              <a:ext cx="1012" cy="1012"/>
              <a:chOff x="1289" y="582"/>
              <a:chExt cx="668" cy="668"/>
            </a:xfrm>
            <a:grpFill/>
          </p:grpSpPr>
          <p:sp>
            <p:nvSpPr>
              <p:cNvPr id="20502" name="椭圆 55393"/>
              <p:cNvSpPr>
                <a:spLocks noChangeArrowheads="1"/>
              </p:cNvSpPr>
              <p:nvPr/>
            </p:nvSpPr>
            <p:spPr bwMode="auto">
              <a:xfrm>
                <a:off x="1289" y="582"/>
                <a:ext cx="668" cy="668"/>
              </a:xfrm>
              <a:prstGeom prst="ellipse">
                <a:avLst/>
              </a:prstGeom>
              <a:grpFill/>
              <a:ln>
                <a:noFill/>
              </a:ln>
            </p:spPr>
            <p:txBody>
              <a:bodyPr/>
              <a:lstStyle/>
              <a:p>
                <a:pPr eaLnBrk="1" hangingPunct="1">
                  <a:defRPr/>
                </a:pPr>
                <a:endParaRPr lang="zh-CN" altLang="en-US">
                  <a:latin typeface="Arial" panose="020B0604020202020204" pitchFamily="34" charset="0"/>
                  <a:ea typeface="宋体" panose="02010600030101010101" pitchFamily="2" charset="-122"/>
                </a:endParaRPr>
              </a:p>
            </p:txBody>
          </p:sp>
          <p:sp>
            <p:nvSpPr>
              <p:cNvPr id="20503" name="椭圆 55394"/>
              <p:cNvSpPr>
                <a:spLocks noChangeArrowheads="1"/>
              </p:cNvSpPr>
              <p:nvPr/>
            </p:nvSpPr>
            <p:spPr bwMode="auto">
              <a:xfrm>
                <a:off x="1296" y="587"/>
                <a:ext cx="646" cy="647"/>
              </a:xfrm>
              <a:prstGeom prst="ellipse">
                <a:avLst/>
              </a:prstGeom>
              <a:grpFill/>
              <a:ln>
                <a:noFill/>
              </a:ln>
            </p:spPr>
            <p:txBody>
              <a:bodyPr/>
              <a:lstStyle/>
              <a:p>
                <a:pPr eaLnBrk="1" hangingPunct="1">
                  <a:defRPr/>
                </a:pPr>
                <a:endParaRPr lang="zh-CN" altLang="en-US">
                  <a:latin typeface="Arial" panose="020B0604020202020204" pitchFamily="34" charset="0"/>
                  <a:ea typeface="宋体" panose="02010600030101010101" pitchFamily="2" charset="-122"/>
                </a:endParaRPr>
              </a:p>
            </p:txBody>
          </p:sp>
          <p:sp>
            <p:nvSpPr>
              <p:cNvPr id="20504" name="椭圆 55395"/>
              <p:cNvSpPr>
                <a:spLocks noChangeArrowheads="1"/>
              </p:cNvSpPr>
              <p:nvPr/>
            </p:nvSpPr>
            <p:spPr bwMode="auto">
              <a:xfrm>
                <a:off x="1304" y="591"/>
                <a:ext cx="631" cy="631"/>
              </a:xfrm>
              <a:prstGeom prst="ellipse">
                <a:avLst/>
              </a:prstGeom>
              <a:grpFill/>
              <a:ln>
                <a:noFill/>
              </a:ln>
            </p:spPr>
            <p:txBody>
              <a:bodyPr/>
              <a:lstStyle/>
              <a:p>
                <a:pPr eaLnBrk="1" hangingPunct="1">
                  <a:defRPr/>
                </a:pPr>
                <a:endParaRPr lang="zh-CN" altLang="en-US">
                  <a:latin typeface="Arial" panose="020B0604020202020204" pitchFamily="34" charset="0"/>
                  <a:ea typeface="宋体" panose="02010600030101010101" pitchFamily="2" charset="-122"/>
                </a:endParaRPr>
              </a:p>
            </p:txBody>
          </p:sp>
          <p:sp>
            <p:nvSpPr>
              <p:cNvPr id="20505" name="椭圆 55396"/>
              <p:cNvSpPr>
                <a:spLocks noChangeArrowheads="1"/>
              </p:cNvSpPr>
              <p:nvPr/>
            </p:nvSpPr>
            <p:spPr bwMode="auto">
              <a:xfrm>
                <a:off x="1311" y="597"/>
                <a:ext cx="600" cy="589"/>
              </a:xfrm>
              <a:prstGeom prst="ellipse">
                <a:avLst/>
              </a:prstGeom>
              <a:grpFill/>
              <a:ln>
                <a:noFill/>
              </a:ln>
            </p:spPr>
            <p:txBody>
              <a:bodyPr/>
              <a:lstStyle/>
              <a:p>
                <a:pPr eaLnBrk="1" hangingPunct="1">
                  <a:defRPr/>
                </a:pPr>
                <a:endParaRPr lang="zh-CN" altLang="en-US">
                  <a:latin typeface="Arial" panose="020B0604020202020204" pitchFamily="34" charset="0"/>
                  <a:ea typeface="宋体" panose="02010600030101010101" pitchFamily="2" charset="-122"/>
                </a:endParaRPr>
              </a:p>
            </p:txBody>
          </p:sp>
          <p:sp>
            <p:nvSpPr>
              <p:cNvPr id="20506" name="椭圆 55397"/>
              <p:cNvSpPr>
                <a:spLocks noChangeArrowheads="1"/>
              </p:cNvSpPr>
              <p:nvPr/>
            </p:nvSpPr>
            <p:spPr bwMode="auto">
              <a:xfrm>
                <a:off x="1346" y="613"/>
                <a:ext cx="533" cy="479"/>
              </a:xfrm>
              <a:prstGeom prst="ellipse">
                <a:avLst/>
              </a:prstGeom>
              <a:grpFill/>
              <a:ln>
                <a:noFill/>
              </a:ln>
            </p:spPr>
            <p:txBody>
              <a:bodyPr/>
              <a:lstStyle/>
              <a:p>
                <a:pPr eaLnBrk="1" hangingPunct="1">
                  <a:defRPr/>
                </a:pPr>
                <a:endParaRPr lang="zh-CN" altLang="en-US">
                  <a:latin typeface="Arial" panose="020B0604020202020204" pitchFamily="34" charset="0"/>
                  <a:ea typeface="宋体" panose="02010600030101010101" pitchFamily="2" charset="-122"/>
                </a:endParaRPr>
              </a:p>
            </p:txBody>
          </p:sp>
        </p:grpSp>
        <p:sp>
          <p:nvSpPr>
            <p:cNvPr id="20507" name="文本框 55398"/>
            <p:cNvSpPr txBox="1">
              <a:spLocks noChangeArrowheads="1"/>
            </p:cNvSpPr>
            <p:nvPr/>
          </p:nvSpPr>
          <p:spPr bwMode="auto">
            <a:xfrm>
              <a:off x="3165" y="5107"/>
              <a:ext cx="447" cy="727"/>
            </a:xfrm>
            <a:prstGeom prst="rect">
              <a:avLst/>
            </a:prstGeom>
            <a:grpFill/>
            <a:ln>
              <a:noFill/>
            </a:ln>
          </p:spPr>
          <p:txBody>
            <a:bodyPr wrap="none">
              <a:spAutoFit/>
            </a:bodyPr>
            <a:lstStyle/>
            <a:p>
              <a:pPr algn="ctr">
                <a:defRPr/>
              </a:pPr>
              <a:r>
                <a:rPr lang="en-US" altLang="zh-CN" sz="2400" dirty="0">
                  <a:solidFill>
                    <a:srgbClr val="000000"/>
                  </a:solidFill>
                  <a:cs typeface="Times New Roman" panose="02020603050405020304" pitchFamily="18" charset="0"/>
                </a:rPr>
                <a:t>1</a:t>
              </a:r>
            </a:p>
          </p:txBody>
        </p:sp>
        <p:sp>
          <p:nvSpPr>
            <p:cNvPr id="20508" name="文本框 55399"/>
            <p:cNvSpPr txBox="1">
              <a:spLocks noChangeArrowheads="1"/>
            </p:cNvSpPr>
            <p:nvPr/>
          </p:nvSpPr>
          <p:spPr bwMode="auto">
            <a:xfrm>
              <a:off x="1610" y="6500"/>
              <a:ext cx="3470" cy="679"/>
            </a:xfrm>
            <a:prstGeom prst="rect">
              <a:avLst/>
            </a:prstGeom>
            <a:grpFill/>
            <a:ln>
              <a:noFill/>
            </a:ln>
          </p:spPr>
          <p:txBody>
            <a:bodyPr>
              <a:spAutoFit/>
            </a:bodyPr>
            <a:lstStyle/>
            <a:p>
              <a:pPr algn="ctr">
                <a:defRPr/>
              </a:pPr>
              <a:r>
                <a:rPr lang="zh-CN" altLang="en-US" sz="2200" b="1" dirty="0">
                  <a:solidFill>
                    <a:srgbClr val="002060"/>
                  </a:solidFill>
                  <a:effectLst>
                    <a:outerShdw blurRad="38100" dist="38100" dir="2700000" algn="tl">
                      <a:srgbClr val="000000">
                        <a:alpha val="43137"/>
                      </a:srgbClr>
                    </a:outerShdw>
                  </a:effectLst>
                  <a:latin typeface="Verdana" panose="020B0604030504040204" pitchFamily="34" charset="0"/>
                  <a:ea typeface="宋体" panose="02010600030101010101" pitchFamily="2" charset="-122"/>
                  <a:cs typeface="Arial" panose="020B0604020202020204" pitchFamily="34" charset="0"/>
                </a:rPr>
                <a:t>弱酸及其共轭碱</a:t>
              </a:r>
            </a:p>
          </p:txBody>
        </p:sp>
        <p:sp>
          <p:nvSpPr>
            <p:cNvPr id="20509" name="文本框 2"/>
            <p:cNvSpPr txBox="1">
              <a:spLocks noChangeArrowheads="1"/>
            </p:cNvSpPr>
            <p:nvPr/>
          </p:nvSpPr>
          <p:spPr bwMode="auto">
            <a:xfrm>
              <a:off x="1815" y="7944"/>
              <a:ext cx="3240" cy="1745"/>
            </a:xfrm>
            <a:prstGeom prst="rect">
              <a:avLst/>
            </a:prstGeom>
            <a:grpFill/>
            <a:ln>
              <a:noFill/>
            </a:ln>
          </p:spPr>
          <p:txBody>
            <a:bodyPr>
              <a:spAutoFit/>
            </a:bodyPr>
            <a:lstStyle/>
            <a:p>
              <a:pPr algn="ctr">
                <a:defRPr/>
              </a:pPr>
              <a:r>
                <a:rPr lang="en-US" altLang="zh-CN" sz="2200" b="1" dirty="0" err="1">
                  <a:solidFill>
                    <a:srgbClr val="000000"/>
                  </a:solidFill>
                  <a:latin typeface="Times New Roman" panose="02020603050405020304" pitchFamily="18" charset="0"/>
                  <a:ea typeface="宋体" panose="02010600030101010101" pitchFamily="2" charset="-122"/>
                  <a:cs typeface="Arial" panose="020B0604020202020204" pitchFamily="34" charset="0"/>
                </a:rPr>
                <a:t>HAc</a:t>
              </a:r>
              <a:r>
                <a:rPr lang="en-US" altLang="zh-CN" sz="2200" b="1" dirty="0">
                  <a:solidFill>
                    <a:srgbClr val="000000"/>
                  </a:solidFill>
                  <a:latin typeface="Times New Roman" panose="02020603050405020304" pitchFamily="18" charset="0"/>
                  <a:ea typeface="宋体" panose="02010600030101010101" pitchFamily="2" charset="-122"/>
                  <a:cs typeface="Arial" panose="020B0604020202020204" pitchFamily="34" charset="0"/>
                </a:rPr>
                <a:t> - </a:t>
              </a:r>
              <a:r>
                <a:rPr lang="en-US" altLang="zh-CN" sz="2200" b="1" dirty="0" err="1">
                  <a:solidFill>
                    <a:srgbClr val="000000"/>
                  </a:solidFill>
                  <a:latin typeface="Times New Roman" panose="02020603050405020304" pitchFamily="18" charset="0"/>
                  <a:ea typeface="宋体" panose="02010600030101010101" pitchFamily="2" charset="-122"/>
                  <a:cs typeface="Arial" panose="020B0604020202020204" pitchFamily="34" charset="0"/>
                </a:rPr>
                <a:t>NaAc</a:t>
              </a:r>
              <a:endParaRPr lang="en-US" altLang="zh-CN" sz="2200" b="1" baseline="-25000" dirty="0">
                <a:latin typeface="Times New Roman" panose="02020603050405020304" pitchFamily="18" charset="0"/>
                <a:ea typeface="宋体" panose="02010600030101010101" pitchFamily="2" charset="-122"/>
              </a:endParaRPr>
            </a:p>
            <a:p>
              <a:pPr algn="ctr">
                <a:defRPr/>
              </a:pPr>
              <a:endParaRPr lang="en-US" altLang="zh-CN" sz="2200" b="1" dirty="0">
                <a:solidFill>
                  <a:srgbClr val="000000"/>
                </a:solidFill>
                <a:latin typeface="Times New Roman" panose="02020603050405020304" pitchFamily="18" charset="0"/>
                <a:ea typeface="宋体" panose="02010600030101010101" pitchFamily="2" charset="-122"/>
                <a:cs typeface="Arial" panose="020B0604020202020204" pitchFamily="34" charset="0"/>
              </a:endParaRPr>
            </a:p>
            <a:p>
              <a:pPr algn="ctr">
                <a:defRPr/>
              </a:pPr>
              <a:r>
                <a:rPr lang="en-US" altLang="zh-CN" sz="2200" b="1" dirty="0">
                  <a:solidFill>
                    <a:srgbClr val="000000"/>
                  </a:solidFill>
                  <a:latin typeface="Times New Roman" panose="02020603050405020304" pitchFamily="18" charset="0"/>
                  <a:ea typeface="宋体" panose="02010600030101010101" pitchFamily="2" charset="-122"/>
                  <a:cs typeface="Arial" panose="020B0604020202020204" pitchFamily="34" charset="0"/>
                </a:rPr>
                <a:t>H</a:t>
              </a:r>
              <a:r>
                <a:rPr lang="en-US" altLang="zh-CN" sz="2200" b="1" baseline="-25000" dirty="0">
                  <a:solidFill>
                    <a:srgbClr val="000000"/>
                  </a:solidFill>
                  <a:latin typeface="Times New Roman" panose="02020603050405020304" pitchFamily="18" charset="0"/>
                  <a:ea typeface="宋体" panose="02010600030101010101" pitchFamily="2" charset="-122"/>
                  <a:cs typeface="Arial" panose="020B0604020202020204" pitchFamily="34" charset="0"/>
                </a:rPr>
                <a:t>2</a:t>
              </a:r>
              <a:r>
                <a:rPr lang="en-US" altLang="zh-CN" sz="2200" b="1" dirty="0">
                  <a:solidFill>
                    <a:srgbClr val="000000"/>
                  </a:solidFill>
                  <a:latin typeface="Times New Roman" panose="02020603050405020304" pitchFamily="18" charset="0"/>
                  <a:ea typeface="宋体" panose="02010600030101010101" pitchFamily="2" charset="-122"/>
                  <a:cs typeface="Arial" panose="020B0604020202020204" pitchFamily="34" charset="0"/>
                </a:rPr>
                <a:t>CO</a:t>
              </a:r>
              <a:r>
                <a:rPr lang="en-US" altLang="zh-CN" sz="2200" b="1" baseline="-25000" dirty="0">
                  <a:solidFill>
                    <a:srgbClr val="000000"/>
                  </a:solidFill>
                  <a:latin typeface="Times New Roman" panose="02020603050405020304" pitchFamily="18" charset="0"/>
                  <a:ea typeface="宋体" panose="02010600030101010101" pitchFamily="2" charset="-122"/>
                  <a:cs typeface="Arial" panose="020B0604020202020204" pitchFamily="34" charset="0"/>
                </a:rPr>
                <a:t>3</a:t>
              </a:r>
              <a:r>
                <a:rPr lang="en-US" altLang="zh-CN" sz="2200" b="1" dirty="0">
                  <a:solidFill>
                    <a:srgbClr val="000000"/>
                  </a:solidFill>
                  <a:latin typeface="Times New Roman" panose="02020603050405020304" pitchFamily="18" charset="0"/>
                  <a:ea typeface="宋体" panose="02010600030101010101" pitchFamily="2" charset="-122"/>
                  <a:cs typeface="Arial" panose="020B0604020202020204" pitchFamily="34" charset="0"/>
                </a:rPr>
                <a:t>-NaHCO</a:t>
              </a:r>
              <a:r>
                <a:rPr lang="en-US" altLang="zh-CN" sz="2200" b="1" baseline="-25000" dirty="0">
                  <a:solidFill>
                    <a:srgbClr val="000000"/>
                  </a:solidFill>
                  <a:latin typeface="Times New Roman" panose="02020603050405020304" pitchFamily="18" charset="0"/>
                  <a:ea typeface="宋体" panose="02010600030101010101" pitchFamily="2" charset="-122"/>
                  <a:cs typeface="Arial" panose="020B0604020202020204" pitchFamily="34" charset="0"/>
                </a:rPr>
                <a:t>3</a:t>
              </a:r>
            </a:p>
          </p:txBody>
        </p:sp>
      </p:grpSp>
      <p:grpSp>
        <p:nvGrpSpPr>
          <p:cNvPr id="6" name="组合 4"/>
          <p:cNvGrpSpPr/>
          <p:nvPr/>
        </p:nvGrpSpPr>
        <p:grpSpPr bwMode="auto">
          <a:xfrm>
            <a:off x="2915816" y="2276872"/>
            <a:ext cx="2736622" cy="3165475"/>
            <a:chOff x="5213" y="4962"/>
            <a:chExt cx="3970" cy="4985"/>
          </a:xfrm>
          <a:solidFill>
            <a:srgbClr val="CCFFFF"/>
          </a:solidFill>
        </p:grpSpPr>
        <p:sp>
          <p:nvSpPr>
            <p:cNvPr id="20511" name="圆角矩形 55400"/>
            <p:cNvSpPr>
              <a:spLocks noChangeArrowheads="1"/>
            </p:cNvSpPr>
            <p:nvPr/>
          </p:nvSpPr>
          <p:spPr bwMode="auto">
            <a:xfrm>
              <a:off x="5440" y="5447"/>
              <a:ext cx="3407" cy="4500"/>
            </a:xfrm>
            <a:prstGeom prst="roundRect">
              <a:avLst>
                <a:gd name="adj" fmla="val 17509"/>
              </a:avLst>
            </a:prstGeom>
            <a:grpFill/>
            <a:ln>
              <a:noFill/>
            </a:ln>
          </p:spPr>
          <p:txBody>
            <a:bodyPr/>
            <a:lstStyle/>
            <a:p>
              <a:pPr eaLnBrk="1" hangingPunct="1">
                <a:defRPr/>
              </a:pPr>
              <a:endParaRPr lang="zh-CN" altLang="en-US">
                <a:latin typeface="Arial" panose="020B0604020202020204" pitchFamily="34" charset="0"/>
                <a:ea typeface="宋体" panose="02010600030101010101" pitchFamily="2" charset="-122"/>
              </a:endParaRPr>
            </a:p>
          </p:txBody>
        </p:sp>
        <p:sp>
          <p:nvSpPr>
            <p:cNvPr id="20512" name="圆角矩形 55401"/>
            <p:cNvSpPr>
              <a:spLocks noChangeArrowheads="1"/>
            </p:cNvSpPr>
            <p:nvPr/>
          </p:nvSpPr>
          <p:spPr bwMode="auto">
            <a:xfrm>
              <a:off x="5213" y="5460"/>
              <a:ext cx="3970" cy="4415"/>
            </a:xfrm>
            <a:prstGeom prst="roundRect">
              <a:avLst>
                <a:gd name="adj" fmla="val 16667"/>
              </a:avLst>
            </a:prstGeom>
            <a:grpFill/>
            <a:ln>
              <a:noFill/>
            </a:ln>
          </p:spPr>
          <p:txBody>
            <a:bodyPr/>
            <a:lstStyle/>
            <a:p>
              <a:pPr eaLnBrk="1" hangingPunct="1">
                <a:defRPr/>
              </a:pPr>
              <a:endParaRPr lang="zh-CN" altLang="en-US">
                <a:latin typeface="Arial" panose="020B0604020202020204" pitchFamily="34" charset="0"/>
                <a:ea typeface="宋体" panose="02010600030101010101" pitchFamily="2" charset="-122"/>
              </a:endParaRPr>
            </a:p>
          </p:txBody>
        </p:sp>
        <p:sp>
          <p:nvSpPr>
            <p:cNvPr id="20513" name="圆角矩形 55402"/>
            <p:cNvSpPr>
              <a:spLocks noChangeArrowheads="1"/>
            </p:cNvSpPr>
            <p:nvPr/>
          </p:nvSpPr>
          <p:spPr bwMode="auto">
            <a:xfrm>
              <a:off x="5520" y="8710"/>
              <a:ext cx="3260" cy="1117"/>
            </a:xfrm>
            <a:prstGeom prst="roundRect">
              <a:avLst>
                <a:gd name="adj" fmla="val 50000"/>
              </a:avLst>
            </a:prstGeom>
            <a:grpFill/>
            <a:ln>
              <a:noFill/>
            </a:ln>
          </p:spPr>
          <p:txBody>
            <a:bodyPr/>
            <a:lstStyle/>
            <a:p>
              <a:pPr eaLnBrk="1" hangingPunct="1">
                <a:defRPr/>
              </a:pPr>
              <a:endParaRPr lang="zh-CN" altLang="en-US">
                <a:latin typeface="Arial" panose="020B0604020202020204" pitchFamily="34" charset="0"/>
                <a:ea typeface="宋体" panose="02010600030101010101" pitchFamily="2" charset="-122"/>
              </a:endParaRPr>
            </a:p>
          </p:txBody>
        </p:sp>
        <p:sp>
          <p:nvSpPr>
            <p:cNvPr id="20514" name="圆角矩形 55403"/>
            <p:cNvSpPr>
              <a:spLocks noChangeArrowheads="1"/>
            </p:cNvSpPr>
            <p:nvPr/>
          </p:nvSpPr>
          <p:spPr bwMode="auto">
            <a:xfrm>
              <a:off x="5520" y="5495"/>
              <a:ext cx="3260" cy="1115"/>
            </a:xfrm>
            <a:prstGeom prst="roundRect">
              <a:avLst>
                <a:gd name="adj" fmla="val 50000"/>
              </a:avLst>
            </a:prstGeom>
            <a:grpFill/>
            <a:ln>
              <a:noFill/>
            </a:ln>
          </p:spPr>
          <p:txBody>
            <a:bodyPr/>
            <a:lstStyle/>
            <a:p>
              <a:pPr eaLnBrk="1" hangingPunct="1">
                <a:defRPr/>
              </a:pPr>
              <a:endParaRPr lang="zh-CN" altLang="en-US">
                <a:latin typeface="Arial" panose="020B0604020202020204" pitchFamily="34" charset="0"/>
                <a:ea typeface="宋体" panose="02010600030101010101" pitchFamily="2" charset="-122"/>
              </a:endParaRPr>
            </a:p>
          </p:txBody>
        </p:sp>
        <p:sp>
          <p:nvSpPr>
            <p:cNvPr id="20515" name="椭圆 55404"/>
            <p:cNvSpPr>
              <a:spLocks noChangeArrowheads="1"/>
            </p:cNvSpPr>
            <p:nvPr/>
          </p:nvSpPr>
          <p:spPr bwMode="auto">
            <a:xfrm>
              <a:off x="6612" y="4962"/>
              <a:ext cx="1012" cy="1012"/>
            </a:xfrm>
            <a:prstGeom prst="ellipse">
              <a:avLst/>
            </a:prstGeom>
            <a:grpFill/>
            <a:ln>
              <a:noFill/>
            </a:ln>
          </p:spPr>
          <p:txBody>
            <a:bodyPr/>
            <a:lstStyle/>
            <a:p>
              <a:pPr eaLnBrk="1" hangingPunct="1">
                <a:defRPr/>
              </a:pPr>
              <a:endParaRPr lang="zh-CN" altLang="en-US">
                <a:latin typeface="Arial" panose="020B0604020202020204" pitchFamily="34" charset="0"/>
                <a:ea typeface="宋体" panose="02010600030101010101" pitchFamily="2" charset="-122"/>
              </a:endParaRPr>
            </a:p>
          </p:txBody>
        </p:sp>
        <p:sp>
          <p:nvSpPr>
            <p:cNvPr id="20516" name="椭圆 55405"/>
            <p:cNvSpPr>
              <a:spLocks noChangeArrowheads="1"/>
            </p:cNvSpPr>
            <p:nvPr/>
          </p:nvSpPr>
          <p:spPr bwMode="auto">
            <a:xfrm>
              <a:off x="6622" y="4970"/>
              <a:ext cx="980" cy="980"/>
            </a:xfrm>
            <a:prstGeom prst="ellipse">
              <a:avLst/>
            </a:prstGeom>
            <a:grpFill/>
            <a:ln>
              <a:noFill/>
            </a:ln>
          </p:spPr>
          <p:txBody>
            <a:bodyPr/>
            <a:lstStyle/>
            <a:p>
              <a:pPr eaLnBrk="1" hangingPunct="1">
                <a:defRPr/>
              </a:pPr>
              <a:endParaRPr lang="zh-CN" altLang="en-US">
                <a:latin typeface="Arial" panose="020B0604020202020204" pitchFamily="34" charset="0"/>
                <a:ea typeface="宋体" panose="02010600030101010101" pitchFamily="2" charset="-122"/>
              </a:endParaRPr>
            </a:p>
          </p:txBody>
        </p:sp>
        <p:sp>
          <p:nvSpPr>
            <p:cNvPr id="20517" name="椭圆 55406"/>
            <p:cNvSpPr>
              <a:spLocks noChangeArrowheads="1"/>
            </p:cNvSpPr>
            <p:nvPr/>
          </p:nvSpPr>
          <p:spPr bwMode="auto">
            <a:xfrm>
              <a:off x="6635" y="4975"/>
              <a:ext cx="957" cy="957"/>
            </a:xfrm>
            <a:prstGeom prst="ellipse">
              <a:avLst/>
            </a:prstGeom>
            <a:grpFill/>
            <a:ln>
              <a:noFill/>
            </a:ln>
          </p:spPr>
          <p:txBody>
            <a:bodyPr/>
            <a:lstStyle/>
            <a:p>
              <a:pPr eaLnBrk="1" hangingPunct="1">
                <a:defRPr/>
              </a:pPr>
              <a:endParaRPr lang="zh-CN" altLang="en-US">
                <a:latin typeface="Arial" panose="020B0604020202020204" pitchFamily="34" charset="0"/>
                <a:ea typeface="宋体" panose="02010600030101010101" pitchFamily="2" charset="-122"/>
              </a:endParaRPr>
            </a:p>
          </p:txBody>
        </p:sp>
        <p:sp>
          <p:nvSpPr>
            <p:cNvPr id="20518" name="椭圆 55407"/>
            <p:cNvSpPr>
              <a:spLocks noChangeArrowheads="1"/>
            </p:cNvSpPr>
            <p:nvPr/>
          </p:nvSpPr>
          <p:spPr bwMode="auto">
            <a:xfrm>
              <a:off x="6645" y="4985"/>
              <a:ext cx="910" cy="892"/>
            </a:xfrm>
            <a:prstGeom prst="ellipse">
              <a:avLst/>
            </a:prstGeom>
            <a:grpFill/>
            <a:ln>
              <a:noFill/>
            </a:ln>
          </p:spPr>
          <p:txBody>
            <a:bodyPr/>
            <a:lstStyle/>
            <a:p>
              <a:pPr eaLnBrk="1" hangingPunct="1">
                <a:defRPr/>
              </a:pPr>
              <a:endParaRPr lang="zh-CN" altLang="en-US">
                <a:latin typeface="Arial" panose="020B0604020202020204" pitchFamily="34" charset="0"/>
                <a:ea typeface="宋体" panose="02010600030101010101" pitchFamily="2" charset="-122"/>
              </a:endParaRPr>
            </a:p>
          </p:txBody>
        </p:sp>
        <p:sp>
          <p:nvSpPr>
            <p:cNvPr id="20519" name="椭圆 55408"/>
            <p:cNvSpPr>
              <a:spLocks noChangeArrowheads="1"/>
            </p:cNvSpPr>
            <p:nvPr/>
          </p:nvSpPr>
          <p:spPr bwMode="auto">
            <a:xfrm>
              <a:off x="6700" y="5010"/>
              <a:ext cx="807" cy="725"/>
            </a:xfrm>
            <a:prstGeom prst="ellipse">
              <a:avLst/>
            </a:prstGeom>
            <a:grpFill/>
            <a:ln>
              <a:noFill/>
            </a:ln>
          </p:spPr>
          <p:txBody>
            <a:bodyPr/>
            <a:lstStyle/>
            <a:p>
              <a:pPr eaLnBrk="1" hangingPunct="1">
                <a:defRPr/>
              </a:pPr>
              <a:endParaRPr lang="zh-CN" altLang="en-US">
                <a:latin typeface="Arial" panose="020B0604020202020204" pitchFamily="34" charset="0"/>
                <a:ea typeface="宋体" panose="02010600030101010101" pitchFamily="2" charset="-122"/>
              </a:endParaRPr>
            </a:p>
          </p:txBody>
        </p:sp>
        <p:sp>
          <p:nvSpPr>
            <p:cNvPr id="20520" name="文本框 55409"/>
            <p:cNvSpPr txBox="1">
              <a:spLocks noChangeArrowheads="1"/>
            </p:cNvSpPr>
            <p:nvPr/>
          </p:nvSpPr>
          <p:spPr bwMode="auto">
            <a:xfrm>
              <a:off x="6863" y="5107"/>
              <a:ext cx="491" cy="727"/>
            </a:xfrm>
            <a:prstGeom prst="rect">
              <a:avLst/>
            </a:prstGeom>
            <a:grpFill/>
            <a:ln>
              <a:noFill/>
            </a:ln>
          </p:spPr>
          <p:txBody>
            <a:bodyPr wrap="none">
              <a:spAutoFit/>
            </a:bodyPr>
            <a:lstStyle/>
            <a:p>
              <a:pPr algn="ctr">
                <a:defRPr/>
              </a:pPr>
              <a:r>
                <a:rPr lang="en-US" altLang="zh-CN" sz="2400" dirty="0">
                  <a:solidFill>
                    <a:srgbClr val="000000"/>
                  </a:solidFill>
                  <a:cs typeface="Times New Roman" panose="02020603050405020304" pitchFamily="18" charset="0"/>
                </a:rPr>
                <a:t>2</a:t>
              </a:r>
            </a:p>
          </p:txBody>
        </p:sp>
        <p:sp>
          <p:nvSpPr>
            <p:cNvPr id="20521" name="文本框 55410"/>
            <p:cNvSpPr txBox="1">
              <a:spLocks noChangeArrowheads="1"/>
            </p:cNvSpPr>
            <p:nvPr/>
          </p:nvSpPr>
          <p:spPr bwMode="auto">
            <a:xfrm>
              <a:off x="5440" y="6462"/>
              <a:ext cx="3396" cy="679"/>
            </a:xfrm>
            <a:prstGeom prst="rect">
              <a:avLst/>
            </a:prstGeom>
            <a:grpFill/>
            <a:ln>
              <a:noFill/>
            </a:ln>
          </p:spPr>
          <p:txBody>
            <a:bodyPr>
              <a:spAutoFit/>
            </a:bodyPr>
            <a:lstStyle/>
            <a:p>
              <a:pPr>
                <a:defRPr/>
              </a:pPr>
              <a:r>
                <a:rPr lang="zh-CN" altLang="en-US" sz="2200" b="1" dirty="0">
                  <a:solidFill>
                    <a:srgbClr val="C00000"/>
                  </a:solidFill>
                  <a:effectLst>
                    <a:outerShdw blurRad="38100" dist="38100" dir="2700000" algn="tl">
                      <a:srgbClr val="000000">
                        <a:alpha val="43137"/>
                      </a:srgbClr>
                    </a:outerShdw>
                  </a:effectLst>
                  <a:latin typeface="Verdana" panose="020B0604030504040204" pitchFamily="34" charset="0"/>
                  <a:ea typeface="宋体" panose="02010600030101010101" pitchFamily="2" charset="-122"/>
                  <a:cs typeface="Arial" panose="020B0604020202020204" pitchFamily="34" charset="0"/>
                </a:rPr>
                <a:t>弱碱及其共轭酸</a:t>
              </a:r>
            </a:p>
          </p:txBody>
        </p:sp>
        <p:sp>
          <p:nvSpPr>
            <p:cNvPr id="20522" name="文本框 2"/>
            <p:cNvSpPr txBox="1">
              <a:spLocks noChangeArrowheads="1"/>
            </p:cNvSpPr>
            <p:nvPr/>
          </p:nvSpPr>
          <p:spPr bwMode="auto">
            <a:xfrm>
              <a:off x="5499" y="8006"/>
              <a:ext cx="3240" cy="1939"/>
            </a:xfrm>
            <a:prstGeom prst="rect">
              <a:avLst/>
            </a:prstGeom>
            <a:grpFill/>
            <a:ln>
              <a:noFill/>
            </a:ln>
          </p:spPr>
          <p:txBody>
            <a:bodyPr>
              <a:spAutoFit/>
            </a:bodyPr>
            <a:lstStyle/>
            <a:p>
              <a:pPr algn="ctr">
                <a:defRPr/>
              </a:pPr>
              <a:r>
                <a:rPr lang="en-US" altLang="zh-CN" sz="2200" b="1" dirty="0">
                  <a:solidFill>
                    <a:srgbClr val="000000"/>
                  </a:solidFill>
                  <a:latin typeface="Times New Roman" panose="02020603050405020304" pitchFamily="18" charset="0"/>
                  <a:ea typeface="宋体" panose="02010600030101010101" pitchFamily="2" charset="-122"/>
                  <a:cs typeface="Arial" panose="020B0604020202020204" pitchFamily="34" charset="0"/>
                </a:rPr>
                <a:t>NH</a:t>
              </a:r>
              <a:r>
                <a:rPr lang="en-US" altLang="zh-CN" sz="2200" b="1" baseline="-25000" dirty="0">
                  <a:solidFill>
                    <a:srgbClr val="000000"/>
                  </a:solidFill>
                  <a:latin typeface="Times New Roman" panose="02020603050405020304" pitchFamily="18" charset="0"/>
                  <a:ea typeface="宋体" panose="02010600030101010101" pitchFamily="2" charset="-122"/>
                  <a:cs typeface="Arial" panose="020B0604020202020204" pitchFamily="34" charset="0"/>
                </a:rPr>
                <a:t>3</a:t>
              </a:r>
              <a:r>
                <a:rPr lang="en-US" altLang="zh-CN" sz="2200" b="1" dirty="0">
                  <a:solidFill>
                    <a:srgbClr val="000000"/>
                  </a:solidFill>
                  <a:latin typeface="Times New Roman" panose="02020603050405020304" pitchFamily="18" charset="0"/>
                  <a:ea typeface="宋体" panose="02010600030101010101" pitchFamily="2" charset="-122"/>
                  <a:cs typeface="Arial" panose="020B0604020202020204" pitchFamily="34" charset="0"/>
                </a:rPr>
                <a:t>·H</a:t>
              </a:r>
              <a:r>
                <a:rPr lang="en-US" altLang="zh-CN" sz="2200" b="1" baseline="-25000" dirty="0">
                  <a:solidFill>
                    <a:srgbClr val="000000"/>
                  </a:solidFill>
                  <a:latin typeface="Times New Roman" panose="02020603050405020304" pitchFamily="18" charset="0"/>
                  <a:ea typeface="宋体" panose="02010600030101010101" pitchFamily="2" charset="-122"/>
                  <a:cs typeface="Arial" panose="020B0604020202020204" pitchFamily="34" charset="0"/>
                </a:rPr>
                <a:t>2</a:t>
              </a:r>
              <a:r>
                <a:rPr lang="en-US" altLang="zh-CN" sz="2200" b="1" dirty="0">
                  <a:solidFill>
                    <a:srgbClr val="000000"/>
                  </a:solidFill>
                  <a:latin typeface="Times New Roman" panose="02020603050405020304" pitchFamily="18" charset="0"/>
                  <a:ea typeface="宋体" panose="02010600030101010101" pitchFamily="2" charset="-122"/>
                  <a:cs typeface="Arial" panose="020B0604020202020204" pitchFamily="34" charset="0"/>
                </a:rPr>
                <a:t>O-NH</a:t>
              </a:r>
              <a:r>
                <a:rPr lang="en-US" altLang="zh-CN" sz="2200" b="1" baseline="-25000" dirty="0">
                  <a:solidFill>
                    <a:srgbClr val="000000"/>
                  </a:solidFill>
                  <a:latin typeface="Times New Roman" panose="02020603050405020304" pitchFamily="18" charset="0"/>
                  <a:ea typeface="宋体" panose="02010600030101010101" pitchFamily="2" charset="-122"/>
                  <a:cs typeface="Arial" panose="020B0604020202020204" pitchFamily="34" charset="0"/>
                </a:rPr>
                <a:t>4</a:t>
              </a:r>
              <a:r>
                <a:rPr lang="en-US" altLang="zh-CN" sz="2200" b="1" dirty="0">
                  <a:solidFill>
                    <a:srgbClr val="000000"/>
                  </a:solidFill>
                  <a:latin typeface="Times New Roman" panose="02020603050405020304" pitchFamily="18" charset="0"/>
                  <a:ea typeface="宋体" panose="02010600030101010101" pitchFamily="2" charset="-122"/>
                  <a:cs typeface="Arial" panose="020B0604020202020204" pitchFamily="34" charset="0"/>
                </a:rPr>
                <a:t>Cl</a:t>
              </a:r>
            </a:p>
            <a:p>
              <a:pPr algn="ctr">
                <a:defRPr/>
              </a:pPr>
              <a:endParaRPr lang="en-US" altLang="zh-CN" b="1" dirty="0">
                <a:solidFill>
                  <a:srgbClr val="000000"/>
                </a:solidFill>
                <a:latin typeface="Times New Roman" panose="02020603050405020304" pitchFamily="18" charset="0"/>
                <a:ea typeface="宋体" panose="02010600030101010101" pitchFamily="2" charset="-122"/>
                <a:cs typeface="Arial" panose="020B0604020202020204" pitchFamily="34" charset="0"/>
              </a:endParaRPr>
            </a:p>
            <a:p>
              <a:pPr algn="ctr">
                <a:defRPr/>
              </a:pPr>
              <a:endParaRPr lang="en-US" altLang="zh-CN" b="1" baseline="-25000" dirty="0">
                <a:solidFill>
                  <a:srgbClr val="000000"/>
                </a:solidFill>
                <a:latin typeface="Times New Roman" panose="02020603050405020304" pitchFamily="18" charset="0"/>
                <a:ea typeface="宋体" panose="02010600030101010101" pitchFamily="2" charset="-122"/>
                <a:cs typeface="Arial" panose="020B0604020202020204" pitchFamily="34" charset="0"/>
              </a:endParaRPr>
            </a:p>
          </p:txBody>
        </p:sp>
      </p:grpSp>
      <p:sp>
        <p:nvSpPr>
          <p:cNvPr id="46" name="文本框 45"/>
          <p:cNvSpPr txBox="1">
            <a:spLocks noChangeArrowheads="1"/>
          </p:cNvSpPr>
          <p:nvPr/>
        </p:nvSpPr>
        <p:spPr bwMode="auto">
          <a:xfrm>
            <a:off x="179512" y="734917"/>
            <a:ext cx="3957638" cy="584200"/>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Wingdings" panose="05000000000000000000" pitchFamily="2" charset="2"/>
              <a:buChar char="Ø"/>
            </a:pPr>
            <a:r>
              <a:rPr lang="zh-CN" altLang="en-US" sz="2800" dirty="0">
                <a:solidFill>
                  <a:srgbClr val="002060"/>
                </a:solidFill>
                <a:latin typeface="黑体" panose="02010609060101010101" pitchFamily="49" charset="-122"/>
                <a:ea typeface="黑体" panose="02010609060101010101" pitchFamily="49" charset="-122"/>
              </a:rPr>
              <a:t> </a:t>
            </a:r>
            <a:r>
              <a:rPr lang="zh-CN" altLang="en-US" sz="3200" b="1" dirty="0">
                <a:solidFill>
                  <a:srgbClr val="002060"/>
                </a:solidFill>
                <a:latin typeface="楷体" panose="02010609060101010101" pitchFamily="49" charset="-122"/>
                <a:ea typeface="楷体" panose="02010609060101010101" pitchFamily="49" charset="-122"/>
              </a:rPr>
              <a:t>缓冲溶液的组成</a:t>
            </a:r>
          </a:p>
        </p:txBody>
      </p:sp>
      <p:sp>
        <p:nvSpPr>
          <p:cNvPr id="49" name="矩形 48"/>
          <p:cNvSpPr>
            <a:spLocks noChangeArrowheads="1"/>
          </p:cNvSpPr>
          <p:nvPr/>
        </p:nvSpPr>
        <p:spPr bwMode="auto">
          <a:xfrm>
            <a:off x="1334578" y="1567169"/>
            <a:ext cx="6391275"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150000"/>
              </a:lnSpc>
            </a:pPr>
            <a:r>
              <a:rPr lang="zh-CN" altLang="en-US" sz="3600" b="1" baseline="30000" noProof="1">
                <a:solidFill>
                  <a:srgbClr val="0000FF"/>
                </a:solidFill>
                <a:latin typeface="黑体" panose="02010609060101010101" pitchFamily="49" charset="-122"/>
                <a:ea typeface="黑体" panose="02010609060101010101" pitchFamily="49" charset="-122"/>
              </a:rPr>
              <a:t>由合适浓度的</a:t>
            </a:r>
            <a:r>
              <a:rPr lang="zh-CN" altLang="en-US" sz="3600" b="1" baseline="30000" noProof="1">
                <a:solidFill>
                  <a:srgbClr val="FF0000"/>
                </a:solidFill>
                <a:latin typeface="黑体" panose="02010609060101010101" pitchFamily="49" charset="-122"/>
                <a:ea typeface="黑体" panose="02010609060101010101" pitchFamily="49" charset="-122"/>
              </a:rPr>
              <a:t>共轭酸碱对（缓冲对）</a:t>
            </a:r>
            <a:r>
              <a:rPr lang="zh-CN" altLang="en-US" sz="3600" b="1" baseline="30000" noProof="1">
                <a:solidFill>
                  <a:srgbClr val="0000FF"/>
                </a:solidFill>
                <a:latin typeface="黑体" panose="02010609060101010101" pitchFamily="49" charset="-122"/>
                <a:ea typeface="黑体" panose="02010609060101010101" pitchFamily="49" charset="-122"/>
              </a:rPr>
              <a:t>组成。</a:t>
            </a:r>
            <a:endParaRPr lang="zh-CN" altLang="zh-CN" sz="3600" b="1" baseline="30000" noProof="1">
              <a:solidFill>
                <a:srgbClr val="0000FF"/>
              </a:solidFill>
              <a:latin typeface="黑体" panose="02010609060101010101" pitchFamily="49" charset="-122"/>
              <a:ea typeface="黑体" panose="02010609060101010101" pitchFamily="49" charset="-122"/>
            </a:endParaRPr>
          </a:p>
        </p:txBody>
      </p:sp>
      <p:sp>
        <p:nvSpPr>
          <p:cNvPr id="19464" name="灯片编号占位符 1"/>
          <p:cNvSpPr>
            <a:spLocks noGrp="1"/>
          </p:cNvSpPr>
          <p:nvPr>
            <p:ph type="sldNum" sz="quarter" idx="12"/>
          </p:nvPr>
        </p:nvSpPr>
        <p:spPr bwMode="auto">
          <a:extLst>
            <a:ext uri="{91240B29-F687-4F45-9708-019B960494DF}">
              <a14:hiddenLine xmlns:a14="http://schemas.microsoft.com/office/drawing/2010/main" w="9525">
                <a:solidFill>
                  <a:srgbClr val="000000"/>
                </a:solidFill>
                <a:rou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BB7A2D37-B0A9-4B45-A75F-107704B85DCE}" type="slidenum">
              <a:rPr lang="zh-CN" altLang="en-US">
                <a:solidFill>
                  <a:srgbClr val="FFFFFF"/>
                </a:solidFill>
                <a:latin typeface="Franklin Gothic Book" panose="020B0503020102020204" pitchFamily="34" charset="0"/>
                <a:ea typeface="幼圆" panose="02010509060101010101" pitchFamily="49" charset="-122"/>
              </a:rPr>
              <a:t>23</a:t>
            </a:fld>
            <a:endParaRPr lang="zh-CN" altLang="en-US">
              <a:solidFill>
                <a:srgbClr val="FFFFFF"/>
              </a:solidFill>
              <a:latin typeface="Franklin Gothic Book" panose="020B0503020102020204" pitchFamily="34" charset="0"/>
              <a:ea typeface="幼圆" panose="02010509060101010101" pitchFamily="49" charset="-122"/>
            </a:endParaRPr>
          </a:p>
        </p:txBody>
      </p:sp>
    </p:spTree>
    <p:custDataLst>
      <p:tags r:id="rId1"/>
    </p:custDataLst>
  </p:cSld>
  <p:clrMapOvr>
    <a:masterClrMapping/>
  </p:clrMapOvr>
  <p:transition advTm="59359">
    <p:pull dir="l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circle(in)">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circle(in)">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29" presetClass="entr" presetSubtype="0" fill="hold" grpId="0" nodeType="clickEffect">
                                  <p:stCondLst>
                                    <p:cond delay="0"/>
                                  </p:stCondLst>
                                  <p:childTnLst>
                                    <p:set>
                                      <p:cBhvr>
                                        <p:cTn id="21" dur="1" fill="hold">
                                          <p:stCondLst>
                                            <p:cond delay="0"/>
                                          </p:stCondLst>
                                        </p:cTn>
                                        <p:tgtEl>
                                          <p:spTgt spid="49"/>
                                        </p:tgtEl>
                                        <p:attrNameLst>
                                          <p:attrName>style.visibility</p:attrName>
                                        </p:attrNameLst>
                                      </p:cBhvr>
                                      <p:to>
                                        <p:strVal val="visible"/>
                                      </p:to>
                                    </p:set>
                                    <p:anim calcmode="lin" valueType="num">
                                      <p:cBhvr>
                                        <p:cTn id="22" dur="1000" fill="hold"/>
                                        <p:tgtEl>
                                          <p:spTgt spid="49"/>
                                        </p:tgtEl>
                                        <p:attrNameLst>
                                          <p:attrName>ppt_x</p:attrName>
                                        </p:attrNameLst>
                                      </p:cBhvr>
                                      <p:tavLst>
                                        <p:tav tm="0">
                                          <p:val>
                                            <p:strVal val="#ppt_x-.2"/>
                                          </p:val>
                                        </p:tav>
                                        <p:tav tm="100000">
                                          <p:val>
                                            <p:strVal val="#ppt_x"/>
                                          </p:val>
                                        </p:tav>
                                      </p:tavLst>
                                    </p:anim>
                                    <p:anim calcmode="lin" valueType="num">
                                      <p:cBhvr>
                                        <p:cTn id="23" dur="1000" fill="hold"/>
                                        <p:tgtEl>
                                          <p:spTgt spid="49"/>
                                        </p:tgtEl>
                                        <p:attrNameLst>
                                          <p:attrName>ppt_y</p:attrName>
                                        </p:attrNameLst>
                                      </p:cBhvr>
                                      <p:tavLst>
                                        <p:tav tm="0">
                                          <p:val>
                                            <p:strVal val="#ppt_y"/>
                                          </p:val>
                                        </p:tav>
                                        <p:tav tm="100000">
                                          <p:val>
                                            <p:strVal val="#ppt_y"/>
                                          </p:val>
                                        </p:tav>
                                      </p:tavLst>
                                    </p:anim>
                                    <p:animEffect transition="in" filter="wipe(right)" prLst="gradientSize: 0.1">
                                      <p:cBhvr>
                                        <p:cTn id="24" dur="1000"/>
                                        <p:tgtEl>
                                          <p:spTgt spid="49"/>
                                        </p:tgtEl>
                                      </p:cBhvr>
                                    </p:animEffect>
                                  </p:childTnLst>
                                </p:cTn>
                              </p:par>
                            </p:childTnLst>
                          </p:cTn>
                        </p:par>
                      </p:childTnLst>
                    </p:cTn>
                  </p:par>
                  <p:par>
                    <p:cTn id="25" fill="hold">
                      <p:stCondLst>
                        <p:cond delay="indefinite"/>
                      </p:stCondLst>
                      <p:childTnLst>
                        <p:par>
                          <p:cTn id="26" fill="hold">
                            <p:stCondLst>
                              <p:cond delay="0"/>
                            </p:stCondLst>
                            <p:childTnLst>
                              <p:par>
                                <p:cTn id="27" presetID="4" presetClass="entr" presetSubtype="16" fill="hold" grpId="0" nodeType="clickEffect">
                                  <p:stCondLst>
                                    <p:cond delay="0"/>
                                  </p:stCondLst>
                                  <p:childTnLst>
                                    <p:set>
                                      <p:cBhvr>
                                        <p:cTn id="28" dur="1" fill="hold">
                                          <p:stCondLst>
                                            <p:cond delay="0"/>
                                          </p:stCondLst>
                                        </p:cTn>
                                        <p:tgtEl>
                                          <p:spTgt spid="46"/>
                                        </p:tgtEl>
                                        <p:attrNameLst>
                                          <p:attrName>style.visibility</p:attrName>
                                        </p:attrNameLst>
                                      </p:cBhvr>
                                      <p:to>
                                        <p:strVal val="visible"/>
                                      </p:to>
                                    </p:set>
                                    <p:animEffect transition="in" filter="box(in)">
                                      <p:cBhvr>
                                        <p:cTn id="29"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P spid="49"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5603" name="Object 3"/>
          <p:cNvGraphicFramePr>
            <a:graphicFrameLocks noChangeAspect="1"/>
          </p:cNvGraphicFramePr>
          <p:nvPr>
            <p:extLst>
              <p:ext uri="{D42A27DB-BD31-4B8C-83A1-F6EECF244321}">
                <p14:modId xmlns:p14="http://schemas.microsoft.com/office/powerpoint/2010/main" val="1166832608"/>
              </p:ext>
            </p:extLst>
          </p:nvPr>
        </p:nvGraphicFramePr>
        <p:xfrm>
          <a:off x="560353" y="963396"/>
          <a:ext cx="5943600" cy="1054743"/>
        </p:xfrm>
        <a:graphic>
          <a:graphicData uri="http://schemas.openxmlformats.org/presentationml/2006/ole">
            <mc:AlternateContent xmlns:mc="http://schemas.openxmlformats.org/markup-compatibility/2006">
              <mc:Choice xmlns:v="urn:schemas-microsoft-com:vml" Requires="v">
                <p:oleObj spid="_x0000_s39996" name="Microsoft 公式 3.0" r:id="rId4" imgW="2527300" imgH="444500" progId="Equation.3">
                  <p:embed/>
                </p:oleObj>
              </mc:Choice>
              <mc:Fallback>
                <p:oleObj name="Microsoft 公式 3.0" r:id="rId4" imgW="2527300" imgH="444500" progId="Equation.3">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0353" y="963396"/>
                        <a:ext cx="5943600" cy="1054743"/>
                      </a:xfrm>
                      <a:prstGeom prst="rect">
                        <a:avLst/>
                      </a:prstGeom>
                      <a:noFill/>
                      <a:ln>
                        <a:noFill/>
                      </a:ln>
                    </p:spPr>
                  </p:pic>
                </p:oleObj>
              </mc:Fallback>
            </mc:AlternateContent>
          </a:graphicData>
        </a:graphic>
      </p:graphicFrame>
      <p:sp>
        <p:nvSpPr>
          <p:cNvPr id="20484" name="Rectangle 4"/>
          <p:cNvSpPr>
            <a:spLocks noChangeArrowheads="1"/>
          </p:cNvSpPr>
          <p:nvPr/>
        </p:nvSpPr>
        <p:spPr bwMode="auto">
          <a:xfrm>
            <a:off x="494506" y="2789928"/>
            <a:ext cx="7467600"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Blip>
                <a:blip r:embed="rId6"/>
              </a:buBlip>
            </a:pPr>
            <a:r>
              <a:rPr kumimoji="1" lang="en-US" altLang="zh-CN" sz="3200" b="1" dirty="0">
                <a:latin typeface="Times New Roman" panose="02020603050405020304" pitchFamily="18" charset="0"/>
                <a:ea typeface="楷体_GB2312" pitchFamily="49" charset="-122"/>
              </a:rPr>
              <a:t>pH</a:t>
            </a:r>
            <a:r>
              <a:rPr kumimoji="1" lang="zh-CN" altLang="en-US" sz="3200" b="1" dirty="0">
                <a:latin typeface="Times New Roman" panose="02020603050405020304" pitchFamily="18" charset="0"/>
                <a:ea typeface="楷体_GB2312" pitchFamily="49" charset="-122"/>
              </a:rPr>
              <a:t>取决于共轭酸的</a:t>
            </a:r>
            <a:r>
              <a:rPr kumimoji="1" lang="en-US" altLang="zh-CN" sz="3200" b="1" dirty="0" err="1">
                <a:latin typeface="Times New Roman" panose="02020603050405020304" pitchFamily="18" charset="0"/>
                <a:ea typeface="楷体_GB2312" pitchFamily="49" charset="-122"/>
              </a:rPr>
              <a:t>p</a:t>
            </a:r>
            <a:r>
              <a:rPr kumimoji="1" lang="en-US" altLang="zh-CN" sz="3200" b="1" i="1" dirty="0" err="1">
                <a:latin typeface="Times New Roman" panose="02020603050405020304" pitchFamily="18" charset="0"/>
                <a:ea typeface="楷体_GB2312" pitchFamily="49" charset="-122"/>
              </a:rPr>
              <a:t>K</a:t>
            </a:r>
            <a:r>
              <a:rPr kumimoji="1" lang="en-US" altLang="zh-CN" sz="3200" b="1" baseline="-30000" dirty="0" err="1">
                <a:latin typeface="Times New Roman" panose="02020603050405020304" pitchFamily="18" charset="0"/>
                <a:ea typeface="楷体_GB2312" pitchFamily="49" charset="-122"/>
              </a:rPr>
              <a:t>a</a:t>
            </a:r>
            <a:r>
              <a:rPr kumimoji="1" lang="en-US" altLang="zh-CN" sz="3200" b="1" baseline="30000" dirty="0" err="1">
                <a:latin typeface="Times New Roman" panose="02020603050405020304" pitchFamily="18" charset="0"/>
                <a:ea typeface="楷体_GB2312" pitchFamily="49" charset="-122"/>
              </a:rPr>
              <a:t>θ</a:t>
            </a:r>
            <a:r>
              <a:rPr kumimoji="1" lang="zh-CN" altLang="en-US" sz="3200" b="1" dirty="0">
                <a:latin typeface="Times New Roman" panose="02020603050405020304" pitchFamily="18" charset="0"/>
                <a:ea typeface="楷体_GB2312" pitchFamily="49" charset="-122"/>
              </a:rPr>
              <a:t>与缓冲比 </a:t>
            </a:r>
          </a:p>
        </p:txBody>
      </p:sp>
      <p:sp>
        <p:nvSpPr>
          <p:cNvPr id="20485" name="Rectangle 5"/>
          <p:cNvSpPr>
            <a:spLocks noChangeArrowheads="1"/>
          </p:cNvSpPr>
          <p:nvPr/>
        </p:nvSpPr>
        <p:spPr bwMode="auto">
          <a:xfrm>
            <a:off x="522513" y="3461716"/>
            <a:ext cx="6119812"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Tx/>
              <a:buBlip>
                <a:blip r:embed="rId6"/>
              </a:buBlip>
            </a:pPr>
            <a:r>
              <a:rPr kumimoji="1" lang="zh-CN" altLang="en-US" sz="3200" b="1" dirty="0">
                <a:latin typeface="Times New Roman" panose="02020603050405020304" pitchFamily="18" charset="0"/>
              </a:rPr>
              <a:t>当缓冲比等于</a:t>
            </a:r>
            <a:r>
              <a:rPr kumimoji="1" lang="en-US" altLang="zh-CN" sz="3200" b="1" dirty="0">
                <a:latin typeface="Times New Roman" panose="02020603050405020304" pitchFamily="18" charset="0"/>
              </a:rPr>
              <a:t>1</a:t>
            </a:r>
            <a:r>
              <a:rPr kumimoji="1" lang="zh-CN" altLang="en-US" sz="3200" b="1" dirty="0">
                <a:latin typeface="Times New Roman" panose="02020603050405020304" pitchFamily="18" charset="0"/>
              </a:rPr>
              <a:t>时，</a:t>
            </a:r>
            <a:r>
              <a:rPr kumimoji="1" lang="en-US" altLang="zh-CN" sz="3200" b="1" dirty="0">
                <a:latin typeface="Times New Roman" panose="02020603050405020304" pitchFamily="18" charset="0"/>
              </a:rPr>
              <a:t>pH=</a:t>
            </a:r>
            <a:r>
              <a:rPr kumimoji="1" lang="en-US" altLang="zh-CN" sz="3200" b="1" dirty="0" err="1">
                <a:latin typeface="Times New Roman" panose="02020603050405020304" pitchFamily="18" charset="0"/>
              </a:rPr>
              <a:t>p</a:t>
            </a:r>
            <a:r>
              <a:rPr kumimoji="1" lang="en-US" altLang="zh-CN" sz="3200" b="1" i="1" dirty="0" err="1">
                <a:latin typeface="Times New Roman" panose="02020603050405020304" pitchFamily="18" charset="0"/>
              </a:rPr>
              <a:t>K</a:t>
            </a:r>
            <a:r>
              <a:rPr kumimoji="1" lang="en-US" altLang="zh-CN" sz="3200" b="1" baseline="-25000" dirty="0" err="1">
                <a:latin typeface="Times New Roman" panose="02020603050405020304" pitchFamily="18" charset="0"/>
              </a:rPr>
              <a:t>a</a:t>
            </a:r>
            <a:r>
              <a:rPr kumimoji="1" lang="en-US" altLang="zh-CN" sz="3200" b="1" baseline="30000" dirty="0" err="1">
                <a:latin typeface="Times New Roman" panose="02020603050405020304" pitchFamily="18" charset="0"/>
              </a:rPr>
              <a:t>θ</a:t>
            </a:r>
            <a:endParaRPr kumimoji="1" lang="en-US" altLang="zh-CN" sz="3200" b="1" baseline="30000" dirty="0">
              <a:solidFill>
                <a:schemeClr val="tx2"/>
              </a:solidFill>
              <a:latin typeface="Times New Roman" panose="02020603050405020304" pitchFamily="18" charset="0"/>
            </a:endParaRPr>
          </a:p>
        </p:txBody>
      </p:sp>
      <p:sp>
        <p:nvSpPr>
          <p:cNvPr id="20486" name="Rectangle 6"/>
          <p:cNvSpPr>
            <a:spLocks noChangeArrowheads="1"/>
          </p:cNvSpPr>
          <p:nvPr/>
        </p:nvSpPr>
        <p:spPr bwMode="auto">
          <a:xfrm>
            <a:off x="539552" y="4223441"/>
            <a:ext cx="7272337"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Tx/>
              <a:buBlip>
                <a:blip r:embed="rId6"/>
              </a:buBlip>
            </a:pPr>
            <a:r>
              <a:rPr kumimoji="1" lang="zh-CN" altLang="en-US" sz="3200" b="1" dirty="0">
                <a:latin typeface="Times New Roman" panose="02020603050405020304" pitchFamily="18" charset="0"/>
              </a:rPr>
              <a:t>具有</a:t>
            </a:r>
            <a:r>
              <a:rPr kumimoji="1" lang="zh-CN" altLang="en-US" sz="3200" b="1" dirty="0">
                <a:solidFill>
                  <a:srgbClr val="990033"/>
                </a:solidFill>
                <a:latin typeface="Times New Roman" panose="02020603050405020304" pitchFamily="18" charset="0"/>
              </a:rPr>
              <a:t>有限的</a:t>
            </a:r>
            <a:r>
              <a:rPr kumimoji="1" lang="zh-CN" altLang="en-US" sz="3200" b="1" dirty="0">
                <a:latin typeface="Times New Roman" panose="02020603050405020304" pitchFamily="18" charset="0"/>
              </a:rPr>
              <a:t>抗酸、抗碱及抗稀释作用</a:t>
            </a:r>
            <a:endParaRPr kumimoji="1" lang="zh-CN" altLang="en-US" sz="3200" b="1" dirty="0">
              <a:solidFill>
                <a:schemeClr val="tx2"/>
              </a:solidFill>
              <a:latin typeface="Times New Roman" panose="02020603050405020304" pitchFamily="18" charset="0"/>
            </a:endParaRPr>
          </a:p>
        </p:txBody>
      </p:sp>
      <p:grpSp>
        <p:nvGrpSpPr>
          <p:cNvPr id="2" name="Group 7"/>
          <p:cNvGrpSpPr/>
          <p:nvPr/>
        </p:nvGrpSpPr>
        <p:grpSpPr bwMode="auto">
          <a:xfrm>
            <a:off x="684213" y="4999037"/>
            <a:ext cx="5116512" cy="1612900"/>
            <a:chOff x="431" y="2929"/>
            <a:chExt cx="3223" cy="1016"/>
          </a:xfrm>
        </p:grpSpPr>
        <p:graphicFrame>
          <p:nvGraphicFramePr>
            <p:cNvPr id="25608" name="Object 8"/>
            <p:cNvGraphicFramePr>
              <a:graphicFrameLocks noChangeAspect="1"/>
            </p:cNvGraphicFramePr>
            <p:nvPr/>
          </p:nvGraphicFramePr>
          <p:xfrm>
            <a:off x="1673" y="3216"/>
            <a:ext cx="1981" cy="729"/>
          </p:xfrm>
          <a:graphic>
            <a:graphicData uri="http://schemas.openxmlformats.org/presentationml/2006/ole">
              <mc:AlternateContent xmlns:mc="http://schemas.openxmlformats.org/markup-compatibility/2006">
                <mc:Choice xmlns:v="urn:schemas-microsoft-com:vml" Requires="v">
                  <p:oleObj spid="_x0000_s39997" name="公式" r:id="rId7" imgW="1514475" imgH="521335" progId="Equation.3">
                    <p:embed/>
                  </p:oleObj>
                </mc:Choice>
                <mc:Fallback>
                  <p:oleObj name="公式" r:id="rId7" imgW="1514475" imgH="521335" progId="Equation.3">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73" y="3216"/>
                          <a:ext cx="1981" cy="7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5609" name="Rectangle 9"/>
            <p:cNvSpPr>
              <a:spLocks noChangeArrowheads="1"/>
            </p:cNvSpPr>
            <p:nvPr/>
          </p:nvSpPr>
          <p:spPr bwMode="auto">
            <a:xfrm>
              <a:off x="431" y="2929"/>
              <a:ext cx="2892" cy="368"/>
            </a:xfrm>
            <a:prstGeom prst="rect">
              <a:avLst/>
            </a:prstGeom>
            <a:blipFill dpi="0" rotWithShape="1">
              <a:blip r:embed="rId9"/>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Tx/>
                <a:buBlip>
                  <a:blip r:embed="rId6"/>
                </a:buBlip>
              </a:pPr>
              <a:r>
                <a:rPr kumimoji="1" lang="zh-CN" altLang="en-US" sz="3200" b="1">
                  <a:solidFill>
                    <a:srgbClr val="660033"/>
                  </a:solidFill>
                  <a:latin typeface="Times New Roman" panose="02020603050405020304" pitchFamily="18" charset="0"/>
                </a:rPr>
                <a:t>由亨德森方程可推出：</a:t>
              </a:r>
            </a:p>
          </p:txBody>
        </p:sp>
      </p:grpSp>
      <p:sp>
        <p:nvSpPr>
          <p:cNvPr id="12" name="Rectangle 8">
            <a:extLst>
              <a:ext uri="{FF2B5EF4-FFF2-40B4-BE49-F238E27FC236}">
                <a16:creationId xmlns:a16="http://schemas.microsoft.com/office/drawing/2014/main" xmlns="" id="{16409882-BCB5-4A54-98E1-24EFDF3FD4CF}"/>
              </a:ext>
            </a:extLst>
          </p:cNvPr>
          <p:cNvSpPr txBox="1">
            <a:spLocks noChangeArrowheads="1"/>
          </p:cNvSpPr>
          <p:nvPr/>
        </p:nvSpPr>
        <p:spPr>
          <a:xfrm>
            <a:off x="1524000" y="242887"/>
            <a:ext cx="5943600" cy="533400"/>
          </a:xfrm>
          <a:prstGeom prst="rect">
            <a:avLst/>
          </a:prstGeom>
        </p:spPr>
        <p:txBody>
          <a:bodyPr vert="horz" rtlCol="0" anchor="b">
            <a:noAutofit/>
          </a:bodyPr>
          <a:lstStyle>
            <a:lvl1pPr algn="l" rtl="0" eaLnBrk="0" fontAlgn="base" hangingPunct="0">
              <a:spcBef>
                <a:spcPct val="0"/>
              </a:spcBef>
              <a:spcAft>
                <a:spcPct val="0"/>
              </a:spcAft>
              <a:defRPr sz="3000" kern="1200" cap="small">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Century Schoolbook" panose="02040604050505020304" pitchFamily="18" charset="0"/>
              </a:defRPr>
            </a:lvl2pPr>
            <a:lvl3pPr algn="l" rtl="0" eaLnBrk="0" fontAlgn="base" hangingPunct="0">
              <a:spcBef>
                <a:spcPct val="0"/>
              </a:spcBef>
              <a:spcAft>
                <a:spcPct val="0"/>
              </a:spcAft>
              <a:defRPr sz="3000">
                <a:solidFill>
                  <a:schemeClr val="tx2"/>
                </a:solidFill>
                <a:latin typeface="Century Schoolbook" panose="02040604050505020304" pitchFamily="18" charset="0"/>
              </a:defRPr>
            </a:lvl3pPr>
            <a:lvl4pPr algn="l" rtl="0" eaLnBrk="0" fontAlgn="base" hangingPunct="0">
              <a:spcBef>
                <a:spcPct val="0"/>
              </a:spcBef>
              <a:spcAft>
                <a:spcPct val="0"/>
              </a:spcAft>
              <a:defRPr sz="3000">
                <a:solidFill>
                  <a:schemeClr val="tx2"/>
                </a:solidFill>
                <a:latin typeface="Century Schoolbook" panose="02040604050505020304" pitchFamily="18" charset="0"/>
              </a:defRPr>
            </a:lvl4pPr>
            <a:lvl5pPr algn="l" rtl="0" eaLnBrk="0" fontAlgn="base" hangingPunct="0">
              <a:spcBef>
                <a:spcPct val="0"/>
              </a:spcBef>
              <a:spcAft>
                <a:spcPct val="0"/>
              </a:spcAft>
              <a:defRPr sz="3000">
                <a:solidFill>
                  <a:schemeClr val="tx2"/>
                </a:solidFill>
                <a:latin typeface="Century Schoolbook" panose="02040604050505020304" pitchFamily="18" charset="0"/>
              </a:defRPr>
            </a:lvl5pPr>
            <a:lvl6pPr marL="457200" algn="l" rtl="0" fontAlgn="base">
              <a:spcBef>
                <a:spcPct val="0"/>
              </a:spcBef>
              <a:spcAft>
                <a:spcPct val="0"/>
              </a:spcAft>
              <a:defRPr sz="3000">
                <a:solidFill>
                  <a:schemeClr val="tx2"/>
                </a:solidFill>
                <a:latin typeface="Century Schoolbook" panose="02040604050505020304" pitchFamily="18" charset="0"/>
              </a:defRPr>
            </a:lvl6pPr>
            <a:lvl7pPr marL="914400" algn="l" rtl="0" fontAlgn="base">
              <a:spcBef>
                <a:spcPct val="0"/>
              </a:spcBef>
              <a:spcAft>
                <a:spcPct val="0"/>
              </a:spcAft>
              <a:defRPr sz="3000">
                <a:solidFill>
                  <a:schemeClr val="tx2"/>
                </a:solidFill>
                <a:latin typeface="Century Schoolbook" panose="02040604050505020304" pitchFamily="18" charset="0"/>
              </a:defRPr>
            </a:lvl7pPr>
            <a:lvl8pPr marL="1371600" algn="l" rtl="0" fontAlgn="base">
              <a:spcBef>
                <a:spcPct val="0"/>
              </a:spcBef>
              <a:spcAft>
                <a:spcPct val="0"/>
              </a:spcAft>
              <a:defRPr sz="3000">
                <a:solidFill>
                  <a:schemeClr val="tx2"/>
                </a:solidFill>
                <a:latin typeface="Century Schoolbook" panose="02040604050505020304" pitchFamily="18" charset="0"/>
              </a:defRPr>
            </a:lvl8pPr>
            <a:lvl9pPr marL="1828800" algn="l" rtl="0" fontAlgn="base">
              <a:spcBef>
                <a:spcPct val="0"/>
              </a:spcBef>
              <a:spcAft>
                <a:spcPct val="0"/>
              </a:spcAft>
              <a:defRPr sz="3000">
                <a:solidFill>
                  <a:schemeClr val="tx2"/>
                </a:solidFill>
                <a:latin typeface="Century Schoolbook" panose="02040604050505020304" pitchFamily="18" charset="0"/>
              </a:defRPr>
            </a:lvl9pPr>
          </a:lstStyle>
          <a:p>
            <a:pPr eaLnBrk="1" fontAlgn="auto" hangingPunct="1">
              <a:spcAft>
                <a:spcPts val="0"/>
              </a:spcAft>
              <a:defRPr/>
            </a:pPr>
            <a:r>
              <a:rPr kumimoji="0" lang="zh-CN" altLang="en-US" sz="4000" b="1">
                <a:solidFill>
                  <a:schemeClr val="tx1"/>
                </a:solidFill>
                <a:latin typeface="Times New Roman" panose="02020603050405020304" pitchFamily="18" charset="0"/>
              </a:rPr>
              <a:t>一、缓冲溶液的</a:t>
            </a:r>
            <a:r>
              <a:rPr kumimoji="0" lang="en-US" altLang="zh-CN" sz="4000" b="1">
                <a:solidFill>
                  <a:schemeClr val="tx1"/>
                </a:solidFill>
                <a:latin typeface="Times New Roman" panose="02020603050405020304" pitchFamily="18" charset="0"/>
              </a:rPr>
              <a:t>pH</a:t>
            </a:r>
            <a:r>
              <a:rPr kumimoji="0" lang="zh-CN" altLang="en-US" sz="4000" b="1">
                <a:solidFill>
                  <a:schemeClr val="tx1"/>
                </a:solidFill>
                <a:latin typeface="Times New Roman" panose="02020603050405020304" pitchFamily="18" charset="0"/>
              </a:rPr>
              <a:t>计算</a:t>
            </a:r>
            <a:endParaRPr kumimoji="0" lang="zh-CN" altLang="en-US" sz="4000" b="1" dirty="0">
              <a:solidFill>
                <a:schemeClr val="tx1"/>
              </a:solidFill>
              <a:latin typeface="Times New Roman" panose="02020603050405020304" pitchFamily="18" charset="0"/>
            </a:endParaRPr>
          </a:p>
        </p:txBody>
      </p:sp>
      <p:sp>
        <p:nvSpPr>
          <p:cNvPr id="13" name="AutoShape 9">
            <a:extLst>
              <a:ext uri="{FF2B5EF4-FFF2-40B4-BE49-F238E27FC236}">
                <a16:creationId xmlns:a16="http://schemas.microsoft.com/office/drawing/2014/main" xmlns="" id="{46E63F98-6CDE-4DF4-9ACF-EAF3272667A9}"/>
              </a:ext>
            </a:extLst>
          </p:cNvPr>
          <p:cNvSpPr>
            <a:spLocks noChangeArrowheads="1"/>
          </p:cNvSpPr>
          <p:nvPr/>
        </p:nvSpPr>
        <p:spPr bwMode="auto">
          <a:xfrm>
            <a:off x="971600" y="2027619"/>
            <a:ext cx="2209800" cy="609600"/>
          </a:xfrm>
          <a:prstGeom prst="wedgeEllipseCallout">
            <a:avLst>
              <a:gd name="adj1" fmla="val 46694"/>
              <a:gd name="adj2" fmla="val -65366"/>
            </a:avLst>
          </a:prstGeom>
          <a:solidFill>
            <a:srgbClr val="FFFF00"/>
          </a:solidFill>
          <a:ln w="9525">
            <a:solidFill>
              <a:schemeClr val="tx1"/>
            </a:solidFill>
            <a:miter lim="800000"/>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sz="2800" b="1" dirty="0">
                <a:latin typeface="Times New Roman" panose="02020603050405020304" pitchFamily="18" charset="0"/>
                <a:ea typeface="楷体_GB2312" pitchFamily="49" charset="-122"/>
              </a:rPr>
              <a:t>缓冲比</a:t>
            </a:r>
          </a:p>
        </p:txBody>
      </p:sp>
      <p:sp>
        <p:nvSpPr>
          <p:cNvPr id="5" name="箭头: 右 4">
            <a:extLst>
              <a:ext uri="{FF2B5EF4-FFF2-40B4-BE49-F238E27FC236}">
                <a16:creationId xmlns:a16="http://schemas.microsoft.com/office/drawing/2014/main" xmlns="" id="{48113511-C67D-4132-AE26-E5993067CCD4}"/>
              </a:ext>
            </a:extLst>
          </p:cNvPr>
          <p:cNvSpPr/>
          <p:nvPr/>
        </p:nvSpPr>
        <p:spPr>
          <a:xfrm>
            <a:off x="6562784" y="1477246"/>
            <a:ext cx="483989" cy="14166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a:extLst>
              <a:ext uri="{FF2B5EF4-FFF2-40B4-BE49-F238E27FC236}">
                <a16:creationId xmlns:a16="http://schemas.microsoft.com/office/drawing/2014/main" xmlns="" id="{FC968B2B-0AF7-4F8D-AF51-9432BF6394A0}"/>
              </a:ext>
            </a:extLst>
          </p:cNvPr>
          <p:cNvSpPr txBox="1"/>
          <p:nvPr/>
        </p:nvSpPr>
        <p:spPr>
          <a:xfrm>
            <a:off x="7105604" y="1317243"/>
            <a:ext cx="1747594" cy="523220"/>
          </a:xfrm>
          <a:prstGeom prst="rect">
            <a:avLst/>
          </a:prstGeom>
          <a:solidFill>
            <a:srgbClr val="FFC000"/>
          </a:solidFill>
        </p:spPr>
        <p:txBody>
          <a:bodyPr wrap="none" rtlCol="0">
            <a:spAutoFit/>
          </a:bodyPr>
          <a:lstStyle/>
          <a:p>
            <a:r>
              <a:rPr lang="zh-CN" altLang="en-US" sz="2800" b="1" dirty="0"/>
              <a:t>亨</a:t>
            </a:r>
            <a:r>
              <a:rPr lang="en-US" altLang="zh-CN" sz="2800" b="1" dirty="0"/>
              <a:t>-</a:t>
            </a:r>
            <a:r>
              <a:rPr lang="zh-CN" altLang="en-US" sz="2800" b="1" dirty="0"/>
              <a:t>哈方程</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0484"/>
                                        </p:tgtEl>
                                        <p:attrNameLst>
                                          <p:attrName>style.visibility</p:attrName>
                                        </p:attrNameLst>
                                      </p:cBhvr>
                                      <p:to>
                                        <p:strVal val="visible"/>
                                      </p:to>
                                    </p:set>
                                    <p:anim calcmode="lin" valueType="num">
                                      <p:cBhvr additive="base">
                                        <p:cTn id="13" dur="500" fill="hold"/>
                                        <p:tgtEl>
                                          <p:spTgt spid="20484"/>
                                        </p:tgtEl>
                                        <p:attrNameLst>
                                          <p:attrName>ppt_x</p:attrName>
                                        </p:attrNameLst>
                                      </p:cBhvr>
                                      <p:tavLst>
                                        <p:tav tm="0">
                                          <p:val>
                                            <p:strVal val="0-#ppt_w/2"/>
                                          </p:val>
                                        </p:tav>
                                        <p:tav tm="100000">
                                          <p:val>
                                            <p:strVal val="#ppt_x"/>
                                          </p:val>
                                        </p:tav>
                                      </p:tavLst>
                                    </p:anim>
                                    <p:anim calcmode="lin" valueType="num">
                                      <p:cBhvr additive="base">
                                        <p:cTn id="14" dur="500" fill="hold"/>
                                        <p:tgtEl>
                                          <p:spTgt spid="20484"/>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0485"/>
                                        </p:tgtEl>
                                        <p:attrNameLst>
                                          <p:attrName>style.visibility</p:attrName>
                                        </p:attrNameLst>
                                      </p:cBhvr>
                                      <p:to>
                                        <p:strVal val="visible"/>
                                      </p:to>
                                    </p:set>
                                    <p:anim calcmode="lin" valueType="num">
                                      <p:cBhvr additive="base">
                                        <p:cTn id="19" dur="500" fill="hold"/>
                                        <p:tgtEl>
                                          <p:spTgt spid="20485"/>
                                        </p:tgtEl>
                                        <p:attrNameLst>
                                          <p:attrName>ppt_x</p:attrName>
                                        </p:attrNameLst>
                                      </p:cBhvr>
                                      <p:tavLst>
                                        <p:tav tm="0">
                                          <p:val>
                                            <p:strVal val="0-#ppt_w/2"/>
                                          </p:val>
                                        </p:tav>
                                        <p:tav tm="100000">
                                          <p:val>
                                            <p:strVal val="#ppt_x"/>
                                          </p:val>
                                        </p:tav>
                                      </p:tavLst>
                                    </p:anim>
                                    <p:anim calcmode="lin" valueType="num">
                                      <p:cBhvr additive="base">
                                        <p:cTn id="20" dur="500" fill="hold"/>
                                        <p:tgtEl>
                                          <p:spTgt spid="20485"/>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0486"/>
                                        </p:tgtEl>
                                        <p:attrNameLst>
                                          <p:attrName>style.visibility</p:attrName>
                                        </p:attrNameLst>
                                      </p:cBhvr>
                                      <p:to>
                                        <p:strVal val="visible"/>
                                      </p:to>
                                    </p:set>
                                    <p:anim calcmode="lin" valueType="num">
                                      <p:cBhvr additive="base">
                                        <p:cTn id="25" dur="500" fill="hold"/>
                                        <p:tgtEl>
                                          <p:spTgt spid="20486"/>
                                        </p:tgtEl>
                                        <p:attrNameLst>
                                          <p:attrName>ppt_x</p:attrName>
                                        </p:attrNameLst>
                                      </p:cBhvr>
                                      <p:tavLst>
                                        <p:tav tm="0">
                                          <p:val>
                                            <p:strVal val="0-#ppt_w/2"/>
                                          </p:val>
                                        </p:tav>
                                        <p:tav tm="100000">
                                          <p:val>
                                            <p:strVal val="#ppt_x"/>
                                          </p:val>
                                        </p:tav>
                                      </p:tavLst>
                                    </p:anim>
                                    <p:anim calcmode="lin" valueType="num">
                                      <p:cBhvr additive="base">
                                        <p:cTn id="26" dur="500" fill="hold"/>
                                        <p:tgtEl>
                                          <p:spTgt spid="20486"/>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2"/>
                                        </p:tgtEl>
                                        <p:attrNameLst>
                                          <p:attrName>style.visibility</p:attrName>
                                        </p:attrNameLst>
                                      </p:cBhvr>
                                      <p:to>
                                        <p:strVal val="visible"/>
                                      </p:to>
                                    </p:set>
                                    <p:anim calcmode="lin" valueType="num">
                                      <p:cBhvr additive="base">
                                        <p:cTn id="31" dur="500" fill="hold"/>
                                        <p:tgtEl>
                                          <p:spTgt spid="2"/>
                                        </p:tgtEl>
                                        <p:attrNameLst>
                                          <p:attrName>ppt_x</p:attrName>
                                        </p:attrNameLst>
                                      </p:cBhvr>
                                      <p:tavLst>
                                        <p:tav tm="0">
                                          <p:val>
                                            <p:strVal val="#ppt_x"/>
                                          </p:val>
                                        </p:tav>
                                        <p:tav tm="100000">
                                          <p:val>
                                            <p:strVal val="#ppt_x"/>
                                          </p:val>
                                        </p:tav>
                                      </p:tavLst>
                                    </p:anim>
                                    <p:anim calcmode="lin" valueType="num">
                                      <p:cBhvr additive="base">
                                        <p:cTn id="32"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4" grpId="0"/>
      <p:bldP spid="20485" grpId="0"/>
      <p:bldP spid="20486" grpId="0"/>
      <p:bldP spid="13" grpId="0" animBg="1"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6632" name="Object 8"/>
          <p:cNvGraphicFramePr>
            <a:graphicFrameLocks noGrp="1" noChangeAspect="1"/>
          </p:cNvGraphicFramePr>
          <p:nvPr>
            <p:ph sz="half" idx="1"/>
          </p:nvPr>
        </p:nvGraphicFramePr>
        <p:xfrm>
          <a:off x="900113" y="2565400"/>
          <a:ext cx="6911975" cy="1008063"/>
        </p:xfrm>
        <a:graphic>
          <a:graphicData uri="http://schemas.openxmlformats.org/presentationml/2006/ole">
            <mc:AlternateContent xmlns:mc="http://schemas.openxmlformats.org/markup-compatibility/2006">
              <mc:Choice xmlns:v="urn:schemas-microsoft-com:vml" Requires="v">
                <p:oleObj spid="_x0000_s38972" name="公式" r:id="rId4" imgW="3048000" imgH="444500" progId="Equation.3">
                  <p:embed/>
                </p:oleObj>
              </mc:Choice>
              <mc:Fallback>
                <p:oleObj name="公式" r:id="rId4" imgW="3048000" imgH="444500" progId="Equation.3">
                  <p:embed/>
                  <p:pic>
                    <p:nvPicPr>
                      <p:cNvPr id="0" name="Object 8"/>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00113" y="2565400"/>
                        <a:ext cx="6911975" cy="1008063"/>
                      </a:xfrm>
                      <a:prstGeom prst="rect">
                        <a:avLst/>
                      </a:prstGeom>
                      <a:solidFill>
                        <a:srgbClr val="E9E6E7"/>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6639" name="Object 15"/>
          <p:cNvGraphicFramePr>
            <a:graphicFrameLocks noGrp="1" noChangeAspect="1"/>
          </p:cNvGraphicFramePr>
          <p:nvPr>
            <p:ph sz="quarter" idx="2"/>
          </p:nvPr>
        </p:nvGraphicFramePr>
        <p:xfrm>
          <a:off x="1187450" y="4724400"/>
          <a:ext cx="6480175" cy="965200"/>
        </p:xfrm>
        <a:graphic>
          <a:graphicData uri="http://schemas.openxmlformats.org/presentationml/2006/ole">
            <mc:AlternateContent xmlns:mc="http://schemas.openxmlformats.org/markup-compatibility/2006">
              <mc:Choice xmlns:v="urn:schemas-microsoft-com:vml" Requires="v">
                <p:oleObj spid="_x0000_s38973" name="公式" r:id="rId6" imgW="2984500" imgH="444500" progId="Equation.3">
                  <p:embed/>
                </p:oleObj>
              </mc:Choice>
              <mc:Fallback>
                <p:oleObj name="公式" r:id="rId6" imgW="2984500" imgH="444500" progId="Equation.3">
                  <p:embed/>
                  <p:pic>
                    <p:nvPicPr>
                      <p:cNvPr id="0" name="Object 15"/>
                      <p:cNvPicPr>
                        <a:picLocks noGrp="1"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87450" y="4724400"/>
                        <a:ext cx="6480175" cy="965200"/>
                      </a:xfrm>
                      <a:prstGeom prst="rect">
                        <a:avLst/>
                      </a:prstGeom>
                      <a:solidFill>
                        <a:srgbClr val="E9E6E7"/>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6631" name="Rectangle 7"/>
          <p:cNvSpPr>
            <a:spLocks noChangeArrowheads="1"/>
          </p:cNvSpPr>
          <p:nvPr/>
        </p:nvSpPr>
        <p:spPr bwMode="auto">
          <a:xfrm>
            <a:off x="671513" y="1484313"/>
            <a:ext cx="5038725" cy="954087"/>
          </a:xfrm>
          <a:prstGeom prst="rect">
            <a:avLst/>
          </a:prstGeom>
          <a:blipFill>
            <a:blip r:embed="rId8"/>
            <a:tile tx="0" ty="0" sx="100000" sy="100000" flip="none" algn="tl"/>
          </a:blipFill>
          <a:ln w="9525">
            <a:noFill/>
            <a:miter lim="800000"/>
          </a:ln>
          <a:effectLst/>
        </p:spPr>
        <p:txBody>
          <a:bodyPr wrap="none">
            <a:spAutoFit/>
          </a:bodyPr>
          <a:lstStyle/>
          <a:p>
            <a:pPr eaLnBrk="1" hangingPunct="1">
              <a:defRPr/>
            </a:pPr>
            <a:r>
              <a:rPr lang="zh-CN" altLang="en-US" sz="2800" b="1" dirty="0">
                <a:effectLst>
                  <a:outerShdw blurRad="38100" dist="38100" dir="2700000" algn="tl">
                    <a:srgbClr val="C0C0C0"/>
                  </a:outerShdw>
                </a:effectLst>
                <a:latin typeface="Arial" panose="020B0604020202020204" pitchFamily="34" charset="0"/>
              </a:rPr>
              <a:t>（</a:t>
            </a:r>
            <a:r>
              <a:rPr lang="en-US" altLang="zh-CN" sz="2800" b="1" dirty="0">
                <a:effectLst>
                  <a:outerShdw blurRad="38100" dist="38100" dir="2700000" algn="tl">
                    <a:srgbClr val="C0C0C0"/>
                  </a:outerShdw>
                </a:effectLst>
                <a:latin typeface="Arial" panose="020B0604020202020204" pitchFamily="34" charset="0"/>
              </a:rPr>
              <a:t>1</a:t>
            </a:r>
            <a:r>
              <a:rPr lang="zh-CN" altLang="en-US" sz="2800" b="1" dirty="0">
                <a:effectLst>
                  <a:outerShdw blurRad="38100" dist="38100" dir="2700000" algn="tl">
                    <a:srgbClr val="C0C0C0"/>
                  </a:outerShdw>
                </a:effectLst>
                <a:latin typeface="Arial" panose="020B0604020202020204" pitchFamily="34" charset="0"/>
              </a:rPr>
              <a:t>）体积相等，浓度不等时，</a:t>
            </a:r>
            <a:endParaRPr lang="en-US" altLang="zh-CN" sz="2800" b="1" dirty="0">
              <a:effectLst>
                <a:outerShdw blurRad="38100" dist="38100" dir="2700000" algn="tl">
                  <a:srgbClr val="C0C0C0"/>
                </a:outerShdw>
              </a:effectLst>
              <a:latin typeface="Arial" panose="020B0604020202020204" pitchFamily="34" charset="0"/>
            </a:endParaRPr>
          </a:p>
          <a:p>
            <a:pPr eaLnBrk="1" hangingPunct="1">
              <a:defRPr/>
            </a:pPr>
            <a:endParaRPr lang="zh-CN" altLang="en-US" sz="2800" b="1" dirty="0">
              <a:effectLst>
                <a:outerShdw blurRad="38100" dist="38100" dir="2700000" algn="tl">
                  <a:srgbClr val="C0C0C0"/>
                </a:outerShdw>
              </a:effectLst>
              <a:latin typeface="Arial" panose="020B0604020202020204" pitchFamily="34" charset="0"/>
            </a:endParaRPr>
          </a:p>
        </p:txBody>
      </p:sp>
      <p:sp>
        <p:nvSpPr>
          <p:cNvPr id="26635" name="Rectangle 11"/>
          <p:cNvSpPr>
            <a:spLocks noChangeArrowheads="1"/>
          </p:cNvSpPr>
          <p:nvPr/>
        </p:nvSpPr>
        <p:spPr bwMode="auto">
          <a:xfrm>
            <a:off x="704850" y="3789363"/>
            <a:ext cx="6121400" cy="954087"/>
          </a:xfrm>
          <a:prstGeom prst="rect">
            <a:avLst/>
          </a:prstGeom>
          <a:blipFill>
            <a:blip r:embed="rId8"/>
            <a:tile tx="0" ty="0" sx="100000" sy="100000" flip="none" algn="tl"/>
          </a:blipFill>
          <a:ln w="9525">
            <a:noFill/>
            <a:miter lim="800000"/>
          </a:ln>
          <a:effectLst/>
        </p:spPr>
        <p:txBody>
          <a:bodyPr>
            <a:spAutoFit/>
          </a:bodyPr>
          <a:lstStyle/>
          <a:p>
            <a:pPr eaLnBrk="1" hangingPunct="1">
              <a:defRPr/>
            </a:pPr>
            <a:r>
              <a:rPr lang="zh-CN" altLang="en-US" sz="2800" b="1" dirty="0">
                <a:effectLst>
                  <a:outerShdw blurRad="38100" dist="38100" dir="2700000" algn="tl">
                    <a:srgbClr val="C0C0C0"/>
                  </a:outerShdw>
                </a:effectLst>
                <a:latin typeface="Arial" panose="020B0604020202020204" pitchFamily="34" charset="0"/>
              </a:rPr>
              <a:t>（</a:t>
            </a:r>
            <a:r>
              <a:rPr lang="en-US" altLang="zh-CN" sz="2800" b="1" dirty="0">
                <a:effectLst>
                  <a:outerShdw blurRad="38100" dist="38100" dir="2700000" algn="tl">
                    <a:srgbClr val="C0C0C0"/>
                  </a:outerShdw>
                </a:effectLst>
                <a:latin typeface="Arial" panose="020B0604020202020204" pitchFamily="34" charset="0"/>
              </a:rPr>
              <a:t>2</a:t>
            </a:r>
            <a:r>
              <a:rPr lang="zh-CN" altLang="en-US" sz="2800" b="1" dirty="0">
                <a:effectLst>
                  <a:outerShdw blurRad="38100" dist="38100" dir="2700000" algn="tl">
                    <a:srgbClr val="C0C0C0"/>
                  </a:outerShdw>
                </a:effectLst>
                <a:latin typeface="Arial" panose="020B0604020202020204" pitchFamily="34" charset="0"/>
              </a:rPr>
              <a:t>）浓度相等，体积不相等时</a:t>
            </a:r>
          </a:p>
          <a:p>
            <a:pPr eaLnBrk="1" hangingPunct="1">
              <a:defRPr/>
            </a:pPr>
            <a:endParaRPr lang="en-US" altLang="zh-CN" sz="2800" b="1" dirty="0">
              <a:effectLst>
                <a:outerShdw blurRad="38100" dist="38100" dir="2700000" algn="tl">
                  <a:srgbClr val="C0C0C0"/>
                </a:outerShdw>
              </a:effectLst>
              <a:latin typeface="Arial" panose="020B0604020202020204" pitchFamily="34" charset="0"/>
            </a:endParaRPr>
          </a:p>
        </p:txBody>
      </p:sp>
      <p:sp>
        <p:nvSpPr>
          <p:cNvPr id="23558" name="Rectangle 8"/>
          <p:cNvSpPr>
            <a:spLocks noGrp="1" noChangeArrowheads="1"/>
          </p:cNvSpPr>
          <p:nvPr>
            <p:ph type="title"/>
          </p:nvPr>
        </p:nvSpPr>
        <p:spPr>
          <a:xfrm>
            <a:off x="457200" y="274638"/>
            <a:ext cx="8229600" cy="850900"/>
          </a:xfrm>
        </p:spPr>
        <p:txBody>
          <a:bodyPr/>
          <a:lstStyle/>
          <a:p>
            <a:pPr eaLnBrk="1" hangingPunct="1"/>
            <a:r>
              <a:rPr lang="zh-CN" altLang="en-US" sz="3600" b="1" dirty="0">
                <a:solidFill>
                  <a:schemeClr val="tx1"/>
                </a:solidFill>
                <a:latin typeface="Times New Roman" panose="02020603050405020304" pitchFamily="18" charset="0"/>
              </a:rPr>
              <a:t>缓冲溶液的</a:t>
            </a:r>
            <a:r>
              <a:rPr kumimoji="1" lang="en-US" altLang="zh-CN" sz="3600" b="1" dirty="0">
                <a:latin typeface="Times New Roman" panose="02020603050405020304" pitchFamily="18" charset="0"/>
                <a:ea typeface="楷体_GB2312" pitchFamily="49" charset="-122"/>
              </a:rPr>
              <a:t>pH</a:t>
            </a:r>
            <a:r>
              <a:rPr lang="zh-CN" altLang="en-US" sz="3600" b="1" dirty="0">
                <a:solidFill>
                  <a:schemeClr val="tx1"/>
                </a:solidFill>
                <a:latin typeface="Times New Roman" panose="02020603050405020304" pitchFamily="18" charset="0"/>
              </a:rPr>
              <a:t>计算</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6631"/>
                                        </p:tgtEl>
                                        <p:attrNameLst>
                                          <p:attrName>style.visibility</p:attrName>
                                        </p:attrNameLst>
                                      </p:cBhvr>
                                      <p:to>
                                        <p:strVal val="visible"/>
                                      </p:to>
                                    </p:set>
                                    <p:anim calcmode="lin" valueType="num">
                                      <p:cBhvr additive="base">
                                        <p:cTn id="7" dur="500" fill="hold"/>
                                        <p:tgtEl>
                                          <p:spTgt spid="26631"/>
                                        </p:tgtEl>
                                        <p:attrNameLst>
                                          <p:attrName>ppt_x</p:attrName>
                                        </p:attrNameLst>
                                      </p:cBhvr>
                                      <p:tavLst>
                                        <p:tav tm="0">
                                          <p:val>
                                            <p:strVal val="#ppt_x"/>
                                          </p:val>
                                        </p:tav>
                                        <p:tav tm="100000">
                                          <p:val>
                                            <p:strVal val="#ppt_x"/>
                                          </p:val>
                                        </p:tav>
                                      </p:tavLst>
                                    </p:anim>
                                    <p:anim calcmode="lin" valueType="num">
                                      <p:cBhvr additive="base">
                                        <p:cTn id="8" dur="500" fill="hold"/>
                                        <p:tgtEl>
                                          <p:spTgt spid="2663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7" presetClass="entr" presetSubtype="10" fill="hold" nodeType="clickEffect">
                                  <p:stCondLst>
                                    <p:cond delay="0"/>
                                  </p:stCondLst>
                                  <p:childTnLst>
                                    <p:set>
                                      <p:cBhvr>
                                        <p:cTn id="12" dur="1" fill="hold">
                                          <p:stCondLst>
                                            <p:cond delay="0"/>
                                          </p:stCondLst>
                                        </p:cTn>
                                        <p:tgtEl>
                                          <p:spTgt spid="26632"/>
                                        </p:tgtEl>
                                        <p:attrNameLst>
                                          <p:attrName>style.visibility</p:attrName>
                                        </p:attrNameLst>
                                      </p:cBhvr>
                                      <p:to>
                                        <p:strVal val="visible"/>
                                      </p:to>
                                    </p:set>
                                    <p:anim calcmode="lin" valueType="num">
                                      <p:cBhvr>
                                        <p:cTn id="13" dur="500" fill="hold"/>
                                        <p:tgtEl>
                                          <p:spTgt spid="26632"/>
                                        </p:tgtEl>
                                        <p:attrNameLst>
                                          <p:attrName>ppt_w</p:attrName>
                                        </p:attrNameLst>
                                      </p:cBhvr>
                                      <p:tavLst>
                                        <p:tav tm="0">
                                          <p:val>
                                            <p:fltVal val="0"/>
                                          </p:val>
                                        </p:tav>
                                        <p:tav tm="100000">
                                          <p:val>
                                            <p:strVal val="#ppt_w"/>
                                          </p:val>
                                        </p:tav>
                                      </p:tavLst>
                                    </p:anim>
                                    <p:anim calcmode="lin" valueType="num">
                                      <p:cBhvr>
                                        <p:cTn id="14" dur="500" fill="hold"/>
                                        <p:tgtEl>
                                          <p:spTgt spid="26632"/>
                                        </p:tgtEl>
                                        <p:attrNameLst>
                                          <p:attrName>ppt_h</p:attrName>
                                        </p:attrNameLst>
                                      </p:cBhvr>
                                      <p:tavLst>
                                        <p:tav tm="0">
                                          <p:val>
                                            <p:strVal val="#ppt_h"/>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6635"/>
                                        </p:tgtEl>
                                        <p:attrNameLst>
                                          <p:attrName>style.visibility</p:attrName>
                                        </p:attrNameLst>
                                      </p:cBhvr>
                                      <p:to>
                                        <p:strVal val="visible"/>
                                      </p:to>
                                    </p:set>
                                    <p:anim calcmode="lin" valueType="num">
                                      <p:cBhvr additive="base">
                                        <p:cTn id="19" dur="500" fill="hold"/>
                                        <p:tgtEl>
                                          <p:spTgt spid="26635"/>
                                        </p:tgtEl>
                                        <p:attrNameLst>
                                          <p:attrName>ppt_x</p:attrName>
                                        </p:attrNameLst>
                                      </p:cBhvr>
                                      <p:tavLst>
                                        <p:tav tm="0">
                                          <p:val>
                                            <p:strVal val="#ppt_x"/>
                                          </p:val>
                                        </p:tav>
                                        <p:tav tm="100000">
                                          <p:val>
                                            <p:strVal val="#ppt_x"/>
                                          </p:val>
                                        </p:tav>
                                      </p:tavLst>
                                    </p:anim>
                                    <p:anim calcmode="lin" valueType="num">
                                      <p:cBhvr additive="base">
                                        <p:cTn id="20" dur="500" fill="hold"/>
                                        <p:tgtEl>
                                          <p:spTgt spid="2663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7" presetClass="entr" presetSubtype="10" fill="hold" nodeType="clickEffect">
                                  <p:stCondLst>
                                    <p:cond delay="0"/>
                                  </p:stCondLst>
                                  <p:childTnLst>
                                    <p:set>
                                      <p:cBhvr>
                                        <p:cTn id="24" dur="1" fill="hold">
                                          <p:stCondLst>
                                            <p:cond delay="0"/>
                                          </p:stCondLst>
                                        </p:cTn>
                                        <p:tgtEl>
                                          <p:spTgt spid="26639"/>
                                        </p:tgtEl>
                                        <p:attrNameLst>
                                          <p:attrName>style.visibility</p:attrName>
                                        </p:attrNameLst>
                                      </p:cBhvr>
                                      <p:to>
                                        <p:strVal val="visible"/>
                                      </p:to>
                                    </p:set>
                                    <p:anim calcmode="lin" valueType="num">
                                      <p:cBhvr>
                                        <p:cTn id="25" dur="500" fill="hold"/>
                                        <p:tgtEl>
                                          <p:spTgt spid="26639"/>
                                        </p:tgtEl>
                                        <p:attrNameLst>
                                          <p:attrName>ppt_w</p:attrName>
                                        </p:attrNameLst>
                                      </p:cBhvr>
                                      <p:tavLst>
                                        <p:tav tm="0">
                                          <p:val>
                                            <p:fltVal val="0"/>
                                          </p:val>
                                        </p:tav>
                                        <p:tav tm="100000">
                                          <p:val>
                                            <p:strVal val="#ppt_w"/>
                                          </p:val>
                                        </p:tav>
                                      </p:tavLst>
                                    </p:anim>
                                    <p:anim calcmode="lin" valueType="num">
                                      <p:cBhvr>
                                        <p:cTn id="26" dur="500" fill="hold"/>
                                        <p:tgtEl>
                                          <p:spTgt spid="26639"/>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31" grpId="0" animBg="1"/>
      <p:bldP spid="26635"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xmlns="" id="{27DF080D-7E83-4267-BD18-7EC9A78F0601}"/>
              </a:ext>
            </a:extLst>
          </p:cNvPr>
          <p:cNvSpPr>
            <a:spLocks noGrp="1" noChangeArrowheads="1"/>
          </p:cNvSpPr>
          <p:nvPr>
            <p:ph type="title"/>
          </p:nvPr>
        </p:nvSpPr>
        <p:spPr>
          <a:xfrm>
            <a:off x="683568" y="-12342"/>
            <a:ext cx="6999287" cy="892175"/>
          </a:xfrm>
        </p:spPr>
        <p:txBody>
          <a:bodyPr>
            <a:normAutofit/>
          </a:bodyPr>
          <a:lstStyle/>
          <a:p>
            <a:pPr algn="ctr" eaLnBrk="1" hangingPunct="1"/>
            <a:r>
              <a:rPr lang="zh-CN" altLang="en-US" sz="4000" b="1" dirty="0">
                <a:solidFill>
                  <a:srgbClr val="C00000"/>
                </a:solidFill>
                <a:latin typeface="Times New Roman" panose="02020603050405020304" pitchFamily="18" charset="0"/>
              </a:rPr>
              <a:t>二、缓冲容量和缓冲范围</a:t>
            </a:r>
          </a:p>
        </p:txBody>
      </p:sp>
      <p:sp>
        <p:nvSpPr>
          <p:cNvPr id="28675" name="Rectangle 4">
            <a:extLst>
              <a:ext uri="{FF2B5EF4-FFF2-40B4-BE49-F238E27FC236}">
                <a16:creationId xmlns:a16="http://schemas.microsoft.com/office/drawing/2014/main" xmlns="" id="{7D4803CF-C41C-4919-BE1C-E8A678D883BB}"/>
              </a:ext>
            </a:extLst>
          </p:cNvPr>
          <p:cNvSpPr>
            <a:spLocks noChangeArrowheads="1"/>
          </p:cNvSpPr>
          <p:nvPr/>
        </p:nvSpPr>
        <p:spPr bwMode="auto">
          <a:xfrm>
            <a:off x="254104" y="821867"/>
            <a:ext cx="8229600" cy="743665"/>
          </a:xfrm>
          <a:prstGeom prst="rect">
            <a:avLst/>
          </a:prstGeom>
          <a:noFill/>
          <a:ln>
            <a:noFill/>
          </a:ln>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50000"/>
              </a:lnSpc>
              <a:defRPr/>
            </a:pPr>
            <a:r>
              <a:rPr kumimoji="1" lang="zh-CN" altLang="en-US" sz="3200" b="1" dirty="0">
                <a:solidFill>
                  <a:srgbClr val="990033"/>
                </a:solidFill>
                <a:latin typeface="Times New Roman" panose="02020603050405020304" pitchFamily="18" charset="0"/>
                <a:ea typeface="楷体_GB2312" pitchFamily="49" charset="-122"/>
              </a:rPr>
              <a:t>缓冲容量：</a:t>
            </a:r>
            <a:r>
              <a:rPr kumimoji="1" lang="zh-CN" altLang="en-US" sz="3200" b="1" dirty="0">
                <a:latin typeface="Times New Roman" panose="02020603050405020304" pitchFamily="18" charset="0"/>
                <a:ea typeface="楷体_GB2312" pitchFamily="49" charset="-122"/>
              </a:rPr>
              <a:t>衡量缓冲溶液</a:t>
            </a:r>
            <a:r>
              <a:rPr kumimoji="1" lang="zh-CN" altLang="en-US" sz="3200" b="1" dirty="0">
                <a:solidFill>
                  <a:srgbClr val="7030A0"/>
                </a:solidFill>
                <a:effectLst>
                  <a:outerShdw blurRad="38100" dist="38100" dir="2700000" algn="tl">
                    <a:srgbClr val="000000">
                      <a:alpha val="43137"/>
                    </a:srgbClr>
                  </a:outerShdw>
                </a:effectLst>
                <a:latin typeface="Times New Roman" panose="02020603050405020304" pitchFamily="18" charset="0"/>
                <a:ea typeface="楷体_GB2312" pitchFamily="49" charset="-122"/>
              </a:rPr>
              <a:t>缓冲能力</a:t>
            </a:r>
            <a:r>
              <a:rPr kumimoji="1" lang="zh-CN" altLang="en-US" sz="3200" b="1" dirty="0">
                <a:latin typeface="Times New Roman" panose="02020603050405020304" pitchFamily="18" charset="0"/>
                <a:ea typeface="楷体_GB2312" pitchFamily="49" charset="-122"/>
              </a:rPr>
              <a:t>的尺度。</a:t>
            </a:r>
          </a:p>
        </p:txBody>
      </p:sp>
      <p:graphicFrame>
        <p:nvGraphicFramePr>
          <p:cNvPr id="6" name="Object 5">
            <a:extLst>
              <a:ext uri="{FF2B5EF4-FFF2-40B4-BE49-F238E27FC236}">
                <a16:creationId xmlns:a16="http://schemas.microsoft.com/office/drawing/2014/main" xmlns="" id="{0C39FD75-C763-46DA-9670-C250B9678DF7}"/>
              </a:ext>
            </a:extLst>
          </p:cNvPr>
          <p:cNvGraphicFramePr>
            <a:graphicFrameLocks noChangeAspect="1"/>
          </p:cNvGraphicFramePr>
          <p:nvPr>
            <p:extLst>
              <p:ext uri="{D42A27DB-BD31-4B8C-83A1-F6EECF244321}">
                <p14:modId xmlns:p14="http://schemas.microsoft.com/office/powerpoint/2010/main" val="45993850"/>
              </p:ext>
            </p:extLst>
          </p:nvPr>
        </p:nvGraphicFramePr>
        <p:xfrm>
          <a:off x="1619672" y="1604475"/>
          <a:ext cx="4824413" cy="1308100"/>
        </p:xfrm>
        <a:graphic>
          <a:graphicData uri="http://schemas.openxmlformats.org/presentationml/2006/ole">
            <mc:AlternateContent xmlns:mc="http://schemas.openxmlformats.org/markup-compatibility/2006">
              <mc:Choice xmlns:v="urn:schemas-microsoft-com:vml" Requires="v">
                <p:oleObj spid="_x0000_s64527" name="公式" r:id="rId4" imgW="1638367" imgH="409597" progId="Equation.3">
                  <p:embed/>
                </p:oleObj>
              </mc:Choice>
              <mc:Fallback>
                <p:oleObj name="公式" r:id="rId4" imgW="1638367" imgH="409597" progId="Equation.3">
                  <p:embed/>
                  <p:pic>
                    <p:nvPicPr>
                      <p:cNvPr id="9" name="Object 5">
                        <a:extLst>
                          <a:ext uri="{FF2B5EF4-FFF2-40B4-BE49-F238E27FC236}">
                            <a16:creationId xmlns:a16="http://schemas.microsoft.com/office/drawing/2014/main" xmlns="" id="{1244D864-3037-459A-9852-74FF8A3BC17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19672" y="1604475"/>
                        <a:ext cx="4824413" cy="1308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 name="Text Box 4">
            <a:extLst>
              <a:ext uri="{FF2B5EF4-FFF2-40B4-BE49-F238E27FC236}">
                <a16:creationId xmlns:a16="http://schemas.microsoft.com/office/drawing/2014/main" xmlns="" id="{086573BA-C707-469C-9288-2DCC6623BA30}"/>
              </a:ext>
            </a:extLst>
          </p:cNvPr>
          <p:cNvSpPr txBox="1">
            <a:spLocks noChangeArrowheads="1"/>
          </p:cNvSpPr>
          <p:nvPr/>
        </p:nvSpPr>
        <p:spPr bwMode="auto">
          <a:xfrm>
            <a:off x="331142" y="3016027"/>
            <a:ext cx="7704138" cy="1257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90488" tIns="44450" rIns="90488" bIns="4445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50000"/>
              </a:spcBef>
            </a:pPr>
            <a:r>
              <a:rPr lang="zh-CN" altLang="en-US" sz="3200" b="1" dirty="0">
                <a:solidFill>
                  <a:srgbClr val="800000"/>
                </a:solidFill>
                <a:ea typeface="楷体_GB2312" pitchFamily="49" charset="-122"/>
              </a:rPr>
              <a:t>结论：缓冲容量与缓冲比、缓冲体系总浓度有关。</a:t>
            </a:r>
          </a:p>
        </p:txBody>
      </p:sp>
      <p:sp>
        <p:nvSpPr>
          <p:cNvPr id="11" name="Text Box 5">
            <a:extLst>
              <a:ext uri="{FF2B5EF4-FFF2-40B4-BE49-F238E27FC236}">
                <a16:creationId xmlns:a16="http://schemas.microsoft.com/office/drawing/2014/main" xmlns="" id="{DD18E9D4-0EAE-4286-952E-C10DD3E2A174}"/>
              </a:ext>
            </a:extLst>
          </p:cNvPr>
          <p:cNvSpPr txBox="1">
            <a:spLocks noChangeArrowheads="1"/>
          </p:cNvSpPr>
          <p:nvPr/>
        </p:nvSpPr>
        <p:spPr bwMode="auto">
          <a:xfrm>
            <a:off x="575469" y="4276889"/>
            <a:ext cx="7993062" cy="579438"/>
          </a:xfrm>
          <a:prstGeom prst="rect">
            <a:avLst/>
          </a:prstGeom>
          <a:noFill/>
          <a:ln w="9525">
            <a:noFill/>
            <a:miter lim="800000"/>
            <a:headEnd/>
            <a:tailEnd/>
          </a:ln>
          <a:effectLst/>
        </p:spPr>
        <p:txBody>
          <a:bodyPr>
            <a:spAutoFit/>
          </a:bodyPr>
          <a:lstStyle/>
          <a:p>
            <a:pPr eaLnBrk="1" hangingPunct="1">
              <a:spcBef>
                <a:spcPct val="50000"/>
              </a:spcBef>
              <a:defRPr/>
            </a:pPr>
            <a:r>
              <a:rPr lang="zh-CN" altLang="en-US" sz="3200" b="1" dirty="0">
                <a:latin typeface="Tahoma" pitchFamily="34" charset="0"/>
              </a:rPr>
              <a:t>对比：   </a:t>
            </a:r>
            <a:r>
              <a:rPr lang="en-US" altLang="zh-CN" sz="3200" b="1" dirty="0">
                <a:solidFill>
                  <a:srgbClr val="000066"/>
                </a:solidFill>
                <a:latin typeface="Times New Roman" pitchFamily="18" charset="0"/>
              </a:rPr>
              <a:t>pH = </a:t>
            </a:r>
            <a:r>
              <a:rPr lang="en-US" altLang="zh-CN" sz="3200" b="1" dirty="0" err="1">
                <a:solidFill>
                  <a:srgbClr val="000066"/>
                </a:solidFill>
                <a:latin typeface="Times New Roman" pitchFamily="18" charset="0"/>
              </a:rPr>
              <a:t>p</a:t>
            </a:r>
            <a:r>
              <a:rPr lang="en-US" altLang="zh-CN" sz="3200" b="1" i="1" dirty="0" err="1">
                <a:solidFill>
                  <a:srgbClr val="000066"/>
                </a:solidFill>
                <a:latin typeface="Times New Roman" pitchFamily="18" charset="0"/>
              </a:rPr>
              <a:t>K</a:t>
            </a:r>
            <a:r>
              <a:rPr lang="en-US" altLang="zh-CN" sz="3200" b="1" baseline="-25000" dirty="0" err="1">
                <a:solidFill>
                  <a:srgbClr val="000066"/>
                </a:solidFill>
                <a:latin typeface="Times New Roman" pitchFamily="18" charset="0"/>
              </a:rPr>
              <a:t>a</a:t>
            </a:r>
            <a:r>
              <a:rPr lang="en-US" altLang="zh-CN" sz="3200" b="1" dirty="0">
                <a:solidFill>
                  <a:srgbClr val="000066"/>
                </a:solidFill>
                <a:latin typeface="Times New Roman" pitchFamily="18" charset="0"/>
              </a:rPr>
              <a:t> + lg </a:t>
            </a:r>
            <a:r>
              <a:rPr lang="en-US" altLang="zh-CN" sz="3200" b="1" dirty="0">
                <a:solidFill>
                  <a:srgbClr val="000066"/>
                </a:solidFill>
                <a:effectLst>
                  <a:outerShdw blurRad="38100" dist="38100" dir="2700000" algn="tl">
                    <a:srgbClr val="C0C0C0"/>
                  </a:outerShdw>
                </a:effectLst>
                <a:latin typeface="Times New Roman" pitchFamily="18" charset="0"/>
              </a:rPr>
              <a:t>([B</a:t>
            </a:r>
            <a:r>
              <a:rPr lang="en-US" altLang="zh-CN" sz="3200" b="1" baseline="30000" dirty="0">
                <a:solidFill>
                  <a:srgbClr val="000066"/>
                </a:solidFill>
                <a:effectLst>
                  <a:outerShdw blurRad="38100" dist="38100" dir="2700000" algn="tl">
                    <a:srgbClr val="C0C0C0"/>
                  </a:outerShdw>
                </a:effectLst>
                <a:latin typeface="Times New Roman" pitchFamily="18" charset="0"/>
              </a:rPr>
              <a:t>-</a:t>
            </a:r>
            <a:r>
              <a:rPr lang="en-US" altLang="zh-CN" sz="3200" b="1" dirty="0">
                <a:solidFill>
                  <a:srgbClr val="000066"/>
                </a:solidFill>
                <a:effectLst>
                  <a:outerShdw blurRad="38100" dist="38100" dir="2700000" algn="tl">
                    <a:srgbClr val="C0C0C0"/>
                  </a:outerShdw>
                </a:effectLst>
                <a:latin typeface="Times New Roman" pitchFamily="18" charset="0"/>
              </a:rPr>
              <a:t>]/[HB])</a:t>
            </a:r>
            <a:r>
              <a:rPr lang="en-US" altLang="zh-CN" sz="3200" b="1" dirty="0">
                <a:solidFill>
                  <a:schemeClr val="hlink"/>
                </a:solidFill>
                <a:latin typeface="Times New Roman" pitchFamily="18" charset="0"/>
              </a:rPr>
              <a:t> </a:t>
            </a:r>
          </a:p>
        </p:txBody>
      </p:sp>
      <p:sp>
        <p:nvSpPr>
          <p:cNvPr id="12" name="Text Box 6">
            <a:extLst>
              <a:ext uri="{FF2B5EF4-FFF2-40B4-BE49-F238E27FC236}">
                <a16:creationId xmlns:a16="http://schemas.microsoft.com/office/drawing/2014/main" xmlns="" id="{BD119212-85C4-4E39-AF8E-94E0433E1944}"/>
              </a:ext>
            </a:extLst>
          </p:cNvPr>
          <p:cNvSpPr txBox="1">
            <a:spLocks noChangeArrowheads="1"/>
          </p:cNvSpPr>
          <p:nvPr/>
        </p:nvSpPr>
        <p:spPr bwMode="auto">
          <a:xfrm>
            <a:off x="520804" y="4963806"/>
            <a:ext cx="7696200" cy="579438"/>
          </a:xfrm>
          <a:prstGeom prst="rect">
            <a:avLst/>
          </a:prstGeom>
          <a:solidFill>
            <a:srgbClr val="FFC0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3200" b="1" dirty="0">
                <a:latin typeface="Tahoma" panose="020B0604030504040204" pitchFamily="34" charset="0"/>
              </a:rPr>
              <a:t>缓冲比既决定</a:t>
            </a:r>
            <a:r>
              <a:rPr lang="en-US" altLang="zh-CN" sz="3200" b="1" dirty="0">
                <a:latin typeface="Tahoma" panose="020B0604030504040204" pitchFamily="34" charset="0"/>
              </a:rPr>
              <a:t>pH</a:t>
            </a:r>
            <a:r>
              <a:rPr lang="zh-CN" altLang="en-US" sz="3200" b="1" dirty="0">
                <a:latin typeface="Tahoma" panose="020B0604030504040204" pitchFamily="34" charset="0"/>
              </a:rPr>
              <a:t>值，又决定缓冲容量！！</a:t>
            </a:r>
          </a:p>
        </p:txBody>
      </p:sp>
      <p:sp>
        <p:nvSpPr>
          <p:cNvPr id="13" name="Rectangle 5">
            <a:extLst>
              <a:ext uri="{FF2B5EF4-FFF2-40B4-BE49-F238E27FC236}">
                <a16:creationId xmlns:a16="http://schemas.microsoft.com/office/drawing/2014/main" xmlns="" id="{2B559FF3-E28A-4074-83C7-15CC7A8560AC}"/>
              </a:ext>
            </a:extLst>
          </p:cNvPr>
          <p:cNvSpPr>
            <a:spLocks noChangeArrowheads="1"/>
          </p:cNvSpPr>
          <p:nvPr/>
        </p:nvSpPr>
        <p:spPr bwMode="auto">
          <a:xfrm>
            <a:off x="971600" y="5650723"/>
            <a:ext cx="57150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3600" b="1" dirty="0">
                <a:latin typeface="Times New Roman" panose="02020603050405020304" pitchFamily="18" charset="0"/>
              </a:rPr>
              <a:t>缓冲范围：  </a:t>
            </a:r>
            <a:r>
              <a:rPr kumimoji="1" lang="zh-CN" altLang="en-US" sz="3600" b="1" dirty="0">
                <a:solidFill>
                  <a:srgbClr val="A50021"/>
                </a:solidFill>
                <a:latin typeface="Times New Roman" panose="02020603050405020304" pitchFamily="18" charset="0"/>
              </a:rPr>
              <a:t> </a:t>
            </a:r>
            <a:r>
              <a:rPr kumimoji="1" lang="en-US" altLang="zh-CN" sz="3600" b="1" dirty="0">
                <a:solidFill>
                  <a:srgbClr val="990033"/>
                </a:solidFill>
                <a:latin typeface="Times New Roman" panose="02020603050405020304" pitchFamily="18" charset="0"/>
              </a:rPr>
              <a:t>pH=p</a:t>
            </a:r>
            <a:r>
              <a:rPr kumimoji="1" lang="en-US" altLang="zh-CN" sz="3600" b="1" i="1" dirty="0">
                <a:solidFill>
                  <a:srgbClr val="990033"/>
                </a:solidFill>
                <a:latin typeface="Times New Roman" panose="02020603050405020304" pitchFamily="18" charset="0"/>
              </a:rPr>
              <a:t>K</a:t>
            </a:r>
            <a:r>
              <a:rPr kumimoji="1" lang="en-US" altLang="zh-CN" sz="3600" b="1" baseline="-30000" dirty="0">
                <a:solidFill>
                  <a:srgbClr val="990033"/>
                </a:solidFill>
                <a:latin typeface="Times New Roman" panose="02020603050405020304" pitchFamily="18" charset="0"/>
              </a:rPr>
              <a:t>a</a:t>
            </a:r>
            <a:r>
              <a:rPr kumimoji="1" lang="en-US" altLang="zh-CN" sz="3600" b="1" baseline="30000" dirty="0">
                <a:solidFill>
                  <a:srgbClr val="990033"/>
                </a:solidFill>
                <a:latin typeface="Times New Roman" panose="02020603050405020304" pitchFamily="18" charset="0"/>
              </a:rPr>
              <a:t>θ</a:t>
            </a:r>
            <a:r>
              <a:rPr kumimoji="1" lang="en-US" altLang="zh-CN" sz="3600" b="1" dirty="0">
                <a:solidFill>
                  <a:srgbClr val="990033"/>
                </a:solidFill>
                <a:latin typeface="Times New Roman" panose="02020603050405020304" pitchFamily="18" charset="0"/>
              </a:rPr>
              <a:t>±1</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7" presetClass="entr" presetSubtype="10" fill="hold" grpId="0" nodeType="clickEffect">
                                  <p:stCondLst>
                                    <p:cond delay="0"/>
                                  </p:stCondLst>
                                  <p:childTnLst>
                                    <p:set>
                                      <p:cBhvr>
                                        <p:cTn id="11" dur="1" fill="hold">
                                          <p:stCondLst>
                                            <p:cond delay="0"/>
                                          </p:stCondLst>
                                        </p:cTn>
                                        <p:tgtEl>
                                          <p:spTgt spid="11">
                                            <p:txEl>
                                              <p:pRg st="0" end="0"/>
                                            </p:txEl>
                                          </p:spTgt>
                                        </p:tgtEl>
                                        <p:attrNameLst>
                                          <p:attrName>style.visibility</p:attrName>
                                        </p:attrNameLst>
                                      </p:cBhvr>
                                      <p:to>
                                        <p:strVal val="visible"/>
                                      </p:to>
                                    </p:set>
                                    <p:anim calcmode="lin" valueType="num">
                                      <p:cBhvr>
                                        <p:cTn id="12" dur="500" fill="hold"/>
                                        <p:tgtEl>
                                          <p:spTgt spid="11">
                                            <p:txEl>
                                              <p:pRg st="0" end="0"/>
                                            </p:txEl>
                                          </p:spTgt>
                                        </p:tgtEl>
                                        <p:attrNameLst>
                                          <p:attrName>ppt_w</p:attrName>
                                        </p:attrNameLst>
                                      </p:cBhvr>
                                      <p:tavLst>
                                        <p:tav tm="0">
                                          <p:val>
                                            <p:fltVal val="0"/>
                                          </p:val>
                                        </p:tav>
                                        <p:tav tm="100000">
                                          <p:val>
                                            <p:strVal val="#ppt_w"/>
                                          </p:val>
                                        </p:tav>
                                      </p:tavLst>
                                    </p:anim>
                                    <p:anim calcmode="lin" valueType="num">
                                      <p:cBhvr>
                                        <p:cTn id="13" dur="500" fill="hold"/>
                                        <p:tgtEl>
                                          <p:spTgt spid="11">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12"/>
                                        </p:tgtEl>
                                        <p:attrNameLst>
                                          <p:attrName>style.visibility</p:attrName>
                                        </p:attrNameLst>
                                      </p:cBhvr>
                                      <p:to>
                                        <p:strVal val="visible"/>
                                      </p:to>
                                    </p:set>
                                    <p:anim calcmode="lin" valueType="num">
                                      <p:cBhvr additive="base">
                                        <p:cTn id="18" dur="500" fill="hold"/>
                                        <p:tgtEl>
                                          <p:spTgt spid="12"/>
                                        </p:tgtEl>
                                        <p:attrNameLst>
                                          <p:attrName>ppt_x</p:attrName>
                                        </p:attrNameLst>
                                      </p:cBhvr>
                                      <p:tavLst>
                                        <p:tav tm="0">
                                          <p:val>
                                            <p:strVal val="#ppt_x"/>
                                          </p:val>
                                        </p:tav>
                                        <p:tav tm="100000">
                                          <p:val>
                                            <p:strVal val="#ppt_x"/>
                                          </p:val>
                                        </p:tav>
                                      </p:tavLst>
                                    </p:anim>
                                    <p:anim calcmode="lin" valueType="num">
                                      <p:cBhvr additive="base">
                                        <p:cTn id="19"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13"/>
                                        </p:tgtEl>
                                        <p:attrNameLst>
                                          <p:attrName>style.visibility</p:attrName>
                                        </p:attrNameLst>
                                      </p:cBhvr>
                                      <p:to>
                                        <p:strVal val="visible"/>
                                      </p:to>
                                    </p:set>
                                    <p:anim calcmode="lin" valueType="num">
                                      <p:cBhvr additive="base">
                                        <p:cTn id="24" dur="500" fill="hold"/>
                                        <p:tgtEl>
                                          <p:spTgt spid="13"/>
                                        </p:tgtEl>
                                        <p:attrNameLst>
                                          <p:attrName>ppt_x</p:attrName>
                                        </p:attrNameLst>
                                      </p:cBhvr>
                                      <p:tavLst>
                                        <p:tav tm="0">
                                          <p:val>
                                            <p:strVal val="#ppt_x"/>
                                          </p:val>
                                        </p:tav>
                                        <p:tav tm="100000">
                                          <p:val>
                                            <p:strVal val="#ppt_x"/>
                                          </p:val>
                                        </p:tav>
                                      </p:tavLst>
                                    </p:anim>
                                    <p:anim calcmode="lin" valueType="num">
                                      <p:cBhvr additive="base">
                                        <p:cTn id="25"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build="p"/>
      <p:bldP spid="12" grpId="0" animBg="1"/>
      <p:bldP spid="13"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
          </p:nvPr>
        </p:nvSpPr>
        <p:spPr>
          <a:xfrm>
            <a:off x="457200" y="1218456"/>
            <a:ext cx="8281988" cy="1936540"/>
          </a:xfrm>
        </p:spPr>
        <p:txBody>
          <a:bodyPr/>
          <a:lstStyle/>
          <a:p>
            <a:pPr marL="0" marR="0" indent="0" algn="l" fontAlgn="b">
              <a:lnSpc>
                <a:spcPct val="200000"/>
              </a:lnSpc>
              <a:spcBef>
                <a:spcPts val="0"/>
              </a:spcBef>
              <a:spcAft>
                <a:spcPts val="0"/>
              </a:spcAft>
              <a:buNone/>
            </a:pPr>
            <a:r>
              <a:rPr lang="en-US" altLang="zh-CN" sz="2000" b="1" kern="100" dirty="0">
                <a:effectLst/>
                <a:latin typeface="Times New Roman" panose="02020603050405020304" pitchFamily="18" charset="0"/>
                <a:ea typeface="宋体" panose="02010600030101010101" pitchFamily="2" charset="-122"/>
                <a:cs typeface="Times New Roman" panose="02020603050405020304" pitchFamily="18" charset="0"/>
              </a:rPr>
              <a:t>1</a:t>
            </a:r>
            <a:r>
              <a:rPr lang="zh-CN" altLang="en-US" sz="2000" b="1" kern="100" dirty="0">
                <a:effectLst/>
                <a:latin typeface="宋体" panose="02010600030101010101" pitchFamily="2" charset="-122"/>
                <a:ea typeface="宋体" panose="02010600030101010101" pitchFamily="2" charset="-122"/>
              </a:rPr>
              <a:t>、</a:t>
            </a:r>
            <a:r>
              <a:rPr lang="en-US" altLang="zh-CN" sz="2000" b="1" kern="100" dirty="0">
                <a:effectLst/>
                <a:latin typeface="Times New Roman" panose="02020603050405020304" pitchFamily="18" charset="0"/>
                <a:ea typeface="宋体" panose="02010600030101010101" pitchFamily="2" charset="-122"/>
              </a:rPr>
              <a:t>0.30mol·L</a:t>
            </a:r>
            <a:r>
              <a:rPr lang="en-US" altLang="zh-CN" sz="2000" b="1" kern="100" baseline="30000" dirty="0">
                <a:effectLst/>
                <a:latin typeface="Times New Roman" panose="02020603050405020304" pitchFamily="18" charset="0"/>
                <a:ea typeface="宋体" panose="02010600030101010101" pitchFamily="2" charset="-122"/>
              </a:rPr>
              <a:t>-1</a:t>
            </a:r>
            <a:r>
              <a:rPr lang="zh-CN" altLang="en-US" sz="2000" b="1" kern="100" dirty="0">
                <a:effectLst/>
                <a:latin typeface="宋体" panose="02010600030101010101" pitchFamily="2" charset="-122"/>
                <a:ea typeface="宋体" panose="02010600030101010101" pitchFamily="2" charset="-122"/>
              </a:rPr>
              <a:t>的</a:t>
            </a:r>
            <a:r>
              <a:rPr lang="en-US" altLang="zh-CN" sz="2000" b="1" kern="100" dirty="0">
                <a:effectLst/>
                <a:latin typeface="Times New Roman" panose="02020603050405020304" pitchFamily="18" charset="0"/>
                <a:ea typeface="宋体" panose="02010600030101010101" pitchFamily="2" charset="-122"/>
              </a:rPr>
              <a:t>NH</a:t>
            </a:r>
            <a:r>
              <a:rPr lang="en-US" altLang="zh-CN" sz="2000" b="1" kern="100" baseline="-25000" dirty="0">
                <a:effectLst/>
                <a:latin typeface="Times New Roman" panose="02020603050405020304" pitchFamily="18" charset="0"/>
                <a:ea typeface="宋体" panose="02010600030101010101" pitchFamily="2" charset="-122"/>
              </a:rPr>
              <a:t>3</a:t>
            </a:r>
            <a:r>
              <a:rPr lang="en-US" altLang="zh-CN" sz="2000" b="1" kern="100" dirty="0">
                <a:effectLst/>
                <a:latin typeface="Times New Roman" panose="02020603050405020304" pitchFamily="18" charset="0"/>
                <a:ea typeface="宋体" panose="02010600030101010101" pitchFamily="2" charset="-122"/>
              </a:rPr>
              <a:t>·H</a:t>
            </a:r>
            <a:r>
              <a:rPr lang="en-US" altLang="zh-CN" sz="2000" b="1" kern="100" baseline="-25000" dirty="0">
                <a:effectLst/>
                <a:latin typeface="Times New Roman" panose="02020603050405020304" pitchFamily="18" charset="0"/>
                <a:ea typeface="宋体" panose="02010600030101010101" pitchFamily="2" charset="-122"/>
              </a:rPr>
              <a:t>2</a:t>
            </a:r>
            <a:r>
              <a:rPr lang="en-US" altLang="zh-CN" sz="2000" b="1" kern="100" dirty="0">
                <a:effectLst/>
                <a:latin typeface="Times New Roman" panose="02020603050405020304" pitchFamily="18" charset="0"/>
                <a:ea typeface="宋体" panose="02010600030101010101" pitchFamily="2" charset="-122"/>
              </a:rPr>
              <a:t>O</a:t>
            </a:r>
            <a:r>
              <a:rPr lang="zh-CN" altLang="en-US" sz="2000" b="1" kern="100" dirty="0">
                <a:effectLst/>
                <a:latin typeface="宋体" panose="02010600030101010101" pitchFamily="2" charset="-122"/>
                <a:ea typeface="宋体" panose="02010600030101010101" pitchFamily="2" charset="-122"/>
              </a:rPr>
              <a:t>与</a:t>
            </a:r>
            <a:r>
              <a:rPr lang="en-US" altLang="zh-CN" sz="2000" b="1" kern="100" dirty="0">
                <a:effectLst/>
                <a:latin typeface="Times New Roman" panose="02020603050405020304" pitchFamily="18" charset="0"/>
                <a:ea typeface="宋体" panose="02010600030101010101" pitchFamily="2" charset="-122"/>
              </a:rPr>
              <a:t>0.10mol·L</a:t>
            </a:r>
            <a:r>
              <a:rPr lang="en-US" altLang="zh-CN" sz="2000" b="1" kern="100" baseline="30000" dirty="0">
                <a:effectLst/>
                <a:latin typeface="Times New Roman" panose="02020603050405020304" pitchFamily="18" charset="0"/>
                <a:ea typeface="宋体" panose="02010600030101010101" pitchFamily="2" charset="-122"/>
              </a:rPr>
              <a:t>-1</a:t>
            </a:r>
            <a:r>
              <a:rPr lang="zh-CN" altLang="en-US" sz="2000" b="1" kern="100" dirty="0">
                <a:effectLst/>
                <a:latin typeface="宋体" panose="02010600030101010101" pitchFamily="2" charset="-122"/>
                <a:ea typeface="宋体" panose="02010600030101010101" pitchFamily="2" charset="-122"/>
              </a:rPr>
              <a:t>的</a:t>
            </a:r>
            <a:r>
              <a:rPr lang="en-US" altLang="zh-CN" sz="2000" b="1" kern="100" dirty="0">
                <a:effectLst/>
                <a:latin typeface="Times New Roman" panose="02020603050405020304" pitchFamily="18" charset="0"/>
                <a:ea typeface="宋体" panose="02010600030101010101" pitchFamily="2" charset="-122"/>
              </a:rPr>
              <a:t>HCl</a:t>
            </a:r>
            <a:r>
              <a:rPr lang="zh-CN" altLang="en-US" sz="2000" b="1" kern="100" dirty="0">
                <a:effectLst/>
                <a:latin typeface="宋体" panose="02010600030101010101" pitchFamily="2" charset="-122"/>
                <a:ea typeface="宋体" panose="02010600030101010101" pitchFamily="2" charset="-122"/>
              </a:rPr>
              <a:t>各</a:t>
            </a:r>
            <a:r>
              <a:rPr lang="en-US" altLang="zh-CN" sz="2000" b="1" kern="100" dirty="0">
                <a:effectLst/>
                <a:latin typeface="Times New Roman" panose="02020603050405020304" pitchFamily="18" charset="0"/>
                <a:ea typeface="宋体" panose="02010600030101010101" pitchFamily="2" charset="-122"/>
              </a:rPr>
              <a:t>100ml</a:t>
            </a:r>
            <a:r>
              <a:rPr lang="zh-CN" altLang="en-US" sz="2000" b="1" kern="100" dirty="0">
                <a:effectLst/>
                <a:latin typeface="宋体" panose="02010600030101010101" pitchFamily="2" charset="-122"/>
                <a:ea typeface="宋体" panose="02010600030101010101" pitchFamily="2" charset="-122"/>
              </a:rPr>
              <a:t>混合后溶液的</a:t>
            </a:r>
            <a:r>
              <a:rPr lang="en-US" altLang="zh-CN" sz="2000" b="1" kern="100" dirty="0">
                <a:effectLst/>
                <a:latin typeface="Times New Roman" panose="02020603050405020304" pitchFamily="18" charset="0"/>
                <a:ea typeface="宋体" panose="02010600030101010101" pitchFamily="2" charset="-122"/>
              </a:rPr>
              <a:t>pH</a:t>
            </a:r>
            <a:r>
              <a:rPr lang="zh-CN" altLang="en-US" sz="2000" b="1" kern="100" dirty="0">
                <a:effectLst/>
                <a:latin typeface="宋体" panose="02010600030101010101" pitchFamily="2" charset="-122"/>
                <a:ea typeface="宋体" panose="02010600030101010101" pitchFamily="2" charset="-122"/>
              </a:rPr>
              <a:t>值是（ </a:t>
            </a:r>
            <a:r>
              <a:rPr lang="zh-CN" altLang="en-US" sz="2000" b="1" kern="100" dirty="0">
                <a:effectLst/>
                <a:latin typeface="Times New Roman" panose="02020603050405020304" pitchFamily="18" charset="0"/>
              </a:rPr>
              <a:t>   </a:t>
            </a:r>
            <a:r>
              <a:rPr lang="zh-CN" altLang="en-US" sz="2000" b="1" kern="100" dirty="0">
                <a:effectLst/>
                <a:latin typeface="宋体" panose="02010600030101010101" pitchFamily="2" charset="-122"/>
                <a:ea typeface="宋体" panose="02010600030101010101" pitchFamily="2" charset="-122"/>
              </a:rPr>
              <a:t>） 。</a:t>
            </a:r>
            <a:r>
              <a:rPr lang="en-US" altLang="zh-CN" sz="2000" b="1" kern="100" dirty="0">
                <a:effectLst/>
                <a:latin typeface="Times New Roman" panose="02020603050405020304" pitchFamily="18" charset="0"/>
                <a:ea typeface="宋体" panose="02010600030101010101" pitchFamily="2" charset="-122"/>
              </a:rPr>
              <a:t>      (</a:t>
            </a:r>
            <a:r>
              <a:rPr lang="zh-CN" altLang="en-US" sz="2000" b="1" kern="100" dirty="0">
                <a:effectLst/>
                <a:latin typeface="宋体" panose="02010600030101010101" pitchFamily="2" charset="-122"/>
                <a:ea typeface="宋体" panose="02010600030101010101" pitchFamily="2" charset="-122"/>
              </a:rPr>
              <a:t>已知</a:t>
            </a:r>
            <a:r>
              <a:rPr lang="en-US" altLang="zh-CN" sz="2000" b="1" kern="100" dirty="0">
                <a:effectLst/>
                <a:latin typeface="Times New Roman" panose="02020603050405020304" pitchFamily="18" charset="0"/>
                <a:ea typeface="宋体" panose="02010600030101010101" pitchFamily="2" charset="-122"/>
              </a:rPr>
              <a:t>25</a:t>
            </a:r>
            <a:r>
              <a:rPr lang="zh-CN" altLang="en-US" sz="2000" b="1" kern="100" dirty="0">
                <a:effectLst/>
                <a:latin typeface="宋体" panose="02010600030101010101" pitchFamily="2" charset="-122"/>
                <a:ea typeface="宋体" panose="02010600030101010101" pitchFamily="2" charset="-122"/>
                <a:cs typeface="Times New Roman" panose="02020603050405020304" pitchFamily="18" charset="0"/>
              </a:rPr>
              <a:t>℃</a:t>
            </a:r>
            <a:r>
              <a:rPr lang="zh-CN" altLang="en-US" sz="2000" b="1" kern="100" dirty="0">
                <a:effectLst/>
                <a:latin typeface="宋体" panose="02010600030101010101" pitchFamily="2" charset="-122"/>
                <a:ea typeface="宋体" panose="02010600030101010101" pitchFamily="2" charset="-122"/>
              </a:rPr>
              <a:t>时，</a:t>
            </a:r>
            <a:r>
              <a:rPr lang="en-US" altLang="zh-CN" sz="2000" b="1" kern="100" dirty="0">
                <a:effectLst/>
                <a:latin typeface="Times New Roman" panose="02020603050405020304" pitchFamily="18" charset="0"/>
                <a:ea typeface="宋体" panose="02010600030101010101" pitchFamily="2" charset="-122"/>
              </a:rPr>
              <a:t>NH</a:t>
            </a:r>
            <a:r>
              <a:rPr lang="en-US" altLang="zh-CN" sz="2000" b="1" kern="100" baseline="-25000" dirty="0">
                <a:effectLst/>
                <a:latin typeface="Times New Roman" panose="02020603050405020304" pitchFamily="18" charset="0"/>
                <a:ea typeface="宋体" panose="02010600030101010101" pitchFamily="2" charset="-122"/>
              </a:rPr>
              <a:t>3</a:t>
            </a:r>
            <a:r>
              <a:rPr lang="en-US" altLang="zh-CN" sz="2000" b="1" kern="100" dirty="0">
                <a:effectLst/>
                <a:latin typeface="Times New Roman" panose="02020603050405020304" pitchFamily="18" charset="0"/>
                <a:ea typeface="宋体" panose="02010600030101010101" pitchFamily="2" charset="-122"/>
              </a:rPr>
              <a:t>·H</a:t>
            </a:r>
            <a:r>
              <a:rPr lang="en-US" altLang="zh-CN" sz="2000" b="1" kern="100" baseline="-25000" dirty="0">
                <a:effectLst/>
                <a:latin typeface="Times New Roman" panose="02020603050405020304" pitchFamily="18" charset="0"/>
                <a:ea typeface="宋体" panose="02010600030101010101" pitchFamily="2" charset="-122"/>
              </a:rPr>
              <a:t>2</a:t>
            </a:r>
            <a:r>
              <a:rPr lang="en-US" altLang="zh-CN" sz="2000" b="1" kern="100" dirty="0">
                <a:effectLst/>
                <a:latin typeface="Times New Roman" panose="02020603050405020304" pitchFamily="18" charset="0"/>
                <a:ea typeface="宋体" panose="02010600030101010101" pitchFamily="2" charset="-122"/>
              </a:rPr>
              <a:t>O</a:t>
            </a:r>
            <a:r>
              <a:rPr lang="zh-CN" altLang="en-US" sz="2000" b="1" kern="100" dirty="0">
                <a:effectLst/>
                <a:latin typeface="宋体" panose="02010600030101010101" pitchFamily="2" charset="-122"/>
                <a:ea typeface="宋体" panose="02010600030101010101" pitchFamily="2" charset="-122"/>
              </a:rPr>
              <a:t>的</a:t>
            </a:r>
            <a:r>
              <a:rPr lang="en-US" altLang="zh-CN" sz="2000" b="1" i="1" kern="100" dirty="0" err="1">
                <a:effectLst/>
                <a:latin typeface="Times New Roman" panose="02020603050405020304" pitchFamily="18" charset="0"/>
                <a:ea typeface="宋体" panose="02010600030101010101" pitchFamily="2" charset="-122"/>
              </a:rPr>
              <a:t>pK</a:t>
            </a:r>
            <a:r>
              <a:rPr lang="en-US" altLang="zh-CN" sz="2000" b="1" kern="100" baseline="-25000" dirty="0" err="1">
                <a:effectLst/>
                <a:latin typeface="Times New Roman" panose="02020603050405020304" pitchFamily="18" charset="0"/>
                <a:ea typeface="宋体" panose="02010600030101010101" pitchFamily="2" charset="-122"/>
              </a:rPr>
              <a:t>b</a:t>
            </a:r>
            <a:r>
              <a:rPr lang="en-US" altLang="zh-CN" sz="2000" b="1" kern="100" dirty="0">
                <a:effectLst/>
                <a:latin typeface="Times New Roman" panose="02020603050405020304" pitchFamily="18" charset="0"/>
                <a:ea typeface="宋体" panose="02010600030101010101" pitchFamily="2" charset="-122"/>
              </a:rPr>
              <a:t>=4.75  lg2=0.3010)</a:t>
            </a:r>
          </a:p>
          <a:p>
            <a:pPr marL="0" marR="0" indent="0" algn="l" fontAlgn="b">
              <a:lnSpc>
                <a:spcPct val="200000"/>
              </a:lnSpc>
              <a:spcBef>
                <a:spcPts val="0"/>
              </a:spcBef>
              <a:spcAft>
                <a:spcPts val="0"/>
              </a:spcAft>
              <a:buNone/>
            </a:pPr>
            <a:r>
              <a:rPr lang="en-US" altLang="zh-CN" sz="2000" b="1" kern="100" dirty="0">
                <a:effectLst/>
                <a:latin typeface="Times New Roman" panose="02020603050405020304" pitchFamily="18" charset="0"/>
                <a:ea typeface="宋体" panose="02010600030101010101" pitchFamily="2" charset="-122"/>
              </a:rPr>
              <a:t>A</a:t>
            </a:r>
            <a:r>
              <a:rPr lang="zh-CN" altLang="en-US" sz="2000" b="1" kern="100" dirty="0">
                <a:effectLst/>
                <a:latin typeface="宋体" panose="02010600030101010101" pitchFamily="2" charset="-122"/>
                <a:ea typeface="宋体" panose="02010600030101010101" pitchFamily="2" charset="-122"/>
              </a:rPr>
              <a:t>．</a:t>
            </a:r>
            <a:r>
              <a:rPr lang="en-US" altLang="zh-CN" sz="2000" b="1" kern="100" dirty="0">
                <a:effectLst/>
                <a:latin typeface="Times New Roman" panose="02020603050405020304" pitchFamily="18" charset="0"/>
                <a:ea typeface="宋体" panose="02010600030101010101" pitchFamily="2" charset="-122"/>
              </a:rPr>
              <a:t>5.35           B</a:t>
            </a:r>
            <a:r>
              <a:rPr lang="zh-CN" altLang="en-US" sz="2000" b="1" kern="100" dirty="0">
                <a:effectLst/>
                <a:latin typeface="宋体" panose="02010600030101010101" pitchFamily="2" charset="-122"/>
                <a:ea typeface="宋体" panose="02010600030101010101" pitchFamily="2" charset="-122"/>
              </a:rPr>
              <a:t>．</a:t>
            </a:r>
            <a:r>
              <a:rPr lang="en-US" altLang="zh-CN" sz="2000" b="1" kern="100" dirty="0">
                <a:effectLst/>
                <a:latin typeface="Times New Roman" panose="02020603050405020304" pitchFamily="18" charset="0"/>
                <a:ea typeface="宋体" panose="02010600030101010101" pitchFamily="2" charset="-122"/>
              </a:rPr>
              <a:t>9.55             C</a:t>
            </a:r>
            <a:r>
              <a:rPr lang="zh-CN" altLang="en-US" sz="2000" b="1" kern="100" dirty="0">
                <a:effectLst/>
                <a:latin typeface="宋体" panose="02010600030101010101" pitchFamily="2" charset="-122"/>
                <a:ea typeface="宋体" panose="02010600030101010101" pitchFamily="2" charset="-122"/>
              </a:rPr>
              <a:t>．</a:t>
            </a:r>
            <a:r>
              <a:rPr lang="en-US" altLang="zh-CN" sz="2000" b="1" kern="100" dirty="0">
                <a:effectLst/>
                <a:latin typeface="Times New Roman" panose="02020603050405020304" pitchFamily="18" charset="0"/>
                <a:ea typeface="宋体" panose="02010600030101010101" pitchFamily="2" charset="-122"/>
              </a:rPr>
              <a:t>8.64               D</a:t>
            </a:r>
            <a:r>
              <a:rPr lang="zh-CN" altLang="en-US" sz="2000" b="1" kern="100" dirty="0">
                <a:effectLst/>
                <a:latin typeface="宋体" panose="02010600030101010101" pitchFamily="2" charset="-122"/>
                <a:ea typeface="宋体" panose="02010600030101010101" pitchFamily="2" charset="-122"/>
              </a:rPr>
              <a:t>．</a:t>
            </a:r>
            <a:r>
              <a:rPr lang="en-US" altLang="zh-CN" sz="2000" b="1" kern="100" dirty="0">
                <a:effectLst/>
                <a:latin typeface="Times New Roman" panose="02020603050405020304" pitchFamily="18" charset="0"/>
                <a:ea typeface="宋体" panose="02010600030101010101" pitchFamily="2" charset="-122"/>
              </a:rPr>
              <a:t>4.14</a:t>
            </a:r>
          </a:p>
          <a:p>
            <a:pPr marL="0" indent="0">
              <a:buNone/>
            </a:pPr>
            <a:endParaRPr lang="zh-CN" altLang="en-US" dirty="0"/>
          </a:p>
        </p:txBody>
      </p:sp>
      <p:sp>
        <p:nvSpPr>
          <p:cNvPr id="4" name="灯片编号占位符 3"/>
          <p:cNvSpPr>
            <a:spLocks noGrp="1"/>
          </p:cNvSpPr>
          <p:nvPr>
            <p:ph type="sldNum" sz="quarter" idx="11"/>
          </p:nvPr>
        </p:nvSpPr>
        <p:spPr/>
        <p:txBody>
          <a:bodyPr/>
          <a:lstStyle/>
          <a:p>
            <a:pPr>
              <a:defRPr/>
            </a:pPr>
            <a:fld id="{94EA8183-2EE2-4B1D-A67A-CEDCA6EBF8E1}" type="slidenum">
              <a:rPr lang="zh-CN" altLang="en-US" smtClean="0"/>
              <a:t>27</a:t>
            </a:fld>
            <a:endParaRPr lang="en-US" altLang="zh-CN"/>
          </a:p>
        </p:txBody>
      </p:sp>
      <p:sp>
        <p:nvSpPr>
          <p:cNvPr id="6" name="文本框 5"/>
          <p:cNvSpPr txBox="1"/>
          <p:nvPr/>
        </p:nvSpPr>
        <p:spPr>
          <a:xfrm>
            <a:off x="404812" y="3274800"/>
            <a:ext cx="7983612" cy="2457660"/>
          </a:xfrm>
          <a:prstGeom prst="rect">
            <a:avLst/>
          </a:prstGeom>
          <a:noFill/>
        </p:spPr>
        <p:txBody>
          <a:bodyPr wrap="square">
            <a:spAutoFit/>
          </a:bodyPr>
          <a:lstStyle/>
          <a:p>
            <a:pPr marL="0" marR="0" indent="0" algn="l">
              <a:lnSpc>
                <a:spcPct val="200000"/>
              </a:lnSpc>
              <a:spcBef>
                <a:spcPts val="0"/>
              </a:spcBef>
              <a:spcAft>
                <a:spcPts val="0"/>
              </a:spcAft>
              <a:buNone/>
            </a:pPr>
            <a:r>
              <a:rPr lang="en-US" altLang="zh-CN" sz="2000" b="1" kern="100" dirty="0">
                <a:effectLst/>
                <a:latin typeface="Times New Roman" panose="02020603050405020304" pitchFamily="18" charset="0"/>
                <a:ea typeface="宋体" panose="02010600030101010101" pitchFamily="2" charset="-122"/>
                <a:cs typeface="Times New Roman" panose="02020603050405020304" pitchFamily="18" charset="0"/>
              </a:rPr>
              <a:t>2</a:t>
            </a:r>
            <a:r>
              <a:rPr lang="zh-CN" altLang="en-US" sz="2000" b="1" kern="100" dirty="0">
                <a:solidFill>
                  <a:srgbClr val="000000"/>
                </a:solidFill>
                <a:effectLst/>
                <a:latin typeface="宋体" panose="02010600030101010101" pitchFamily="2" charset="-122"/>
                <a:ea typeface="宋体" panose="02010600030101010101" pitchFamily="2" charset="-122"/>
              </a:rPr>
              <a:t>、</a:t>
            </a:r>
            <a:r>
              <a:rPr lang="zh-CN" altLang="en-US" sz="2000" b="1" kern="100" dirty="0">
                <a:effectLst/>
                <a:latin typeface="宋体" panose="02010600030101010101" pitchFamily="2" charset="-122"/>
                <a:ea typeface="宋体" panose="02010600030101010101" pitchFamily="2" charset="-122"/>
                <a:cs typeface="Times New Roman" panose="02020603050405020304" pitchFamily="18" charset="0"/>
              </a:rPr>
              <a:t>一升溶液中含有</a:t>
            </a:r>
            <a:r>
              <a:rPr lang="en-US" altLang="zh-CN" sz="2000" b="1" kern="100" dirty="0">
                <a:effectLst/>
                <a:latin typeface="Times New Roman" panose="02020603050405020304" pitchFamily="18" charset="0"/>
                <a:ea typeface="宋体" panose="02010600030101010101" pitchFamily="2" charset="-122"/>
              </a:rPr>
              <a:t>0.2mol NaHCO</a:t>
            </a:r>
            <a:r>
              <a:rPr lang="en-US" altLang="zh-CN" sz="2000" b="1" kern="100" baseline="-25000" dirty="0">
                <a:effectLst/>
                <a:latin typeface="Times New Roman" panose="02020603050405020304" pitchFamily="18" charset="0"/>
                <a:ea typeface="宋体" panose="02010600030101010101" pitchFamily="2" charset="-122"/>
              </a:rPr>
              <a:t>3</a:t>
            </a:r>
            <a:r>
              <a:rPr lang="zh-CN" altLang="en-US" sz="2000" b="1" kern="100" dirty="0">
                <a:effectLst/>
                <a:latin typeface="宋体" panose="02010600030101010101" pitchFamily="2" charset="-122"/>
                <a:ea typeface="宋体" panose="02010600030101010101" pitchFamily="2" charset="-122"/>
                <a:cs typeface="Times New Roman" panose="02020603050405020304" pitchFamily="18" charset="0"/>
              </a:rPr>
              <a:t>和</a:t>
            </a:r>
            <a:r>
              <a:rPr lang="en-US" altLang="zh-CN" sz="2000" b="1" kern="100" dirty="0">
                <a:effectLst/>
                <a:latin typeface="Times New Roman" panose="02020603050405020304" pitchFamily="18" charset="0"/>
                <a:ea typeface="宋体" panose="02010600030101010101" pitchFamily="2" charset="-122"/>
              </a:rPr>
              <a:t>0.1mol Na</a:t>
            </a:r>
            <a:r>
              <a:rPr lang="en-US" altLang="zh-CN" sz="2000" b="1" kern="100" baseline="-25000" dirty="0">
                <a:effectLst/>
                <a:latin typeface="Times New Roman" panose="02020603050405020304" pitchFamily="18" charset="0"/>
                <a:ea typeface="宋体" panose="02010600030101010101" pitchFamily="2" charset="-122"/>
              </a:rPr>
              <a:t>2</a:t>
            </a:r>
            <a:r>
              <a:rPr lang="en-US" altLang="zh-CN" sz="2000" b="1" kern="100" dirty="0">
                <a:effectLst/>
                <a:latin typeface="Times New Roman" panose="02020603050405020304" pitchFamily="18" charset="0"/>
                <a:ea typeface="宋体" panose="02010600030101010101" pitchFamily="2" charset="-122"/>
              </a:rPr>
              <a:t>CO</a:t>
            </a:r>
            <a:r>
              <a:rPr lang="en-US" altLang="zh-CN" sz="2000" b="1" kern="100" baseline="-25000" dirty="0">
                <a:effectLst/>
                <a:latin typeface="Times New Roman" panose="02020603050405020304" pitchFamily="18" charset="0"/>
                <a:ea typeface="宋体" panose="02010600030101010101" pitchFamily="2" charset="-122"/>
              </a:rPr>
              <a:t>3</a:t>
            </a:r>
            <a:r>
              <a:rPr lang="en-US" altLang="zh-CN" sz="2000" b="1" kern="100" dirty="0">
                <a:effectLst/>
                <a:latin typeface="Times New Roman" panose="02020603050405020304" pitchFamily="18" charset="0"/>
                <a:ea typeface="宋体" panose="02010600030101010101" pitchFamily="2" charset="-122"/>
              </a:rPr>
              <a:t>, </a:t>
            </a:r>
            <a:r>
              <a:rPr lang="zh-CN" altLang="en-US" sz="2000" b="1" kern="100" dirty="0">
                <a:effectLst/>
                <a:latin typeface="宋体" panose="02010600030101010101" pitchFamily="2" charset="-122"/>
                <a:ea typeface="宋体" panose="02010600030101010101" pitchFamily="2" charset="-122"/>
                <a:cs typeface="Times New Roman" panose="02020603050405020304" pitchFamily="18" charset="0"/>
              </a:rPr>
              <a:t>若加入</a:t>
            </a:r>
            <a:r>
              <a:rPr lang="en-US" altLang="zh-CN" sz="2000" b="1" kern="100" dirty="0">
                <a:effectLst/>
                <a:latin typeface="Times New Roman" panose="02020603050405020304" pitchFamily="18" charset="0"/>
                <a:ea typeface="宋体" panose="02010600030101010101" pitchFamily="2" charset="-122"/>
              </a:rPr>
              <a:t>0.05mol</a:t>
            </a:r>
            <a:r>
              <a:rPr lang="zh-CN" altLang="en-US" sz="2000" b="1" kern="100" dirty="0">
                <a:effectLst/>
                <a:latin typeface="宋体" panose="02010600030101010101" pitchFamily="2" charset="-122"/>
                <a:ea typeface="宋体" panose="02010600030101010101" pitchFamily="2" charset="-122"/>
                <a:cs typeface="Times New Roman" panose="02020603050405020304" pitchFamily="18" charset="0"/>
              </a:rPr>
              <a:t>固体</a:t>
            </a:r>
            <a:r>
              <a:rPr lang="en-US" altLang="zh-CN" sz="2000" b="1" kern="100" dirty="0">
                <a:effectLst/>
                <a:latin typeface="Times New Roman" panose="02020603050405020304" pitchFamily="18" charset="0"/>
                <a:ea typeface="宋体" panose="02010600030101010101" pitchFamily="2" charset="-122"/>
              </a:rPr>
              <a:t>NaOH, </a:t>
            </a:r>
            <a:r>
              <a:rPr lang="zh-CN" altLang="en-US" sz="2000" b="1" kern="100" dirty="0">
                <a:effectLst/>
                <a:latin typeface="宋体" panose="02010600030101010101" pitchFamily="2" charset="-122"/>
                <a:ea typeface="宋体" panose="02010600030101010101" pitchFamily="2" charset="-122"/>
                <a:cs typeface="Times New Roman" panose="02020603050405020304" pitchFamily="18" charset="0"/>
              </a:rPr>
              <a:t>下列说法正确的是</a:t>
            </a:r>
            <a:r>
              <a:rPr lang="zh-CN" altLang="en-US" sz="2000" b="1" kern="100" dirty="0">
                <a:effectLst/>
                <a:latin typeface="宋体" panose="02010600030101010101" pitchFamily="2" charset="-122"/>
                <a:ea typeface="宋体" panose="02010600030101010101" pitchFamily="2" charset="-122"/>
              </a:rPr>
              <a:t>（ </a:t>
            </a:r>
            <a:r>
              <a:rPr lang="zh-CN" altLang="en-US" sz="2000" b="1" kern="100" dirty="0">
                <a:effectLst/>
                <a:latin typeface="Times New Roman" panose="02020603050405020304" pitchFamily="18" charset="0"/>
              </a:rPr>
              <a:t>   </a:t>
            </a:r>
            <a:r>
              <a:rPr lang="zh-CN" altLang="en-US" sz="2000" b="1" kern="100" dirty="0">
                <a:effectLst/>
                <a:latin typeface="宋体" panose="02010600030101010101" pitchFamily="2" charset="-122"/>
                <a:ea typeface="宋体" panose="02010600030101010101" pitchFamily="2" charset="-122"/>
              </a:rPr>
              <a:t>） </a:t>
            </a:r>
            <a:r>
              <a:rPr lang="zh-CN" altLang="en-US" sz="2000" b="1" kern="100" dirty="0">
                <a:solidFill>
                  <a:srgbClr val="000000"/>
                </a:solidFill>
                <a:effectLst/>
                <a:latin typeface="宋体" panose="02010600030101010101" pitchFamily="2" charset="-122"/>
                <a:ea typeface="宋体" panose="02010600030101010101" pitchFamily="2" charset="-122"/>
              </a:rPr>
              <a:t>。</a:t>
            </a:r>
            <a:endParaRPr lang="en-US" altLang="zh-CN" sz="2000" b="1" kern="100" dirty="0">
              <a:effectLst/>
              <a:latin typeface="Times New Roman" panose="02020603050405020304" pitchFamily="18" charset="0"/>
              <a:ea typeface="宋体" panose="02010600030101010101" pitchFamily="2" charset="-122"/>
            </a:endParaRPr>
          </a:p>
          <a:p>
            <a:pPr marL="0" marR="0" indent="0" algn="l">
              <a:lnSpc>
                <a:spcPct val="200000"/>
              </a:lnSpc>
              <a:spcBef>
                <a:spcPts val="0"/>
              </a:spcBef>
              <a:spcAft>
                <a:spcPts val="0"/>
              </a:spcAft>
              <a:buNone/>
            </a:pPr>
            <a:r>
              <a:rPr lang="en-US" altLang="zh-CN" sz="2000" b="1" kern="100" dirty="0">
                <a:effectLst/>
                <a:latin typeface="Times New Roman" panose="02020603050405020304" pitchFamily="18" charset="0"/>
                <a:ea typeface="宋体" panose="02010600030101010101" pitchFamily="2" charset="-122"/>
              </a:rPr>
              <a:t>A</a:t>
            </a:r>
            <a:r>
              <a:rPr lang="zh-CN" altLang="en-US" sz="2000" b="1" kern="100" dirty="0">
                <a:effectLst/>
                <a:latin typeface="宋体" panose="02010600030101010101" pitchFamily="2" charset="-122"/>
                <a:ea typeface="宋体" panose="02010600030101010101" pitchFamily="2" charset="-122"/>
              </a:rPr>
              <a:t>．</a:t>
            </a:r>
            <a:r>
              <a:rPr lang="zh-CN" altLang="en-US" sz="2000" b="1" kern="100" dirty="0">
                <a:effectLst/>
                <a:latin typeface="宋体" panose="02010600030101010101" pitchFamily="2" charset="-122"/>
                <a:ea typeface="宋体" panose="02010600030101010101" pitchFamily="2" charset="-122"/>
                <a:cs typeface="Times New Roman" panose="02020603050405020304" pitchFamily="18" charset="0"/>
              </a:rPr>
              <a:t>缓冲比增大，</a:t>
            </a:r>
            <a:r>
              <a:rPr lang="en-US" altLang="zh-CN" sz="2000" b="1" kern="100" dirty="0">
                <a:effectLst/>
                <a:latin typeface="Times New Roman" panose="02020603050405020304" pitchFamily="18" charset="0"/>
                <a:ea typeface="宋体" panose="02010600030101010101" pitchFamily="2" charset="-122"/>
              </a:rPr>
              <a:t>pH</a:t>
            </a:r>
            <a:r>
              <a:rPr lang="zh-CN" altLang="en-US" sz="2000" b="1" kern="100" dirty="0">
                <a:effectLst/>
                <a:latin typeface="宋体" panose="02010600030101010101" pitchFamily="2" charset="-122"/>
                <a:ea typeface="宋体" panose="02010600030101010101" pitchFamily="2" charset="-122"/>
                <a:cs typeface="Times New Roman" panose="02020603050405020304" pitchFamily="18" charset="0"/>
              </a:rPr>
              <a:t>增大</a:t>
            </a:r>
            <a:r>
              <a:rPr lang="zh-CN" altLang="en-US" sz="2000" b="1" kern="100" dirty="0">
                <a:ea typeface="宋体" panose="02010600030101010101" pitchFamily="2" charset="-122"/>
                <a:cs typeface="Times New Roman" panose="02020603050405020304" pitchFamily="18" charset="0"/>
              </a:rPr>
              <a:t>             </a:t>
            </a:r>
            <a:r>
              <a:rPr lang="en-US" altLang="zh-CN" sz="2000" b="1" kern="100" dirty="0">
                <a:effectLst/>
                <a:latin typeface="Times New Roman" panose="02020603050405020304" pitchFamily="18" charset="0"/>
                <a:ea typeface="宋体" panose="02010600030101010101" pitchFamily="2" charset="-122"/>
              </a:rPr>
              <a:t>B</a:t>
            </a:r>
            <a:r>
              <a:rPr lang="zh-CN" altLang="en-US" sz="2000" b="1" kern="100" dirty="0">
                <a:solidFill>
                  <a:srgbClr val="000000"/>
                </a:solidFill>
                <a:effectLst/>
                <a:latin typeface="宋体" panose="02010600030101010101" pitchFamily="2" charset="-122"/>
                <a:ea typeface="宋体" panose="02010600030101010101" pitchFamily="2" charset="-122"/>
              </a:rPr>
              <a:t>．</a:t>
            </a:r>
            <a:r>
              <a:rPr lang="zh-CN" altLang="en-US" sz="2000" b="1"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缓冲比</a:t>
            </a:r>
            <a:r>
              <a:rPr lang="zh-CN" altLang="en-US" sz="2000" b="1" kern="100" dirty="0">
                <a:effectLst/>
                <a:latin typeface="宋体" panose="02010600030101010101" pitchFamily="2" charset="-122"/>
                <a:ea typeface="宋体" panose="02010600030101010101" pitchFamily="2" charset="-122"/>
                <a:cs typeface="Times New Roman" panose="02020603050405020304" pitchFamily="18" charset="0"/>
              </a:rPr>
              <a:t>增大，</a:t>
            </a:r>
            <a:r>
              <a:rPr lang="en-US" altLang="zh-CN" sz="2000" b="1" kern="100" dirty="0">
                <a:effectLst/>
                <a:latin typeface="Times New Roman" panose="02020603050405020304" pitchFamily="18" charset="0"/>
                <a:ea typeface="宋体" panose="02010600030101010101" pitchFamily="2" charset="-122"/>
              </a:rPr>
              <a:t>pH</a:t>
            </a:r>
            <a:r>
              <a:rPr lang="zh-CN" altLang="en-US" sz="2000" b="1" kern="100" dirty="0">
                <a:effectLst/>
                <a:latin typeface="宋体" panose="02010600030101010101" pitchFamily="2" charset="-122"/>
                <a:ea typeface="宋体" panose="02010600030101010101" pitchFamily="2" charset="-122"/>
                <a:cs typeface="Times New Roman" panose="02020603050405020304" pitchFamily="18" charset="0"/>
              </a:rPr>
              <a:t>减小</a:t>
            </a:r>
            <a:r>
              <a:rPr lang="zh-CN" altLang="en-US" sz="2000" b="1" kern="100" dirty="0">
                <a:effectLst/>
                <a:latin typeface="Times New Roman" panose="02020603050405020304" pitchFamily="18" charset="0"/>
                <a:ea typeface="宋体" panose="02010600030101010101" pitchFamily="2" charset="-122"/>
              </a:rPr>
              <a:t/>
            </a:r>
            <a:br>
              <a:rPr lang="zh-CN" altLang="en-US" sz="2000" b="1" kern="100" dirty="0">
                <a:effectLst/>
                <a:latin typeface="Times New Roman" panose="02020603050405020304" pitchFamily="18" charset="0"/>
                <a:ea typeface="宋体" panose="02010600030101010101" pitchFamily="2" charset="-122"/>
              </a:rPr>
            </a:br>
            <a:r>
              <a:rPr lang="en-US" altLang="zh-CN" sz="2000" b="1" kern="100" dirty="0">
                <a:effectLst/>
                <a:latin typeface="Times New Roman" panose="02020603050405020304" pitchFamily="18" charset="0"/>
                <a:ea typeface="宋体" panose="02010600030101010101" pitchFamily="2" charset="-122"/>
              </a:rPr>
              <a:t>C</a:t>
            </a:r>
            <a:r>
              <a:rPr lang="zh-CN" altLang="en-US" sz="2000" b="1" kern="100" dirty="0">
                <a:solidFill>
                  <a:srgbClr val="000000"/>
                </a:solidFill>
                <a:effectLst/>
                <a:latin typeface="宋体" panose="02010600030101010101" pitchFamily="2" charset="-122"/>
                <a:ea typeface="宋体" panose="02010600030101010101" pitchFamily="2" charset="-122"/>
              </a:rPr>
              <a:t>．</a:t>
            </a:r>
            <a:r>
              <a:rPr lang="zh-CN" altLang="en-US" sz="2000" b="1"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缓冲比</a:t>
            </a:r>
            <a:r>
              <a:rPr lang="zh-CN" altLang="en-US" sz="2000" b="1" kern="100" dirty="0">
                <a:effectLst/>
                <a:latin typeface="宋体" panose="02010600030101010101" pitchFamily="2" charset="-122"/>
                <a:ea typeface="宋体" panose="02010600030101010101" pitchFamily="2" charset="-122"/>
                <a:cs typeface="Times New Roman" panose="02020603050405020304" pitchFamily="18" charset="0"/>
              </a:rPr>
              <a:t>不变，</a:t>
            </a:r>
            <a:r>
              <a:rPr lang="en-US" altLang="zh-CN" sz="2000" b="1" kern="100" dirty="0">
                <a:effectLst/>
                <a:latin typeface="Times New Roman" panose="02020603050405020304" pitchFamily="18" charset="0"/>
                <a:ea typeface="宋体" panose="02010600030101010101" pitchFamily="2" charset="-122"/>
              </a:rPr>
              <a:t>pH</a:t>
            </a:r>
            <a:r>
              <a:rPr lang="zh-CN" altLang="en-US" sz="2000" b="1" kern="100" dirty="0">
                <a:effectLst/>
                <a:latin typeface="宋体" panose="02010600030101010101" pitchFamily="2" charset="-122"/>
                <a:ea typeface="宋体" panose="02010600030101010101" pitchFamily="2" charset="-122"/>
                <a:cs typeface="Times New Roman" panose="02020603050405020304" pitchFamily="18" charset="0"/>
              </a:rPr>
              <a:t>减小      </a:t>
            </a:r>
            <a:r>
              <a:rPr lang="zh-CN" altLang="en-US" sz="2000" b="1" kern="100" dirty="0">
                <a:effectLst/>
                <a:latin typeface="Times New Roman" panose="02020603050405020304" pitchFamily="18" charset="0"/>
                <a:ea typeface="宋体" panose="02010600030101010101" pitchFamily="2" charset="-122"/>
              </a:rPr>
              <a:t> </a:t>
            </a:r>
            <a:r>
              <a:rPr lang="en-US" altLang="zh-CN" sz="2000" b="1" kern="100" dirty="0">
                <a:effectLst/>
                <a:latin typeface="Times New Roman" panose="02020603050405020304" pitchFamily="18" charset="0"/>
                <a:ea typeface="宋体" panose="02010600030101010101" pitchFamily="2" charset="-122"/>
              </a:rPr>
              <a:t>D</a:t>
            </a:r>
            <a:r>
              <a:rPr lang="zh-CN" altLang="en-US" sz="2000" b="1" kern="100" dirty="0">
                <a:solidFill>
                  <a:srgbClr val="000000"/>
                </a:solidFill>
                <a:effectLst/>
                <a:latin typeface="宋体" panose="02010600030101010101" pitchFamily="2" charset="-122"/>
                <a:ea typeface="宋体" panose="02010600030101010101" pitchFamily="2" charset="-122"/>
              </a:rPr>
              <a:t>．</a:t>
            </a:r>
            <a:r>
              <a:rPr lang="zh-CN" altLang="en-US" sz="2000" b="1"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缓冲比</a:t>
            </a:r>
            <a:r>
              <a:rPr lang="zh-CN" altLang="en-US" sz="2000" b="1" kern="100" dirty="0">
                <a:effectLst/>
                <a:latin typeface="宋体" panose="02010600030101010101" pitchFamily="2" charset="-122"/>
                <a:ea typeface="宋体" panose="02010600030101010101" pitchFamily="2" charset="-122"/>
                <a:cs typeface="Times New Roman" panose="02020603050405020304" pitchFamily="18" charset="0"/>
              </a:rPr>
              <a:t>不变，</a:t>
            </a:r>
            <a:r>
              <a:rPr lang="en-US" altLang="zh-CN" sz="2000" b="1" kern="100" dirty="0">
                <a:effectLst/>
                <a:latin typeface="Times New Roman" panose="02020603050405020304" pitchFamily="18" charset="0"/>
                <a:ea typeface="宋体" panose="02010600030101010101" pitchFamily="2" charset="-122"/>
              </a:rPr>
              <a:t>pH</a:t>
            </a:r>
            <a:r>
              <a:rPr lang="zh-CN" altLang="en-US" sz="2000" b="1" kern="100" dirty="0">
                <a:effectLst/>
                <a:latin typeface="宋体" panose="02010600030101010101" pitchFamily="2" charset="-122"/>
                <a:ea typeface="宋体" panose="02010600030101010101" pitchFamily="2" charset="-122"/>
                <a:cs typeface="Times New Roman" panose="02020603050405020304" pitchFamily="18" charset="0"/>
              </a:rPr>
              <a:t>增大</a:t>
            </a:r>
            <a:endParaRPr lang="zh-CN" altLang="en-US" sz="2000" b="1" kern="100" dirty="0">
              <a:effectLst/>
              <a:latin typeface="Times New Roman" panose="02020603050405020304" pitchFamily="18" charset="0"/>
              <a:ea typeface="宋体" panose="02010600030101010101" pitchFamily="2" charset="-122"/>
            </a:endParaRPr>
          </a:p>
        </p:txBody>
      </p:sp>
      <p:sp>
        <p:nvSpPr>
          <p:cNvPr id="7" name="文本框 6">
            <a:extLst>
              <a:ext uri="{FF2B5EF4-FFF2-40B4-BE49-F238E27FC236}">
                <a16:creationId xmlns:a16="http://schemas.microsoft.com/office/drawing/2014/main" xmlns="" id="{B5D0E737-C183-4188-A66E-8036F47F082B}"/>
              </a:ext>
            </a:extLst>
          </p:cNvPr>
          <p:cNvSpPr txBox="1"/>
          <p:nvPr/>
        </p:nvSpPr>
        <p:spPr>
          <a:xfrm>
            <a:off x="1259632" y="1936170"/>
            <a:ext cx="4572000" cy="461665"/>
          </a:xfrm>
          <a:prstGeom prst="rect">
            <a:avLst/>
          </a:prstGeom>
          <a:noFill/>
        </p:spPr>
        <p:txBody>
          <a:bodyPr wrap="square">
            <a:spAutoFit/>
          </a:bodyPr>
          <a:lstStyle/>
          <a:p>
            <a:r>
              <a:rPr lang="en-US" altLang="zh-CN" sz="2400" b="1" kern="100" dirty="0">
                <a:solidFill>
                  <a:srgbClr val="FF0000"/>
                </a:solidFill>
                <a:effectLst/>
                <a:latin typeface="Times New Roman" panose="02020603050405020304" pitchFamily="18" charset="0"/>
                <a:ea typeface="宋体" panose="02010600030101010101" pitchFamily="2" charset="-122"/>
              </a:rPr>
              <a:t>B</a:t>
            </a:r>
            <a:endParaRPr lang="zh-CN" altLang="en-US" dirty="0"/>
          </a:p>
        </p:txBody>
      </p:sp>
      <p:sp>
        <p:nvSpPr>
          <p:cNvPr id="9" name="文本框 8">
            <a:extLst>
              <a:ext uri="{FF2B5EF4-FFF2-40B4-BE49-F238E27FC236}">
                <a16:creationId xmlns:a16="http://schemas.microsoft.com/office/drawing/2014/main" xmlns="" id="{6E47D601-CF18-4925-9F3C-3D86D7D77BE5}"/>
              </a:ext>
            </a:extLst>
          </p:cNvPr>
          <p:cNvSpPr txBox="1"/>
          <p:nvPr/>
        </p:nvSpPr>
        <p:spPr>
          <a:xfrm>
            <a:off x="4067944" y="3992514"/>
            <a:ext cx="4572000" cy="461665"/>
          </a:xfrm>
          <a:prstGeom prst="rect">
            <a:avLst/>
          </a:prstGeom>
          <a:noFill/>
        </p:spPr>
        <p:txBody>
          <a:bodyPr wrap="square">
            <a:spAutoFit/>
          </a:bodyPr>
          <a:lstStyle/>
          <a:p>
            <a:r>
              <a:rPr lang="en-US" altLang="zh-CN" sz="2400" b="1" kern="100" dirty="0">
                <a:solidFill>
                  <a:srgbClr val="FF0000"/>
                </a:solidFill>
                <a:effectLst/>
                <a:latin typeface="Times New Roman" panose="02020603050405020304" pitchFamily="18" charset="0"/>
                <a:ea typeface="宋体" panose="02010600030101010101" pitchFamily="2" charset="-122"/>
              </a:rPr>
              <a:t>A</a:t>
            </a:r>
            <a:endParaRPr lang="zh-CN" altLang="en-US" dirty="0"/>
          </a:p>
        </p:txBody>
      </p:sp>
      <p:sp>
        <p:nvSpPr>
          <p:cNvPr id="8" name="思想气泡: 云 7">
            <a:extLst>
              <a:ext uri="{FF2B5EF4-FFF2-40B4-BE49-F238E27FC236}">
                <a16:creationId xmlns:a16="http://schemas.microsoft.com/office/drawing/2014/main" xmlns="" id="{FD8B569E-E9AD-4528-8C4F-BA9396D8E398}"/>
              </a:ext>
            </a:extLst>
          </p:cNvPr>
          <p:cNvSpPr/>
          <p:nvPr/>
        </p:nvSpPr>
        <p:spPr>
          <a:xfrm>
            <a:off x="457200" y="42939"/>
            <a:ext cx="1610220" cy="836712"/>
          </a:xfrm>
          <a:prstGeom prst="cloudCallout">
            <a:avLst>
              <a:gd name="adj1" fmla="val 56427"/>
              <a:gd name="adj2" fmla="val 9813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小试牛刀</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additive="base">
                                        <p:cTn id="17" dur="500" fill="hold"/>
                                        <p:tgtEl>
                                          <p:spTgt spid="9"/>
                                        </p:tgtEl>
                                        <p:attrNameLst>
                                          <p:attrName>ppt_x</p:attrName>
                                        </p:attrNameLst>
                                      </p:cBhvr>
                                      <p:tavLst>
                                        <p:tav tm="0">
                                          <p:val>
                                            <p:strVal val="#ppt_x"/>
                                          </p:val>
                                        </p:tav>
                                        <p:tav tm="100000">
                                          <p:val>
                                            <p:strVal val="#ppt_x"/>
                                          </p:val>
                                        </p:tav>
                                      </p:tavLst>
                                    </p:anim>
                                    <p:anim calcmode="lin" valueType="num">
                                      <p:cBhvr additive="base">
                                        <p:cTn id="1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9"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
          </p:nvPr>
        </p:nvSpPr>
        <p:spPr>
          <a:xfrm>
            <a:off x="539552" y="1006322"/>
            <a:ext cx="7467600" cy="3172934"/>
          </a:xfrm>
        </p:spPr>
        <p:txBody>
          <a:bodyPr/>
          <a:lstStyle/>
          <a:p>
            <a:pPr marL="0" marR="0" indent="0" algn="l">
              <a:lnSpc>
                <a:spcPct val="200000"/>
              </a:lnSpc>
              <a:spcBef>
                <a:spcPts val="0"/>
              </a:spcBef>
              <a:spcAft>
                <a:spcPts val="0"/>
              </a:spcAft>
              <a:buNone/>
            </a:pPr>
            <a:r>
              <a:rPr lang="en-US" altLang="zh-CN" sz="2000" b="1" kern="100" dirty="0">
                <a:solidFill>
                  <a:srgbClr val="000000"/>
                </a:solidFill>
                <a:effectLst/>
                <a:latin typeface="Times New Roman" panose="02020603050405020304" pitchFamily="18" charset="0"/>
              </a:rPr>
              <a:t>3</a:t>
            </a:r>
            <a:r>
              <a:rPr lang="zh-CN" altLang="en-US" sz="2000" b="1" kern="100" dirty="0">
                <a:solidFill>
                  <a:srgbClr val="000000"/>
                </a:solidFill>
                <a:effectLst/>
                <a:latin typeface="宋体" panose="02010600030101010101" pitchFamily="2" charset="-122"/>
                <a:ea typeface="宋体" panose="02010600030101010101" pitchFamily="2" charset="-122"/>
              </a:rPr>
              <a:t>、下列关于缓冲溶液的叙述中，错误的是</a:t>
            </a:r>
            <a:r>
              <a:rPr lang="zh-CN" altLang="en-US" sz="2000" b="1" kern="100" dirty="0">
                <a:effectLst/>
                <a:latin typeface="宋体" panose="02010600030101010101" pitchFamily="2" charset="-122"/>
                <a:ea typeface="宋体" panose="02010600030101010101" pitchFamily="2" charset="-122"/>
              </a:rPr>
              <a:t>（ </a:t>
            </a:r>
            <a:r>
              <a:rPr lang="zh-CN" altLang="en-US" sz="2000" b="1" kern="100" dirty="0">
                <a:effectLst/>
                <a:latin typeface="Times New Roman" panose="02020603050405020304" pitchFamily="18" charset="0"/>
              </a:rPr>
              <a:t>   </a:t>
            </a:r>
            <a:r>
              <a:rPr lang="zh-CN" altLang="en-US" sz="2000" b="1" kern="100" dirty="0">
                <a:effectLst/>
                <a:latin typeface="宋体" panose="02010600030101010101" pitchFamily="2" charset="-122"/>
                <a:ea typeface="宋体" panose="02010600030101010101" pitchFamily="2" charset="-122"/>
              </a:rPr>
              <a:t>）</a:t>
            </a:r>
            <a:r>
              <a:rPr lang="zh-CN" altLang="en-US" sz="2000" b="1" kern="100" dirty="0">
                <a:solidFill>
                  <a:srgbClr val="000000"/>
                </a:solidFill>
                <a:effectLst/>
                <a:latin typeface="宋体" panose="02010600030101010101" pitchFamily="2" charset="-122"/>
                <a:ea typeface="宋体" panose="02010600030101010101" pitchFamily="2" charset="-122"/>
              </a:rPr>
              <a:t>。</a:t>
            </a:r>
            <a:endParaRPr lang="zh-CN" altLang="en-US" sz="2000" b="1" kern="100" dirty="0">
              <a:effectLst/>
              <a:latin typeface="Calibri" panose="020F0502020204030204" pitchFamily="34" charset="0"/>
            </a:endParaRPr>
          </a:p>
          <a:p>
            <a:pPr marL="0" marR="0" indent="0" algn="l">
              <a:lnSpc>
                <a:spcPct val="200000"/>
              </a:lnSpc>
              <a:spcBef>
                <a:spcPts val="0"/>
              </a:spcBef>
              <a:spcAft>
                <a:spcPts val="0"/>
              </a:spcAft>
              <a:buNone/>
            </a:pPr>
            <a:r>
              <a:rPr lang="en-US" altLang="zh-CN" sz="2000" b="1" kern="100" dirty="0">
                <a:effectLst/>
                <a:latin typeface="Times New Roman" panose="02020603050405020304" pitchFamily="18" charset="0"/>
              </a:rPr>
              <a:t>A</a:t>
            </a:r>
            <a:r>
              <a:rPr lang="en-US" altLang="zh-CN" sz="2000" b="1" kern="100" dirty="0">
                <a:effectLst/>
                <a:latin typeface="Times New Roman" panose="02020603050405020304" pitchFamily="18" charset="0"/>
                <a:ea typeface="宋体" panose="02010600030101010101" pitchFamily="2" charset="-122"/>
              </a:rPr>
              <a:t>.</a:t>
            </a:r>
            <a:r>
              <a:rPr lang="zh-CN" altLang="en-US" sz="2000" b="1" kern="100" dirty="0">
                <a:effectLst/>
                <a:latin typeface="Times New Roman" panose="02020603050405020304" pitchFamily="18" charset="0"/>
              </a:rPr>
              <a:t> </a:t>
            </a:r>
            <a:r>
              <a:rPr lang="zh-CN" altLang="en-US" sz="2000" b="1" kern="100" dirty="0">
                <a:solidFill>
                  <a:srgbClr val="000000"/>
                </a:solidFill>
                <a:effectLst/>
                <a:latin typeface="宋体" panose="02010600030101010101" pitchFamily="2" charset="-122"/>
                <a:ea typeface="宋体" panose="02010600030101010101" pitchFamily="2" charset="-122"/>
              </a:rPr>
              <a:t>温度一定时，影响缓冲溶液</a:t>
            </a:r>
            <a:r>
              <a:rPr lang="en-US" altLang="zh-CN" sz="2000" b="1" kern="100" dirty="0">
                <a:effectLst/>
                <a:latin typeface="Calibri" panose="020F0502020204030204" pitchFamily="34" charset="0"/>
              </a:rPr>
              <a:t>pH</a:t>
            </a:r>
            <a:r>
              <a:rPr lang="zh-CN" altLang="en-US" sz="2000" b="1" kern="100" dirty="0">
                <a:solidFill>
                  <a:srgbClr val="000000"/>
                </a:solidFill>
                <a:effectLst/>
                <a:latin typeface="宋体" panose="02010600030101010101" pitchFamily="2" charset="-122"/>
                <a:ea typeface="宋体" panose="02010600030101010101" pitchFamily="2" charset="-122"/>
              </a:rPr>
              <a:t>的主要因素为</a:t>
            </a:r>
            <a:r>
              <a:rPr lang="en-US" altLang="zh-CN" sz="2000" b="1" kern="100" dirty="0" err="1">
                <a:effectLst/>
                <a:latin typeface="Calibri" panose="020F0502020204030204" pitchFamily="34" charset="0"/>
              </a:rPr>
              <a:t>p</a:t>
            </a:r>
            <a:r>
              <a:rPr lang="en-US" altLang="zh-CN" sz="2000" b="1" i="1" kern="100" dirty="0" err="1">
                <a:effectLst/>
                <a:latin typeface="Calibri" panose="020F0502020204030204" pitchFamily="34" charset="0"/>
              </a:rPr>
              <a:t>K</a:t>
            </a:r>
            <a:r>
              <a:rPr lang="en-US" altLang="zh-CN" sz="2000" b="1" kern="100" baseline="-25000" dirty="0" err="1">
                <a:effectLst/>
                <a:latin typeface="Calibri" panose="020F0502020204030204" pitchFamily="34" charset="0"/>
              </a:rPr>
              <a:t>a</a:t>
            </a:r>
            <a:r>
              <a:rPr lang="zh-CN" altLang="en-US" sz="2000" b="1" kern="100" dirty="0">
                <a:solidFill>
                  <a:srgbClr val="000000"/>
                </a:solidFill>
                <a:effectLst/>
                <a:latin typeface="宋体" panose="02010600030101010101" pitchFamily="2" charset="-122"/>
                <a:ea typeface="宋体" panose="02010600030101010101" pitchFamily="2" charset="-122"/>
              </a:rPr>
              <a:t>和缓冲比</a:t>
            </a:r>
            <a:r>
              <a:rPr lang="zh-CN" altLang="en-US" sz="2000" b="1" kern="100" dirty="0">
                <a:solidFill>
                  <a:srgbClr val="000000"/>
                </a:solidFill>
                <a:effectLst/>
                <a:latin typeface="Calibri" panose="020F0502020204030204" pitchFamily="34" charset="0"/>
              </a:rPr>
              <a:t>    </a:t>
            </a:r>
            <a:r>
              <a:rPr lang="zh-CN" altLang="en-US" sz="2000" b="1" kern="100" dirty="0">
                <a:effectLst/>
                <a:latin typeface="Calibri" panose="020F0502020204030204" pitchFamily="34" charset="0"/>
              </a:rPr>
              <a:t> </a:t>
            </a:r>
          </a:p>
          <a:p>
            <a:pPr marL="0" marR="0" indent="0" algn="l">
              <a:lnSpc>
                <a:spcPct val="200000"/>
              </a:lnSpc>
              <a:spcBef>
                <a:spcPts val="0"/>
              </a:spcBef>
              <a:spcAft>
                <a:spcPts val="0"/>
              </a:spcAft>
              <a:buNone/>
            </a:pPr>
            <a:r>
              <a:rPr lang="en-US" altLang="zh-CN" sz="2000" b="1" kern="100" dirty="0">
                <a:effectLst/>
                <a:latin typeface="Times New Roman" panose="02020603050405020304" pitchFamily="18" charset="0"/>
              </a:rPr>
              <a:t>B</a:t>
            </a:r>
            <a:r>
              <a:rPr lang="en-US" altLang="zh-CN" sz="2000" b="1" kern="100" dirty="0">
                <a:effectLst/>
                <a:latin typeface="Times New Roman" panose="02020603050405020304" pitchFamily="18" charset="0"/>
                <a:ea typeface="宋体" panose="02010600030101010101" pitchFamily="2" charset="-122"/>
              </a:rPr>
              <a:t>.</a:t>
            </a:r>
            <a:r>
              <a:rPr lang="zh-CN" altLang="en-US" sz="2000" b="1" kern="100" dirty="0">
                <a:effectLst/>
                <a:latin typeface="Times New Roman" panose="02020603050405020304" pitchFamily="18" charset="0"/>
              </a:rPr>
              <a:t> </a:t>
            </a:r>
            <a:r>
              <a:rPr lang="zh-CN" altLang="en-US" sz="2000" b="1" kern="100" dirty="0">
                <a:effectLst/>
                <a:latin typeface="宋体" panose="02010600030101010101" pitchFamily="2" charset="-122"/>
                <a:ea typeface="宋体" panose="02010600030101010101" pitchFamily="2" charset="-122"/>
              </a:rPr>
              <a:t>缓冲溶液的有效缓冲范围为</a:t>
            </a:r>
            <a:r>
              <a:rPr lang="en-US" altLang="zh-CN" sz="2000" b="1" kern="100" dirty="0">
                <a:effectLst/>
                <a:latin typeface="Times New Roman" panose="02020603050405020304" pitchFamily="18" charset="0"/>
              </a:rPr>
              <a:t>p</a:t>
            </a:r>
            <a:r>
              <a:rPr lang="en-US" altLang="zh-CN" sz="2000" b="1" i="1" kern="100" dirty="0">
                <a:effectLst/>
                <a:latin typeface="Times New Roman" panose="02020603050405020304" pitchFamily="18" charset="0"/>
              </a:rPr>
              <a:t>K</a:t>
            </a:r>
            <a:r>
              <a:rPr lang="en-US" altLang="zh-CN" sz="2000" b="1" kern="100" baseline="-25000" dirty="0">
                <a:effectLst/>
                <a:latin typeface="Times New Roman" panose="02020603050405020304" pitchFamily="18" charset="0"/>
              </a:rPr>
              <a:t>a</a:t>
            </a:r>
            <a:r>
              <a:rPr lang="en-US" altLang="zh-CN" sz="2000" b="1" kern="100" dirty="0">
                <a:effectLst/>
                <a:latin typeface="Times New Roman" panose="02020603050405020304" pitchFamily="18" charset="0"/>
              </a:rPr>
              <a:t>-1~p</a:t>
            </a:r>
            <a:r>
              <a:rPr lang="en-US" altLang="zh-CN" sz="2000" b="1" i="1" kern="100" dirty="0">
                <a:effectLst/>
                <a:latin typeface="Times New Roman" panose="02020603050405020304" pitchFamily="18" charset="0"/>
              </a:rPr>
              <a:t>K</a:t>
            </a:r>
            <a:r>
              <a:rPr lang="en-US" altLang="zh-CN" sz="2000" b="1" kern="100" baseline="-25000" dirty="0">
                <a:effectLst/>
                <a:latin typeface="Times New Roman" panose="02020603050405020304" pitchFamily="18" charset="0"/>
              </a:rPr>
              <a:t>a</a:t>
            </a:r>
            <a:r>
              <a:rPr lang="en-US" altLang="zh-CN" sz="2000" b="1" kern="100" dirty="0">
                <a:effectLst/>
                <a:latin typeface="Times New Roman" panose="02020603050405020304" pitchFamily="18" charset="0"/>
              </a:rPr>
              <a:t>+1 </a:t>
            </a:r>
            <a:r>
              <a:rPr lang="zh-CN" altLang="en-US" sz="2000" b="1" kern="100" dirty="0">
                <a:solidFill>
                  <a:srgbClr val="000000"/>
                </a:solidFill>
                <a:effectLst/>
                <a:latin typeface="Calibri" panose="020F0502020204030204" pitchFamily="34" charset="0"/>
              </a:rPr>
              <a:t>    </a:t>
            </a:r>
            <a:endParaRPr lang="zh-CN" altLang="en-US" sz="2000" b="1" kern="100" dirty="0">
              <a:effectLst/>
              <a:latin typeface="Calibri" panose="020F0502020204030204" pitchFamily="34" charset="0"/>
            </a:endParaRPr>
          </a:p>
          <a:p>
            <a:pPr marL="0" marR="0" indent="0" algn="l">
              <a:lnSpc>
                <a:spcPct val="200000"/>
              </a:lnSpc>
              <a:spcBef>
                <a:spcPts val="0"/>
              </a:spcBef>
              <a:spcAft>
                <a:spcPts val="0"/>
              </a:spcAft>
              <a:buNone/>
            </a:pPr>
            <a:r>
              <a:rPr lang="en-US" altLang="zh-CN" sz="2000" b="1" kern="100" dirty="0">
                <a:effectLst/>
                <a:latin typeface="Times New Roman" panose="02020603050405020304" pitchFamily="18" charset="0"/>
              </a:rPr>
              <a:t>C</a:t>
            </a:r>
            <a:r>
              <a:rPr lang="en-US" altLang="zh-CN" sz="2000" b="1" kern="100" dirty="0">
                <a:effectLst/>
                <a:latin typeface="Times New Roman" panose="02020603050405020304" pitchFamily="18" charset="0"/>
                <a:ea typeface="宋体" panose="02010600030101010101" pitchFamily="2" charset="-122"/>
              </a:rPr>
              <a:t>.</a:t>
            </a:r>
            <a:r>
              <a:rPr lang="zh-CN" altLang="en-US" sz="2000" b="1" kern="100" dirty="0">
                <a:effectLst/>
                <a:latin typeface="Times New Roman" panose="02020603050405020304" pitchFamily="18" charset="0"/>
              </a:rPr>
              <a:t> </a:t>
            </a:r>
            <a:r>
              <a:rPr lang="zh-CN" altLang="en-US" sz="2000" b="1" kern="100" dirty="0">
                <a:solidFill>
                  <a:srgbClr val="000000"/>
                </a:solidFill>
                <a:effectLst/>
                <a:latin typeface="宋体" panose="02010600030101010101" pitchFamily="2" charset="-122"/>
                <a:ea typeface="宋体" panose="02010600030101010101" pitchFamily="2" charset="-122"/>
              </a:rPr>
              <a:t>缓冲溶液缓冲比一定时，总浓度越大，则其缓冲容量越大</a:t>
            </a:r>
            <a:endParaRPr lang="zh-CN" altLang="en-US" sz="2000" b="1" kern="100" dirty="0">
              <a:effectLst/>
              <a:latin typeface="Calibri" panose="020F0502020204030204" pitchFamily="34" charset="0"/>
            </a:endParaRPr>
          </a:p>
          <a:p>
            <a:pPr marL="0" marR="0" indent="0" algn="l">
              <a:lnSpc>
                <a:spcPct val="200000"/>
              </a:lnSpc>
              <a:spcBef>
                <a:spcPts val="0"/>
              </a:spcBef>
              <a:spcAft>
                <a:spcPts val="0"/>
              </a:spcAft>
              <a:buNone/>
            </a:pPr>
            <a:r>
              <a:rPr lang="en-US" altLang="zh-CN" sz="2000" b="1" kern="100" dirty="0">
                <a:effectLst/>
                <a:latin typeface="Times New Roman" panose="02020603050405020304" pitchFamily="18" charset="0"/>
              </a:rPr>
              <a:t>D</a:t>
            </a:r>
            <a:r>
              <a:rPr lang="en-US" altLang="zh-CN" sz="2000" b="1" kern="100" dirty="0">
                <a:effectLst/>
                <a:latin typeface="Times New Roman" panose="02020603050405020304" pitchFamily="18" charset="0"/>
                <a:ea typeface="宋体" panose="02010600030101010101" pitchFamily="2" charset="-122"/>
              </a:rPr>
              <a:t>.</a:t>
            </a:r>
            <a:r>
              <a:rPr lang="zh-CN" altLang="en-US" sz="2000" b="1" kern="100" dirty="0">
                <a:effectLst/>
                <a:latin typeface="Times New Roman" panose="02020603050405020304" pitchFamily="18" charset="0"/>
              </a:rPr>
              <a:t> </a:t>
            </a:r>
            <a:r>
              <a:rPr lang="zh-CN" altLang="en-US" sz="2000" b="1" kern="100" dirty="0">
                <a:effectLst/>
                <a:latin typeface="宋体" panose="02010600030101010101" pitchFamily="2" charset="-122"/>
                <a:ea typeface="宋体" panose="02010600030101010101" pitchFamily="2" charset="-122"/>
              </a:rPr>
              <a:t>缓冲溶液加水稀释后，</a:t>
            </a:r>
            <a:r>
              <a:rPr lang="en-US" altLang="zh-CN" sz="2000" b="1" kern="100" dirty="0">
                <a:effectLst/>
                <a:latin typeface="Times New Roman" panose="02020603050405020304" pitchFamily="18" charset="0"/>
                <a:cs typeface="Times New Roman" panose="02020603050405020304" pitchFamily="18" charset="0"/>
              </a:rPr>
              <a:t>pH</a:t>
            </a:r>
            <a:r>
              <a:rPr lang="zh-CN" altLang="en-US" sz="2000" b="1" kern="100" dirty="0">
                <a:effectLst/>
                <a:latin typeface="宋体" panose="02010600030101010101" pitchFamily="2" charset="-122"/>
                <a:ea typeface="宋体" panose="02010600030101010101" pitchFamily="2" charset="-122"/>
              </a:rPr>
              <a:t>基本不变，缓冲容量也不变</a:t>
            </a:r>
            <a:endParaRPr lang="zh-CN" altLang="en-US" sz="2000" b="1" kern="100" dirty="0">
              <a:effectLst/>
              <a:latin typeface="Calibri" panose="020F0502020204030204" pitchFamily="34" charset="0"/>
            </a:endParaRPr>
          </a:p>
          <a:p>
            <a:endParaRPr lang="zh-CN" altLang="en-US" dirty="0"/>
          </a:p>
        </p:txBody>
      </p:sp>
      <p:sp>
        <p:nvSpPr>
          <p:cNvPr id="4" name="灯片编号占位符 3"/>
          <p:cNvSpPr>
            <a:spLocks noGrp="1"/>
          </p:cNvSpPr>
          <p:nvPr>
            <p:ph type="sldNum" sz="quarter" idx="11"/>
          </p:nvPr>
        </p:nvSpPr>
        <p:spPr/>
        <p:txBody>
          <a:bodyPr/>
          <a:lstStyle/>
          <a:p>
            <a:pPr>
              <a:defRPr/>
            </a:pPr>
            <a:fld id="{94EA8183-2EE2-4B1D-A67A-CEDCA6EBF8E1}" type="slidenum">
              <a:rPr lang="zh-CN" altLang="en-US" smtClean="0"/>
              <a:t>28</a:t>
            </a:fld>
            <a:endParaRPr lang="en-US" altLang="zh-CN"/>
          </a:p>
        </p:txBody>
      </p:sp>
      <p:sp>
        <p:nvSpPr>
          <p:cNvPr id="6" name="文本框 5"/>
          <p:cNvSpPr txBox="1"/>
          <p:nvPr/>
        </p:nvSpPr>
        <p:spPr>
          <a:xfrm>
            <a:off x="475917" y="4293096"/>
            <a:ext cx="7878282" cy="1847814"/>
          </a:xfrm>
          <a:prstGeom prst="rect">
            <a:avLst/>
          </a:prstGeom>
          <a:noFill/>
        </p:spPr>
        <p:txBody>
          <a:bodyPr wrap="square">
            <a:spAutoFit/>
          </a:bodyPr>
          <a:lstStyle/>
          <a:p>
            <a:pPr marL="0" marR="0" indent="0" algn="l">
              <a:lnSpc>
                <a:spcPct val="200000"/>
              </a:lnSpc>
              <a:spcBef>
                <a:spcPts val="0"/>
              </a:spcBef>
              <a:spcAft>
                <a:spcPts val="0"/>
              </a:spcAft>
              <a:buNone/>
            </a:pPr>
            <a:r>
              <a:rPr lang="en-US" altLang="zh-CN" sz="2000" b="1" kern="100" dirty="0">
                <a:solidFill>
                  <a:srgbClr val="000000"/>
                </a:solidFill>
                <a:effectLst/>
                <a:latin typeface="Times New Roman" panose="02020603050405020304" pitchFamily="18" charset="0"/>
              </a:rPr>
              <a:t>4</a:t>
            </a:r>
            <a:r>
              <a:rPr lang="zh-CN" altLang="en-US" sz="2000" b="1" kern="100" dirty="0">
                <a:solidFill>
                  <a:srgbClr val="000000"/>
                </a:solidFill>
                <a:effectLst/>
                <a:latin typeface="宋体" panose="02010600030101010101" pitchFamily="2" charset="-122"/>
                <a:ea typeface="宋体" panose="02010600030101010101" pitchFamily="2" charset="-122"/>
              </a:rPr>
              <a:t>、用相同浓度的</a:t>
            </a:r>
            <a:r>
              <a:rPr lang="en-US" altLang="zh-CN" sz="2000" b="1" kern="100" dirty="0">
                <a:effectLst/>
                <a:latin typeface="Times New Roman" panose="02020603050405020304" pitchFamily="18" charset="0"/>
              </a:rPr>
              <a:t>HCl</a:t>
            </a:r>
            <a:r>
              <a:rPr lang="zh-CN" altLang="en-US" sz="2000" b="1" kern="100" dirty="0">
                <a:solidFill>
                  <a:srgbClr val="000000"/>
                </a:solidFill>
                <a:effectLst/>
                <a:latin typeface="宋体" panose="02010600030101010101" pitchFamily="2" charset="-122"/>
                <a:ea typeface="宋体" panose="02010600030101010101" pitchFamily="2" charset="-122"/>
              </a:rPr>
              <a:t>溶液与</a:t>
            </a:r>
            <a:r>
              <a:rPr lang="en-US" altLang="zh-CN" sz="2000" b="1" kern="100" dirty="0">
                <a:effectLst/>
                <a:latin typeface="Times New Roman" panose="02020603050405020304" pitchFamily="18" charset="0"/>
              </a:rPr>
              <a:t>NH</a:t>
            </a:r>
            <a:r>
              <a:rPr lang="en-US" altLang="zh-CN" sz="2000" b="1" kern="100" baseline="-25000" dirty="0">
                <a:effectLst/>
                <a:latin typeface="Times New Roman" panose="02020603050405020304" pitchFamily="18" charset="0"/>
              </a:rPr>
              <a:t>3</a:t>
            </a:r>
            <a:r>
              <a:rPr lang="en-US" altLang="zh-CN" sz="2000" b="1" kern="100" dirty="0">
                <a:effectLst/>
                <a:latin typeface="Times New Roman" panose="02020603050405020304" pitchFamily="18" charset="0"/>
              </a:rPr>
              <a:t>·H</a:t>
            </a:r>
            <a:r>
              <a:rPr lang="en-US" altLang="zh-CN" sz="2000" b="1" kern="100" baseline="-25000" dirty="0">
                <a:effectLst/>
                <a:latin typeface="Times New Roman" panose="02020603050405020304" pitchFamily="18" charset="0"/>
              </a:rPr>
              <a:t>2</a:t>
            </a:r>
            <a:r>
              <a:rPr lang="en-US" altLang="zh-CN" sz="2000" b="1" kern="100" dirty="0">
                <a:effectLst/>
                <a:latin typeface="Times New Roman" panose="02020603050405020304" pitchFamily="18" charset="0"/>
              </a:rPr>
              <a:t>O</a:t>
            </a:r>
            <a:r>
              <a:rPr lang="zh-CN" altLang="en-US" sz="2000" b="1" kern="100" dirty="0">
                <a:effectLst/>
                <a:latin typeface="宋体" panose="02010600030101010101" pitchFamily="2" charset="-122"/>
                <a:ea typeface="宋体" panose="02010600030101010101" pitchFamily="2" charset="-122"/>
              </a:rPr>
              <a:t>（</a:t>
            </a:r>
            <a:r>
              <a:rPr lang="en-US" altLang="zh-CN" sz="2000" b="1" kern="100" dirty="0" err="1">
                <a:effectLst/>
                <a:latin typeface="Times New Roman" panose="02020603050405020304" pitchFamily="18" charset="0"/>
              </a:rPr>
              <a:t>p</a:t>
            </a:r>
            <a:r>
              <a:rPr lang="en-US" altLang="zh-CN" sz="2000" b="1" i="1" kern="100" dirty="0" err="1">
                <a:effectLst/>
                <a:latin typeface="Times New Roman" panose="02020603050405020304" pitchFamily="18" charset="0"/>
              </a:rPr>
              <a:t>K</a:t>
            </a:r>
            <a:r>
              <a:rPr lang="en-US" altLang="zh-CN" sz="2000" b="1" kern="100" baseline="-25000" dirty="0" err="1">
                <a:effectLst/>
                <a:latin typeface="Times New Roman" panose="02020603050405020304" pitchFamily="18" charset="0"/>
              </a:rPr>
              <a:t>b</a:t>
            </a:r>
            <a:r>
              <a:rPr lang="en-US" altLang="zh-CN" sz="2000" b="1" kern="100" dirty="0">
                <a:effectLst/>
                <a:latin typeface="Times New Roman" panose="02020603050405020304" pitchFamily="18" charset="0"/>
              </a:rPr>
              <a:t>=4.76</a:t>
            </a:r>
            <a:r>
              <a:rPr lang="zh-CN" altLang="en-US" sz="2000" b="1" kern="100" dirty="0">
                <a:effectLst/>
                <a:latin typeface="宋体" panose="02010600030101010101" pitchFamily="2" charset="-122"/>
                <a:ea typeface="宋体" panose="02010600030101010101" pitchFamily="2" charset="-122"/>
              </a:rPr>
              <a:t>）</a:t>
            </a:r>
            <a:r>
              <a:rPr lang="zh-CN" altLang="en-US" sz="2000" b="1" kern="100" dirty="0">
                <a:solidFill>
                  <a:srgbClr val="000000"/>
                </a:solidFill>
                <a:effectLst/>
                <a:latin typeface="宋体" panose="02010600030101010101" pitchFamily="2" charset="-122"/>
                <a:ea typeface="宋体" panose="02010600030101010101" pitchFamily="2" charset="-122"/>
              </a:rPr>
              <a:t>溶液配制</a:t>
            </a:r>
            <a:r>
              <a:rPr lang="en-US" altLang="zh-CN" sz="2000" b="1" kern="100" dirty="0">
                <a:effectLst/>
                <a:latin typeface="Times New Roman" panose="02020603050405020304" pitchFamily="18" charset="0"/>
              </a:rPr>
              <a:t>pH=9.24</a:t>
            </a:r>
            <a:r>
              <a:rPr lang="zh-CN" altLang="en-US" sz="2000" b="1" kern="100" dirty="0">
                <a:solidFill>
                  <a:srgbClr val="000000"/>
                </a:solidFill>
                <a:effectLst/>
                <a:latin typeface="宋体" panose="02010600030101010101" pitchFamily="2" charset="-122"/>
                <a:ea typeface="宋体" panose="02010600030101010101" pitchFamily="2" charset="-122"/>
              </a:rPr>
              <a:t>的缓冲溶液，</a:t>
            </a:r>
            <a:r>
              <a:rPr lang="en-US" altLang="zh-CN" sz="2000" b="1" kern="100" dirty="0">
                <a:effectLst/>
                <a:latin typeface="Times New Roman" panose="02020603050405020304" pitchFamily="18" charset="0"/>
              </a:rPr>
              <a:t>HCl</a:t>
            </a:r>
            <a:r>
              <a:rPr lang="zh-CN" altLang="en-US" sz="2000" b="1" kern="100" dirty="0">
                <a:solidFill>
                  <a:srgbClr val="000000"/>
                </a:solidFill>
                <a:effectLst/>
                <a:latin typeface="宋体" panose="02010600030101010101" pitchFamily="2" charset="-122"/>
                <a:ea typeface="宋体" panose="02010600030101010101" pitchFamily="2" charset="-122"/>
              </a:rPr>
              <a:t>溶液与</a:t>
            </a:r>
            <a:r>
              <a:rPr lang="en-US" altLang="zh-CN" sz="2000" b="1" kern="100" dirty="0">
                <a:effectLst/>
                <a:latin typeface="Times New Roman" panose="02020603050405020304" pitchFamily="18" charset="0"/>
              </a:rPr>
              <a:t>NH</a:t>
            </a:r>
            <a:r>
              <a:rPr lang="en-US" altLang="zh-CN" sz="2000" b="1" kern="100" baseline="-25000" dirty="0">
                <a:effectLst/>
                <a:latin typeface="Times New Roman" panose="02020603050405020304" pitchFamily="18" charset="0"/>
              </a:rPr>
              <a:t>3</a:t>
            </a:r>
            <a:r>
              <a:rPr lang="en-US" altLang="zh-CN" sz="2000" b="1" kern="100" dirty="0">
                <a:effectLst/>
                <a:latin typeface="Times New Roman" panose="02020603050405020304" pitchFamily="18" charset="0"/>
              </a:rPr>
              <a:t>·H</a:t>
            </a:r>
            <a:r>
              <a:rPr lang="en-US" altLang="zh-CN" sz="2000" b="1" kern="100" baseline="-25000" dirty="0">
                <a:effectLst/>
                <a:latin typeface="Times New Roman" panose="02020603050405020304" pitchFamily="18" charset="0"/>
              </a:rPr>
              <a:t>2</a:t>
            </a:r>
            <a:r>
              <a:rPr lang="en-US" altLang="zh-CN" sz="2000" b="1" kern="100" dirty="0">
                <a:effectLst/>
                <a:latin typeface="Times New Roman" panose="02020603050405020304" pitchFamily="18" charset="0"/>
              </a:rPr>
              <a:t>O</a:t>
            </a:r>
            <a:r>
              <a:rPr lang="zh-CN" altLang="en-US" sz="2000" b="1" kern="100" dirty="0">
                <a:solidFill>
                  <a:srgbClr val="000000"/>
                </a:solidFill>
                <a:effectLst/>
                <a:latin typeface="宋体" panose="02010600030101010101" pitchFamily="2" charset="-122"/>
                <a:ea typeface="宋体" panose="02010600030101010101" pitchFamily="2" charset="-122"/>
              </a:rPr>
              <a:t>溶液的体积比应为</a:t>
            </a:r>
            <a:r>
              <a:rPr lang="zh-CN" altLang="en-US" sz="2000" b="1" kern="100" dirty="0">
                <a:effectLst/>
                <a:latin typeface="宋体" panose="02010600030101010101" pitchFamily="2" charset="-122"/>
                <a:ea typeface="宋体" panose="02010600030101010101" pitchFamily="2" charset="-122"/>
              </a:rPr>
              <a:t>（ </a:t>
            </a:r>
            <a:r>
              <a:rPr lang="zh-CN" altLang="en-US" sz="2000" b="1" kern="100" dirty="0">
                <a:effectLst/>
                <a:latin typeface="Times New Roman" panose="02020603050405020304" pitchFamily="18" charset="0"/>
              </a:rPr>
              <a:t>   </a:t>
            </a:r>
            <a:r>
              <a:rPr lang="zh-CN" altLang="en-US" sz="2000" b="1" kern="100" dirty="0">
                <a:effectLst/>
                <a:latin typeface="宋体" panose="02010600030101010101" pitchFamily="2" charset="-122"/>
                <a:ea typeface="宋体" panose="02010600030101010101" pitchFamily="2" charset="-122"/>
              </a:rPr>
              <a:t>）</a:t>
            </a:r>
            <a:r>
              <a:rPr lang="zh-CN" altLang="en-US" sz="2000" b="1" kern="100" dirty="0">
                <a:solidFill>
                  <a:srgbClr val="000000"/>
                </a:solidFill>
                <a:effectLst/>
                <a:latin typeface="宋体" panose="02010600030101010101" pitchFamily="2" charset="-122"/>
                <a:ea typeface="宋体" panose="02010600030101010101" pitchFamily="2" charset="-122"/>
              </a:rPr>
              <a:t>。</a:t>
            </a:r>
            <a:endParaRPr lang="zh-CN" altLang="en-US" sz="2000" b="1" kern="100" dirty="0">
              <a:effectLst/>
              <a:latin typeface="Calibri" panose="020F0502020204030204" pitchFamily="34" charset="0"/>
            </a:endParaRPr>
          </a:p>
          <a:p>
            <a:pPr marL="0" marR="0" indent="200025" algn="l">
              <a:lnSpc>
                <a:spcPct val="200000"/>
              </a:lnSpc>
              <a:spcBef>
                <a:spcPts val="0"/>
              </a:spcBef>
              <a:spcAft>
                <a:spcPts val="0"/>
              </a:spcAft>
            </a:pPr>
            <a:r>
              <a:rPr lang="en-US" altLang="zh-CN" sz="2000" b="1" kern="100" dirty="0">
                <a:effectLst/>
                <a:latin typeface="Times New Roman" panose="02020603050405020304" pitchFamily="18" charset="0"/>
              </a:rPr>
              <a:t>A</a:t>
            </a:r>
            <a:r>
              <a:rPr lang="zh-CN" altLang="en-US" sz="2000" b="1" kern="100" dirty="0">
                <a:effectLst/>
                <a:latin typeface="宋体" panose="02010600030101010101" pitchFamily="2" charset="-122"/>
                <a:ea typeface="宋体" panose="02010600030101010101" pitchFamily="2" charset="-122"/>
              </a:rPr>
              <a:t>．</a:t>
            </a:r>
            <a:r>
              <a:rPr lang="en-US" altLang="zh-CN" sz="2000" b="1" kern="100" dirty="0">
                <a:effectLst/>
                <a:latin typeface="Times New Roman" panose="02020603050405020304" pitchFamily="18" charset="0"/>
              </a:rPr>
              <a:t>1:1          B</a:t>
            </a:r>
            <a:r>
              <a:rPr lang="zh-CN" altLang="en-US" sz="2000" b="1" kern="100" dirty="0">
                <a:effectLst/>
                <a:latin typeface="宋体" panose="02010600030101010101" pitchFamily="2" charset="-122"/>
                <a:ea typeface="宋体" panose="02010600030101010101" pitchFamily="2" charset="-122"/>
              </a:rPr>
              <a:t>．</a:t>
            </a:r>
            <a:r>
              <a:rPr lang="en-US" altLang="zh-CN" sz="2000" b="1" kern="100" dirty="0">
                <a:effectLst/>
                <a:latin typeface="Times New Roman" panose="02020603050405020304" pitchFamily="18" charset="0"/>
              </a:rPr>
              <a:t>1:2             C</a:t>
            </a:r>
            <a:r>
              <a:rPr lang="zh-CN" altLang="en-US" sz="2000" b="1" kern="100" dirty="0">
                <a:effectLst/>
                <a:latin typeface="宋体" panose="02010600030101010101" pitchFamily="2" charset="-122"/>
                <a:ea typeface="宋体" panose="02010600030101010101" pitchFamily="2" charset="-122"/>
              </a:rPr>
              <a:t>．</a:t>
            </a:r>
            <a:r>
              <a:rPr lang="en-US" altLang="zh-CN" sz="2000" b="1" kern="100" dirty="0">
                <a:effectLst/>
                <a:latin typeface="Times New Roman" panose="02020603050405020304" pitchFamily="18" charset="0"/>
              </a:rPr>
              <a:t>2:1</a:t>
            </a:r>
            <a:r>
              <a:rPr lang="zh-CN" altLang="en-US" sz="2000" b="1" kern="100" dirty="0">
                <a:effectLst/>
                <a:latin typeface="Times New Roman" panose="02020603050405020304" pitchFamily="18" charset="0"/>
              </a:rPr>
              <a:t>         </a:t>
            </a:r>
            <a:r>
              <a:rPr lang="en-US" altLang="zh-CN" sz="2000" b="1" kern="100" dirty="0">
                <a:effectLst/>
                <a:latin typeface="Times New Roman" panose="02020603050405020304" pitchFamily="18" charset="0"/>
              </a:rPr>
              <a:t>D</a:t>
            </a:r>
            <a:r>
              <a:rPr lang="zh-CN" altLang="en-US" sz="2000" b="1" kern="100" dirty="0">
                <a:effectLst/>
                <a:latin typeface="宋体" panose="02010600030101010101" pitchFamily="2" charset="-122"/>
                <a:ea typeface="宋体" panose="02010600030101010101" pitchFamily="2" charset="-122"/>
              </a:rPr>
              <a:t>．</a:t>
            </a:r>
            <a:r>
              <a:rPr lang="en-US" altLang="zh-CN" sz="2000" b="1" kern="100" dirty="0">
                <a:effectLst/>
              </a:rPr>
              <a:t>3:1</a:t>
            </a:r>
            <a:endParaRPr lang="zh-CN" altLang="en-US" sz="2000" b="1" kern="100" dirty="0">
              <a:effectLst/>
              <a:latin typeface="Calibri" panose="020F0502020204030204" pitchFamily="34" charset="0"/>
            </a:endParaRPr>
          </a:p>
        </p:txBody>
      </p:sp>
      <p:sp>
        <p:nvSpPr>
          <p:cNvPr id="7" name="文本框 6">
            <a:extLst>
              <a:ext uri="{FF2B5EF4-FFF2-40B4-BE49-F238E27FC236}">
                <a16:creationId xmlns:a16="http://schemas.microsoft.com/office/drawing/2014/main" xmlns="" id="{D41B0831-CE8B-4F21-BB68-5E6C0FB71D2C}"/>
              </a:ext>
            </a:extLst>
          </p:cNvPr>
          <p:cNvSpPr txBox="1"/>
          <p:nvPr/>
        </p:nvSpPr>
        <p:spPr>
          <a:xfrm>
            <a:off x="5580112" y="1172913"/>
            <a:ext cx="4572000" cy="461665"/>
          </a:xfrm>
          <a:prstGeom prst="rect">
            <a:avLst/>
          </a:prstGeom>
          <a:noFill/>
        </p:spPr>
        <p:txBody>
          <a:bodyPr wrap="square">
            <a:spAutoFit/>
          </a:bodyPr>
          <a:lstStyle/>
          <a:p>
            <a:r>
              <a:rPr lang="en-US" altLang="zh-CN" sz="2400" b="1" kern="100" dirty="0">
                <a:solidFill>
                  <a:srgbClr val="C00000"/>
                </a:solidFill>
                <a:effectLst/>
                <a:latin typeface="Times New Roman" panose="02020603050405020304" pitchFamily="18" charset="0"/>
              </a:rPr>
              <a:t>D</a:t>
            </a:r>
            <a:endParaRPr lang="zh-CN" altLang="en-US" dirty="0"/>
          </a:p>
        </p:txBody>
      </p:sp>
      <p:sp>
        <p:nvSpPr>
          <p:cNvPr id="9" name="文本框 8">
            <a:extLst>
              <a:ext uri="{FF2B5EF4-FFF2-40B4-BE49-F238E27FC236}">
                <a16:creationId xmlns:a16="http://schemas.microsoft.com/office/drawing/2014/main" xmlns="" id="{EDCC157B-B765-403C-B6E7-93BB84EB718F}"/>
              </a:ext>
            </a:extLst>
          </p:cNvPr>
          <p:cNvSpPr txBox="1"/>
          <p:nvPr/>
        </p:nvSpPr>
        <p:spPr>
          <a:xfrm>
            <a:off x="6588224" y="5067344"/>
            <a:ext cx="4785690" cy="461665"/>
          </a:xfrm>
          <a:prstGeom prst="rect">
            <a:avLst/>
          </a:prstGeom>
          <a:noFill/>
        </p:spPr>
        <p:txBody>
          <a:bodyPr wrap="square">
            <a:spAutoFit/>
          </a:bodyPr>
          <a:lstStyle/>
          <a:p>
            <a:r>
              <a:rPr lang="en-US" altLang="zh-CN" sz="2400" b="1" kern="100" dirty="0">
                <a:solidFill>
                  <a:srgbClr val="C00000"/>
                </a:solidFill>
                <a:effectLst/>
                <a:latin typeface="Times New Roman" panose="02020603050405020304" pitchFamily="18" charset="0"/>
              </a:rPr>
              <a:t>B</a:t>
            </a:r>
            <a:endParaRPr lang="zh-CN" altLang="en-US" dirty="0"/>
          </a:p>
        </p:txBody>
      </p:sp>
      <p:sp>
        <p:nvSpPr>
          <p:cNvPr id="8" name="思想气泡: 云 7">
            <a:extLst>
              <a:ext uri="{FF2B5EF4-FFF2-40B4-BE49-F238E27FC236}">
                <a16:creationId xmlns:a16="http://schemas.microsoft.com/office/drawing/2014/main" xmlns="" id="{C44CD907-0CEA-4F98-B894-475FC2A40B27}"/>
              </a:ext>
            </a:extLst>
          </p:cNvPr>
          <p:cNvSpPr/>
          <p:nvPr/>
        </p:nvSpPr>
        <p:spPr>
          <a:xfrm>
            <a:off x="7123695" y="129853"/>
            <a:ext cx="1610220" cy="836712"/>
          </a:xfrm>
          <a:prstGeom prst="cloudCallout">
            <a:avLst>
              <a:gd name="adj1" fmla="val -77516"/>
              <a:gd name="adj2" fmla="val 117143"/>
            </a:avLst>
          </a:prstGeom>
          <a:solidFill>
            <a:srgbClr val="6699FF"/>
          </a:solidFill>
          <a:ln>
            <a:solidFill>
              <a:srgbClr val="669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小试牛刀</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9"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a:xfrm>
            <a:off x="457200" y="1600200"/>
            <a:ext cx="7467600" cy="1828800"/>
          </a:xfrm>
        </p:spPr>
        <p:txBody>
          <a:bodyPr/>
          <a:lstStyle/>
          <a:p>
            <a:pPr marL="0" marR="0" indent="0" algn="l">
              <a:lnSpc>
                <a:spcPct val="200000"/>
              </a:lnSpc>
              <a:spcBef>
                <a:spcPts val="0"/>
              </a:spcBef>
              <a:spcAft>
                <a:spcPts val="0"/>
              </a:spcAft>
              <a:buNone/>
            </a:pPr>
            <a:r>
              <a:rPr lang="en-US" altLang="zh-CN" sz="2000" b="1"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5</a:t>
            </a:r>
            <a:r>
              <a:rPr lang="zh-CN" altLang="en-US" sz="2000" b="1"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、下列溶液稀释</a:t>
            </a:r>
            <a:r>
              <a:rPr lang="en-US" altLang="zh-CN" sz="2000" b="1"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10</a:t>
            </a:r>
            <a:r>
              <a:rPr lang="zh-CN" altLang="en-US" sz="2000" b="1"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倍后，</a:t>
            </a:r>
            <a:r>
              <a:rPr lang="en-US" altLang="zh-CN" sz="2000" b="1" kern="100" dirty="0">
                <a:effectLst/>
                <a:latin typeface="Times New Roman" panose="02020603050405020304" pitchFamily="18" charset="0"/>
                <a:ea typeface="宋体" panose="02010600030101010101" pitchFamily="2" charset="-122"/>
                <a:cs typeface="Times New Roman" panose="02020603050405020304" pitchFamily="18" charset="0"/>
              </a:rPr>
              <a:t>pH</a:t>
            </a:r>
            <a:r>
              <a:rPr lang="zh-CN" altLang="en-US" sz="2000" b="1" kern="100" dirty="0">
                <a:effectLst/>
                <a:latin typeface="宋体" panose="02010600030101010101" pitchFamily="2" charset="-122"/>
                <a:ea typeface="宋体" panose="02010600030101010101" pitchFamily="2" charset="-122"/>
                <a:cs typeface="Times New Roman" panose="02020603050405020304" pitchFamily="18" charset="0"/>
              </a:rPr>
              <a:t>值</a:t>
            </a:r>
            <a:r>
              <a:rPr lang="zh-CN" altLang="en-US" sz="2000" b="1"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变化最小的是</a:t>
            </a:r>
            <a:r>
              <a:rPr lang="zh-CN" altLang="en-US" sz="2000" b="1" kern="100" dirty="0">
                <a:effectLst/>
                <a:latin typeface="宋体" panose="02010600030101010101" pitchFamily="2" charset="-122"/>
                <a:ea typeface="宋体" panose="02010600030101010101" pitchFamily="2" charset="-122"/>
                <a:cs typeface="Times New Roman" panose="02020603050405020304" pitchFamily="18" charset="0"/>
              </a:rPr>
              <a:t>（</a:t>
            </a:r>
            <a:r>
              <a:rPr lang="zh-CN" altLang="en-US" sz="2000" b="1" kern="100" dirty="0">
                <a:solidFill>
                  <a:srgbClr val="C00000"/>
                </a:solidFill>
                <a:effectLst/>
                <a:latin typeface="宋体" panose="02010600030101010101" pitchFamily="2" charset="-122"/>
                <a:ea typeface="宋体" panose="02010600030101010101" pitchFamily="2" charset="-122"/>
                <a:cs typeface="Times New Roman" panose="02020603050405020304" pitchFamily="18" charset="0"/>
              </a:rPr>
              <a:t> </a:t>
            </a:r>
            <a:r>
              <a:rPr lang="en-US" altLang="zh-CN" sz="2000" b="1" kern="100" dirty="0">
                <a:solidFill>
                  <a:srgbClr val="C00000"/>
                </a:solidFill>
                <a:effectLst/>
                <a:latin typeface="Times New Roman" panose="02020603050405020304" pitchFamily="18" charset="0"/>
                <a:ea typeface="宋体" panose="02010600030101010101" pitchFamily="2" charset="-122"/>
                <a:cs typeface="Times New Roman" panose="02020603050405020304" pitchFamily="18" charset="0"/>
              </a:rPr>
              <a:t>A </a:t>
            </a:r>
            <a:r>
              <a:rPr lang="zh-CN" altLang="en-US" sz="2000" b="1"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  </a:t>
            </a:r>
            <a:r>
              <a:rPr lang="zh-CN" altLang="en-US" sz="2000" b="1" kern="100" dirty="0">
                <a:effectLst/>
                <a:latin typeface="宋体" panose="02010600030101010101" pitchFamily="2" charset="-122"/>
                <a:ea typeface="宋体" panose="02010600030101010101" pitchFamily="2" charset="-122"/>
                <a:cs typeface="Times New Roman" panose="02020603050405020304" pitchFamily="18" charset="0"/>
              </a:rPr>
              <a:t>）</a:t>
            </a:r>
            <a:r>
              <a:rPr lang="zh-CN" altLang="en-US" sz="2000" b="1"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a:t>
            </a:r>
            <a:endParaRPr lang="zh-CN" altLang="en-US" sz="2000" b="1" kern="100" dirty="0">
              <a:effectLst/>
              <a:latin typeface="Calibri" panose="020F0502020204030204" pitchFamily="34" charset="0"/>
              <a:ea typeface="宋体" panose="02010600030101010101" pitchFamily="2" charset="-122"/>
              <a:cs typeface="Times New Roman" panose="02020603050405020304" pitchFamily="18" charset="0"/>
            </a:endParaRPr>
          </a:p>
          <a:p>
            <a:pPr marL="0" marR="0" indent="0" algn="l">
              <a:lnSpc>
                <a:spcPct val="200000"/>
              </a:lnSpc>
              <a:spcBef>
                <a:spcPts val="0"/>
              </a:spcBef>
              <a:spcAft>
                <a:spcPts val="0"/>
              </a:spcAft>
              <a:buNone/>
            </a:pPr>
            <a:r>
              <a:rPr lang="en-US" altLang="zh-CN" sz="2000" b="1" kern="100" dirty="0">
                <a:effectLst/>
                <a:latin typeface="Times New Roman" panose="02020603050405020304" pitchFamily="18" charset="0"/>
                <a:ea typeface="宋体" panose="02010600030101010101" pitchFamily="2" charset="-122"/>
                <a:cs typeface="Times New Roman" panose="02020603050405020304" pitchFamily="18" charset="0"/>
              </a:rPr>
              <a:t>A</a:t>
            </a:r>
            <a:r>
              <a:rPr lang="zh-CN" altLang="en-US" sz="2000" b="1" kern="100" dirty="0">
                <a:effectLst/>
                <a:latin typeface="宋体" panose="02010600030101010101" pitchFamily="2" charset="-122"/>
                <a:ea typeface="宋体" panose="02010600030101010101" pitchFamily="2" charset="-122"/>
                <a:cs typeface="Times New Roman" panose="02020603050405020304" pitchFamily="18" charset="0"/>
              </a:rPr>
              <a:t>．</a:t>
            </a:r>
            <a:r>
              <a:rPr lang="en-US" altLang="zh-CN" sz="2000" b="1" kern="100" dirty="0">
                <a:effectLst/>
                <a:latin typeface="Times New Roman" panose="02020603050405020304" pitchFamily="18" charset="0"/>
                <a:ea typeface="宋体" panose="02010600030101010101" pitchFamily="2" charset="-122"/>
                <a:cs typeface="Times New Roman" panose="02020603050405020304" pitchFamily="18" charset="0"/>
              </a:rPr>
              <a:t>0.5 mol•L</a:t>
            </a:r>
            <a:r>
              <a:rPr lang="en-US" altLang="zh-CN" sz="2000" b="1" kern="100" baseline="30000" dirty="0">
                <a:effectLst/>
                <a:latin typeface="Times New Roman" panose="02020603050405020304" pitchFamily="18" charset="0"/>
                <a:ea typeface="宋体" panose="02010600030101010101" pitchFamily="2" charset="-122"/>
                <a:cs typeface="Times New Roman" panose="02020603050405020304" pitchFamily="18" charset="0"/>
              </a:rPr>
              <a:t>-1</a:t>
            </a:r>
            <a:r>
              <a:rPr lang="en-US" altLang="zh-CN" sz="2000" b="1" kern="100" dirty="0">
                <a:effectLst/>
                <a:latin typeface="Times New Roman" panose="02020603050405020304" pitchFamily="18" charset="0"/>
                <a:ea typeface="宋体" panose="02010600030101010101" pitchFamily="2" charset="-122"/>
                <a:cs typeface="Times New Roman" panose="02020603050405020304" pitchFamily="18" charset="0"/>
              </a:rPr>
              <a:t>HAc</a:t>
            </a:r>
            <a:r>
              <a:rPr lang="zh-CN" altLang="en-US" sz="2000" b="1" kern="100" dirty="0">
                <a:effectLst/>
                <a:latin typeface="宋体" panose="02010600030101010101" pitchFamily="2" charset="-122"/>
                <a:ea typeface="宋体" panose="02010600030101010101" pitchFamily="2" charset="-122"/>
                <a:cs typeface="Times New Roman" panose="02020603050405020304" pitchFamily="18" charset="0"/>
              </a:rPr>
              <a:t>和</a:t>
            </a:r>
            <a:r>
              <a:rPr lang="en-US" altLang="zh-CN" sz="2000" b="1" kern="100" dirty="0">
                <a:effectLst/>
                <a:latin typeface="Times New Roman" panose="02020603050405020304" pitchFamily="18" charset="0"/>
                <a:ea typeface="宋体" panose="02010600030101010101" pitchFamily="2" charset="-122"/>
                <a:cs typeface="Times New Roman" panose="02020603050405020304" pitchFamily="18" charset="0"/>
              </a:rPr>
              <a:t>0.5 mol•L</a:t>
            </a:r>
            <a:r>
              <a:rPr lang="en-US" altLang="zh-CN" sz="2000" b="1" kern="100" baseline="30000" dirty="0">
                <a:effectLst/>
                <a:latin typeface="Times New Roman" panose="02020603050405020304" pitchFamily="18" charset="0"/>
                <a:ea typeface="宋体" panose="02010600030101010101" pitchFamily="2" charset="-122"/>
                <a:cs typeface="Times New Roman" panose="02020603050405020304" pitchFamily="18" charset="0"/>
              </a:rPr>
              <a:t>-1</a:t>
            </a:r>
            <a:r>
              <a:rPr lang="en-US" altLang="zh-CN" sz="2000" b="1" kern="100" dirty="0">
                <a:effectLst/>
                <a:latin typeface="Times New Roman" panose="02020603050405020304" pitchFamily="18" charset="0"/>
                <a:ea typeface="宋体" panose="02010600030101010101" pitchFamily="2" charset="-122"/>
                <a:cs typeface="Times New Roman" panose="02020603050405020304" pitchFamily="18" charset="0"/>
              </a:rPr>
              <a:t>NaAc       </a:t>
            </a:r>
            <a:r>
              <a:rPr lang="zh-CN" altLang="en-US" sz="2000" b="1" kern="100" dirty="0">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b="1"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B</a:t>
            </a:r>
            <a:r>
              <a:rPr lang="zh-CN" altLang="en-US" sz="2000" b="1"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a:t>
            </a:r>
            <a:r>
              <a:rPr lang="en-US" altLang="zh-CN" sz="2000" b="1"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 mol•L</a:t>
            </a:r>
            <a:r>
              <a:rPr lang="en-US" altLang="zh-CN" sz="2000" b="1" kern="100" baseline="300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a:t>
            </a:r>
            <a:r>
              <a:rPr lang="en-US" altLang="zh-CN" sz="2000" b="1" kern="100" dirty="0">
                <a:effectLst/>
                <a:latin typeface="Times New Roman" panose="02020603050405020304" pitchFamily="18" charset="0"/>
                <a:ea typeface="宋体" panose="02010600030101010101" pitchFamily="2" charset="-122"/>
                <a:cs typeface="Times New Roman" panose="02020603050405020304" pitchFamily="18" charset="0"/>
              </a:rPr>
              <a:t>HCl</a:t>
            </a:r>
            <a:r>
              <a:rPr lang="zh-CN" altLang="en-US" sz="2000" b="1"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a:t>
            </a:r>
            <a:endParaRPr lang="zh-CN" altLang="en-US" sz="2000" b="1" kern="100" dirty="0">
              <a:effectLst/>
              <a:latin typeface="Calibri" panose="020F0502020204030204" pitchFamily="34" charset="0"/>
              <a:ea typeface="宋体" panose="02010600030101010101" pitchFamily="2" charset="-122"/>
              <a:cs typeface="Times New Roman" panose="02020603050405020304" pitchFamily="18" charset="0"/>
            </a:endParaRPr>
          </a:p>
          <a:p>
            <a:pPr marL="0" marR="0" indent="0" algn="l">
              <a:lnSpc>
                <a:spcPct val="200000"/>
              </a:lnSpc>
              <a:spcBef>
                <a:spcPts val="0"/>
              </a:spcBef>
              <a:spcAft>
                <a:spcPts val="0"/>
              </a:spcAft>
              <a:buNone/>
            </a:pPr>
            <a:r>
              <a:rPr lang="en-US" altLang="zh-CN" sz="2000" b="1"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C</a:t>
            </a:r>
            <a:r>
              <a:rPr lang="zh-CN" altLang="en-US" sz="2000" b="1"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a:t>
            </a:r>
            <a:r>
              <a:rPr lang="en-US" altLang="zh-CN" sz="2000" b="1"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 mol•L</a:t>
            </a:r>
            <a:r>
              <a:rPr lang="en-US" altLang="zh-CN" sz="2000" b="1" kern="100" baseline="300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a:t>
            </a:r>
            <a:r>
              <a:rPr lang="en-US" altLang="zh-CN" sz="2000" b="1" kern="100" dirty="0">
                <a:effectLst/>
                <a:latin typeface="Times New Roman" panose="02020603050405020304" pitchFamily="18" charset="0"/>
                <a:ea typeface="宋体" panose="02010600030101010101" pitchFamily="2" charset="-122"/>
                <a:cs typeface="Times New Roman" panose="02020603050405020304" pitchFamily="18" charset="0"/>
              </a:rPr>
              <a:t>NH</a:t>
            </a:r>
            <a:r>
              <a:rPr lang="en-US" altLang="zh-CN" sz="2000" b="1" kern="100" baseline="-25000" dirty="0">
                <a:effectLst/>
                <a:latin typeface="Times New Roman" panose="02020603050405020304" pitchFamily="18" charset="0"/>
                <a:ea typeface="宋体" panose="02010600030101010101" pitchFamily="2" charset="-122"/>
                <a:cs typeface="Times New Roman" panose="02020603050405020304" pitchFamily="18" charset="0"/>
              </a:rPr>
              <a:t>3</a:t>
            </a:r>
            <a:r>
              <a:rPr lang="en-US" altLang="zh-CN" sz="2000" b="1" kern="100" dirty="0">
                <a:effectLst/>
                <a:latin typeface="Times New Roman" panose="02020603050405020304" pitchFamily="18" charset="0"/>
                <a:ea typeface="宋体" panose="02010600030101010101" pitchFamily="2" charset="-122"/>
                <a:cs typeface="Times New Roman" panose="02020603050405020304" pitchFamily="18" charset="0"/>
              </a:rPr>
              <a:t>·H</a:t>
            </a:r>
            <a:r>
              <a:rPr lang="en-US" altLang="zh-CN" sz="2000" b="1" kern="100" baseline="-25000" dirty="0">
                <a:effectLst/>
                <a:latin typeface="Times New Roman" panose="02020603050405020304" pitchFamily="18" charset="0"/>
                <a:ea typeface="宋体" panose="02010600030101010101" pitchFamily="2" charset="-122"/>
                <a:cs typeface="Times New Roman" panose="02020603050405020304" pitchFamily="18" charset="0"/>
              </a:rPr>
              <a:t>2</a:t>
            </a:r>
            <a:r>
              <a:rPr lang="en-US" altLang="zh-CN" sz="2000" b="1" kern="100" dirty="0">
                <a:effectLst/>
                <a:latin typeface="Times New Roman" panose="02020603050405020304" pitchFamily="18" charset="0"/>
                <a:ea typeface="宋体" panose="02010600030101010101" pitchFamily="2" charset="-122"/>
                <a:cs typeface="Times New Roman" panose="02020603050405020304" pitchFamily="18" charset="0"/>
              </a:rPr>
              <a:t>O</a:t>
            </a:r>
            <a:r>
              <a:rPr lang="zh-CN" altLang="en-US" sz="2000" b="1"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b="1"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D</a:t>
            </a:r>
            <a:r>
              <a:rPr lang="zh-CN" altLang="en-US" sz="2000" b="1"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a:t>
            </a:r>
            <a:r>
              <a:rPr lang="en-US" altLang="zh-CN" sz="2000" b="1"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2 mol•L</a:t>
            </a:r>
            <a:r>
              <a:rPr lang="en-US" altLang="zh-CN" sz="2000" b="1" kern="100" baseline="300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a:t>
            </a:r>
            <a:r>
              <a:rPr lang="en-US" altLang="zh-CN" sz="2000" b="1"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a:t>
            </a:r>
            <a:r>
              <a:rPr lang="en-US" altLang="zh-CN" sz="2000" b="1" kern="100" dirty="0">
                <a:effectLst/>
                <a:latin typeface="Times New Roman" panose="02020603050405020304" pitchFamily="18" charset="0"/>
                <a:ea typeface="宋体" panose="02010600030101010101" pitchFamily="2" charset="-122"/>
                <a:cs typeface="Times New Roman" panose="02020603050405020304" pitchFamily="18" charset="0"/>
              </a:rPr>
              <a:t>NH</a:t>
            </a:r>
            <a:r>
              <a:rPr lang="en-US" altLang="zh-CN" sz="2000" b="1" kern="100" baseline="-25000" dirty="0">
                <a:effectLst/>
                <a:latin typeface="Times New Roman" panose="02020603050405020304" pitchFamily="18" charset="0"/>
                <a:ea typeface="宋体" panose="02010600030101010101" pitchFamily="2" charset="-122"/>
                <a:cs typeface="Times New Roman" panose="02020603050405020304" pitchFamily="18" charset="0"/>
              </a:rPr>
              <a:t>4</a:t>
            </a:r>
            <a:r>
              <a:rPr lang="en-US" altLang="zh-CN" sz="2000" b="1" kern="100" dirty="0">
                <a:effectLst/>
                <a:latin typeface="Times New Roman" panose="02020603050405020304" pitchFamily="18" charset="0"/>
                <a:ea typeface="宋体" panose="02010600030101010101" pitchFamily="2" charset="-122"/>
                <a:cs typeface="Times New Roman" panose="02020603050405020304" pitchFamily="18" charset="0"/>
              </a:rPr>
              <a:t>Cl</a:t>
            </a:r>
            <a:endParaRPr lang="zh-CN" altLang="en-US" sz="2000" b="1" kern="100" dirty="0">
              <a:effectLst/>
              <a:latin typeface="Calibri" panose="020F0502020204030204" pitchFamily="34" charset="0"/>
              <a:ea typeface="宋体" panose="02010600030101010101" pitchFamily="2" charset="-122"/>
              <a:cs typeface="Times New Roman" panose="02020603050405020304" pitchFamily="18" charset="0"/>
            </a:endParaRPr>
          </a:p>
        </p:txBody>
      </p:sp>
      <p:sp>
        <p:nvSpPr>
          <p:cNvPr id="4" name="灯片编号占位符 3"/>
          <p:cNvSpPr>
            <a:spLocks noGrp="1"/>
          </p:cNvSpPr>
          <p:nvPr>
            <p:ph type="sldNum" sz="quarter" idx="11"/>
          </p:nvPr>
        </p:nvSpPr>
        <p:spPr/>
        <p:txBody>
          <a:bodyPr/>
          <a:lstStyle/>
          <a:p>
            <a:pPr>
              <a:defRPr/>
            </a:pPr>
            <a:fld id="{94EA8183-2EE2-4B1D-A67A-CEDCA6EBF8E1}" type="slidenum">
              <a:rPr lang="zh-CN" altLang="en-US" smtClean="0"/>
              <a:t>29</a:t>
            </a:fld>
            <a:endParaRPr lang="en-US" altLang="zh-CN"/>
          </a:p>
        </p:txBody>
      </p:sp>
      <p:sp>
        <p:nvSpPr>
          <p:cNvPr id="6" name="文本框 5"/>
          <p:cNvSpPr txBox="1"/>
          <p:nvPr/>
        </p:nvSpPr>
        <p:spPr>
          <a:xfrm>
            <a:off x="455374" y="3879955"/>
            <a:ext cx="7672388" cy="1847814"/>
          </a:xfrm>
          <a:prstGeom prst="rect">
            <a:avLst/>
          </a:prstGeom>
          <a:noFill/>
        </p:spPr>
        <p:txBody>
          <a:bodyPr wrap="square">
            <a:spAutoFit/>
          </a:bodyPr>
          <a:lstStyle/>
          <a:p>
            <a:pPr marL="0" marR="0" indent="0" algn="l">
              <a:lnSpc>
                <a:spcPct val="200000"/>
              </a:lnSpc>
              <a:spcBef>
                <a:spcPts val="0"/>
              </a:spcBef>
              <a:spcAft>
                <a:spcPts val="0"/>
              </a:spcAft>
              <a:buNone/>
            </a:pPr>
            <a:r>
              <a:rPr lang="en-US" altLang="zh-CN" sz="2000" b="1"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6</a:t>
            </a:r>
            <a:r>
              <a:rPr lang="zh-CN" altLang="en-US" sz="2000" b="1"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、缓冲溶液的缓冲容量大小与下列因素有关的是</a:t>
            </a:r>
            <a:r>
              <a:rPr lang="zh-CN" altLang="en-US" sz="2000" b="1" kern="100" dirty="0">
                <a:effectLst/>
                <a:latin typeface="宋体" panose="02010600030101010101" pitchFamily="2" charset="-122"/>
                <a:ea typeface="宋体" panose="02010600030101010101" pitchFamily="2" charset="-122"/>
                <a:cs typeface="Times New Roman" panose="02020603050405020304" pitchFamily="18" charset="0"/>
              </a:rPr>
              <a:t>（ </a:t>
            </a:r>
            <a:r>
              <a:rPr lang="zh-CN" altLang="en-US" sz="2000" b="1"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b="1"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B  </a:t>
            </a:r>
            <a:r>
              <a:rPr lang="zh-CN" altLang="en-US" sz="2000" b="1" kern="100" dirty="0">
                <a:effectLst/>
                <a:latin typeface="宋体" panose="02010600030101010101" pitchFamily="2" charset="-122"/>
                <a:ea typeface="宋体" panose="02010600030101010101" pitchFamily="2" charset="-122"/>
                <a:cs typeface="Times New Roman" panose="02020603050405020304" pitchFamily="18" charset="0"/>
              </a:rPr>
              <a:t>）</a:t>
            </a:r>
            <a:r>
              <a:rPr lang="zh-CN" altLang="en-US" sz="2000" b="1"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a:t>
            </a:r>
            <a:endParaRPr lang="zh-CN" altLang="en-US" sz="2000" b="1" kern="100" dirty="0">
              <a:effectLst/>
              <a:latin typeface="Calibri" panose="020F0502020204030204" pitchFamily="34" charset="0"/>
              <a:ea typeface="宋体" panose="02010600030101010101" pitchFamily="2" charset="-122"/>
              <a:cs typeface="Times New Roman" panose="02020603050405020304" pitchFamily="18" charset="0"/>
            </a:endParaRPr>
          </a:p>
          <a:p>
            <a:pPr marL="0" marR="0" indent="0" algn="l">
              <a:lnSpc>
                <a:spcPct val="200000"/>
              </a:lnSpc>
              <a:spcBef>
                <a:spcPts val="0"/>
              </a:spcBef>
              <a:spcAft>
                <a:spcPts val="0"/>
              </a:spcAft>
              <a:buNone/>
            </a:pPr>
            <a:r>
              <a:rPr lang="en-US" altLang="zh-CN" sz="2000" b="1"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a:t>
            </a:r>
            <a:r>
              <a:rPr lang="zh-CN" altLang="en-US" sz="2000" b="1"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．缓冲溶液的总浓度</a:t>
            </a:r>
            <a:r>
              <a:rPr lang="zh-CN" altLang="en-US" sz="2000" b="1" kern="100" dirty="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       </a:t>
            </a:r>
            <a:r>
              <a:rPr lang="zh-CN" altLang="en-US" sz="2000" b="1" kern="100" dirty="0">
                <a:effectLst/>
                <a:latin typeface="Calibri" panose="020F0502020204030204" pitchFamily="34" charset="0"/>
                <a:ea typeface="宋体" panose="02010600030101010101" pitchFamily="2" charset="-122"/>
                <a:cs typeface="Times New Roman" panose="02020603050405020304" pitchFamily="18" charset="0"/>
              </a:rPr>
              <a:t> </a:t>
            </a:r>
            <a:r>
              <a:rPr lang="en-US" altLang="zh-CN" sz="2000" b="1" kern="100" dirty="0">
                <a:effectLst/>
                <a:latin typeface="Times New Roman" panose="02020603050405020304" pitchFamily="18" charset="0"/>
                <a:ea typeface="宋体" panose="02010600030101010101" pitchFamily="2" charset="-122"/>
                <a:cs typeface="Times New Roman" panose="02020603050405020304" pitchFamily="18" charset="0"/>
              </a:rPr>
              <a:t>B</a:t>
            </a:r>
            <a:r>
              <a:rPr lang="zh-CN" altLang="en-US" sz="2000" b="1" kern="100" dirty="0">
                <a:effectLst/>
                <a:latin typeface="宋体" panose="02010600030101010101" pitchFamily="2" charset="-122"/>
                <a:ea typeface="宋体" panose="02010600030101010101" pitchFamily="2" charset="-122"/>
                <a:cs typeface="Times New Roman" panose="02020603050405020304" pitchFamily="18" charset="0"/>
              </a:rPr>
              <a:t>．缓冲溶液的总浓度和缓冲组分浓度比</a:t>
            </a:r>
            <a:r>
              <a:rPr lang="zh-CN" altLang="en-US" sz="2000" b="1" kern="100" dirty="0">
                <a:effectLst/>
                <a:latin typeface="Calibri" panose="020F0502020204030204" pitchFamily="34" charset="0"/>
                <a:ea typeface="宋体" panose="02010600030101010101" pitchFamily="2" charset="-122"/>
                <a:cs typeface="Times New Roman" panose="02020603050405020304" pitchFamily="18" charset="0"/>
              </a:rPr>
              <a:t>   </a:t>
            </a:r>
          </a:p>
          <a:p>
            <a:pPr marL="0" marR="0" indent="0" algn="l">
              <a:lnSpc>
                <a:spcPct val="200000"/>
              </a:lnSpc>
              <a:spcBef>
                <a:spcPts val="0"/>
              </a:spcBef>
              <a:spcAft>
                <a:spcPts val="0"/>
              </a:spcAft>
              <a:buNone/>
            </a:pPr>
            <a:r>
              <a:rPr lang="en-US" altLang="zh-CN" sz="2000" b="1"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C</a:t>
            </a:r>
            <a:r>
              <a:rPr lang="zh-CN" altLang="en-US" sz="2000" b="1"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．外来酸碱的量   </a:t>
            </a:r>
            <a:r>
              <a:rPr lang="zh-CN" altLang="en-US" sz="2000" b="1" kern="100" dirty="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         </a:t>
            </a:r>
            <a:r>
              <a:rPr lang="en-US" altLang="zh-CN" sz="2000" b="1"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D</a:t>
            </a:r>
            <a:r>
              <a:rPr lang="zh-CN" altLang="en-US" sz="2000" b="1"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．缓冲组分的浓度比</a:t>
            </a:r>
            <a:endParaRPr lang="zh-CN" altLang="en-US" sz="2000" b="1" kern="100" dirty="0">
              <a:effectLst/>
              <a:latin typeface="Calibri" panose="020F0502020204030204" pitchFamily="34" charset="0"/>
              <a:ea typeface="宋体" panose="02010600030101010101" pitchFamily="2" charset="-122"/>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7521" name="灯片编号占位符 6"/>
          <p:cNvSpPr>
            <a:spLocks noGrp="1"/>
          </p:cNvSpPr>
          <p:nvPr>
            <p:ph type="sldNum" sz="quarter" idx="12"/>
          </p:nvPr>
        </p:nvSpPr>
        <p:spPr bwMode="auto">
          <a:noFill/>
          <a:ln>
            <a:miter lim="800000"/>
          </a:ln>
        </p:spPr>
        <p:txBody>
          <a:bodyPr wrap="square" lIns="91440" tIns="45720" rIns="91440" bIns="45720" numCol="1" anchorCtr="0" compatLnSpc="1"/>
          <a:lstStyle/>
          <a:p>
            <a:fld id="{5F3F5870-9B2D-4A51-98A8-B29CFB1B72AF}" type="slidenum">
              <a:rPr lang="en-US" altLang="zh-CN" smtClean="0">
                <a:ea typeface="宋体" panose="02010600030101010101" pitchFamily="2" charset="-122"/>
              </a:rPr>
              <a:t>3</a:t>
            </a:fld>
            <a:endParaRPr lang="en-US" altLang="zh-CN">
              <a:ea typeface="宋体" panose="02010600030101010101" pitchFamily="2" charset="-122"/>
            </a:endParaRPr>
          </a:p>
        </p:txBody>
      </p:sp>
      <p:sp>
        <p:nvSpPr>
          <p:cNvPr id="207875" name="Rectangle 3"/>
          <p:cNvSpPr>
            <a:spLocks noGrp="1" noRot="1" noChangeArrowheads="1"/>
          </p:cNvSpPr>
          <p:nvPr>
            <p:ph type="body" sz="half" idx="1"/>
          </p:nvPr>
        </p:nvSpPr>
        <p:spPr>
          <a:xfrm>
            <a:off x="1482787" y="155332"/>
            <a:ext cx="6053137" cy="690563"/>
          </a:xfrm>
        </p:spPr>
        <p:txBody>
          <a:bodyPr>
            <a:normAutofit/>
          </a:bodyPr>
          <a:lstStyle/>
          <a:p>
            <a:pPr marL="274320" indent="-274320" eaLnBrk="1" fontAlgn="auto" hangingPunct="1">
              <a:spcAft>
                <a:spcPts val="0"/>
              </a:spcAft>
              <a:buFont typeface="Wingdings" panose="05000000000000000000"/>
              <a:buChar char=""/>
              <a:defRPr/>
            </a:pPr>
            <a:r>
              <a:rPr lang="zh-CN" altLang="en-US" sz="3600" b="1" dirty="0">
                <a:solidFill>
                  <a:srgbClr val="660066"/>
                </a:solidFill>
                <a:effectLst>
                  <a:outerShdw blurRad="38100" dist="38100" dir="2700000" algn="tl">
                    <a:srgbClr val="C0C0C0"/>
                  </a:outerShdw>
                </a:effectLst>
                <a:ea typeface="楷体_GB2312" pitchFamily="49" charset="-122"/>
              </a:rPr>
              <a:t>二、溶液的组成标度</a:t>
            </a:r>
          </a:p>
        </p:txBody>
      </p:sp>
      <p:graphicFrame>
        <p:nvGraphicFramePr>
          <p:cNvPr id="207918" name="Group 46"/>
          <p:cNvGraphicFramePr>
            <a:graphicFrameLocks noGrp="1"/>
          </p:cNvGraphicFramePr>
          <p:nvPr>
            <p:ph sz="half" idx="2"/>
            <p:extLst>
              <p:ext uri="{D42A27DB-BD31-4B8C-83A1-F6EECF244321}">
                <p14:modId xmlns:p14="http://schemas.microsoft.com/office/powerpoint/2010/main" val="3147034282"/>
              </p:ext>
            </p:extLst>
          </p:nvPr>
        </p:nvGraphicFramePr>
        <p:xfrm>
          <a:off x="179512" y="989178"/>
          <a:ext cx="8659688" cy="5160634"/>
        </p:xfrm>
        <a:graphic>
          <a:graphicData uri="http://schemas.openxmlformats.org/drawingml/2006/table">
            <a:tbl>
              <a:tblPr/>
              <a:tblGrid>
                <a:gridCol w="2352849">
                  <a:extLst>
                    <a:ext uri="{9D8B030D-6E8A-4147-A177-3AD203B41FA5}">
                      <a16:colId xmlns:a16="http://schemas.microsoft.com/office/drawing/2014/main" xmlns="" val="20000"/>
                    </a:ext>
                  </a:extLst>
                </a:gridCol>
                <a:gridCol w="2196494">
                  <a:extLst>
                    <a:ext uri="{9D8B030D-6E8A-4147-A177-3AD203B41FA5}">
                      <a16:colId xmlns:a16="http://schemas.microsoft.com/office/drawing/2014/main" xmlns="" val="20001"/>
                    </a:ext>
                  </a:extLst>
                </a:gridCol>
                <a:gridCol w="1458316">
                  <a:extLst>
                    <a:ext uri="{9D8B030D-6E8A-4147-A177-3AD203B41FA5}">
                      <a16:colId xmlns:a16="http://schemas.microsoft.com/office/drawing/2014/main" xmlns="" val="20002"/>
                    </a:ext>
                  </a:extLst>
                </a:gridCol>
                <a:gridCol w="2652029">
                  <a:extLst>
                    <a:ext uri="{9D8B030D-6E8A-4147-A177-3AD203B41FA5}">
                      <a16:colId xmlns:a16="http://schemas.microsoft.com/office/drawing/2014/main" xmlns="" val="20003"/>
                    </a:ext>
                  </a:extLst>
                </a:gridCol>
              </a:tblGrid>
              <a:tr h="636289">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zh-CN" altLang="en-US" sz="2800" b="1" i="0" u="none" strike="noStrike" cap="none" normalizeH="0" baseline="0">
                          <a:ln>
                            <a:noFill/>
                          </a:ln>
                          <a:solidFill>
                            <a:schemeClr val="tx2"/>
                          </a:solidFill>
                          <a:effectLst>
                            <a:outerShdw blurRad="38100" dist="38100" dir="2700000" algn="tl">
                              <a:srgbClr val="C0C0C0"/>
                            </a:outerShdw>
                          </a:effectLst>
                          <a:latin typeface="Arial" panose="020B0604020202020204" pitchFamily="34" charset="0"/>
                          <a:ea typeface="楷体_GB2312" pitchFamily="49" charset="-122"/>
                        </a:rPr>
                        <a:t>组成标度</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zh-CN" altLang="en-US" sz="2800" b="1" i="0" u="none" strike="noStrike" cap="none" normalizeH="0" baseline="0">
                          <a:ln>
                            <a:noFill/>
                          </a:ln>
                          <a:solidFill>
                            <a:schemeClr val="tx2"/>
                          </a:solidFill>
                          <a:effectLst>
                            <a:outerShdw blurRad="38100" dist="38100" dir="2700000" algn="tl">
                              <a:srgbClr val="C0C0C0"/>
                            </a:outerShdw>
                          </a:effectLst>
                          <a:latin typeface="Arial" panose="020B0604020202020204" pitchFamily="34" charset="0"/>
                          <a:ea typeface="楷体_GB2312" pitchFamily="49" charset="-122"/>
                        </a:rPr>
                        <a:t>表达式</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zh-CN" altLang="en-US" sz="2800" b="1" i="0" u="none" strike="noStrike" cap="none" normalizeH="0" baseline="0">
                          <a:ln>
                            <a:noFill/>
                          </a:ln>
                          <a:solidFill>
                            <a:schemeClr val="tx2"/>
                          </a:solidFill>
                          <a:effectLst>
                            <a:outerShdw blurRad="38100" dist="38100" dir="2700000" algn="tl">
                              <a:srgbClr val="C0C0C0"/>
                            </a:outerShdw>
                          </a:effectLst>
                          <a:latin typeface="Arial" panose="020B0604020202020204" pitchFamily="34" charset="0"/>
                          <a:ea typeface="楷体_GB2312" pitchFamily="49" charset="-122"/>
                        </a:rPr>
                        <a:t>单位</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zh-CN" altLang="en-US" sz="2800" b="1" i="0" u="none" strike="noStrike" cap="none" normalizeH="0" baseline="0">
                          <a:ln>
                            <a:noFill/>
                          </a:ln>
                          <a:solidFill>
                            <a:schemeClr val="tx2"/>
                          </a:solidFill>
                          <a:effectLst>
                            <a:outerShdw blurRad="38100" dist="38100" dir="2700000" algn="tl">
                              <a:srgbClr val="C0C0C0"/>
                            </a:outerShdw>
                          </a:effectLst>
                          <a:latin typeface="Arial" panose="020B0604020202020204" pitchFamily="34" charset="0"/>
                          <a:ea typeface="楷体_GB2312" pitchFamily="49" charset="-122"/>
                        </a:rPr>
                        <a:t>注意事项</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614040">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zh-CN" altLang="en-US" sz="2800" b="1" i="0" u="none" strike="noStrike" cap="none" normalizeH="0" baseline="0">
                          <a:ln>
                            <a:noFill/>
                          </a:ln>
                          <a:solidFill>
                            <a:schemeClr val="tx1"/>
                          </a:solidFill>
                          <a:effectLst/>
                          <a:latin typeface="Arial" panose="020B0604020202020204" pitchFamily="34" charset="0"/>
                          <a:ea typeface="楷体_GB2312" pitchFamily="49" charset="-122"/>
                        </a:rPr>
                        <a:t>物质的量</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20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  </a:t>
                      </a:r>
                      <a:r>
                        <a:rPr kumimoji="0" lang="en-US" altLang="zh-CN" sz="2800" b="1" i="1"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rPr>
                        <a:t>n</a:t>
                      </a:r>
                      <a:r>
                        <a:rPr kumimoji="0" lang="en-US" altLang="zh-CN" sz="2800" b="0" i="0" u="none" strike="noStrike" cap="none" normalizeH="0" baseline="-25000" dirty="0" err="1">
                          <a:ln>
                            <a:noFill/>
                          </a:ln>
                          <a:solidFill>
                            <a:schemeClr val="tx1"/>
                          </a:solidFill>
                          <a:effectLst/>
                          <a:latin typeface="Times New Roman" panose="02020603050405020304" pitchFamily="18" charset="0"/>
                          <a:ea typeface="宋体" panose="02010600030101010101" pitchFamily="2" charset="-122"/>
                        </a:rPr>
                        <a:t>B</a:t>
                      </a:r>
                      <a:r>
                        <a:rPr kumimoji="0" lang="en-US" altLang="zh-CN" sz="2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a:t>
                      </a:r>
                      <a:r>
                        <a:rPr kumimoji="0" lang="en-US" altLang="zh-CN" sz="2800" b="1" i="1"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rPr>
                        <a:t>m</a:t>
                      </a:r>
                      <a:r>
                        <a:rPr kumimoji="0" lang="en-US" altLang="zh-CN" sz="2800" b="0" i="0" u="none" strike="noStrike" cap="none" normalizeH="0" baseline="-25000" dirty="0" err="1">
                          <a:ln>
                            <a:noFill/>
                          </a:ln>
                          <a:solidFill>
                            <a:schemeClr val="tx1"/>
                          </a:solidFill>
                          <a:effectLst/>
                          <a:latin typeface="Times New Roman" panose="02020603050405020304" pitchFamily="18" charset="0"/>
                          <a:ea typeface="宋体" panose="02010600030101010101" pitchFamily="2" charset="-122"/>
                        </a:rPr>
                        <a:t>B</a:t>
                      </a:r>
                      <a:r>
                        <a:rPr kumimoji="0" lang="en-US" altLang="zh-CN" sz="2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/M</a:t>
                      </a:r>
                      <a:r>
                        <a:rPr kumimoji="0" lang="en-US" altLang="zh-CN" sz="2800" b="0" i="0" u="none" strike="noStrike" cap="none" normalizeH="0" baseline="-25000" dirty="0">
                          <a:ln>
                            <a:noFill/>
                          </a:ln>
                          <a:solidFill>
                            <a:schemeClr val="tx1"/>
                          </a:solidFill>
                          <a:effectLst/>
                          <a:latin typeface="Times New Roman" panose="02020603050405020304" pitchFamily="18" charset="0"/>
                          <a:ea typeface="宋体" panose="02010600030101010101" pitchFamily="2" charset="-122"/>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mol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zh-CN" altLang="en-US" sz="3200" b="1" i="0" u="none" strike="noStrike" cap="none" normalizeH="0" baseline="0" dirty="0">
                          <a:ln>
                            <a:noFill/>
                          </a:ln>
                          <a:solidFill>
                            <a:srgbClr val="660066"/>
                          </a:solidFill>
                          <a:effectLst/>
                          <a:latin typeface="Arial" panose="020B0604020202020204" pitchFamily="34" charset="0"/>
                          <a:ea typeface="楷体_GB2312" pitchFamily="49" charset="-122"/>
                        </a:rPr>
                        <a:t>基本单元</a:t>
                      </a:r>
                    </a:p>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zh-CN" altLang="en-US" sz="3200" b="1" i="0" u="none" strike="noStrike" cap="none" normalizeH="0" baseline="0" dirty="0">
                          <a:ln>
                            <a:noFill/>
                          </a:ln>
                          <a:solidFill>
                            <a:srgbClr val="660066"/>
                          </a:solidFill>
                          <a:effectLst/>
                          <a:latin typeface="Arial" panose="020B0604020202020204" pitchFamily="34" charset="0"/>
                          <a:ea typeface="楷体_GB2312" pitchFamily="49" charset="-122"/>
                        </a:rPr>
                        <a:t>要指明</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915129">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zh-CN" altLang="en-US" sz="2800" b="1" i="0" u="none" strike="noStrike" cap="none" normalizeH="0" baseline="0" dirty="0">
                          <a:ln>
                            <a:noFill/>
                          </a:ln>
                          <a:solidFill>
                            <a:srgbClr val="C00000"/>
                          </a:solidFill>
                          <a:effectLst/>
                          <a:latin typeface="Arial" panose="020B0604020202020204" pitchFamily="34" charset="0"/>
                          <a:ea typeface="楷体_GB2312" pitchFamily="49" charset="-122"/>
                        </a:rPr>
                        <a:t>物质的量浓度</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2800" b="0" i="1"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 </a:t>
                      </a:r>
                      <a:r>
                        <a:rPr kumimoji="0" lang="en-US" altLang="zh-CN" sz="2800" b="1" i="1"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rPr>
                        <a:t>c</a:t>
                      </a:r>
                      <a:r>
                        <a:rPr kumimoji="0" lang="en-US" altLang="zh-CN" sz="2800" b="1" i="0" u="none" strike="noStrike" cap="none" normalizeH="0" baseline="-25000" dirty="0" err="1">
                          <a:ln>
                            <a:noFill/>
                          </a:ln>
                          <a:solidFill>
                            <a:schemeClr val="tx1"/>
                          </a:solidFill>
                          <a:effectLst/>
                          <a:latin typeface="Times New Roman" panose="02020603050405020304" pitchFamily="18" charset="0"/>
                          <a:ea typeface="宋体" panose="02010600030101010101" pitchFamily="2" charset="-122"/>
                        </a:rPr>
                        <a:t>B</a:t>
                      </a:r>
                      <a:r>
                        <a:rPr kumimoji="0" lang="en-US" altLang="zh-CN" sz="2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a:t>
                      </a:r>
                      <a:r>
                        <a:rPr kumimoji="0" lang="en-US" altLang="zh-CN" sz="2800" b="1" i="1"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rPr>
                        <a:t>n</a:t>
                      </a:r>
                      <a:r>
                        <a:rPr kumimoji="0" lang="en-US" altLang="zh-CN" sz="2800" b="1" i="0" u="none" strike="noStrike" cap="none" normalizeH="0" baseline="-25000" dirty="0" err="1">
                          <a:ln>
                            <a:noFill/>
                          </a:ln>
                          <a:solidFill>
                            <a:schemeClr val="tx1"/>
                          </a:solidFill>
                          <a:effectLst/>
                          <a:latin typeface="Times New Roman" panose="02020603050405020304" pitchFamily="18" charset="0"/>
                          <a:ea typeface="宋体" panose="02010600030101010101" pitchFamily="2" charset="-122"/>
                        </a:rPr>
                        <a:t>B</a:t>
                      </a:r>
                      <a:r>
                        <a:rPr kumimoji="0" lang="en-US" altLang="zh-CN" sz="2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a:t>
                      </a:r>
                      <a:r>
                        <a:rPr kumimoji="0" lang="en-US" altLang="zh-CN" sz="2800" b="1" i="1"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V</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  </a:t>
                      </a:r>
                      <a:r>
                        <a:rPr kumimoji="0"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mol•L</a:t>
                      </a:r>
                      <a:r>
                        <a:rPr kumimoji="0" lang="en-US" altLang="zh-CN" sz="2800" b="1" i="0" u="none" strike="noStrike" cap="none" normalizeH="0" baseline="30000">
                          <a:ln>
                            <a:noFill/>
                          </a:ln>
                          <a:solidFill>
                            <a:schemeClr val="tx1"/>
                          </a:solidFill>
                          <a:effectLst/>
                          <a:latin typeface="Times New Roman" panose="02020603050405020304" pitchFamily="18"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zh-CN"/>
                    </a:p>
                  </a:txBody>
                  <a:tcPr/>
                </a:tc>
                <a:extLst>
                  <a:ext uri="{0D108BD9-81ED-4DB2-BD59-A6C34878D82A}">
                    <a16:rowId xmlns:a16="http://schemas.microsoft.com/office/drawing/2014/main" xmlns="" val="10002"/>
                  </a:ext>
                </a:extLst>
              </a:tr>
              <a:tr h="915129">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zh-CN" altLang="en-US" sz="2800" b="1" i="0" u="none" strike="noStrike" cap="none" normalizeH="0" baseline="0" dirty="0">
                          <a:ln>
                            <a:noFill/>
                          </a:ln>
                          <a:solidFill>
                            <a:srgbClr val="C00000"/>
                          </a:solidFill>
                          <a:effectLst/>
                          <a:latin typeface="Arial" panose="020B0604020202020204" pitchFamily="34" charset="0"/>
                          <a:ea typeface="楷体_GB2312" pitchFamily="49" charset="-122"/>
                        </a:rPr>
                        <a:t>质量摩尔浓度</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2800" b="1" i="1"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rPr>
                        <a:t>b</a:t>
                      </a:r>
                      <a:r>
                        <a:rPr kumimoji="0" lang="en-US" altLang="zh-CN" sz="2800" b="1" i="0" u="none" strike="noStrike" cap="none" normalizeH="0" baseline="-25000" dirty="0" err="1">
                          <a:ln>
                            <a:noFill/>
                          </a:ln>
                          <a:solidFill>
                            <a:schemeClr val="tx1"/>
                          </a:solidFill>
                          <a:effectLst/>
                          <a:latin typeface="Times New Roman" panose="02020603050405020304" pitchFamily="18" charset="0"/>
                          <a:ea typeface="宋体" panose="02010600030101010101" pitchFamily="2" charset="-122"/>
                        </a:rPr>
                        <a:t>B</a:t>
                      </a:r>
                      <a:r>
                        <a:rPr kumimoji="0" lang="en-US" altLang="zh-CN" sz="2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a:t>
                      </a:r>
                      <a:r>
                        <a:rPr kumimoji="0" lang="en-US" altLang="zh-CN" sz="2800" b="1" i="1"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rPr>
                        <a:t>n</a:t>
                      </a:r>
                      <a:r>
                        <a:rPr kumimoji="0" lang="en-US" altLang="zh-CN" sz="2800" b="1" i="0" u="none" strike="noStrike" cap="none" normalizeH="0" baseline="-25000" dirty="0" err="1">
                          <a:ln>
                            <a:noFill/>
                          </a:ln>
                          <a:solidFill>
                            <a:schemeClr val="tx1"/>
                          </a:solidFill>
                          <a:effectLst/>
                          <a:latin typeface="Times New Roman" panose="02020603050405020304" pitchFamily="18" charset="0"/>
                          <a:ea typeface="宋体" panose="02010600030101010101" pitchFamily="2" charset="-122"/>
                        </a:rPr>
                        <a:t>B</a:t>
                      </a:r>
                      <a:r>
                        <a:rPr kumimoji="0" lang="en-US" altLang="zh-CN" sz="2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a:t>
                      </a:r>
                      <a:r>
                        <a:rPr kumimoji="0" lang="en-US" altLang="zh-CN" sz="2800" b="1" i="1"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m</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mol•kg</a:t>
                      </a:r>
                      <a:r>
                        <a:rPr kumimoji="0" lang="en-US" altLang="zh-CN" sz="2800" b="1" i="0" u="none" strike="noStrike" cap="none" normalizeH="0" baseline="30000">
                          <a:ln>
                            <a:noFill/>
                          </a:ln>
                          <a:solidFill>
                            <a:schemeClr val="tx1"/>
                          </a:solidFill>
                          <a:effectLst/>
                          <a:latin typeface="Times New Roman" panose="02020603050405020304" pitchFamily="18"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3200" b="0" i="1" u="none" strike="noStrike" cap="none" normalizeH="0" baseline="0" dirty="0">
                          <a:ln>
                            <a:noFill/>
                          </a:ln>
                          <a:solidFill>
                            <a:srgbClr val="660066"/>
                          </a:solidFill>
                          <a:effectLst/>
                          <a:latin typeface="Times New Roman" panose="02020603050405020304" pitchFamily="18" charset="0"/>
                          <a:ea typeface="宋体" panose="02010600030101010101" pitchFamily="2" charset="-122"/>
                          <a:cs typeface="Times New Roman" panose="02020603050405020304" pitchFamily="18" charset="0"/>
                        </a:rPr>
                        <a:t>m:</a:t>
                      </a:r>
                      <a:r>
                        <a:rPr kumimoji="0" lang="zh-CN" altLang="en-US" sz="3200" b="1" i="0" u="none" strike="noStrike" cap="none" normalizeH="0" baseline="0" dirty="0">
                          <a:ln>
                            <a:noFill/>
                          </a:ln>
                          <a:solidFill>
                            <a:srgbClr val="660066"/>
                          </a:solidFill>
                          <a:effectLst/>
                          <a:latin typeface="Arial" panose="020B0604020202020204" pitchFamily="34" charset="0"/>
                          <a:ea typeface="楷体_GB2312" pitchFamily="49" charset="-122"/>
                          <a:cs typeface="Times New Roman" panose="02020603050405020304" pitchFamily="18" charset="0"/>
                        </a:rPr>
                        <a:t>溶剂的质量</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r h="551747">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zh-CN" altLang="en-US" sz="2800" b="1" i="0" u="none" strike="noStrike" cap="none" normalizeH="0" baseline="0">
                          <a:ln>
                            <a:noFill/>
                          </a:ln>
                          <a:solidFill>
                            <a:schemeClr val="tx1"/>
                          </a:solidFill>
                          <a:effectLst/>
                          <a:latin typeface="Arial" panose="020B0604020202020204" pitchFamily="34" charset="0"/>
                          <a:ea typeface="楷体_GB2312" pitchFamily="49" charset="-122"/>
                        </a:rPr>
                        <a:t>摩尔分数</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2800" b="1" i="1"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rPr>
                        <a:t>x</a:t>
                      </a:r>
                      <a:r>
                        <a:rPr kumimoji="0" lang="en-US" altLang="zh-CN" sz="2800" b="1" i="0" u="none" strike="noStrike" cap="none" normalizeH="0" baseline="-25000" dirty="0" err="1">
                          <a:ln>
                            <a:noFill/>
                          </a:ln>
                          <a:solidFill>
                            <a:schemeClr val="tx1"/>
                          </a:solidFill>
                          <a:effectLst/>
                          <a:latin typeface="Times New Roman" panose="02020603050405020304" pitchFamily="18" charset="0"/>
                          <a:ea typeface="宋体" panose="02010600030101010101" pitchFamily="2" charset="-122"/>
                        </a:rPr>
                        <a:t>B</a:t>
                      </a:r>
                      <a:r>
                        <a:rPr kumimoji="0" lang="en-US" altLang="zh-CN" sz="2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a:t>
                      </a:r>
                      <a:r>
                        <a:rPr kumimoji="0" lang="en-US" altLang="zh-CN" sz="2800" b="1" i="1"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rPr>
                        <a:t>n</a:t>
                      </a:r>
                      <a:r>
                        <a:rPr kumimoji="0" lang="en-US" altLang="zh-CN" sz="2800" b="1" i="0" u="none" strike="noStrike" cap="none" normalizeH="0" baseline="-25000" dirty="0" err="1">
                          <a:ln>
                            <a:noFill/>
                          </a:ln>
                          <a:solidFill>
                            <a:schemeClr val="tx1"/>
                          </a:solidFill>
                          <a:effectLst/>
                          <a:latin typeface="Times New Roman" panose="02020603050405020304" pitchFamily="18" charset="0"/>
                          <a:ea typeface="宋体" panose="02010600030101010101" pitchFamily="2" charset="-122"/>
                        </a:rPr>
                        <a:t>B</a:t>
                      </a:r>
                      <a:r>
                        <a:rPr kumimoji="0" lang="en-US" altLang="zh-CN" sz="2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a:t>
                      </a:r>
                      <a:r>
                        <a:rPr kumimoji="0" lang="en-US" altLang="zh-CN" sz="2800" b="1" i="1"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rPr>
                        <a:t>n</a:t>
                      </a:r>
                      <a:r>
                        <a:rPr kumimoji="0" lang="en-US" altLang="zh-CN" sz="2800" b="1" i="0" u="none" strike="noStrike" cap="none" normalizeH="0" baseline="-25000" dirty="0" err="1">
                          <a:ln>
                            <a:noFill/>
                          </a:ln>
                          <a:solidFill>
                            <a:schemeClr val="tx1"/>
                          </a:solidFill>
                          <a:effectLst/>
                          <a:latin typeface="Times New Roman" panose="02020603050405020304" pitchFamily="18" charset="0"/>
                          <a:ea typeface="宋体" panose="02010600030101010101" pitchFamily="2" charset="-122"/>
                        </a:rPr>
                        <a:t>A</a:t>
                      </a:r>
                      <a:r>
                        <a:rPr kumimoji="0" lang="en-US" altLang="zh-CN" sz="2800" b="1"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rPr>
                        <a:t>+</a:t>
                      </a:r>
                      <a:r>
                        <a:rPr kumimoji="0" lang="en-US" altLang="zh-CN" sz="2800" b="1" i="1"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rPr>
                        <a:t>n</a:t>
                      </a:r>
                      <a:r>
                        <a:rPr kumimoji="0" lang="en-US" altLang="zh-CN" sz="2800" b="1" i="0" u="none" strike="noStrike" cap="none" normalizeH="0" baseline="-25000" dirty="0" err="1">
                          <a:ln>
                            <a:noFill/>
                          </a:ln>
                          <a:solidFill>
                            <a:schemeClr val="tx1"/>
                          </a:solidFill>
                          <a:effectLst/>
                          <a:latin typeface="Times New Roman" panose="02020603050405020304" pitchFamily="18" charset="0"/>
                          <a:ea typeface="宋体" panose="02010600030101010101" pitchFamily="2" charset="-122"/>
                        </a:rPr>
                        <a:t>B</a:t>
                      </a:r>
                      <a:r>
                        <a:rPr kumimoji="0" lang="en-US" altLang="zh-CN" sz="2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zh-CN" altLang="en-US" sz="2800" b="1" i="0" u="none" strike="noStrike" cap="none" normalizeH="0" baseline="0" dirty="0">
                          <a:ln>
                            <a:noFill/>
                          </a:ln>
                          <a:solidFill>
                            <a:schemeClr val="tx1"/>
                          </a:solidFill>
                          <a:effectLst/>
                          <a:latin typeface="Arial" panose="020B0604020202020204" pitchFamily="34" charset="0"/>
                          <a:ea typeface="楷体_GB2312" pitchFamily="49" charset="-122"/>
                        </a:rPr>
                        <a:t>一</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endParaRPr kumimoji="0" lang="zh-CN"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4"/>
                  </a:ext>
                </a:extLst>
              </a:tr>
              <a:tr h="502765">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zh-CN" altLang="en-US" sz="2800" b="1" i="0" u="none" strike="noStrike" cap="none" normalizeH="0" baseline="0">
                          <a:ln>
                            <a:noFill/>
                          </a:ln>
                          <a:solidFill>
                            <a:schemeClr val="tx1"/>
                          </a:solidFill>
                          <a:effectLst/>
                          <a:latin typeface="Arial" panose="020B0604020202020204" pitchFamily="34" charset="0"/>
                          <a:ea typeface="楷体_GB2312" pitchFamily="49" charset="-122"/>
                        </a:rPr>
                        <a:t>质量分数</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2800" b="1" i="1"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rPr>
                        <a:t>w</a:t>
                      </a:r>
                      <a:r>
                        <a:rPr kumimoji="0" lang="en-US" altLang="zh-CN" sz="2800" b="1" i="0" u="none" strike="noStrike" cap="none" normalizeH="0" baseline="-25000" dirty="0" err="1">
                          <a:ln>
                            <a:noFill/>
                          </a:ln>
                          <a:solidFill>
                            <a:schemeClr val="tx1"/>
                          </a:solidFill>
                          <a:effectLst/>
                          <a:latin typeface="Times New Roman" panose="02020603050405020304" pitchFamily="18" charset="0"/>
                          <a:ea typeface="宋体" panose="02010600030101010101" pitchFamily="2" charset="-122"/>
                        </a:rPr>
                        <a:t>B</a:t>
                      </a:r>
                      <a:r>
                        <a:rPr kumimoji="0" lang="en-US" altLang="zh-CN" sz="2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a:t>
                      </a:r>
                      <a:r>
                        <a:rPr kumimoji="0" lang="en-US" altLang="zh-CN" sz="2800" b="1" i="1"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rPr>
                        <a:t>m</a:t>
                      </a:r>
                      <a:r>
                        <a:rPr kumimoji="0" lang="en-US" altLang="zh-CN" sz="2800" b="1" i="0" u="none" strike="noStrike" cap="none" normalizeH="0" baseline="-25000" dirty="0" err="1">
                          <a:ln>
                            <a:noFill/>
                          </a:ln>
                          <a:solidFill>
                            <a:schemeClr val="tx1"/>
                          </a:solidFill>
                          <a:effectLst/>
                          <a:latin typeface="Times New Roman" panose="02020603050405020304" pitchFamily="18" charset="0"/>
                          <a:ea typeface="宋体" panose="02010600030101010101" pitchFamily="2" charset="-122"/>
                        </a:rPr>
                        <a:t>B</a:t>
                      </a:r>
                      <a:r>
                        <a:rPr kumimoji="0" lang="en-US" altLang="zh-CN" sz="2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a:t>
                      </a:r>
                      <a:r>
                        <a:rPr kumimoji="0" lang="en-US" altLang="zh-CN" sz="2800" b="1" i="1"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m</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zh-CN" altLang="en-US" sz="2800" b="1" i="0" u="none" strike="noStrike" cap="none" normalizeH="0" baseline="0">
                          <a:ln>
                            <a:noFill/>
                          </a:ln>
                          <a:solidFill>
                            <a:schemeClr val="tx1"/>
                          </a:solidFill>
                          <a:effectLst/>
                          <a:latin typeface="Arial" panose="020B0604020202020204" pitchFamily="34" charset="0"/>
                          <a:ea typeface="楷体_GB2312" pitchFamily="49" charset="-122"/>
                        </a:rPr>
                        <a:t>一</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endParaRPr kumimoji="0" lang="zh-CN"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5"/>
                  </a:ext>
                </a:extLst>
              </a:tr>
              <a:tr h="617007">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zh-CN" altLang="en-US" sz="2800" b="1" i="0" u="none" strike="noStrike" cap="none" normalizeH="0" baseline="0" dirty="0">
                          <a:ln>
                            <a:noFill/>
                          </a:ln>
                          <a:solidFill>
                            <a:srgbClr val="C00000"/>
                          </a:solidFill>
                          <a:effectLst/>
                          <a:latin typeface="Arial" panose="020B0604020202020204" pitchFamily="34" charset="0"/>
                          <a:ea typeface="楷体_GB2312" pitchFamily="49" charset="-122"/>
                        </a:rPr>
                        <a:t>质量浓度</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2800" b="1" i="1"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rPr>
                        <a:t>ρ</a:t>
                      </a:r>
                      <a:r>
                        <a:rPr kumimoji="0" lang="en-US" altLang="zh-CN" sz="2800" b="1" i="1" u="none" strike="noStrike" cap="none" normalizeH="0" baseline="-25000" dirty="0" err="1">
                          <a:ln>
                            <a:noFill/>
                          </a:ln>
                          <a:solidFill>
                            <a:schemeClr val="tx1"/>
                          </a:solidFill>
                          <a:effectLst/>
                          <a:latin typeface="Times New Roman" panose="02020603050405020304" pitchFamily="18" charset="0"/>
                          <a:ea typeface="宋体" panose="02010600030101010101" pitchFamily="2" charset="-122"/>
                        </a:rPr>
                        <a:t>B</a:t>
                      </a:r>
                      <a:r>
                        <a:rPr kumimoji="0" lang="en-US" altLang="zh-CN" sz="2800" b="1" i="1"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a:t>
                      </a:r>
                      <a:r>
                        <a:rPr kumimoji="0" lang="en-US" altLang="zh-CN" sz="2800" b="1" i="1"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rPr>
                        <a:t>m</a:t>
                      </a:r>
                      <a:r>
                        <a:rPr kumimoji="0" lang="en-US" altLang="zh-CN" sz="2800" b="1" i="1" u="none" strike="noStrike" cap="none" normalizeH="0" baseline="-25000" dirty="0" err="1">
                          <a:ln>
                            <a:noFill/>
                          </a:ln>
                          <a:solidFill>
                            <a:schemeClr val="tx1"/>
                          </a:solidFill>
                          <a:effectLst/>
                          <a:latin typeface="Times New Roman" panose="02020603050405020304" pitchFamily="18" charset="0"/>
                          <a:ea typeface="宋体" panose="02010600030101010101" pitchFamily="2" charset="-122"/>
                        </a:rPr>
                        <a:t>B</a:t>
                      </a:r>
                      <a:r>
                        <a:rPr kumimoji="0" lang="en-US" altLang="zh-CN" sz="2800" b="1" i="1"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/V</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2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kg•L</a:t>
                      </a:r>
                      <a:r>
                        <a:rPr kumimoji="0" lang="en-US" altLang="zh-CN" sz="2800" b="1" i="0" u="none" strike="noStrike" cap="none" normalizeH="0" baseline="30000" dirty="0">
                          <a:ln>
                            <a:noFill/>
                          </a:ln>
                          <a:solidFill>
                            <a:schemeClr val="tx1"/>
                          </a:solidFill>
                          <a:effectLst/>
                          <a:latin typeface="Times New Roman" panose="02020603050405020304" pitchFamily="18"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zh-CN" altLang="en-US" sz="2800" b="1" i="0" u="none" strike="noStrike" cap="none" normalizeH="0" baseline="0" dirty="0">
                          <a:ln>
                            <a:noFill/>
                          </a:ln>
                          <a:solidFill>
                            <a:srgbClr val="660066"/>
                          </a:solidFill>
                          <a:effectLst/>
                          <a:latin typeface="楷体_GB2312" pitchFamily="49" charset="-122"/>
                          <a:ea typeface="楷体_GB2312" pitchFamily="49" charset="-122"/>
                        </a:rPr>
                        <a:t>体积应用</a:t>
                      </a:r>
                      <a:r>
                        <a:rPr kumimoji="0" lang="en-US" altLang="zh-CN" sz="2800" b="1" i="0" u="none" strike="noStrike" cap="none" normalizeH="0" baseline="0" dirty="0">
                          <a:ln>
                            <a:noFill/>
                          </a:ln>
                          <a:solidFill>
                            <a:srgbClr val="660066"/>
                          </a:solidFill>
                          <a:effectLst/>
                          <a:latin typeface="Times New Roman" panose="02020603050405020304" pitchFamily="18" charset="0"/>
                          <a:ea typeface="楷体_GB2312" pitchFamily="49" charset="-122"/>
                        </a:rPr>
                        <a:t>L</a:t>
                      </a:r>
                      <a:r>
                        <a:rPr kumimoji="0" lang="zh-CN" altLang="en-US" sz="2800" b="1" i="0" u="none" strike="noStrike" cap="none" normalizeH="0" baseline="0" dirty="0">
                          <a:ln>
                            <a:noFill/>
                          </a:ln>
                          <a:solidFill>
                            <a:srgbClr val="660066"/>
                          </a:solidFill>
                          <a:effectLst/>
                          <a:latin typeface="楷体_GB2312" pitchFamily="49" charset="-122"/>
                          <a:ea typeface="楷体_GB2312" pitchFamily="49" charset="-122"/>
                        </a:rPr>
                        <a:t>表示</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6"/>
                  </a:ext>
                </a:extLst>
              </a:tr>
            </a:tbl>
          </a:graphicData>
        </a:graphic>
      </p:graphicFrame>
      <p:sp>
        <p:nvSpPr>
          <p:cNvPr id="107565" name="灯片编号占位符 4"/>
          <p:cNvSpPr txBox="1">
            <a:spLocks noGrp="1"/>
          </p:cNvSpPr>
          <p:nvPr/>
        </p:nvSpPr>
        <p:spPr bwMode="auto">
          <a:xfrm>
            <a:off x="6550025" y="6245225"/>
            <a:ext cx="2289175" cy="476250"/>
          </a:xfrm>
          <a:prstGeom prst="rect">
            <a:avLst/>
          </a:prstGeom>
          <a:noFill/>
          <a:ln w="9525">
            <a:noFill/>
            <a:miter lim="800000"/>
          </a:ln>
        </p:spPr>
        <p:txBody>
          <a:bodyPr anchor="ctr"/>
          <a:lstStyle/>
          <a:p>
            <a:pPr algn="ctr"/>
            <a:fld id="{9181D7C7-CE02-4EB5-BDF4-1B047FE7F465}" type="slidenum">
              <a:rPr kumimoji="0" lang="en-US" altLang="zh-CN" sz="1400" b="1">
                <a:solidFill>
                  <a:srgbClr val="FFFFFF"/>
                </a:solidFill>
              </a:rPr>
              <a:t>3</a:t>
            </a:fld>
            <a:endParaRPr kumimoji="0" lang="en-US" altLang="zh-CN" sz="1400" b="1">
              <a:solidFill>
                <a:srgbClr val="FFFFFF"/>
              </a:solidFill>
            </a:endParaRPr>
          </a:p>
        </p:txBody>
      </p:sp>
      <p:sp>
        <p:nvSpPr>
          <p:cNvPr id="107566" name="灯片编号占位符 3"/>
          <p:cNvSpPr txBox="1"/>
          <p:nvPr/>
        </p:nvSpPr>
        <p:spPr bwMode="auto">
          <a:xfrm>
            <a:off x="8129588" y="5734050"/>
            <a:ext cx="609600" cy="520700"/>
          </a:xfrm>
          <a:prstGeom prst="rect">
            <a:avLst/>
          </a:prstGeom>
          <a:noFill/>
          <a:ln w="9525">
            <a:noFill/>
            <a:miter lim="800000"/>
          </a:ln>
        </p:spPr>
        <p:txBody>
          <a:bodyPr/>
          <a:lstStyle/>
          <a:p>
            <a:fld id="{40552559-98CC-4E92-A3F2-2AA9B37587FA}" type="slidenum">
              <a:rPr lang="zh-CN" altLang="en-US"/>
              <a:t>3</a:t>
            </a:fld>
            <a:endParaRPr lang="en-US" altLang="zh-CN"/>
          </a:p>
        </p:txBody>
      </p:sp>
      <p:sp>
        <p:nvSpPr>
          <p:cNvPr id="13" name="Rectangle 6">
            <a:extLst>
              <a:ext uri="{FF2B5EF4-FFF2-40B4-BE49-F238E27FC236}">
                <a16:creationId xmlns:a16="http://schemas.microsoft.com/office/drawing/2014/main" xmlns="" id="{845EA592-64D1-4B98-8836-E66A71848C12}"/>
              </a:ext>
            </a:extLst>
          </p:cNvPr>
          <p:cNvSpPr>
            <a:spLocks noChangeArrowheads="1"/>
          </p:cNvSpPr>
          <p:nvPr/>
        </p:nvSpPr>
        <p:spPr bwMode="auto">
          <a:xfrm>
            <a:off x="179512" y="1412776"/>
            <a:ext cx="8496301" cy="2596865"/>
          </a:xfrm>
          <a:prstGeom prst="rect">
            <a:avLst/>
          </a:prstGeom>
          <a:noFill/>
          <a:ln w="9525">
            <a:noFill/>
            <a:miter lim="800000"/>
          </a:ln>
        </p:spPr>
        <p:txBody>
          <a:bodyPr wrap="square">
            <a:spAutoFit/>
          </a:bodyPr>
          <a:lstStyle/>
          <a:p>
            <a:pPr>
              <a:lnSpc>
                <a:spcPct val="150000"/>
              </a:lnSpc>
            </a:pPr>
            <a:r>
              <a:rPr lang="zh-CN" altLang="en-US" sz="2800" b="1" dirty="0">
                <a:solidFill>
                  <a:srgbClr val="C00000"/>
                </a:solidFill>
                <a:latin typeface="宋体" panose="02010600030101010101" pitchFamily="2" charset="-122"/>
                <a:ea typeface="楷体_GB2312"/>
                <a:cs typeface="楷体_GB2312"/>
              </a:rPr>
              <a:t>物质的量浓度</a:t>
            </a:r>
            <a:endParaRPr lang="en-US" altLang="zh-CN" sz="2800" b="1" dirty="0">
              <a:solidFill>
                <a:srgbClr val="C00000"/>
              </a:solidFill>
              <a:latin typeface="宋体" panose="02010600030101010101" pitchFamily="2" charset="-122"/>
              <a:ea typeface="楷体_GB2312"/>
              <a:cs typeface="楷体_GB2312"/>
            </a:endParaRPr>
          </a:p>
          <a:p>
            <a:pPr>
              <a:lnSpc>
                <a:spcPct val="150000"/>
              </a:lnSpc>
              <a:buFontTx/>
              <a:buBlip>
                <a:blip r:embed="rId3"/>
              </a:buBlip>
            </a:pPr>
            <a:r>
              <a:rPr lang="zh-CN" altLang="en-US" sz="2800" b="1" dirty="0">
                <a:solidFill>
                  <a:srgbClr val="002060"/>
                </a:solidFill>
                <a:latin typeface="宋体" panose="02010600030101010101" pitchFamily="2" charset="-122"/>
                <a:ea typeface="楷体_GB2312"/>
                <a:cs typeface="楷体_GB2312"/>
              </a:rPr>
              <a:t>指明基本单元</a:t>
            </a:r>
          </a:p>
          <a:p>
            <a:pPr>
              <a:lnSpc>
                <a:spcPct val="150000"/>
              </a:lnSpc>
              <a:buFontTx/>
              <a:buBlip>
                <a:blip r:embed="rId3"/>
              </a:buBlip>
            </a:pPr>
            <a:r>
              <a:rPr lang="zh-CN" altLang="en-US" sz="2800" b="1" dirty="0">
                <a:solidFill>
                  <a:srgbClr val="002060"/>
                </a:solidFill>
                <a:latin typeface="宋体" panose="02010600030101010101" pitchFamily="2" charset="-122"/>
                <a:ea typeface="楷体_GB2312"/>
                <a:cs typeface="楷体_GB2312"/>
              </a:rPr>
              <a:t>不特别指明时，溶液浓度指物质的量浓度</a:t>
            </a:r>
          </a:p>
          <a:p>
            <a:pPr>
              <a:lnSpc>
                <a:spcPct val="150000"/>
              </a:lnSpc>
              <a:buFontTx/>
              <a:buBlip>
                <a:blip r:embed="rId3"/>
              </a:buBlip>
            </a:pPr>
            <a:r>
              <a:rPr lang="zh-CN" altLang="en-US" sz="2800" b="1" u="sng" dirty="0">
                <a:solidFill>
                  <a:srgbClr val="7030A0"/>
                </a:solidFill>
                <a:latin typeface="宋体" panose="02010600030101010101" pitchFamily="2" charset="-122"/>
                <a:ea typeface="楷体_GB2312"/>
                <a:cs typeface="楷体_GB2312"/>
              </a:rPr>
              <a:t>已知式量的物质在人体中含量以物质的量浓度表示 </a:t>
            </a:r>
          </a:p>
        </p:txBody>
      </p:sp>
      <p:sp>
        <p:nvSpPr>
          <p:cNvPr id="14" name="Text Box 4">
            <a:extLst>
              <a:ext uri="{FF2B5EF4-FFF2-40B4-BE49-F238E27FC236}">
                <a16:creationId xmlns:a16="http://schemas.microsoft.com/office/drawing/2014/main" xmlns="" id="{C8B0EACA-B306-445E-B188-63EC2752B17B}"/>
              </a:ext>
            </a:extLst>
          </p:cNvPr>
          <p:cNvSpPr txBox="1">
            <a:spLocks noChangeArrowheads="1"/>
          </p:cNvSpPr>
          <p:nvPr/>
        </p:nvSpPr>
        <p:spPr bwMode="auto">
          <a:xfrm>
            <a:off x="193305" y="1540139"/>
            <a:ext cx="8016875" cy="2893100"/>
          </a:xfrm>
          <a:prstGeom prst="rect">
            <a:avLst/>
          </a:prstGeom>
          <a:noFill/>
          <a:ln w="9525">
            <a:noFill/>
            <a:miter lim="800000"/>
          </a:ln>
        </p:spPr>
        <p:txBody>
          <a:bodyPr>
            <a:spAutoFit/>
          </a:bodyPr>
          <a:lstStyle/>
          <a:p>
            <a:pPr>
              <a:spcBef>
                <a:spcPct val="50000"/>
              </a:spcBef>
            </a:pPr>
            <a:r>
              <a:rPr lang="zh-CN" altLang="en-US" sz="2800" b="1" dirty="0">
                <a:solidFill>
                  <a:srgbClr val="C00000"/>
                </a:solidFill>
                <a:latin typeface="楷体_GB2312"/>
                <a:ea typeface="楷体_GB2312"/>
                <a:cs typeface="楷体_GB2312"/>
              </a:rPr>
              <a:t>质量摩尔浓度</a:t>
            </a:r>
            <a:endParaRPr lang="en-US" altLang="zh-CN" sz="2800" b="1" dirty="0">
              <a:solidFill>
                <a:srgbClr val="C00000"/>
              </a:solidFill>
              <a:latin typeface="楷体_GB2312"/>
              <a:ea typeface="楷体_GB2312"/>
              <a:cs typeface="楷体_GB2312"/>
            </a:endParaRPr>
          </a:p>
          <a:p>
            <a:pPr>
              <a:spcBef>
                <a:spcPct val="50000"/>
              </a:spcBef>
              <a:buFontTx/>
              <a:buBlip>
                <a:blip r:embed="rId3"/>
              </a:buBlip>
            </a:pPr>
            <a:r>
              <a:rPr lang="zh-CN" altLang="en-US" sz="2800" b="1" dirty="0">
                <a:solidFill>
                  <a:srgbClr val="002060"/>
                </a:solidFill>
                <a:latin typeface="楷体_GB2312"/>
                <a:ea typeface="楷体_GB2312"/>
                <a:cs typeface="楷体_GB2312"/>
              </a:rPr>
              <a:t>指明基本单元</a:t>
            </a:r>
          </a:p>
          <a:p>
            <a:pPr>
              <a:spcBef>
                <a:spcPct val="50000"/>
              </a:spcBef>
              <a:buFontTx/>
              <a:buBlip>
                <a:blip r:embed="rId3"/>
              </a:buBlip>
            </a:pPr>
            <a:r>
              <a:rPr lang="zh-CN" altLang="en-US" sz="2800" b="1" dirty="0">
                <a:solidFill>
                  <a:srgbClr val="002060"/>
                </a:solidFill>
                <a:latin typeface="楷体_GB2312"/>
                <a:ea typeface="楷体_GB2312"/>
                <a:cs typeface="楷体_GB2312"/>
              </a:rPr>
              <a:t>质量摩尔浓度不受温度的影响</a:t>
            </a:r>
          </a:p>
          <a:p>
            <a:pPr>
              <a:spcBef>
                <a:spcPct val="50000"/>
              </a:spcBef>
              <a:buFontTx/>
              <a:buBlip>
                <a:blip r:embed="rId3"/>
              </a:buBlip>
            </a:pPr>
            <a:r>
              <a:rPr lang="zh-CN" altLang="en-US" sz="2800" b="1" dirty="0">
                <a:solidFill>
                  <a:srgbClr val="002060"/>
                </a:solidFill>
                <a:latin typeface="Tahoma" panose="020B0604030504040204" pitchFamily="34" charset="0"/>
                <a:ea typeface="楷体_GB2312"/>
                <a:cs typeface="楷体_GB2312"/>
              </a:rPr>
              <a:t>对于</a:t>
            </a:r>
            <a:r>
              <a:rPr lang="zh-CN" altLang="en-US" sz="2800" b="1" dirty="0">
                <a:solidFill>
                  <a:srgbClr val="C00000"/>
                </a:solidFill>
                <a:latin typeface="Tahoma" panose="020B0604030504040204" pitchFamily="34" charset="0"/>
                <a:ea typeface="楷体_GB2312"/>
                <a:cs typeface="楷体_GB2312"/>
              </a:rPr>
              <a:t>极稀的水溶液</a:t>
            </a:r>
            <a:r>
              <a:rPr lang="zh-CN" altLang="en-US" sz="2800" b="1" dirty="0">
                <a:solidFill>
                  <a:srgbClr val="002060"/>
                </a:solidFill>
                <a:latin typeface="Tahoma" panose="020B0604030504040204" pitchFamily="34" charset="0"/>
                <a:ea typeface="楷体_GB2312"/>
                <a:cs typeface="楷体_GB2312"/>
              </a:rPr>
              <a:t>，其</a:t>
            </a:r>
            <a:r>
              <a:rPr lang="zh-CN" altLang="en-US" sz="2800" b="1" u="sng" dirty="0">
                <a:solidFill>
                  <a:srgbClr val="002060"/>
                </a:solidFill>
                <a:latin typeface="Tahoma" panose="020B0604030504040204" pitchFamily="34" charset="0"/>
                <a:ea typeface="楷体_GB2312"/>
                <a:cs typeface="楷体_GB2312"/>
              </a:rPr>
              <a:t>物质的量浓度</a:t>
            </a:r>
            <a:r>
              <a:rPr lang="zh-CN" altLang="en-US" sz="2800" b="1" dirty="0">
                <a:solidFill>
                  <a:srgbClr val="002060"/>
                </a:solidFill>
                <a:latin typeface="Tahoma" panose="020B0604030504040204" pitchFamily="34" charset="0"/>
                <a:ea typeface="楷体_GB2312"/>
                <a:cs typeface="楷体_GB2312"/>
              </a:rPr>
              <a:t>与</a:t>
            </a:r>
            <a:r>
              <a:rPr lang="zh-CN" altLang="en-US" sz="2800" b="1" u="sng" dirty="0">
                <a:solidFill>
                  <a:srgbClr val="002060"/>
                </a:solidFill>
                <a:latin typeface="Tahoma" panose="020B0604030504040204" pitchFamily="34" charset="0"/>
                <a:ea typeface="楷体_GB2312"/>
                <a:cs typeface="楷体_GB2312"/>
              </a:rPr>
              <a:t>质量摩尔浓度</a:t>
            </a:r>
            <a:r>
              <a:rPr lang="zh-CN" altLang="en-US" sz="2800" b="1" dirty="0">
                <a:solidFill>
                  <a:srgbClr val="002060"/>
                </a:solidFill>
                <a:latin typeface="Tahoma" panose="020B0604030504040204" pitchFamily="34" charset="0"/>
                <a:ea typeface="楷体_GB2312"/>
                <a:cs typeface="楷体_GB2312"/>
              </a:rPr>
              <a:t>的数值几乎相等</a:t>
            </a:r>
          </a:p>
        </p:txBody>
      </p:sp>
      <p:grpSp>
        <p:nvGrpSpPr>
          <p:cNvPr id="20" name="组合 19">
            <a:extLst>
              <a:ext uri="{FF2B5EF4-FFF2-40B4-BE49-F238E27FC236}">
                <a16:creationId xmlns:a16="http://schemas.microsoft.com/office/drawing/2014/main" xmlns="" id="{9F0EA58F-259C-42F5-B639-E2FFC084144B}"/>
              </a:ext>
            </a:extLst>
          </p:cNvPr>
          <p:cNvGrpSpPr/>
          <p:nvPr/>
        </p:nvGrpSpPr>
        <p:grpSpPr>
          <a:xfrm>
            <a:off x="87736" y="1502692"/>
            <a:ext cx="8228012" cy="2740312"/>
            <a:chOff x="649289" y="3355688"/>
            <a:chExt cx="8228012" cy="2740312"/>
          </a:xfrm>
        </p:grpSpPr>
        <p:grpSp>
          <p:nvGrpSpPr>
            <p:cNvPr id="21" name="Group 4">
              <a:extLst>
                <a:ext uri="{FF2B5EF4-FFF2-40B4-BE49-F238E27FC236}">
                  <a16:creationId xmlns:a16="http://schemas.microsoft.com/office/drawing/2014/main" xmlns="" id="{604C7476-6FC1-46DC-B5CE-E7E4A79D2529}"/>
                </a:ext>
              </a:extLst>
            </p:cNvPr>
            <p:cNvGrpSpPr/>
            <p:nvPr/>
          </p:nvGrpSpPr>
          <p:grpSpPr bwMode="auto">
            <a:xfrm>
              <a:off x="649289" y="3940463"/>
              <a:ext cx="8228012" cy="2155537"/>
              <a:chOff x="431" y="2236"/>
              <a:chExt cx="5183" cy="1330"/>
            </a:xfrm>
          </p:grpSpPr>
          <p:sp>
            <p:nvSpPr>
              <p:cNvPr id="23" name="Rectangle 5">
                <a:extLst>
                  <a:ext uri="{FF2B5EF4-FFF2-40B4-BE49-F238E27FC236}">
                    <a16:creationId xmlns:a16="http://schemas.microsoft.com/office/drawing/2014/main" xmlns="" id="{2013C8DC-90F1-4E86-A2C6-898A1DEDDB93}"/>
                  </a:ext>
                </a:extLst>
              </p:cNvPr>
              <p:cNvSpPr>
                <a:spLocks noChangeArrowheads="1"/>
              </p:cNvSpPr>
              <p:nvPr/>
            </p:nvSpPr>
            <p:spPr bwMode="auto">
              <a:xfrm>
                <a:off x="431" y="2679"/>
                <a:ext cx="4944" cy="365"/>
              </a:xfrm>
              <a:prstGeom prst="rect">
                <a:avLst/>
              </a:prstGeom>
              <a:noFill/>
              <a:ln w="9525">
                <a:noFill/>
                <a:miter lim="800000"/>
              </a:ln>
            </p:spPr>
            <p:txBody>
              <a:bodyPr>
                <a:spAutoFit/>
              </a:bodyPr>
              <a:lstStyle/>
              <a:p>
                <a:pPr>
                  <a:buFontTx/>
                  <a:buBlip>
                    <a:blip r:embed="rId3"/>
                  </a:buBlip>
                </a:pPr>
                <a:r>
                  <a:rPr lang="zh-CN" altLang="en-US" sz="3200" b="1" dirty="0">
                    <a:solidFill>
                      <a:srgbClr val="0000FF"/>
                    </a:solidFill>
                    <a:latin typeface="宋体" panose="02010600030101010101" pitchFamily="2" charset="-122"/>
                    <a:ea typeface="楷体_GB2312"/>
                    <a:cs typeface="楷体_GB2312"/>
                  </a:rPr>
                  <a:t>注意临床习惯表示法如 </a:t>
                </a:r>
                <a:r>
                  <a:rPr lang="en-US" altLang="zh-CN" sz="3200" b="1" dirty="0">
                    <a:solidFill>
                      <a:srgbClr val="0000FF"/>
                    </a:solidFill>
                    <a:ea typeface="楷体_GB2312"/>
                    <a:cs typeface="楷体_GB2312"/>
                  </a:rPr>
                  <a:t>0.9%(g·mL</a:t>
                </a:r>
                <a:r>
                  <a:rPr lang="en-US" altLang="zh-CN" sz="3200" b="1" baseline="30000" dirty="0">
                    <a:solidFill>
                      <a:srgbClr val="0000FF"/>
                    </a:solidFill>
                    <a:ea typeface="楷体_GB2312"/>
                    <a:cs typeface="楷体_GB2312"/>
                  </a:rPr>
                  <a:t>-1</a:t>
                </a:r>
                <a:r>
                  <a:rPr lang="en-US" altLang="zh-CN" sz="3200" b="1" dirty="0">
                    <a:solidFill>
                      <a:srgbClr val="0000FF"/>
                    </a:solidFill>
                    <a:ea typeface="楷体_GB2312"/>
                    <a:cs typeface="楷体_GB2312"/>
                  </a:rPr>
                  <a:t>)</a:t>
                </a:r>
                <a:r>
                  <a:rPr lang="en-US" altLang="zh-CN" sz="3200" b="1" dirty="0">
                    <a:solidFill>
                      <a:srgbClr val="0000FF"/>
                    </a:solidFill>
                    <a:latin typeface="Tahoma" panose="020B0604030504040204" pitchFamily="34" charset="0"/>
                    <a:ea typeface="楷体_GB2312"/>
                    <a:cs typeface="楷体_GB2312"/>
                  </a:rPr>
                  <a:t> </a:t>
                </a:r>
                <a:endParaRPr lang="en-US" altLang="zh-CN" sz="3200" b="1" dirty="0">
                  <a:solidFill>
                    <a:srgbClr val="0000FF"/>
                  </a:solidFill>
                  <a:ea typeface="楷体_GB2312"/>
                  <a:cs typeface="楷体_GB2312"/>
                </a:endParaRPr>
              </a:p>
            </p:txBody>
          </p:sp>
          <p:sp>
            <p:nvSpPr>
              <p:cNvPr id="24" name="Rectangle 6">
                <a:extLst>
                  <a:ext uri="{FF2B5EF4-FFF2-40B4-BE49-F238E27FC236}">
                    <a16:creationId xmlns:a16="http://schemas.microsoft.com/office/drawing/2014/main" xmlns="" id="{BBD97EC3-1F31-4597-BE5E-7775EE7B043E}"/>
                  </a:ext>
                </a:extLst>
              </p:cNvPr>
              <p:cNvSpPr>
                <a:spLocks noChangeArrowheads="1"/>
              </p:cNvSpPr>
              <p:nvPr/>
            </p:nvSpPr>
            <p:spPr bwMode="auto">
              <a:xfrm>
                <a:off x="431" y="2236"/>
                <a:ext cx="5183" cy="365"/>
              </a:xfrm>
              <a:prstGeom prst="rect">
                <a:avLst/>
              </a:prstGeom>
              <a:noFill/>
              <a:ln w="9525">
                <a:noFill/>
                <a:miter lim="800000"/>
              </a:ln>
            </p:spPr>
            <p:txBody>
              <a:bodyPr>
                <a:spAutoFit/>
              </a:bodyPr>
              <a:lstStyle/>
              <a:p>
                <a:pPr>
                  <a:buFontTx/>
                  <a:buBlip>
                    <a:blip r:embed="rId3"/>
                  </a:buBlip>
                </a:pPr>
                <a:r>
                  <a:rPr lang="zh-CN" altLang="en-US" sz="3200" b="1" dirty="0">
                    <a:solidFill>
                      <a:srgbClr val="0000FF"/>
                    </a:solidFill>
                    <a:ea typeface="楷体_GB2312"/>
                    <a:cs typeface="楷体_GB2312"/>
                  </a:rPr>
                  <a:t>常用单位</a:t>
                </a:r>
                <a:r>
                  <a:rPr lang="en-US" altLang="zh-CN" sz="3200" b="1" dirty="0">
                    <a:solidFill>
                      <a:srgbClr val="0000FF"/>
                    </a:solidFill>
                    <a:ea typeface="楷体_GB2312"/>
                    <a:cs typeface="楷体_GB2312"/>
                  </a:rPr>
                  <a:t>:g·L</a:t>
                </a:r>
                <a:r>
                  <a:rPr lang="en-US" altLang="zh-CN" sz="3200" b="1" baseline="30000" dirty="0">
                    <a:solidFill>
                      <a:srgbClr val="0000FF"/>
                    </a:solidFill>
                    <a:ea typeface="楷体_GB2312"/>
                    <a:cs typeface="楷体_GB2312"/>
                  </a:rPr>
                  <a:t>-1</a:t>
                </a:r>
                <a:r>
                  <a:rPr lang="zh-CN" altLang="en-US" sz="3200" b="1" dirty="0">
                    <a:solidFill>
                      <a:srgbClr val="0000FF"/>
                    </a:solidFill>
                    <a:ea typeface="楷体_GB2312"/>
                    <a:cs typeface="楷体_GB2312"/>
                  </a:rPr>
                  <a:t>、</a:t>
                </a:r>
                <a:r>
                  <a:rPr lang="en-US" altLang="zh-CN" sz="3200" b="1" dirty="0">
                    <a:solidFill>
                      <a:srgbClr val="0000FF"/>
                    </a:solidFill>
                    <a:ea typeface="楷体_GB2312"/>
                    <a:cs typeface="楷体_GB2312"/>
                  </a:rPr>
                  <a:t>mg·L</a:t>
                </a:r>
                <a:r>
                  <a:rPr lang="en-US" altLang="zh-CN" sz="3200" b="1" baseline="30000" dirty="0">
                    <a:solidFill>
                      <a:srgbClr val="0000FF"/>
                    </a:solidFill>
                    <a:ea typeface="楷体_GB2312"/>
                    <a:cs typeface="楷体_GB2312"/>
                  </a:rPr>
                  <a:t>-1</a:t>
                </a:r>
                <a:r>
                  <a:rPr lang="zh-CN" altLang="en-US" sz="3200" b="1" dirty="0">
                    <a:solidFill>
                      <a:srgbClr val="0000FF"/>
                    </a:solidFill>
                    <a:ea typeface="楷体_GB2312"/>
                    <a:cs typeface="楷体_GB2312"/>
                  </a:rPr>
                  <a:t>、 </a:t>
                </a:r>
                <a:r>
                  <a:rPr lang="en-US" altLang="zh-CN" sz="3200" b="1" dirty="0">
                    <a:solidFill>
                      <a:srgbClr val="0000FF"/>
                    </a:solidFill>
                    <a:ea typeface="楷体_GB2312"/>
                    <a:cs typeface="楷体_GB2312"/>
                  </a:rPr>
                  <a:t>μg·L</a:t>
                </a:r>
                <a:r>
                  <a:rPr lang="en-US" altLang="zh-CN" sz="3200" b="1" baseline="30000" dirty="0">
                    <a:solidFill>
                      <a:srgbClr val="0000FF"/>
                    </a:solidFill>
                    <a:ea typeface="楷体_GB2312"/>
                    <a:cs typeface="楷体_GB2312"/>
                  </a:rPr>
                  <a:t>-1</a:t>
                </a:r>
                <a:r>
                  <a:rPr lang="zh-CN" altLang="en-US" sz="3200" b="1" dirty="0">
                    <a:solidFill>
                      <a:srgbClr val="0000FF"/>
                    </a:solidFill>
                    <a:ea typeface="楷体_GB2312"/>
                    <a:cs typeface="楷体_GB2312"/>
                  </a:rPr>
                  <a:t>、 </a:t>
                </a:r>
                <a:r>
                  <a:rPr lang="en-US" altLang="zh-CN" sz="3200" b="1" dirty="0">
                    <a:solidFill>
                      <a:srgbClr val="0000FF"/>
                    </a:solidFill>
                    <a:ea typeface="楷体_GB2312"/>
                    <a:cs typeface="楷体_GB2312"/>
                  </a:rPr>
                  <a:t>g·mL</a:t>
                </a:r>
                <a:r>
                  <a:rPr lang="en-US" altLang="zh-CN" sz="3200" b="1" baseline="30000" dirty="0">
                    <a:solidFill>
                      <a:srgbClr val="0000FF"/>
                    </a:solidFill>
                    <a:ea typeface="楷体_GB2312"/>
                    <a:cs typeface="楷体_GB2312"/>
                  </a:rPr>
                  <a:t>-1</a:t>
                </a:r>
                <a:endParaRPr lang="en-US" altLang="zh-CN" sz="3200" b="1" dirty="0">
                  <a:solidFill>
                    <a:srgbClr val="0000FF"/>
                  </a:solidFill>
                  <a:ea typeface="楷体_GB2312"/>
                  <a:cs typeface="楷体_GB2312"/>
                </a:endParaRPr>
              </a:p>
            </p:txBody>
          </p:sp>
          <p:sp>
            <p:nvSpPr>
              <p:cNvPr id="25" name="Text Box 7">
                <a:extLst>
                  <a:ext uri="{FF2B5EF4-FFF2-40B4-BE49-F238E27FC236}">
                    <a16:creationId xmlns:a16="http://schemas.microsoft.com/office/drawing/2014/main" xmlns="" id="{DCD1FA6F-D940-4293-A792-A846F377D6EF}"/>
                  </a:ext>
                </a:extLst>
              </p:cNvPr>
              <p:cNvSpPr txBox="1">
                <a:spLocks noChangeArrowheads="1"/>
              </p:cNvSpPr>
              <p:nvPr/>
            </p:nvSpPr>
            <p:spPr bwMode="auto">
              <a:xfrm>
                <a:off x="431" y="3201"/>
                <a:ext cx="3674" cy="365"/>
              </a:xfrm>
              <a:prstGeom prst="rect">
                <a:avLst/>
              </a:prstGeom>
              <a:noFill/>
              <a:ln w="9525">
                <a:noFill/>
                <a:miter lim="800000"/>
              </a:ln>
            </p:spPr>
            <p:txBody>
              <a:bodyPr>
                <a:spAutoFit/>
              </a:bodyPr>
              <a:lstStyle/>
              <a:p>
                <a:pPr>
                  <a:buFontTx/>
                  <a:buBlip>
                    <a:blip r:embed="rId3"/>
                  </a:buBlip>
                </a:pPr>
                <a:r>
                  <a:rPr lang="zh-CN" altLang="en-US" sz="3200" b="1">
                    <a:solidFill>
                      <a:srgbClr val="0000FF"/>
                    </a:solidFill>
                    <a:latin typeface="Tahoma" panose="020B0604030504040204" pitchFamily="34" charset="0"/>
                    <a:ea typeface="楷体_GB2312"/>
                    <a:cs typeface="楷体_GB2312"/>
                  </a:rPr>
                  <a:t>注意与溶液密度的区别</a:t>
                </a:r>
              </a:p>
            </p:txBody>
          </p:sp>
        </p:grpSp>
        <p:sp>
          <p:nvSpPr>
            <p:cNvPr id="22" name="文本框 21">
              <a:extLst>
                <a:ext uri="{FF2B5EF4-FFF2-40B4-BE49-F238E27FC236}">
                  <a16:creationId xmlns:a16="http://schemas.microsoft.com/office/drawing/2014/main" xmlns="" id="{5DE7DE3A-8C95-402A-B7A1-9633A7C7420D}"/>
                </a:ext>
              </a:extLst>
            </p:cNvPr>
            <p:cNvSpPr txBox="1"/>
            <p:nvPr/>
          </p:nvSpPr>
          <p:spPr>
            <a:xfrm>
              <a:off x="683568" y="3355688"/>
              <a:ext cx="4572000" cy="584775"/>
            </a:xfrm>
            <a:prstGeom prst="rect">
              <a:avLst/>
            </a:prstGeom>
            <a:noFill/>
          </p:spPr>
          <p:txBody>
            <a:bodyPr wrap="square">
              <a:spAutoFit/>
            </a:bodyPr>
            <a:lstStyle/>
            <a:p>
              <a:r>
                <a:rPr lang="zh-CN" altLang="en-US" sz="3200" b="1" cap="none" dirty="0">
                  <a:solidFill>
                    <a:srgbClr val="990033"/>
                  </a:solidFill>
                  <a:ea typeface="楷体_GB2312"/>
                  <a:cs typeface="楷体_GB2312"/>
                </a:rPr>
                <a:t>质量浓度</a:t>
              </a:r>
              <a:endParaRPr lang="zh-CN" altLang="en-US" sz="3200" dirty="0"/>
            </a:p>
          </p:txBody>
        </p:sp>
      </p:gr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07875">
                                            <p:txEl>
                                              <p:pRg st="0" end="0"/>
                                            </p:txEl>
                                          </p:spTgt>
                                        </p:tgtEl>
                                        <p:attrNameLst>
                                          <p:attrName>style.visibility</p:attrName>
                                        </p:attrNameLst>
                                      </p:cBhvr>
                                      <p:to>
                                        <p:strVal val="visible"/>
                                      </p:to>
                                    </p:set>
                                    <p:anim calcmode="lin" valueType="num">
                                      <p:cBhvr additive="base">
                                        <p:cTn id="7" dur="500" fill="hold"/>
                                        <p:tgtEl>
                                          <p:spTgt spid="20787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0787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0791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nodeType="clickEffect">
                                  <p:stCondLst>
                                    <p:cond delay="0"/>
                                  </p:stCondLst>
                                  <p:childTnLst>
                                    <p:animEffect transition="out" filter="fade">
                                      <p:cBhvr>
                                        <p:cTn id="16" dur="500"/>
                                        <p:tgtEl>
                                          <p:spTgt spid="207918"/>
                                        </p:tgtEl>
                                      </p:cBhvr>
                                    </p:animEffect>
                                    <p:set>
                                      <p:cBhvr>
                                        <p:cTn id="17" dur="1" fill="hold">
                                          <p:stCondLst>
                                            <p:cond delay="499"/>
                                          </p:stCondLst>
                                        </p:cTn>
                                        <p:tgtEl>
                                          <p:spTgt spid="207918"/>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2" presetClass="entr" presetSubtype="8"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anim calcmode="lin" valueType="num">
                                      <p:cBhvr additive="base">
                                        <p:cTn id="22" dur="500" fill="hold"/>
                                        <p:tgtEl>
                                          <p:spTgt spid="13"/>
                                        </p:tgtEl>
                                        <p:attrNameLst>
                                          <p:attrName>ppt_x</p:attrName>
                                        </p:attrNameLst>
                                      </p:cBhvr>
                                      <p:tavLst>
                                        <p:tav tm="0">
                                          <p:val>
                                            <p:strVal val="0-#ppt_w/2"/>
                                          </p:val>
                                        </p:tav>
                                        <p:tav tm="100000">
                                          <p:val>
                                            <p:strVal val="#ppt_x"/>
                                          </p:val>
                                        </p:tav>
                                      </p:tavLst>
                                    </p:anim>
                                    <p:anim calcmode="lin" valueType="num">
                                      <p:cBhvr additive="base">
                                        <p:cTn id="23" dur="500" fill="hold"/>
                                        <p:tgtEl>
                                          <p:spTgt spid="13"/>
                                        </p:tgtEl>
                                        <p:attrNameLst>
                                          <p:attrName>ppt_y</p:attrName>
                                        </p:attrNameLst>
                                      </p:cBhvr>
                                      <p:tavLst>
                                        <p:tav tm="0">
                                          <p:val>
                                            <p:strVal val="#ppt_y"/>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xit" presetSubtype="4" fill="hold" grpId="1" nodeType="clickEffect">
                                  <p:stCondLst>
                                    <p:cond delay="0"/>
                                  </p:stCondLst>
                                  <p:childTnLst>
                                    <p:anim calcmode="lin" valueType="num">
                                      <p:cBhvr additive="base">
                                        <p:cTn id="27" dur="500"/>
                                        <p:tgtEl>
                                          <p:spTgt spid="13"/>
                                        </p:tgtEl>
                                        <p:attrNameLst>
                                          <p:attrName>ppt_x</p:attrName>
                                        </p:attrNameLst>
                                      </p:cBhvr>
                                      <p:tavLst>
                                        <p:tav tm="0">
                                          <p:val>
                                            <p:strVal val="ppt_x"/>
                                          </p:val>
                                        </p:tav>
                                        <p:tav tm="100000">
                                          <p:val>
                                            <p:strVal val="ppt_x"/>
                                          </p:val>
                                        </p:tav>
                                      </p:tavLst>
                                    </p:anim>
                                    <p:anim calcmode="lin" valueType="num">
                                      <p:cBhvr additive="base">
                                        <p:cTn id="28" dur="500"/>
                                        <p:tgtEl>
                                          <p:spTgt spid="13"/>
                                        </p:tgtEl>
                                        <p:attrNameLst>
                                          <p:attrName>ppt_y</p:attrName>
                                        </p:attrNameLst>
                                      </p:cBhvr>
                                      <p:tavLst>
                                        <p:tav tm="0">
                                          <p:val>
                                            <p:strVal val="ppt_y"/>
                                          </p:val>
                                        </p:tav>
                                        <p:tav tm="100000">
                                          <p:val>
                                            <p:strVal val="1+ppt_h/2"/>
                                          </p:val>
                                        </p:tav>
                                      </p:tavLst>
                                    </p:anim>
                                    <p:set>
                                      <p:cBhvr>
                                        <p:cTn id="29" dur="1" fill="hold">
                                          <p:stCondLst>
                                            <p:cond delay="499"/>
                                          </p:stCondLst>
                                        </p:cTn>
                                        <p:tgtEl>
                                          <p:spTgt spid="13"/>
                                        </p:tgtEl>
                                        <p:attrNameLst>
                                          <p:attrName>style.visibility</p:attrName>
                                        </p:attrNameLst>
                                      </p:cBhvr>
                                      <p:to>
                                        <p:strVal val="hidden"/>
                                      </p:to>
                                    </p:set>
                                  </p:childTnLst>
                                </p:cTn>
                              </p:par>
                            </p:childTnLst>
                          </p:cTn>
                        </p:par>
                      </p:childTnLst>
                    </p:cTn>
                  </p:par>
                  <p:par>
                    <p:cTn id="30" fill="hold">
                      <p:stCondLst>
                        <p:cond delay="indefinite"/>
                      </p:stCondLst>
                      <p:childTnLst>
                        <p:par>
                          <p:cTn id="31" fill="hold">
                            <p:stCondLst>
                              <p:cond delay="0"/>
                            </p:stCondLst>
                            <p:childTnLst>
                              <p:par>
                                <p:cTn id="32" presetID="2" presetClass="entr" presetSubtype="8" fill="hold" grpId="0" nodeType="clickEffect">
                                  <p:stCondLst>
                                    <p:cond delay="0"/>
                                  </p:stCondLst>
                                  <p:childTnLst>
                                    <p:set>
                                      <p:cBhvr>
                                        <p:cTn id="33" dur="1" fill="hold">
                                          <p:stCondLst>
                                            <p:cond delay="0"/>
                                          </p:stCondLst>
                                        </p:cTn>
                                        <p:tgtEl>
                                          <p:spTgt spid="14"/>
                                        </p:tgtEl>
                                        <p:attrNameLst>
                                          <p:attrName>style.visibility</p:attrName>
                                        </p:attrNameLst>
                                      </p:cBhvr>
                                      <p:to>
                                        <p:strVal val="visible"/>
                                      </p:to>
                                    </p:set>
                                    <p:anim calcmode="lin" valueType="num">
                                      <p:cBhvr additive="base">
                                        <p:cTn id="34" dur="500" fill="hold"/>
                                        <p:tgtEl>
                                          <p:spTgt spid="14"/>
                                        </p:tgtEl>
                                        <p:attrNameLst>
                                          <p:attrName>ppt_x</p:attrName>
                                        </p:attrNameLst>
                                      </p:cBhvr>
                                      <p:tavLst>
                                        <p:tav tm="0">
                                          <p:val>
                                            <p:strVal val="0-#ppt_w/2"/>
                                          </p:val>
                                        </p:tav>
                                        <p:tav tm="100000">
                                          <p:val>
                                            <p:strVal val="#ppt_x"/>
                                          </p:val>
                                        </p:tav>
                                      </p:tavLst>
                                    </p:anim>
                                    <p:anim calcmode="lin" valueType="num">
                                      <p:cBhvr additive="base">
                                        <p:cTn id="35" dur="500" fill="hold"/>
                                        <p:tgtEl>
                                          <p:spTgt spid="14"/>
                                        </p:tgtEl>
                                        <p:attrNameLst>
                                          <p:attrName>ppt_y</p:attrName>
                                        </p:attrNameLst>
                                      </p:cBhvr>
                                      <p:tavLst>
                                        <p:tav tm="0">
                                          <p:val>
                                            <p:strVal val="#ppt_y"/>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xit" presetSubtype="0" fill="hold" grpId="1" nodeType="clickEffect">
                                  <p:stCondLst>
                                    <p:cond delay="0"/>
                                  </p:stCondLst>
                                  <p:childTnLst>
                                    <p:animEffect transition="out" filter="fade">
                                      <p:cBhvr>
                                        <p:cTn id="39" dur="1000"/>
                                        <p:tgtEl>
                                          <p:spTgt spid="14"/>
                                        </p:tgtEl>
                                      </p:cBhvr>
                                    </p:animEffect>
                                    <p:anim calcmode="lin" valueType="num">
                                      <p:cBhvr>
                                        <p:cTn id="40" dur="1000"/>
                                        <p:tgtEl>
                                          <p:spTgt spid="14"/>
                                        </p:tgtEl>
                                        <p:attrNameLst>
                                          <p:attrName>ppt_x</p:attrName>
                                        </p:attrNameLst>
                                      </p:cBhvr>
                                      <p:tavLst>
                                        <p:tav tm="0">
                                          <p:val>
                                            <p:strVal val="ppt_x"/>
                                          </p:val>
                                        </p:tav>
                                        <p:tav tm="100000">
                                          <p:val>
                                            <p:strVal val="ppt_x"/>
                                          </p:val>
                                        </p:tav>
                                      </p:tavLst>
                                    </p:anim>
                                    <p:anim calcmode="lin" valueType="num">
                                      <p:cBhvr>
                                        <p:cTn id="41" dur="1000"/>
                                        <p:tgtEl>
                                          <p:spTgt spid="14"/>
                                        </p:tgtEl>
                                        <p:attrNameLst>
                                          <p:attrName>ppt_y</p:attrName>
                                        </p:attrNameLst>
                                      </p:cBhvr>
                                      <p:tavLst>
                                        <p:tav tm="0">
                                          <p:val>
                                            <p:strVal val="ppt_y"/>
                                          </p:val>
                                        </p:tav>
                                        <p:tav tm="100000">
                                          <p:val>
                                            <p:strVal val="ppt_y+.1"/>
                                          </p:val>
                                        </p:tav>
                                      </p:tavLst>
                                    </p:anim>
                                    <p:set>
                                      <p:cBhvr>
                                        <p:cTn id="42" dur="1" fill="hold">
                                          <p:stCondLst>
                                            <p:cond delay="999"/>
                                          </p:stCondLst>
                                        </p:cTn>
                                        <p:tgtEl>
                                          <p:spTgt spid="14"/>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20"/>
                                        </p:tgtEl>
                                        <p:attrNameLst>
                                          <p:attrName>style.visibility</p:attrName>
                                        </p:attrNameLst>
                                      </p:cBhvr>
                                      <p:to>
                                        <p:strVal val="visible"/>
                                      </p:to>
                                    </p:set>
                                    <p:anim calcmode="lin" valueType="num">
                                      <p:cBhvr additive="base">
                                        <p:cTn id="47" dur="500" fill="hold"/>
                                        <p:tgtEl>
                                          <p:spTgt spid="20"/>
                                        </p:tgtEl>
                                        <p:attrNameLst>
                                          <p:attrName>ppt_x</p:attrName>
                                        </p:attrNameLst>
                                      </p:cBhvr>
                                      <p:tavLst>
                                        <p:tav tm="0">
                                          <p:val>
                                            <p:strVal val="#ppt_x"/>
                                          </p:val>
                                        </p:tav>
                                        <p:tav tm="100000">
                                          <p:val>
                                            <p:strVal val="#ppt_x"/>
                                          </p:val>
                                        </p:tav>
                                      </p:tavLst>
                                    </p:anim>
                                    <p:anim calcmode="lin" valueType="num">
                                      <p:cBhvr additive="base">
                                        <p:cTn id="48"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7875" grpId="0" build="p" autoUpdateAnimBg="0"/>
      <p:bldP spid="13" grpId="0" autoUpdateAnimBg="0"/>
      <p:bldP spid="13" grpId="1"/>
      <p:bldP spid="14" grpId="0" autoUpdateAnimBg="0"/>
      <p:bldP spid="14" grpId="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1E5562CB-429A-42C3-BEDD-55806A5F34A3}"/>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xmlns="" id="{0ED090D6-9A8F-44A0-AD51-F1E19CD0F4F9}"/>
              </a:ext>
            </a:extLst>
          </p:cNvPr>
          <p:cNvSpPr>
            <a:spLocks noGrp="1"/>
          </p:cNvSpPr>
          <p:nvPr>
            <p:ph sz="quarter" idx="1"/>
          </p:nvPr>
        </p:nvSpPr>
        <p:spPr>
          <a:xfrm>
            <a:off x="457200" y="1600200"/>
            <a:ext cx="8075240" cy="2260848"/>
          </a:xfrm>
        </p:spPr>
        <p:txBody>
          <a:bodyPr/>
          <a:lstStyle/>
          <a:p>
            <a:pPr marL="0" indent="0">
              <a:lnSpc>
                <a:spcPct val="150000"/>
              </a:lnSpc>
              <a:buNone/>
            </a:pPr>
            <a:r>
              <a:rPr kumimoji="1" lang="en-US" altLang="zh-CN" sz="2400" b="1" dirty="0">
                <a:latin typeface="+mn-ea"/>
              </a:rPr>
              <a:t>7</a:t>
            </a:r>
            <a:r>
              <a:rPr kumimoji="1" lang="zh-CN" altLang="en-US" sz="2400" b="1" dirty="0">
                <a:latin typeface="+mn-ea"/>
              </a:rPr>
              <a:t>、往</a:t>
            </a:r>
            <a:r>
              <a:rPr kumimoji="1" lang="en-US" altLang="zh-CN" sz="2400" b="1" dirty="0">
                <a:latin typeface="Times New Roman" panose="02020603050405020304" pitchFamily="18" charset="0"/>
                <a:cs typeface="Times New Roman" panose="02020603050405020304" pitchFamily="18" charset="0"/>
              </a:rPr>
              <a:t>200mL0.2mol·L</a:t>
            </a:r>
            <a:r>
              <a:rPr kumimoji="1" lang="en-US" altLang="zh-CN" sz="2400" b="1" baseline="30000" dirty="0">
                <a:latin typeface="Times New Roman" panose="02020603050405020304" pitchFamily="18" charset="0"/>
                <a:cs typeface="Times New Roman" panose="02020603050405020304" pitchFamily="18" charset="0"/>
              </a:rPr>
              <a:t>-1</a:t>
            </a:r>
            <a:r>
              <a:rPr kumimoji="1" lang="en-US" altLang="zh-CN" sz="2400" b="1" dirty="0">
                <a:latin typeface="Times New Roman" panose="02020603050405020304" pitchFamily="18" charset="0"/>
                <a:cs typeface="Times New Roman" panose="02020603050405020304" pitchFamily="18" charset="0"/>
              </a:rPr>
              <a:t>NH</a:t>
            </a:r>
            <a:r>
              <a:rPr kumimoji="1" lang="en-US" altLang="zh-CN" sz="2400" b="1" baseline="-25000" dirty="0">
                <a:latin typeface="Times New Roman" panose="02020603050405020304" pitchFamily="18" charset="0"/>
                <a:cs typeface="Times New Roman" panose="02020603050405020304" pitchFamily="18" charset="0"/>
              </a:rPr>
              <a:t>3</a:t>
            </a:r>
            <a:r>
              <a:rPr kumimoji="1" lang="en-US" altLang="zh-CN" sz="2400" b="1" dirty="0">
                <a:latin typeface="Times New Roman" panose="02020603050405020304" pitchFamily="18" charset="0"/>
                <a:cs typeface="Times New Roman" panose="02020603050405020304" pitchFamily="18" charset="0"/>
              </a:rPr>
              <a:t>-0.3mol·L</a:t>
            </a:r>
            <a:r>
              <a:rPr kumimoji="1" lang="en-US" altLang="zh-CN" sz="2400" b="1" baseline="30000" dirty="0">
                <a:latin typeface="Times New Roman" panose="02020603050405020304" pitchFamily="18" charset="0"/>
                <a:cs typeface="Times New Roman" panose="02020603050405020304" pitchFamily="18" charset="0"/>
              </a:rPr>
              <a:t>-1</a:t>
            </a:r>
            <a:r>
              <a:rPr kumimoji="1" lang="en-US" altLang="zh-CN" sz="2400" b="1" dirty="0">
                <a:latin typeface="Times New Roman" panose="02020603050405020304" pitchFamily="18" charset="0"/>
                <a:cs typeface="Times New Roman" panose="02020603050405020304" pitchFamily="18" charset="0"/>
              </a:rPr>
              <a:t>NH</a:t>
            </a:r>
            <a:r>
              <a:rPr kumimoji="1" lang="en-US" altLang="zh-CN" sz="2400" b="1" baseline="-25000" dirty="0">
                <a:latin typeface="Times New Roman" panose="02020603050405020304" pitchFamily="18" charset="0"/>
                <a:cs typeface="Times New Roman" panose="02020603050405020304" pitchFamily="18" charset="0"/>
              </a:rPr>
              <a:t>4</a:t>
            </a:r>
            <a:r>
              <a:rPr kumimoji="1" lang="en-US" altLang="zh-CN" sz="2400" b="1" dirty="0">
                <a:latin typeface="Times New Roman" panose="02020603050405020304" pitchFamily="18" charset="0"/>
                <a:cs typeface="Times New Roman" panose="02020603050405020304" pitchFamily="18" charset="0"/>
              </a:rPr>
              <a:t>Cl</a:t>
            </a:r>
            <a:r>
              <a:rPr kumimoji="1" lang="zh-CN" altLang="en-US" sz="2400" b="1" dirty="0">
                <a:latin typeface="+mn-ea"/>
              </a:rPr>
              <a:t>缓冲溶液中，加入</a:t>
            </a:r>
            <a:r>
              <a:rPr kumimoji="1" lang="en-US" altLang="zh-CN" sz="2400" b="1" dirty="0">
                <a:latin typeface="Times New Roman" panose="02020603050405020304" pitchFamily="18" charset="0"/>
                <a:cs typeface="Times New Roman" panose="02020603050405020304" pitchFamily="18" charset="0"/>
              </a:rPr>
              <a:t>50mL0.2mol·L</a:t>
            </a:r>
            <a:r>
              <a:rPr kumimoji="1" lang="en-US" altLang="zh-CN" sz="2400" b="1" baseline="30000" dirty="0">
                <a:latin typeface="Times New Roman" panose="02020603050405020304" pitchFamily="18" charset="0"/>
                <a:cs typeface="Times New Roman" panose="02020603050405020304" pitchFamily="18" charset="0"/>
              </a:rPr>
              <a:t>-1</a:t>
            </a:r>
            <a:r>
              <a:rPr kumimoji="1" lang="en-US" altLang="zh-CN" sz="2400" b="1" dirty="0">
                <a:latin typeface="Times New Roman" panose="02020603050405020304" pitchFamily="18" charset="0"/>
                <a:cs typeface="Times New Roman" panose="02020603050405020304" pitchFamily="18" charset="0"/>
              </a:rPr>
              <a:t>NaOH</a:t>
            </a:r>
            <a:r>
              <a:rPr kumimoji="1" lang="zh-CN" altLang="en-US" sz="2400" b="1" dirty="0">
                <a:latin typeface="+mn-ea"/>
              </a:rPr>
              <a:t>溶液，溶液的</a:t>
            </a:r>
            <a:r>
              <a:rPr kumimoji="1" lang="en-US" altLang="zh-CN" sz="2400" b="1" dirty="0">
                <a:latin typeface="Times New Roman" panose="02020603050405020304" pitchFamily="18" charset="0"/>
                <a:cs typeface="Times New Roman" panose="02020603050405020304" pitchFamily="18" charset="0"/>
              </a:rPr>
              <a:t>pH</a:t>
            </a:r>
            <a:r>
              <a:rPr kumimoji="1" lang="zh-CN" altLang="en-US" sz="2400" b="1" dirty="0">
                <a:latin typeface="+mn-ea"/>
              </a:rPr>
              <a:t>值改变（  ）单位 </a:t>
            </a:r>
            <a:r>
              <a:rPr kumimoji="1" lang="en-US" altLang="zh-CN" sz="2400" b="1" dirty="0" err="1">
                <a:solidFill>
                  <a:srgbClr val="003399"/>
                </a:solidFill>
                <a:latin typeface="Times New Roman" panose="02020603050405020304" pitchFamily="18" charset="0"/>
                <a:cs typeface="Times New Roman" panose="02020603050405020304" pitchFamily="18" charset="0"/>
              </a:rPr>
              <a:t>p</a:t>
            </a:r>
            <a:r>
              <a:rPr kumimoji="1" lang="en-US" altLang="zh-CN" sz="2400" b="1" i="1" dirty="0" err="1">
                <a:solidFill>
                  <a:srgbClr val="003399"/>
                </a:solidFill>
                <a:latin typeface="Times New Roman" panose="02020603050405020304" pitchFamily="18" charset="0"/>
                <a:cs typeface="Times New Roman" panose="02020603050405020304" pitchFamily="18" charset="0"/>
              </a:rPr>
              <a:t>K</a:t>
            </a:r>
            <a:r>
              <a:rPr kumimoji="1" lang="en-US" altLang="zh-CN" sz="2400" b="1" baseline="-30000" dirty="0" err="1">
                <a:solidFill>
                  <a:srgbClr val="003399"/>
                </a:solidFill>
                <a:latin typeface="Times New Roman" panose="02020603050405020304" pitchFamily="18" charset="0"/>
                <a:cs typeface="Times New Roman" panose="02020603050405020304" pitchFamily="18" charset="0"/>
              </a:rPr>
              <a:t>a</a:t>
            </a:r>
            <a:r>
              <a:rPr kumimoji="1" lang="en-US" altLang="zh-CN" sz="2400" b="1" baseline="30000" dirty="0" err="1">
                <a:solidFill>
                  <a:srgbClr val="003399"/>
                </a:solidFill>
                <a:latin typeface="Times New Roman" panose="02020603050405020304" pitchFamily="18" charset="0"/>
                <a:cs typeface="Times New Roman" panose="02020603050405020304" pitchFamily="18" charset="0"/>
              </a:rPr>
              <a:t>θ</a:t>
            </a:r>
            <a:r>
              <a:rPr kumimoji="1" lang="en-US" altLang="zh-CN" sz="2400" b="1" dirty="0">
                <a:solidFill>
                  <a:srgbClr val="003399"/>
                </a:solidFill>
                <a:latin typeface="Times New Roman" panose="02020603050405020304" pitchFamily="18" charset="0"/>
                <a:cs typeface="Times New Roman" panose="02020603050405020304" pitchFamily="18" charset="0"/>
              </a:rPr>
              <a:t>(NH</a:t>
            </a:r>
            <a:r>
              <a:rPr kumimoji="1" lang="en-US" altLang="zh-CN" sz="2400" b="1" baseline="-25000" dirty="0">
                <a:solidFill>
                  <a:srgbClr val="003399"/>
                </a:solidFill>
                <a:latin typeface="Times New Roman" panose="02020603050405020304" pitchFamily="18" charset="0"/>
                <a:cs typeface="Times New Roman" panose="02020603050405020304" pitchFamily="18" charset="0"/>
              </a:rPr>
              <a:t>4</a:t>
            </a:r>
            <a:r>
              <a:rPr kumimoji="1" lang="en-US" altLang="zh-CN" sz="2400" b="1" baseline="30000" dirty="0">
                <a:solidFill>
                  <a:srgbClr val="003399"/>
                </a:solidFill>
                <a:latin typeface="Times New Roman" panose="02020603050405020304" pitchFamily="18" charset="0"/>
                <a:cs typeface="Times New Roman" panose="02020603050405020304" pitchFamily="18" charset="0"/>
              </a:rPr>
              <a:t>+</a:t>
            </a:r>
            <a:r>
              <a:rPr kumimoji="1" lang="en-US" altLang="zh-CN" sz="2400" b="1" dirty="0">
                <a:solidFill>
                  <a:srgbClr val="003399"/>
                </a:solidFill>
                <a:latin typeface="Times New Roman" panose="02020603050405020304" pitchFamily="18" charset="0"/>
                <a:cs typeface="Times New Roman" panose="02020603050405020304" pitchFamily="18" charset="0"/>
              </a:rPr>
              <a:t>)=9.26 </a:t>
            </a:r>
            <a:r>
              <a:rPr kumimoji="1" lang="zh-CN" altLang="en-US" sz="2400" b="1" dirty="0">
                <a:solidFill>
                  <a:srgbClr val="003399"/>
                </a:solidFill>
                <a:latin typeface="Times New Roman" panose="02020603050405020304" pitchFamily="18" charset="0"/>
                <a:cs typeface="Times New Roman" panose="02020603050405020304" pitchFamily="18" charset="0"/>
              </a:rPr>
              <a:t>，</a:t>
            </a:r>
            <a:r>
              <a:rPr kumimoji="1" lang="en-US" altLang="zh-CN" sz="2400" b="1" dirty="0">
                <a:solidFill>
                  <a:srgbClr val="003399"/>
                </a:solidFill>
                <a:latin typeface="Times New Roman" panose="02020603050405020304" pitchFamily="18" charset="0"/>
                <a:cs typeface="Times New Roman" panose="02020603050405020304" pitchFamily="18" charset="0"/>
              </a:rPr>
              <a:t> lg2/3=-0.18</a:t>
            </a:r>
          </a:p>
          <a:p>
            <a:pPr marL="0" indent="0">
              <a:lnSpc>
                <a:spcPct val="150000"/>
              </a:lnSpc>
              <a:buNone/>
            </a:pPr>
            <a:r>
              <a:rPr kumimoji="1" lang="en-US" altLang="zh-CN" b="1" dirty="0">
                <a:latin typeface="Times New Roman" panose="02020603050405020304" pitchFamily="18" charset="0"/>
                <a:cs typeface="Times New Roman" panose="02020603050405020304" pitchFamily="18" charset="0"/>
              </a:rPr>
              <a:t>A.</a:t>
            </a:r>
            <a:r>
              <a:rPr kumimoji="1" lang="zh-CN" altLang="en-US" b="1" dirty="0">
                <a:latin typeface="Times New Roman" panose="02020603050405020304" pitchFamily="18" charset="0"/>
                <a:cs typeface="Times New Roman" panose="02020603050405020304" pitchFamily="18" charset="0"/>
              </a:rPr>
              <a:t> </a:t>
            </a:r>
            <a:r>
              <a:rPr kumimoji="1" lang="en-US" altLang="zh-CN" b="1" dirty="0">
                <a:latin typeface="Times New Roman" panose="02020603050405020304" pitchFamily="18" charset="0"/>
                <a:cs typeface="Times New Roman" panose="02020603050405020304" pitchFamily="18" charset="0"/>
              </a:rPr>
              <a:t>0.05</a:t>
            </a:r>
            <a:r>
              <a:rPr kumimoji="1" lang="zh-CN" altLang="en-US" b="1" dirty="0">
                <a:latin typeface="Times New Roman" panose="02020603050405020304" pitchFamily="18" charset="0"/>
                <a:cs typeface="Times New Roman" panose="02020603050405020304" pitchFamily="18" charset="0"/>
              </a:rPr>
              <a:t>            </a:t>
            </a:r>
            <a:r>
              <a:rPr kumimoji="1" lang="en-US" altLang="zh-CN" b="1" dirty="0">
                <a:latin typeface="Times New Roman" panose="02020603050405020304" pitchFamily="18" charset="0"/>
                <a:cs typeface="Times New Roman" panose="02020603050405020304" pitchFamily="18" charset="0"/>
              </a:rPr>
              <a:t>B.</a:t>
            </a:r>
            <a:r>
              <a:rPr kumimoji="1" lang="zh-CN" altLang="en-US" b="1" dirty="0">
                <a:latin typeface="Times New Roman" panose="02020603050405020304" pitchFamily="18" charset="0"/>
                <a:cs typeface="Times New Roman" panose="02020603050405020304" pitchFamily="18" charset="0"/>
              </a:rPr>
              <a:t> </a:t>
            </a:r>
            <a:r>
              <a:rPr kumimoji="1" lang="en-US" altLang="zh-CN" b="1" dirty="0">
                <a:latin typeface="Times New Roman" panose="02020603050405020304" pitchFamily="18" charset="0"/>
                <a:cs typeface="Times New Roman" panose="02020603050405020304" pitchFamily="18" charset="0"/>
              </a:rPr>
              <a:t>0.09  </a:t>
            </a:r>
            <a:r>
              <a:rPr kumimoji="1" lang="zh-CN" altLang="en-US" b="1" dirty="0">
                <a:latin typeface="Times New Roman" panose="02020603050405020304" pitchFamily="18" charset="0"/>
                <a:cs typeface="Times New Roman" panose="02020603050405020304" pitchFamily="18" charset="0"/>
              </a:rPr>
              <a:t>           </a:t>
            </a:r>
            <a:r>
              <a:rPr kumimoji="1" lang="en-US" altLang="zh-CN" b="1" dirty="0">
                <a:latin typeface="Times New Roman" panose="02020603050405020304" pitchFamily="18" charset="0"/>
                <a:cs typeface="Times New Roman" panose="02020603050405020304" pitchFamily="18" charset="0"/>
              </a:rPr>
              <a:t>C.</a:t>
            </a:r>
            <a:r>
              <a:rPr kumimoji="1" lang="zh-CN" altLang="en-US" b="1" dirty="0">
                <a:latin typeface="Times New Roman" panose="02020603050405020304" pitchFamily="18" charset="0"/>
                <a:cs typeface="Times New Roman" panose="02020603050405020304" pitchFamily="18" charset="0"/>
              </a:rPr>
              <a:t> </a:t>
            </a:r>
            <a:r>
              <a:rPr kumimoji="1" lang="en-US" altLang="zh-CN" b="1" dirty="0">
                <a:latin typeface="Times New Roman" panose="02020603050405020304" pitchFamily="18" charset="0"/>
                <a:cs typeface="Times New Roman" panose="02020603050405020304" pitchFamily="18" charset="0"/>
              </a:rPr>
              <a:t>0.18              D.</a:t>
            </a:r>
            <a:r>
              <a:rPr kumimoji="1" lang="zh-CN" altLang="en-US" b="1" dirty="0">
                <a:latin typeface="Times New Roman" panose="02020603050405020304" pitchFamily="18" charset="0"/>
                <a:cs typeface="Times New Roman" panose="02020603050405020304" pitchFamily="18" charset="0"/>
              </a:rPr>
              <a:t> </a:t>
            </a:r>
            <a:r>
              <a:rPr kumimoji="1" lang="en-US" altLang="zh-CN" b="1" dirty="0">
                <a:latin typeface="Times New Roman" panose="02020603050405020304" pitchFamily="18" charset="0"/>
                <a:cs typeface="Times New Roman" panose="02020603050405020304" pitchFamily="18" charset="0"/>
              </a:rPr>
              <a:t>0.12</a:t>
            </a:r>
            <a:r>
              <a:rPr kumimoji="1" lang="zh-CN" altLang="en-US" b="1" dirty="0">
                <a:latin typeface="Times New Roman" panose="02020603050405020304" pitchFamily="18" charset="0"/>
                <a:cs typeface="Times New Roman" panose="02020603050405020304" pitchFamily="18" charset="0"/>
              </a:rPr>
              <a:t>      </a:t>
            </a:r>
            <a:endParaRPr kumimoji="1" lang="en-US" altLang="zh-CN" b="1" dirty="0">
              <a:latin typeface="Times New Roman" panose="02020603050405020304" pitchFamily="18" charset="0"/>
              <a:cs typeface="Times New Roman" panose="02020603050405020304" pitchFamily="18" charset="0"/>
            </a:endParaRPr>
          </a:p>
        </p:txBody>
      </p:sp>
      <p:sp>
        <p:nvSpPr>
          <p:cNvPr id="4" name="灯片编号占位符 3">
            <a:extLst>
              <a:ext uri="{FF2B5EF4-FFF2-40B4-BE49-F238E27FC236}">
                <a16:creationId xmlns:a16="http://schemas.microsoft.com/office/drawing/2014/main" xmlns="" id="{4CB21D44-A791-4E4B-8F98-4724BB904D86}"/>
              </a:ext>
            </a:extLst>
          </p:cNvPr>
          <p:cNvSpPr>
            <a:spLocks noGrp="1"/>
          </p:cNvSpPr>
          <p:nvPr>
            <p:ph type="sldNum" sz="quarter" idx="11"/>
          </p:nvPr>
        </p:nvSpPr>
        <p:spPr/>
        <p:txBody>
          <a:bodyPr/>
          <a:lstStyle/>
          <a:p>
            <a:pPr>
              <a:defRPr/>
            </a:pPr>
            <a:fld id="{94EA8183-2EE2-4B1D-A67A-CEDCA6EBF8E1}" type="slidenum">
              <a:rPr lang="zh-CN" altLang="en-US" smtClean="0"/>
              <a:t>30</a:t>
            </a:fld>
            <a:endParaRPr lang="en-US" altLang="zh-CN"/>
          </a:p>
        </p:txBody>
      </p:sp>
      <p:sp>
        <p:nvSpPr>
          <p:cNvPr id="6" name="文本框 5">
            <a:extLst>
              <a:ext uri="{FF2B5EF4-FFF2-40B4-BE49-F238E27FC236}">
                <a16:creationId xmlns:a16="http://schemas.microsoft.com/office/drawing/2014/main" xmlns="" id="{D1B9883A-D5EB-47F5-871D-B9ECFA41D57C}"/>
              </a:ext>
            </a:extLst>
          </p:cNvPr>
          <p:cNvSpPr txBox="1"/>
          <p:nvPr/>
        </p:nvSpPr>
        <p:spPr>
          <a:xfrm>
            <a:off x="7524328" y="2259515"/>
            <a:ext cx="4572000" cy="461665"/>
          </a:xfrm>
          <a:prstGeom prst="rect">
            <a:avLst/>
          </a:prstGeom>
          <a:noFill/>
        </p:spPr>
        <p:txBody>
          <a:bodyPr wrap="square">
            <a:spAutoFit/>
          </a:bodyPr>
          <a:lstStyle/>
          <a:p>
            <a:r>
              <a:rPr kumimoji="1" lang="en-US" altLang="zh-CN" b="1" dirty="0">
                <a:solidFill>
                  <a:srgbClr val="C00000"/>
                </a:solidFill>
                <a:latin typeface="Times New Roman" panose="02020603050405020304" pitchFamily="18" charset="0"/>
                <a:cs typeface="Times New Roman" panose="02020603050405020304" pitchFamily="18" charset="0"/>
              </a:rPr>
              <a:t>C</a:t>
            </a:r>
            <a:endParaRPr lang="zh-CN" altLang="en-US" dirty="0">
              <a:solidFill>
                <a:srgbClr val="C00000"/>
              </a:solidFill>
            </a:endParaRPr>
          </a:p>
        </p:txBody>
      </p:sp>
      <p:sp>
        <p:nvSpPr>
          <p:cNvPr id="8" name="文本框 7">
            <a:extLst>
              <a:ext uri="{FF2B5EF4-FFF2-40B4-BE49-F238E27FC236}">
                <a16:creationId xmlns:a16="http://schemas.microsoft.com/office/drawing/2014/main" xmlns="" id="{37F685F9-D846-4662-9237-69606C693D63}"/>
              </a:ext>
            </a:extLst>
          </p:cNvPr>
          <p:cNvSpPr txBox="1"/>
          <p:nvPr/>
        </p:nvSpPr>
        <p:spPr>
          <a:xfrm>
            <a:off x="457200" y="4136820"/>
            <a:ext cx="8281988" cy="2241960"/>
          </a:xfrm>
          <a:prstGeom prst="rect">
            <a:avLst/>
          </a:prstGeom>
          <a:noFill/>
        </p:spPr>
        <p:txBody>
          <a:bodyPr wrap="square">
            <a:spAutoFit/>
          </a:bodyPr>
          <a:lstStyle/>
          <a:p>
            <a:pPr marL="0" indent="0">
              <a:lnSpc>
                <a:spcPct val="150000"/>
              </a:lnSpc>
              <a:buNone/>
            </a:pPr>
            <a:r>
              <a:rPr kumimoji="1" lang="en-US" altLang="zh-CN" b="1" dirty="0">
                <a:latin typeface="Times New Roman" panose="02020603050405020304" pitchFamily="18" charset="0"/>
                <a:cs typeface="Times New Roman" panose="02020603050405020304" pitchFamily="18" charset="0"/>
              </a:rPr>
              <a:t>8</a:t>
            </a:r>
            <a:r>
              <a:rPr kumimoji="1" lang="zh-CN" altLang="en-US" b="1" dirty="0">
                <a:latin typeface="Times New Roman" panose="02020603050405020304" pitchFamily="18" charset="0"/>
                <a:cs typeface="Times New Roman" panose="02020603050405020304" pitchFamily="18" charset="0"/>
              </a:rPr>
              <a:t>、</a:t>
            </a:r>
            <a:r>
              <a:rPr kumimoji="1" lang="en-US" altLang="zh-CN" b="1" dirty="0">
                <a:latin typeface="Times New Roman" panose="02020603050405020304" pitchFamily="18" charset="0"/>
                <a:cs typeface="Times New Roman" panose="02020603050405020304" pitchFamily="18" charset="0"/>
              </a:rPr>
              <a:t>0.30mol•L-1HAc</a:t>
            </a:r>
            <a:r>
              <a:rPr kumimoji="1" lang="zh-CN" altLang="en-US" b="1" dirty="0">
                <a:latin typeface="+mn-ea"/>
              </a:rPr>
              <a:t>溶液</a:t>
            </a:r>
            <a:r>
              <a:rPr kumimoji="1" lang="en-US" altLang="zh-CN" b="1" dirty="0">
                <a:latin typeface="Times New Roman" panose="02020603050405020304" pitchFamily="18" charset="0"/>
                <a:cs typeface="Times New Roman" panose="02020603050405020304" pitchFamily="18" charset="0"/>
              </a:rPr>
              <a:t>100mL</a:t>
            </a:r>
            <a:r>
              <a:rPr kumimoji="1" lang="zh-CN" altLang="en-US" b="1" dirty="0">
                <a:latin typeface="+mn-ea"/>
              </a:rPr>
              <a:t>和</a:t>
            </a:r>
            <a:r>
              <a:rPr kumimoji="1" lang="en-US" altLang="zh-CN" b="1" dirty="0">
                <a:latin typeface="Times New Roman" panose="02020603050405020304" pitchFamily="18" charset="0"/>
                <a:cs typeface="Times New Roman" panose="02020603050405020304" pitchFamily="18" charset="0"/>
              </a:rPr>
              <a:t>0.10 mol•L-1NaOH</a:t>
            </a:r>
            <a:r>
              <a:rPr kumimoji="1" lang="zh-CN" altLang="en-US" b="1" dirty="0">
                <a:latin typeface="+mn-ea"/>
              </a:rPr>
              <a:t>溶液</a:t>
            </a:r>
            <a:r>
              <a:rPr kumimoji="1" lang="en-US" altLang="zh-CN" b="1" dirty="0">
                <a:latin typeface="Times New Roman" panose="02020603050405020304" pitchFamily="18" charset="0"/>
                <a:cs typeface="Times New Roman" panose="02020603050405020304" pitchFamily="18" charset="0"/>
              </a:rPr>
              <a:t>200mL</a:t>
            </a:r>
            <a:r>
              <a:rPr kumimoji="1" lang="zh-CN" altLang="en-US" b="1" dirty="0">
                <a:latin typeface="+mn-ea"/>
              </a:rPr>
              <a:t>混合，制成缓冲溶液，此时溶液的</a:t>
            </a:r>
            <a:r>
              <a:rPr kumimoji="1" lang="en-US" altLang="zh-CN" b="1" dirty="0">
                <a:latin typeface="Times New Roman" panose="02020603050405020304" pitchFamily="18" charset="0"/>
                <a:cs typeface="Times New Roman" panose="02020603050405020304" pitchFamily="18" charset="0"/>
              </a:rPr>
              <a:t>pH</a:t>
            </a:r>
            <a:r>
              <a:rPr kumimoji="1" lang="zh-CN" altLang="en-US" b="1" dirty="0">
                <a:latin typeface="+mn-ea"/>
              </a:rPr>
              <a:t>值（</a:t>
            </a:r>
            <a:r>
              <a:rPr kumimoji="1" lang="en-US" altLang="zh-CN" b="1" dirty="0">
                <a:solidFill>
                  <a:srgbClr val="C00000"/>
                </a:solidFill>
                <a:latin typeface="Times New Roman" panose="02020603050405020304" pitchFamily="18" charset="0"/>
                <a:cs typeface="Times New Roman" panose="02020603050405020304" pitchFamily="18" charset="0"/>
              </a:rPr>
              <a:t>   </a:t>
            </a:r>
            <a:r>
              <a:rPr kumimoji="1" lang="zh-CN" altLang="en-US" b="1" dirty="0">
                <a:latin typeface="+mn-ea"/>
              </a:rPr>
              <a:t>）</a:t>
            </a:r>
            <a:endParaRPr kumimoji="1" lang="en-US" altLang="zh-CN" b="1" dirty="0">
              <a:latin typeface="+mn-ea"/>
            </a:endParaRPr>
          </a:p>
          <a:p>
            <a:pPr marL="0" indent="0">
              <a:lnSpc>
                <a:spcPct val="150000"/>
              </a:lnSpc>
              <a:buNone/>
            </a:pPr>
            <a:r>
              <a:rPr kumimoji="1" lang="en-US" altLang="zh-CN" sz="2400" b="1" dirty="0" err="1">
                <a:solidFill>
                  <a:srgbClr val="003399"/>
                </a:solidFill>
                <a:latin typeface="Times New Roman" panose="02020603050405020304" pitchFamily="18" charset="0"/>
                <a:cs typeface="Times New Roman" panose="02020603050405020304" pitchFamily="18" charset="0"/>
              </a:rPr>
              <a:t>p</a:t>
            </a:r>
            <a:r>
              <a:rPr kumimoji="1" lang="en-US" altLang="zh-CN" sz="2400" b="1" i="1" dirty="0" err="1">
                <a:solidFill>
                  <a:srgbClr val="003399"/>
                </a:solidFill>
                <a:latin typeface="Times New Roman" panose="02020603050405020304" pitchFamily="18" charset="0"/>
                <a:cs typeface="Times New Roman" panose="02020603050405020304" pitchFamily="18" charset="0"/>
              </a:rPr>
              <a:t>K</a:t>
            </a:r>
            <a:r>
              <a:rPr kumimoji="1" lang="en-US" altLang="zh-CN" sz="2400" b="1" baseline="-30000" dirty="0" err="1">
                <a:solidFill>
                  <a:srgbClr val="003399"/>
                </a:solidFill>
                <a:latin typeface="Times New Roman" panose="02020603050405020304" pitchFamily="18" charset="0"/>
                <a:cs typeface="Times New Roman" panose="02020603050405020304" pitchFamily="18" charset="0"/>
              </a:rPr>
              <a:t>a</a:t>
            </a:r>
            <a:r>
              <a:rPr kumimoji="1" lang="en-US" altLang="zh-CN" sz="2400" b="1" baseline="30000" dirty="0" err="1">
                <a:solidFill>
                  <a:srgbClr val="003399"/>
                </a:solidFill>
                <a:latin typeface="Times New Roman" panose="02020603050405020304" pitchFamily="18" charset="0"/>
                <a:cs typeface="Times New Roman" panose="02020603050405020304" pitchFamily="18" charset="0"/>
              </a:rPr>
              <a:t>θ</a:t>
            </a:r>
            <a:r>
              <a:rPr kumimoji="1" lang="en-US" altLang="zh-CN" sz="2400" b="1" dirty="0">
                <a:solidFill>
                  <a:srgbClr val="003399"/>
                </a:solidFill>
                <a:latin typeface="Times New Roman" panose="02020603050405020304" pitchFamily="18" charset="0"/>
                <a:cs typeface="Times New Roman" panose="02020603050405020304" pitchFamily="18" charset="0"/>
              </a:rPr>
              <a:t>(</a:t>
            </a:r>
            <a:r>
              <a:rPr kumimoji="1" lang="en-US" altLang="zh-CN" sz="2400" b="1" dirty="0" err="1">
                <a:solidFill>
                  <a:srgbClr val="003399"/>
                </a:solidFill>
                <a:latin typeface="Times New Roman" panose="02020603050405020304" pitchFamily="18" charset="0"/>
                <a:cs typeface="Times New Roman" panose="02020603050405020304" pitchFamily="18" charset="0"/>
              </a:rPr>
              <a:t>HA</a:t>
            </a:r>
            <a:r>
              <a:rPr kumimoji="1" lang="en-US" altLang="zh-CN" b="1" dirty="0" err="1">
                <a:solidFill>
                  <a:srgbClr val="003399"/>
                </a:solidFill>
                <a:latin typeface="Times New Roman" panose="02020603050405020304" pitchFamily="18" charset="0"/>
                <a:cs typeface="Times New Roman" panose="02020603050405020304" pitchFamily="18" charset="0"/>
              </a:rPr>
              <a:t>c</a:t>
            </a:r>
            <a:r>
              <a:rPr kumimoji="1" lang="en-US" altLang="zh-CN" sz="2400" b="1" dirty="0">
                <a:solidFill>
                  <a:srgbClr val="003399"/>
                </a:solidFill>
                <a:latin typeface="Times New Roman" panose="02020603050405020304" pitchFamily="18" charset="0"/>
                <a:cs typeface="Times New Roman" panose="02020603050405020304" pitchFamily="18" charset="0"/>
              </a:rPr>
              <a:t>)=4.75</a:t>
            </a:r>
            <a:endParaRPr kumimoji="1" lang="zh-CN" altLang="en-US" b="1" dirty="0">
              <a:latin typeface="+mn-ea"/>
            </a:endParaRPr>
          </a:p>
          <a:p>
            <a:pPr marL="0" indent="0">
              <a:lnSpc>
                <a:spcPct val="150000"/>
              </a:lnSpc>
              <a:buNone/>
            </a:pPr>
            <a:r>
              <a:rPr kumimoji="1" lang="en-US" altLang="zh-CN" b="1" dirty="0">
                <a:latin typeface="Times New Roman" panose="02020603050405020304" pitchFamily="18" charset="0"/>
                <a:cs typeface="Times New Roman" panose="02020603050405020304" pitchFamily="18" charset="0"/>
              </a:rPr>
              <a:t>A.</a:t>
            </a:r>
            <a:r>
              <a:rPr kumimoji="1" lang="zh-CN" altLang="en-US" b="1" dirty="0">
                <a:latin typeface="Times New Roman" panose="02020603050405020304" pitchFamily="18" charset="0"/>
                <a:cs typeface="Times New Roman" panose="02020603050405020304" pitchFamily="18" charset="0"/>
              </a:rPr>
              <a:t> </a:t>
            </a:r>
            <a:r>
              <a:rPr kumimoji="1" lang="en-US" altLang="zh-CN" b="1" dirty="0">
                <a:latin typeface="Times New Roman" panose="02020603050405020304" pitchFamily="18" charset="0"/>
                <a:cs typeface="Times New Roman" panose="02020603050405020304" pitchFamily="18" charset="0"/>
              </a:rPr>
              <a:t>4.75</a:t>
            </a:r>
            <a:r>
              <a:rPr kumimoji="1" lang="zh-CN" altLang="en-US" b="1" dirty="0">
                <a:latin typeface="Times New Roman" panose="02020603050405020304" pitchFamily="18" charset="0"/>
                <a:cs typeface="Times New Roman" panose="02020603050405020304" pitchFamily="18" charset="0"/>
              </a:rPr>
              <a:t>            </a:t>
            </a:r>
            <a:r>
              <a:rPr kumimoji="1" lang="en-US" altLang="zh-CN" b="1" dirty="0">
                <a:latin typeface="Times New Roman" panose="02020603050405020304" pitchFamily="18" charset="0"/>
                <a:cs typeface="Times New Roman" panose="02020603050405020304" pitchFamily="18" charset="0"/>
              </a:rPr>
              <a:t>B.</a:t>
            </a:r>
            <a:r>
              <a:rPr kumimoji="1" lang="zh-CN" altLang="en-US" b="1" dirty="0">
                <a:latin typeface="Times New Roman" panose="02020603050405020304" pitchFamily="18" charset="0"/>
                <a:cs typeface="Times New Roman" panose="02020603050405020304" pitchFamily="18" charset="0"/>
              </a:rPr>
              <a:t> </a:t>
            </a:r>
            <a:r>
              <a:rPr kumimoji="1" lang="en-US" altLang="zh-CN" b="1" dirty="0">
                <a:latin typeface="Times New Roman" panose="02020603050405020304" pitchFamily="18" charset="0"/>
                <a:cs typeface="Times New Roman" panose="02020603050405020304" pitchFamily="18" charset="0"/>
              </a:rPr>
              <a:t>5.05 </a:t>
            </a:r>
            <a:r>
              <a:rPr kumimoji="1" lang="zh-CN" altLang="en-US" b="1" dirty="0">
                <a:latin typeface="Times New Roman" panose="02020603050405020304" pitchFamily="18" charset="0"/>
                <a:cs typeface="Times New Roman" panose="02020603050405020304" pitchFamily="18" charset="0"/>
              </a:rPr>
              <a:t>           </a:t>
            </a:r>
            <a:r>
              <a:rPr kumimoji="1" lang="en-US" altLang="zh-CN" b="1" dirty="0">
                <a:latin typeface="Times New Roman" panose="02020603050405020304" pitchFamily="18" charset="0"/>
                <a:cs typeface="Times New Roman" panose="02020603050405020304" pitchFamily="18" charset="0"/>
              </a:rPr>
              <a:t>C.</a:t>
            </a:r>
            <a:r>
              <a:rPr kumimoji="1" lang="zh-CN" altLang="en-US" b="1" dirty="0">
                <a:latin typeface="Times New Roman" panose="02020603050405020304" pitchFamily="18" charset="0"/>
                <a:cs typeface="Times New Roman" panose="02020603050405020304" pitchFamily="18" charset="0"/>
              </a:rPr>
              <a:t> </a:t>
            </a:r>
            <a:r>
              <a:rPr kumimoji="1" lang="en-US" altLang="zh-CN" b="1" dirty="0">
                <a:latin typeface="Times New Roman" panose="02020603050405020304" pitchFamily="18" charset="0"/>
                <a:cs typeface="Times New Roman" panose="02020603050405020304" pitchFamily="18" charset="0"/>
              </a:rPr>
              <a:t>4.45             D.</a:t>
            </a:r>
            <a:r>
              <a:rPr kumimoji="1" lang="zh-CN" altLang="en-US" b="1" dirty="0">
                <a:latin typeface="Times New Roman" panose="02020603050405020304" pitchFamily="18" charset="0"/>
                <a:cs typeface="Times New Roman" panose="02020603050405020304" pitchFamily="18" charset="0"/>
              </a:rPr>
              <a:t> </a:t>
            </a:r>
            <a:r>
              <a:rPr kumimoji="1" lang="en-US" altLang="zh-CN" b="1" dirty="0">
                <a:latin typeface="Times New Roman" panose="02020603050405020304" pitchFamily="18" charset="0"/>
                <a:cs typeface="Times New Roman" panose="02020603050405020304" pitchFamily="18" charset="0"/>
              </a:rPr>
              <a:t>9.25</a:t>
            </a:r>
            <a:endParaRPr lang="zh-CN" altLang="en-US" dirty="0">
              <a:latin typeface="Times New Roman" panose="02020603050405020304" pitchFamily="18" charset="0"/>
              <a:cs typeface="Times New Roman" panose="02020603050405020304" pitchFamily="18" charset="0"/>
            </a:endParaRPr>
          </a:p>
        </p:txBody>
      </p:sp>
      <p:sp>
        <p:nvSpPr>
          <p:cNvPr id="10" name="文本框 9">
            <a:extLst>
              <a:ext uri="{FF2B5EF4-FFF2-40B4-BE49-F238E27FC236}">
                <a16:creationId xmlns:a16="http://schemas.microsoft.com/office/drawing/2014/main" xmlns="" id="{DF3A2C7F-48A5-41EB-9555-76880E5348B1}"/>
              </a:ext>
            </a:extLst>
          </p:cNvPr>
          <p:cNvSpPr txBox="1"/>
          <p:nvPr/>
        </p:nvSpPr>
        <p:spPr>
          <a:xfrm>
            <a:off x="7020272" y="4783226"/>
            <a:ext cx="6047960" cy="461665"/>
          </a:xfrm>
          <a:prstGeom prst="rect">
            <a:avLst/>
          </a:prstGeom>
          <a:noFill/>
        </p:spPr>
        <p:txBody>
          <a:bodyPr wrap="square">
            <a:spAutoFit/>
          </a:bodyPr>
          <a:lstStyle/>
          <a:p>
            <a:r>
              <a:rPr kumimoji="1" lang="en-US" altLang="zh-CN" b="1" dirty="0">
                <a:solidFill>
                  <a:srgbClr val="C00000"/>
                </a:solidFill>
                <a:latin typeface="Times New Roman" panose="02020603050405020304" pitchFamily="18" charset="0"/>
                <a:cs typeface="Times New Roman" panose="02020603050405020304" pitchFamily="18" charset="0"/>
              </a:rPr>
              <a:t>B</a:t>
            </a:r>
            <a:endParaRPr lang="zh-CN" altLang="en-US" dirty="0"/>
          </a:p>
        </p:txBody>
      </p:sp>
    </p:spTree>
    <p:extLst>
      <p:ext uri="{BB962C8B-B14F-4D97-AF65-F5344CB8AC3E}">
        <p14:creationId xmlns:p14="http://schemas.microsoft.com/office/powerpoint/2010/main" val="6492867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 calcmode="lin" valueType="num">
                                      <p:cBhvr additive="base">
                                        <p:cTn id="17" dur="500" fill="hold"/>
                                        <p:tgtEl>
                                          <p:spTgt spid="10"/>
                                        </p:tgtEl>
                                        <p:attrNameLst>
                                          <p:attrName>ppt_x</p:attrName>
                                        </p:attrNameLst>
                                      </p:cBhvr>
                                      <p:tavLst>
                                        <p:tav tm="0">
                                          <p:val>
                                            <p:strVal val="#ppt_x"/>
                                          </p:val>
                                        </p:tav>
                                        <p:tav tm="100000">
                                          <p:val>
                                            <p:strVal val="#ppt_x"/>
                                          </p:val>
                                        </p:tav>
                                      </p:tavLst>
                                    </p:anim>
                                    <p:anim calcmode="lin" valueType="num">
                                      <p:cBhvr additive="base">
                                        <p:cTn id="1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10" grpId="0"/>
    </p:bld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Rectangle 2"/>
          <p:cNvSpPr txBox="1">
            <a:spLocks noChangeArrowheads="1"/>
          </p:cNvSpPr>
          <p:nvPr/>
        </p:nvSpPr>
        <p:spPr bwMode="auto">
          <a:xfrm>
            <a:off x="0" y="474663"/>
            <a:ext cx="8883650" cy="1470025"/>
          </a:xfrm>
          <a:prstGeom prst="rect">
            <a:avLst/>
          </a:prstGeom>
          <a:noFill/>
          <a:ln w="9525">
            <a:noFill/>
            <a:miter lim="800000"/>
          </a:ln>
        </p:spPr>
        <p:txBody>
          <a:bodyPr anchor="b"/>
          <a:lstStyle>
            <a:lvl1pPr algn="l" defTabSz="685800" rtl="0" eaLnBrk="0" fontAlgn="base" hangingPunct="0">
              <a:lnSpc>
                <a:spcPct val="90000"/>
              </a:lnSpc>
              <a:spcBef>
                <a:spcPct val="0"/>
              </a:spcBef>
              <a:spcAft>
                <a:spcPct val="0"/>
              </a:spcAft>
              <a:defRPr sz="3200" b="1">
                <a:solidFill>
                  <a:schemeClr val="accent1"/>
                </a:solidFill>
                <a:latin typeface="+mj-lt"/>
                <a:ea typeface="+mj-ea"/>
                <a:cs typeface="+mj-cs"/>
              </a:defRPr>
            </a:lvl1pPr>
            <a:lvl2pPr algn="l" defTabSz="685800" rtl="0" eaLnBrk="0" fontAlgn="base" hangingPunct="0">
              <a:lnSpc>
                <a:spcPct val="90000"/>
              </a:lnSpc>
              <a:spcBef>
                <a:spcPct val="0"/>
              </a:spcBef>
              <a:spcAft>
                <a:spcPct val="0"/>
              </a:spcAft>
              <a:defRPr sz="3200" b="1">
                <a:solidFill>
                  <a:schemeClr val="accent1"/>
                </a:solidFill>
                <a:latin typeface="华文中宋" panose="02010600040101010101" pitchFamily="2" charset="-122"/>
                <a:ea typeface="华文中宋" panose="02010600040101010101" pitchFamily="2" charset="-122"/>
              </a:defRPr>
            </a:lvl2pPr>
            <a:lvl3pPr algn="l" defTabSz="685800" rtl="0" eaLnBrk="0" fontAlgn="base" hangingPunct="0">
              <a:lnSpc>
                <a:spcPct val="90000"/>
              </a:lnSpc>
              <a:spcBef>
                <a:spcPct val="0"/>
              </a:spcBef>
              <a:spcAft>
                <a:spcPct val="0"/>
              </a:spcAft>
              <a:defRPr sz="3200" b="1">
                <a:solidFill>
                  <a:schemeClr val="accent1"/>
                </a:solidFill>
                <a:latin typeface="华文中宋" panose="02010600040101010101" pitchFamily="2" charset="-122"/>
                <a:ea typeface="华文中宋" panose="02010600040101010101" pitchFamily="2" charset="-122"/>
              </a:defRPr>
            </a:lvl3pPr>
            <a:lvl4pPr algn="l" defTabSz="685800" rtl="0" eaLnBrk="0" fontAlgn="base" hangingPunct="0">
              <a:lnSpc>
                <a:spcPct val="90000"/>
              </a:lnSpc>
              <a:spcBef>
                <a:spcPct val="0"/>
              </a:spcBef>
              <a:spcAft>
                <a:spcPct val="0"/>
              </a:spcAft>
              <a:defRPr sz="3200" b="1">
                <a:solidFill>
                  <a:schemeClr val="accent1"/>
                </a:solidFill>
                <a:latin typeface="华文中宋" panose="02010600040101010101" pitchFamily="2" charset="-122"/>
                <a:ea typeface="华文中宋" panose="02010600040101010101" pitchFamily="2" charset="-122"/>
              </a:defRPr>
            </a:lvl4pPr>
            <a:lvl5pPr algn="l" defTabSz="685800" rtl="0" eaLnBrk="0" fontAlgn="base" hangingPunct="0">
              <a:lnSpc>
                <a:spcPct val="90000"/>
              </a:lnSpc>
              <a:spcBef>
                <a:spcPct val="0"/>
              </a:spcBef>
              <a:spcAft>
                <a:spcPct val="0"/>
              </a:spcAft>
              <a:defRPr sz="3200" b="1">
                <a:solidFill>
                  <a:schemeClr val="accent1"/>
                </a:solidFill>
                <a:latin typeface="华文中宋" panose="02010600040101010101" pitchFamily="2" charset="-122"/>
                <a:ea typeface="华文中宋" panose="02010600040101010101" pitchFamily="2" charset="-122"/>
              </a:defRPr>
            </a:lvl5pPr>
            <a:lvl6pPr marL="457200" algn="l" defTabSz="685800" rtl="0" eaLnBrk="0" fontAlgn="base" hangingPunct="0">
              <a:lnSpc>
                <a:spcPct val="90000"/>
              </a:lnSpc>
              <a:spcBef>
                <a:spcPct val="0"/>
              </a:spcBef>
              <a:spcAft>
                <a:spcPct val="0"/>
              </a:spcAft>
              <a:defRPr sz="3200" b="1">
                <a:solidFill>
                  <a:schemeClr val="accent1"/>
                </a:solidFill>
                <a:latin typeface="华文中宋" panose="02010600040101010101" pitchFamily="2" charset="-122"/>
                <a:ea typeface="华文中宋" panose="02010600040101010101" pitchFamily="2" charset="-122"/>
              </a:defRPr>
            </a:lvl6pPr>
            <a:lvl7pPr marL="914400" algn="l" defTabSz="685800" rtl="0" eaLnBrk="0" fontAlgn="base" hangingPunct="0">
              <a:lnSpc>
                <a:spcPct val="90000"/>
              </a:lnSpc>
              <a:spcBef>
                <a:spcPct val="0"/>
              </a:spcBef>
              <a:spcAft>
                <a:spcPct val="0"/>
              </a:spcAft>
              <a:defRPr sz="3200" b="1">
                <a:solidFill>
                  <a:schemeClr val="accent1"/>
                </a:solidFill>
                <a:latin typeface="华文中宋" panose="02010600040101010101" pitchFamily="2" charset="-122"/>
                <a:ea typeface="华文中宋" panose="02010600040101010101" pitchFamily="2" charset="-122"/>
              </a:defRPr>
            </a:lvl7pPr>
            <a:lvl8pPr marL="1371600" algn="l" defTabSz="685800" rtl="0" eaLnBrk="0" fontAlgn="base" hangingPunct="0">
              <a:lnSpc>
                <a:spcPct val="90000"/>
              </a:lnSpc>
              <a:spcBef>
                <a:spcPct val="0"/>
              </a:spcBef>
              <a:spcAft>
                <a:spcPct val="0"/>
              </a:spcAft>
              <a:defRPr sz="3200" b="1">
                <a:solidFill>
                  <a:schemeClr val="accent1"/>
                </a:solidFill>
                <a:latin typeface="华文中宋" panose="02010600040101010101" pitchFamily="2" charset="-122"/>
                <a:ea typeface="华文中宋" panose="02010600040101010101" pitchFamily="2" charset="-122"/>
              </a:defRPr>
            </a:lvl8pPr>
            <a:lvl9pPr marL="1828800" algn="l" defTabSz="685800" rtl="0" eaLnBrk="0" fontAlgn="base" hangingPunct="0">
              <a:lnSpc>
                <a:spcPct val="90000"/>
              </a:lnSpc>
              <a:spcBef>
                <a:spcPct val="0"/>
              </a:spcBef>
              <a:spcAft>
                <a:spcPct val="0"/>
              </a:spcAft>
              <a:defRPr sz="3200" b="1">
                <a:solidFill>
                  <a:schemeClr val="accent1"/>
                </a:solidFill>
                <a:latin typeface="华文中宋" panose="02010600040101010101" pitchFamily="2" charset="-122"/>
                <a:ea typeface="华文中宋" panose="02010600040101010101" pitchFamily="2" charset="-122"/>
              </a:defRPr>
            </a:lvl9pPr>
          </a:lstStyle>
          <a:p>
            <a:pPr algn="ctr" eaLnBrk="1" hangingPunct="1">
              <a:defRPr/>
            </a:pPr>
            <a:endParaRPr lang="zh-CN" altLang="en-US" sz="6000" kern="0" dirty="0">
              <a:ea typeface="楷体" panose="02010609060101010101" pitchFamily="49" charset="-122"/>
            </a:endParaRPr>
          </a:p>
        </p:txBody>
      </p:sp>
      <p:sp>
        <p:nvSpPr>
          <p:cNvPr id="57347" name="灯片编号占位符 1"/>
          <p:cNvSpPr>
            <a:spLocks noGrp="1"/>
          </p:cNvSpPr>
          <p:nvPr>
            <p:ph type="sldNum" sz="quarter" idx="12"/>
          </p:nvPr>
        </p:nvSpPr>
        <p:spPr bwMode="auto">
          <a:extLst>
            <a:ext uri="{91240B29-F687-4F45-9708-019B960494DF}">
              <a14:hiddenLine xmlns:a14="http://schemas.microsoft.com/office/drawing/2010/main" w="9525">
                <a:solidFill>
                  <a:srgbClr val="000000"/>
                </a:solidFill>
                <a:rou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BBBBDAC7-25DE-4850-8C58-711A99D940F8}" type="slidenum">
              <a:rPr lang="zh-CN" altLang="en-US">
                <a:solidFill>
                  <a:srgbClr val="FFFFFF"/>
                </a:solidFill>
                <a:latin typeface="Franklin Gothic Book" panose="020B0503020102020204" pitchFamily="34" charset="0"/>
                <a:ea typeface="幼圆" panose="02010509060101010101" pitchFamily="49" charset="-122"/>
              </a:rPr>
              <a:t>31</a:t>
            </a:fld>
            <a:endParaRPr lang="zh-CN" altLang="en-US">
              <a:solidFill>
                <a:srgbClr val="FFFFFF"/>
              </a:solidFill>
              <a:latin typeface="Franklin Gothic Book" panose="020B0503020102020204" pitchFamily="34" charset="0"/>
              <a:ea typeface="幼圆" panose="02010509060101010101" pitchFamily="49" charset="-122"/>
            </a:endParaRPr>
          </a:p>
        </p:txBody>
      </p:sp>
      <p:sp>
        <p:nvSpPr>
          <p:cNvPr id="57348" name="TextBox 6"/>
          <p:cNvSpPr txBox="1">
            <a:spLocks noChangeArrowheads="1"/>
          </p:cNvSpPr>
          <p:nvPr/>
        </p:nvSpPr>
        <p:spPr bwMode="auto">
          <a:xfrm>
            <a:off x="2916238" y="3716338"/>
            <a:ext cx="352742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4000"/>
              <a:t>        </a:t>
            </a:r>
            <a:endParaRPr lang="zh-CN" altLang="en-US" sz="3600" b="1"/>
          </a:p>
        </p:txBody>
      </p:sp>
      <p:sp>
        <p:nvSpPr>
          <p:cNvPr id="7" name="Rectangle 2"/>
          <p:cNvSpPr txBox="1">
            <a:spLocks noChangeArrowheads="1"/>
          </p:cNvSpPr>
          <p:nvPr/>
        </p:nvSpPr>
        <p:spPr bwMode="auto">
          <a:xfrm>
            <a:off x="1717712" y="554926"/>
            <a:ext cx="7165938" cy="1051341"/>
          </a:xfrm>
          <a:prstGeom prst="rect">
            <a:avLst/>
          </a:prstGeom>
          <a:blipFill>
            <a:blip r:embed="rId3"/>
            <a:tile tx="0" ty="0" sx="100000" sy="100000" flip="none" algn="tl"/>
          </a:blipFill>
          <a:ln>
            <a:noFill/>
          </a:ln>
        </p:spPr>
        <p:txBody>
          <a:bodyPr bIns="91440" anchor="ctr"/>
          <a:lstStyle>
            <a:lvl1pPr algn="ctr" rtl="0" eaLnBrk="0" fontAlgn="base" hangingPunct="0">
              <a:spcBef>
                <a:spcPct val="0"/>
              </a:spcBef>
              <a:spcAft>
                <a:spcPct val="0"/>
              </a:spcAft>
              <a:defRPr lang="en-US" sz="4000" kern="1200" dirty="0">
                <a:solidFill>
                  <a:srgbClr val="FFFFFF"/>
                </a:solidFill>
                <a:latin typeface="+mj-lt"/>
                <a:ea typeface="+mj-ea"/>
                <a:cs typeface="+mj-cs"/>
              </a:defRPr>
            </a:lvl1pPr>
            <a:lvl2pPr algn="l" rtl="0" eaLnBrk="0" fontAlgn="base" hangingPunct="0">
              <a:spcBef>
                <a:spcPct val="0"/>
              </a:spcBef>
              <a:spcAft>
                <a:spcPct val="0"/>
              </a:spcAft>
              <a:defRPr sz="4000">
                <a:solidFill>
                  <a:schemeClr val="tx2"/>
                </a:solidFill>
                <a:latin typeface="Franklin Gothic Book" panose="020B0503020102020204" pitchFamily="34" charset="0"/>
                <a:ea typeface="幼圆" panose="02010509060101010101" pitchFamily="49" charset="-122"/>
              </a:defRPr>
            </a:lvl2pPr>
            <a:lvl3pPr algn="l" rtl="0" eaLnBrk="0" fontAlgn="base" hangingPunct="0">
              <a:spcBef>
                <a:spcPct val="0"/>
              </a:spcBef>
              <a:spcAft>
                <a:spcPct val="0"/>
              </a:spcAft>
              <a:defRPr sz="4000">
                <a:solidFill>
                  <a:schemeClr val="tx2"/>
                </a:solidFill>
                <a:latin typeface="Franklin Gothic Book" panose="020B0503020102020204" pitchFamily="34" charset="0"/>
                <a:ea typeface="幼圆" panose="02010509060101010101" pitchFamily="49" charset="-122"/>
              </a:defRPr>
            </a:lvl3pPr>
            <a:lvl4pPr algn="l" rtl="0" eaLnBrk="0" fontAlgn="base" hangingPunct="0">
              <a:spcBef>
                <a:spcPct val="0"/>
              </a:spcBef>
              <a:spcAft>
                <a:spcPct val="0"/>
              </a:spcAft>
              <a:defRPr sz="4000">
                <a:solidFill>
                  <a:schemeClr val="tx2"/>
                </a:solidFill>
                <a:latin typeface="Franklin Gothic Book" panose="020B0503020102020204" pitchFamily="34" charset="0"/>
                <a:ea typeface="幼圆" panose="02010509060101010101" pitchFamily="49" charset="-122"/>
              </a:defRPr>
            </a:lvl4pPr>
            <a:lvl5pPr algn="l" rtl="0" eaLnBrk="0" fontAlgn="base" hangingPunct="0">
              <a:spcBef>
                <a:spcPct val="0"/>
              </a:spcBef>
              <a:spcAft>
                <a:spcPct val="0"/>
              </a:spcAft>
              <a:defRPr sz="4000">
                <a:solidFill>
                  <a:schemeClr val="tx2"/>
                </a:solidFill>
                <a:latin typeface="Franklin Gothic Book" panose="020B0503020102020204" pitchFamily="34" charset="0"/>
                <a:ea typeface="幼圆" panose="02010509060101010101" pitchFamily="49" charset="-122"/>
              </a:defRPr>
            </a:lvl5pPr>
            <a:lvl6pPr marL="457200" algn="l" rtl="0" fontAlgn="base">
              <a:spcBef>
                <a:spcPct val="0"/>
              </a:spcBef>
              <a:spcAft>
                <a:spcPct val="0"/>
              </a:spcAft>
              <a:defRPr sz="4000">
                <a:solidFill>
                  <a:schemeClr val="tx2"/>
                </a:solidFill>
                <a:latin typeface="Franklin Gothic Book" panose="020B0503020102020204" pitchFamily="34" charset="0"/>
                <a:ea typeface="幼圆" panose="02010509060101010101" pitchFamily="49" charset="-122"/>
              </a:defRPr>
            </a:lvl6pPr>
            <a:lvl7pPr marL="914400" algn="l" rtl="0" fontAlgn="base">
              <a:spcBef>
                <a:spcPct val="0"/>
              </a:spcBef>
              <a:spcAft>
                <a:spcPct val="0"/>
              </a:spcAft>
              <a:defRPr sz="4000">
                <a:solidFill>
                  <a:schemeClr val="tx2"/>
                </a:solidFill>
                <a:latin typeface="Franklin Gothic Book" panose="020B0503020102020204" pitchFamily="34" charset="0"/>
                <a:ea typeface="幼圆" panose="02010509060101010101" pitchFamily="49" charset="-122"/>
              </a:defRPr>
            </a:lvl7pPr>
            <a:lvl8pPr marL="1371600" algn="l" rtl="0" fontAlgn="base">
              <a:spcBef>
                <a:spcPct val="0"/>
              </a:spcBef>
              <a:spcAft>
                <a:spcPct val="0"/>
              </a:spcAft>
              <a:defRPr sz="4000">
                <a:solidFill>
                  <a:schemeClr val="tx2"/>
                </a:solidFill>
                <a:latin typeface="Franklin Gothic Book" panose="020B0503020102020204" pitchFamily="34" charset="0"/>
                <a:ea typeface="幼圆" panose="02010509060101010101" pitchFamily="49" charset="-122"/>
              </a:defRPr>
            </a:lvl8pPr>
            <a:lvl9pPr marL="1828800" algn="l" rtl="0" fontAlgn="base">
              <a:spcBef>
                <a:spcPct val="0"/>
              </a:spcBef>
              <a:spcAft>
                <a:spcPct val="0"/>
              </a:spcAft>
              <a:defRPr sz="4000">
                <a:solidFill>
                  <a:schemeClr val="tx2"/>
                </a:solidFill>
                <a:latin typeface="Franklin Gothic Book" panose="020B0503020102020204" pitchFamily="34" charset="0"/>
                <a:ea typeface="幼圆" panose="02010509060101010101" pitchFamily="49" charset="-122"/>
              </a:defRPr>
            </a:lvl9pPr>
          </a:lstStyle>
          <a:p>
            <a:pPr>
              <a:defRPr/>
            </a:pPr>
            <a:endParaRPr lang="en-US" altLang="zh-CN" sz="3600" b="1" dirty="0">
              <a:solidFill>
                <a:schemeClr val="tx1"/>
              </a:solidFill>
              <a:latin typeface="+mn-ea"/>
              <a:ea typeface="+mn-ea"/>
            </a:endParaRPr>
          </a:p>
          <a:p>
            <a:pPr>
              <a:defRPr/>
            </a:pPr>
            <a:r>
              <a:rPr lang="zh-CN" altLang="en-US" sz="3600" b="1" dirty="0">
                <a:solidFill>
                  <a:schemeClr val="tx1"/>
                </a:solidFill>
                <a:latin typeface="+mn-ea"/>
                <a:ea typeface="+mn-ea"/>
              </a:rPr>
              <a:t>第五章  </a:t>
            </a:r>
            <a:r>
              <a:rPr lang="zh-CN" altLang="en-US" sz="3600" b="1" dirty="0">
                <a:solidFill>
                  <a:srgbClr val="002060"/>
                </a:solidFill>
                <a:latin typeface="+mn-ea"/>
                <a:ea typeface="+mn-ea"/>
              </a:rPr>
              <a:t>难溶强电解质</a:t>
            </a:r>
            <a:r>
              <a:rPr lang="zh-CN" altLang="en-US" sz="3600" b="1" dirty="0">
                <a:solidFill>
                  <a:schemeClr val="tx1"/>
                </a:solidFill>
                <a:latin typeface="+mn-ea"/>
                <a:ea typeface="+mn-ea"/>
              </a:rPr>
              <a:t>溶液的</a:t>
            </a:r>
            <a:br>
              <a:rPr lang="zh-CN" altLang="en-US" sz="3600" b="1" dirty="0">
                <a:solidFill>
                  <a:schemeClr val="tx1"/>
                </a:solidFill>
                <a:latin typeface="+mn-ea"/>
                <a:ea typeface="+mn-ea"/>
              </a:rPr>
            </a:br>
            <a:r>
              <a:rPr lang="zh-CN" altLang="en-US" sz="3600" b="1" dirty="0">
                <a:solidFill>
                  <a:schemeClr val="tx1"/>
                </a:solidFill>
                <a:latin typeface="+mn-ea"/>
                <a:ea typeface="+mn-ea"/>
              </a:rPr>
              <a:t>   沉淀溶解平衡</a:t>
            </a:r>
            <a:br>
              <a:rPr lang="zh-CN" altLang="en-US" sz="3600" b="1" dirty="0">
                <a:solidFill>
                  <a:schemeClr val="tx1"/>
                </a:solidFill>
                <a:latin typeface="+mn-ea"/>
                <a:ea typeface="+mn-ea"/>
              </a:rPr>
            </a:br>
            <a:endParaRPr altLang="zh-CN" sz="3200" b="1" dirty="0">
              <a:solidFill>
                <a:srgbClr val="0000FF"/>
              </a:solidFill>
              <a:latin typeface="Times New Roman" panose="02020603050405020304" pitchFamily="18" charset="0"/>
              <a:cs typeface="Times New Roman" panose="02020603050405020304" pitchFamily="18" charset="0"/>
            </a:endParaRPr>
          </a:p>
        </p:txBody>
      </p:sp>
      <p:sp>
        <p:nvSpPr>
          <p:cNvPr id="2" name="文本框 1">
            <a:extLst>
              <a:ext uri="{FF2B5EF4-FFF2-40B4-BE49-F238E27FC236}">
                <a16:creationId xmlns:a16="http://schemas.microsoft.com/office/drawing/2014/main" xmlns="" id="{ABBAFBC7-8421-470C-9A6D-EF73E18A97C8}"/>
              </a:ext>
            </a:extLst>
          </p:cNvPr>
          <p:cNvSpPr txBox="1"/>
          <p:nvPr/>
        </p:nvSpPr>
        <p:spPr>
          <a:xfrm>
            <a:off x="1935163" y="2276872"/>
            <a:ext cx="6288901" cy="3046988"/>
          </a:xfrm>
          <a:prstGeom prst="rect">
            <a:avLst/>
          </a:prstGeom>
          <a:noFill/>
        </p:spPr>
        <p:txBody>
          <a:bodyPr wrap="none" rtlCol="0">
            <a:spAutoFit/>
          </a:bodyPr>
          <a:lstStyle/>
          <a:p>
            <a:pPr>
              <a:lnSpc>
                <a:spcPct val="150000"/>
              </a:lnSpc>
            </a:pPr>
            <a:r>
              <a:rPr lang="zh-CN" altLang="en-US" sz="2800" b="1" dirty="0">
                <a:solidFill>
                  <a:srgbClr val="C00000"/>
                </a:solidFill>
              </a:rPr>
              <a:t>             </a:t>
            </a:r>
            <a:r>
              <a:rPr lang="zh-CN" altLang="en-US" sz="2800" b="1" dirty="0"/>
              <a:t>溶度积常数</a:t>
            </a:r>
            <a:endParaRPr lang="en-US" altLang="zh-CN" sz="2800" b="1" dirty="0"/>
          </a:p>
          <a:p>
            <a:pPr>
              <a:lnSpc>
                <a:spcPct val="150000"/>
              </a:lnSpc>
            </a:pPr>
            <a:r>
              <a:rPr lang="en-US" altLang="zh-CN" sz="2800" b="1" dirty="0"/>
              <a:t>            </a:t>
            </a:r>
            <a:r>
              <a:rPr lang="zh-CN" altLang="en-US" sz="2800" b="1" dirty="0"/>
              <a:t>溶解度的计算</a:t>
            </a:r>
            <a:endParaRPr lang="en-US" altLang="zh-CN" sz="2800" b="1" dirty="0"/>
          </a:p>
          <a:p>
            <a:pPr>
              <a:lnSpc>
                <a:spcPct val="150000"/>
              </a:lnSpc>
            </a:pPr>
            <a:r>
              <a:rPr lang="zh-CN" altLang="en-US" sz="2800" b="1" dirty="0"/>
              <a:t>            影响难溶强电解质溶解度的因素</a:t>
            </a:r>
            <a:endParaRPr lang="en-US" altLang="zh-CN" sz="2800" b="1" dirty="0"/>
          </a:p>
          <a:p>
            <a:pPr>
              <a:lnSpc>
                <a:spcPct val="150000"/>
              </a:lnSpc>
            </a:pPr>
            <a:r>
              <a:rPr lang="zh-CN" altLang="en-US" sz="2800" b="1" dirty="0"/>
              <a:t>            分步沉淀</a:t>
            </a:r>
          </a:p>
          <a:p>
            <a:endParaRPr lang="zh-CN" altLang="en-US" dirty="0"/>
          </a:p>
        </p:txBody>
      </p:sp>
      <p:sp>
        <p:nvSpPr>
          <p:cNvPr id="4" name="文本框 3">
            <a:extLst>
              <a:ext uri="{FF2B5EF4-FFF2-40B4-BE49-F238E27FC236}">
                <a16:creationId xmlns:a16="http://schemas.microsoft.com/office/drawing/2014/main" xmlns="" id="{539D341B-88DA-49F0-B8C8-12095E45A974}"/>
              </a:ext>
            </a:extLst>
          </p:cNvPr>
          <p:cNvSpPr txBox="1"/>
          <p:nvPr/>
        </p:nvSpPr>
        <p:spPr>
          <a:xfrm>
            <a:off x="709103" y="3754559"/>
            <a:ext cx="1008609" cy="584775"/>
          </a:xfrm>
          <a:prstGeom prst="rect">
            <a:avLst/>
          </a:prstGeom>
          <a:noFill/>
        </p:spPr>
        <p:txBody>
          <a:bodyPr wrap="none" rtlCol="0">
            <a:spAutoFit/>
          </a:bodyPr>
          <a:lstStyle/>
          <a:p>
            <a:r>
              <a:rPr lang="zh-CN" altLang="en-US" sz="3200" b="1" dirty="0">
                <a:solidFill>
                  <a:srgbClr val="002060"/>
                </a:solidFill>
              </a:rPr>
              <a:t>重点</a:t>
            </a:r>
            <a:endParaRPr lang="zh-CN" altLang="en-US" sz="3200" dirty="0">
              <a:solidFill>
                <a:srgbClr val="002060"/>
              </a:solidFill>
            </a:endParaRPr>
          </a:p>
        </p:txBody>
      </p:sp>
      <p:sp>
        <p:nvSpPr>
          <p:cNvPr id="5" name="星形: 四角 4">
            <a:extLst>
              <a:ext uri="{FF2B5EF4-FFF2-40B4-BE49-F238E27FC236}">
                <a16:creationId xmlns:a16="http://schemas.microsoft.com/office/drawing/2014/main" xmlns="" id="{32F8A96F-180B-4710-9800-26E19969F460}"/>
              </a:ext>
            </a:extLst>
          </p:cNvPr>
          <p:cNvSpPr/>
          <p:nvPr/>
        </p:nvSpPr>
        <p:spPr>
          <a:xfrm>
            <a:off x="2504381" y="2463801"/>
            <a:ext cx="339427" cy="353040"/>
          </a:xfrm>
          <a:prstGeom prst="star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星形: 四角 9">
            <a:extLst>
              <a:ext uri="{FF2B5EF4-FFF2-40B4-BE49-F238E27FC236}">
                <a16:creationId xmlns:a16="http://schemas.microsoft.com/office/drawing/2014/main" xmlns="" id="{4E1BA549-61DD-425F-AEC1-195A9AADED39}"/>
              </a:ext>
            </a:extLst>
          </p:cNvPr>
          <p:cNvSpPr/>
          <p:nvPr/>
        </p:nvSpPr>
        <p:spPr>
          <a:xfrm>
            <a:off x="2504380" y="3149025"/>
            <a:ext cx="339427" cy="353040"/>
          </a:xfrm>
          <a:prstGeom prst="star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星形: 四角 10">
            <a:extLst>
              <a:ext uri="{FF2B5EF4-FFF2-40B4-BE49-F238E27FC236}">
                <a16:creationId xmlns:a16="http://schemas.microsoft.com/office/drawing/2014/main" xmlns="" id="{C1EF679B-5DC4-4BFC-B17B-80ECB8AEAD6B}"/>
              </a:ext>
            </a:extLst>
          </p:cNvPr>
          <p:cNvSpPr/>
          <p:nvPr/>
        </p:nvSpPr>
        <p:spPr>
          <a:xfrm>
            <a:off x="2518392" y="3754559"/>
            <a:ext cx="339427" cy="353040"/>
          </a:xfrm>
          <a:prstGeom prst="star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星形: 四角 11">
            <a:extLst>
              <a:ext uri="{FF2B5EF4-FFF2-40B4-BE49-F238E27FC236}">
                <a16:creationId xmlns:a16="http://schemas.microsoft.com/office/drawing/2014/main" xmlns="" id="{AA494471-512E-445C-9E00-A089971187CD}"/>
              </a:ext>
            </a:extLst>
          </p:cNvPr>
          <p:cNvSpPr/>
          <p:nvPr/>
        </p:nvSpPr>
        <p:spPr>
          <a:xfrm>
            <a:off x="2504379" y="4424363"/>
            <a:ext cx="339427" cy="353040"/>
          </a:xfrm>
          <a:prstGeom prst="star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slow"/>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6" name="Rectangle 8">
            <a:extLst>
              <a:ext uri="{FF2B5EF4-FFF2-40B4-BE49-F238E27FC236}">
                <a16:creationId xmlns:a16="http://schemas.microsoft.com/office/drawing/2014/main" xmlns="" id="{36F37871-AD58-4149-86E2-BD66F2176B7F}"/>
              </a:ext>
            </a:extLst>
          </p:cNvPr>
          <p:cNvSpPr>
            <a:spLocks noChangeArrowheads="1"/>
          </p:cNvSpPr>
          <p:nvPr/>
        </p:nvSpPr>
        <p:spPr bwMode="auto">
          <a:xfrm>
            <a:off x="296524" y="3817085"/>
            <a:ext cx="7777558"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Tx/>
              <a:buBlip>
                <a:blip r:embed="rId3"/>
              </a:buBlip>
            </a:pPr>
            <a:r>
              <a:rPr lang="zh-CN" altLang="en-US" sz="2800" b="1" dirty="0">
                <a:latin typeface="宋体" panose="02010600030101010101" pitchFamily="2" charset="-122"/>
                <a:ea typeface="楷体_GB2312" pitchFamily="49" charset="-122"/>
              </a:rPr>
              <a:t>在</a:t>
            </a:r>
            <a:r>
              <a:rPr lang="zh-CN" altLang="en-US" sz="2800" b="1" dirty="0">
                <a:solidFill>
                  <a:srgbClr val="990033"/>
                </a:solidFill>
                <a:latin typeface="宋体" panose="02010600030101010101" pitchFamily="2" charset="-122"/>
                <a:ea typeface="楷体_GB2312" pitchFamily="49" charset="-122"/>
              </a:rPr>
              <a:t>一定温度</a:t>
            </a:r>
            <a:r>
              <a:rPr lang="zh-CN" altLang="en-US" sz="2800" b="1" dirty="0">
                <a:latin typeface="宋体" panose="02010600030101010101" pitchFamily="2" charset="-122"/>
                <a:ea typeface="楷体_GB2312" pitchFamily="49" charset="-122"/>
              </a:rPr>
              <a:t>下，难溶强电解质</a:t>
            </a:r>
            <a:r>
              <a:rPr lang="zh-CN" altLang="en-US" sz="2800" b="1" dirty="0">
                <a:solidFill>
                  <a:srgbClr val="990033"/>
                </a:solidFill>
                <a:latin typeface="宋体" panose="02010600030101010101" pitchFamily="2" charset="-122"/>
                <a:ea typeface="楷体_GB2312" pitchFamily="49" charset="-122"/>
              </a:rPr>
              <a:t>饱和</a:t>
            </a:r>
            <a:r>
              <a:rPr lang="zh-CN" altLang="en-US" sz="2800" b="1" dirty="0">
                <a:latin typeface="宋体" panose="02010600030101010101" pitchFamily="2" charset="-122"/>
                <a:ea typeface="楷体_GB2312" pitchFamily="49" charset="-122"/>
              </a:rPr>
              <a:t>溶液中构晶离子浓度幂的乘积为一常数（不随浓度而变）。</a:t>
            </a:r>
            <a:r>
              <a:rPr lang="zh-CN" altLang="en-US" b="1" dirty="0">
                <a:ea typeface="楷体_GB2312" pitchFamily="49" charset="-122"/>
              </a:rPr>
              <a:t> </a:t>
            </a:r>
          </a:p>
        </p:txBody>
      </p:sp>
      <p:sp>
        <p:nvSpPr>
          <p:cNvPr id="145417" name="Rectangle 9">
            <a:extLst>
              <a:ext uri="{FF2B5EF4-FFF2-40B4-BE49-F238E27FC236}">
                <a16:creationId xmlns:a16="http://schemas.microsoft.com/office/drawing/2014/main" xmlns="" id="{D322BFAE-FAB1-4FDD-A430-E813EA654419}"/>
              </a:ext>
            </a:extLst>
          </p:cNvPr>
          <p:cNvSpPr>
            <a:spLocks noChangeArrowheads="1"/>
          </p:cNvSpPr>
          <p:nvPr/>
        </p:nvSpPr>
        <p:spPr bwMode="auto">
          <a:xfrm>
            <a:off x="250826" y="5085184"/>
            <a:ext cx="8121757"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Tx/>
              <a:buBlip>
                <a:blip r:embed="rId3"/>
              </a:buBlip>
            </a:pPr>
            <a:r>
              <a:rPr lang="zh-CN" altLang="en-US" sz="2800" b="1" dirty="0">
                <a:latin typeface="宋体" panose="02010600030101010101" pitchFamily="2" charset="-122"/>
                <a:ea typeface="楷体_GB2312" pitchFamily="49" charset="-122"/>
              </a:rPr>
              <a:t>溶度积常数的大小，可反映难溶强电解质的溶解能力。</a:t>
            </a:r>
            <a:r>
              <a:rPr lang="en-US" altLang="zh-CN" sz="2800" b="1" dirty="0">
                <a:solidFill>
                  <a:srgbClr val="333399"/>
                </a:solidFill>
                <a:latin typeface="宋体" panose="02010600030101010101" pitchFamily="2" charset="-122"/>
                <a:ea typeface="楷体_GB2312" pitchFamily="49" charset="-122"/>
              </a:rPr>
              <a:t>(</a:t>
            </a:r>
            <a:r>
              <a:rPr lang="zh-CN" altLang="en-US" sz="2800" b="1" dirty="0">
                <a:solidFill>
                  <a:srgbClr val="333399"/>
                </a:solidFill>
                <a:latin typeface="宋体" panose="02010600030101010101" pitchFamily="2" charset="-122"/>
                <a:ea typeface="楷体_GB2312" pitchFamily="49" charset="-122"/>
              </a:rPr>
              <a:t>对于组成类型相同的微溶电解质，溶度积常数大，溶解度也大</a:t>
            </a:r>
            <a:r>
              <a:rPr lang="en-US" altLang="zh-CN" sz="2800" b="1" dirty="0">
                <a:solidFill>
                  <a:srgbClr val="333399"/>
                </a:solidFill>
                <a:latin typeface="宋体" panose="02010600030101010101" pitchFamily="2" charset="-122"/>
                <a:ea typeface="楷体_GB2312" pitchFamily="49" charset="-122"/>
              </a:rPr>
              <a:t>)</a:t>
            </a:r>
            <a:endParaRPr lang="en-US" altLang="zh-CN" sz="2800" b="1" dirty="0">
              <a:solidFill>
                <a:srgbClr val="333399"/>
              </a:solidFill>
              <a:ea typeface="楷体_GB2312" pitchFamily="49" charset="-122"/>
            </a:endParaRPr>
          </a:p>
        </p:txBody>
      </p:sp>
      <p:grpSp>
        <p:nvGrpSpPr>
          <p:cNvPr id="62468" name="Group 26">
            <a:extLst>
              <a:ext uri="{FF2B5EF4-FFF2-40B4-BE49-F238E27FC236}">
                <a16:creationId xmlns:a16="http://schemas.microsoft.com/office/drawing/2014/main" xmlns="" id="{AE89C913-6892-4D56-9288-0A15E72523B9}"/>
              </a:ext>
            </a:extLst>
          </p:cNvPr>
          <p:cNvGrpSpPr>
            <a:grpSpLocks/>
          </p:cNvGrpSpPr>
          <p:nvPr/>
        </p:nvGrpSpPr>
        <p:grpSpPr bwMode="auto">
          <a:xfrm>
            <a:off x="735544" y="1119166"/>
            <a:ext cx="4037012" cy="541337"/>
            <a:chOff x="567" y="283"/>
            <a:chExt cx="2543" cy="341"/>
          </a:xfrm>
        </p:grpSpPr>
        <p:sp>
          <p:nvSpPr>
            <p:cNvPr id="62475" name="Rectangle 12">
              <a:extLst>
                <a:ext uri="{FF2B5EF4-FFF2-40B4-BE49-F238E27FC236}">
                  <a16:creationId xmlns:a16="http://schemas.microsoft.com/office/drawing/2014/main" xmlns="" id="{1D9BCB2F-B1C1-4532-944F-D33A977D4562}"/>
                </a:ext>
              </a:extLst>
            </p:cNvPr>
            <p:cNvSpPr>
              <a:spLocks noChangeArrowheads="1"/>
            </p:cNvSpPr>
            <p:nvPr/>
          </p:nvSpPr>
          <p:spPr bwMode="auto">
            <a:xfrm>
              <a:off x="567" y="297"/>
              <a:ext cx="72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800" b="1">
                  <a:latin typeface="Times New Roman" panose="02020603050405020304" pitchFamily="18" charset="0"/>
                  <a:cs typeface="Times New Roman" panose="02020603050405020304" pitchFamily="18" charset="0"/>
                </a:rPr>
                <a:t>MA(s)</a:t>
              </a:r>
            </a:p>
          </p:txBody>
        </p:sp>
        <p:graphicFrame>
          <p:nvGraphicFramePr>
            <p:cNvPr id="62476" name="Object 13">
              <a:extLst>
                <a:ext uri="{FF2B5EF4-FFF2-40B4-BE49-F238E27FC236}">
                  <a16:creationId xmlns:a16="http://schemas.microsoft.com/office/drawing/2014/main" xmlns="" id="{4C4DFE8A-3ACA-4A66-8ACA-DE1ACEDA2234}"/>
                </a:ext>
              </a:extLst>
            </p:cNvPr>
            <p:cNvGraphicFramePr>
              <a:graphicFrameLocks noChangeAspect="1"/>
            </p:cNvGraphicFramePr>
            <p:nvPr/>
          </p:nvGraphicFramePr>
          <p:xfrm>
            <a:off x="1247" y="349"/>
            <a:ext cx="953" cy="195"/>
          </p:xfrm>
          <a:graphic>
            <a:graphicData uri="http://schemas.openxmlformats.org/presentationml/2006/ole">
              <mc:AlternateContent xmlns:mc="http://schemas.openxmlformats.org/markup-compatibility/2006">
                <mc:Choice xmlns:v="urn:schemas-microsoft-com:vml" Requires="v">
                  <p:oleObj spid="_x0000_s43106" r:id="rId4" imgW="660471" imgH="176981" progId="ISISServer">
                    <p:embed/>
                  </p:oleObj>
                </mc:Choice>
                <mc:Fallback>
                  <p:oleObj r:id="rId4" imgW="660471" imgH="176981" progId="ISISServer">
                    <p:embed/>
                    <p:pic>
                      <p:nvPicPr>
                        <p:cNvPr id="62476" name="Object 13">
                          <a:extLst>
                            <a:ext uri="{FF2B5EF4-FFF2-40B4-BE49-F238E27FC236}">
                              <a16:creationId xmlns:a16="http://schemas.microsoft.com/office/drawing/2014/main" xmlns="" id="{4C4DFE8A-3ACA-4A66-8ACA-DE1ACEDA223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47" y="349"/>
                          <a:ext cx="953" cy="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2477" name="Rectangle 14">
              <a:extLst>
                <a:ext uri="{FF2B5EF4-FFF2-40B4-BE49-F238E27FC236}">
                  <a16:creationId xmlns:a16="http://schemas.microsoft.com/office/drawing/2014/main" xmlns="" id="{F5002381-4A19-4182-8A26-5EDFDAAA0A5B}"/>
                </a:ext>
              </a:extLst>
            </p:cNvPr>
            <p:cNvSpPr>
              <a:spLocks noChangeArrowheads="1"/>
            </p:cNvSpPr>
            <p:nvPr/>
          </p:nvSpPr>
          <p:spPr bwMode="auto">
            <a:xfrm>
              <a:off x="2131" y="283"/>
              <a:ext cx="979"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800" b="1" dirty="0">
                  <a:latin typeface="Times New Roman" panose="02020603050405020304" pitchFamily="18" charset="0"/>
                  <a:cs typeface="Times New Roman" panose="02020603050405020304" pitchFamily="18" charset="0"/>
                </a:rPr>
                <a:t>M</a:t>
              </a:r>
              <a:r>
                <a:rPr lang="en-US" altLang="zh-CN" sz="2800" b="1" baseline="30000" dirty="0">
                  <a:latin typeface="Times New Roman" panose="02020603050405020304" pitchFamily="18" charset="0"/>
                  <a:cs typeface="Times New Roman" panose="02020603050405020304" pitchFamily="18" charset="0"/>
                </a:rPr>
                <a:t>+</a:t>
              </a:r>
              <a:r>
                <a:rPr lang="en-US" altLang="zh-CN" sz="2800" b="1" dirty="0">
                  <a:latin typeface="Times New Roman" panose="02020603050405020304" pitchFamily="18" charset="0"/>
                  <a:cs typeface="Times New Roman" panose="02020603050405020304" pitchFamily="18" charset="0"/>
                </a:rPr>
                <a:t>  +  A</a:t>
              </a:r>
              <a:r>
                <a:rPr lang="en-US" altLang="zh-CN" sz="2800" b="1" baseline="30000" dirty="0">
                  <a:latin typeface="Times New Roman" panose="02020603050405020304" pitchFamily="18" charset="0"/>
                  <a:cs typeface="Times New Roman" panose="02020603050405020304" pitchFamily="18" charset="0"/>
                </a:rPr>
                <a:t>-</a:t>
              </a:r>
              <a:endParaRPr lang="en-US" altLang="zh-CN" sz="2800" b="1" dirty="0">
                <a:latin typeface="Times New Roman" panose="02020603050405020304" pitchFamily="18" charset="0"/>
                <a:cs typeface="Times New Roman" panose="02020603050405020304" pitchFamily="18" charset="0"/>
              </a:endParaRPr>
            </a:p>
          </p:txBody>
        </p:sp>
      </p:grpSp>
      <p:graphicFrame>
        <p:nvGraphicFramePr>
          <p:cNvPr id="62469" name="Object 19">
            <a:extLst>
              <a:ext uri="{FF2B5EF4-FFF2-40B4-BE49-F238E27FC236}">
                <a16:creationId xmlns:a16="http://schemas.microsoft.com/office/drawing/2014/main" xmlns="" id="{BA99808C-CAED-4ACB-A380-B8513EB6644B}"/>
              </a:ext>
            </a:extLst>
          </p:cNvPr>
          <p:cNvGraphicFramePr>
            <a:graphicFrameLocks noGrp="1" noChangeAspect="1"/>
          </p:cNvGraphicFramePr>
          <p:nvPr>
            <p:ph sz="half" idx="1"/>
            <p:extLst>
              <p:ext uri="{D42A27DB-BD31-4B8C-83A1-F6EECF244321}">
                <p14:modId xmlns:p14="http://schemas.microsoft.com/office/powerpoint/2010/main" val="2204383039"/>
              </p:ext>
            </p:extLst>
          </p:nvPr>
        </p:nvGraphicFramePr>
        <p:xfrm>
          <a:off x="3552330" y="1578703"/>
          <a:ext cx="2592387" cy="639762"/>
        </p:xfrm>
        <a:graphic>
          <a:graphicData uri="http://schemas.openxmlformats.org/presentationml/2006/ole">
            <mc:AlternateContent xmlns:mc="http://schemas.openxmlformats.org/markup-compatibility/2006">
              <mc:Choice xmlns:v="urn:schemas-microsoft-com:vml" Requires="v">
                <p:oleObj spid="_x0000_s43107" name="公式" r:id="rId6" imgW="1028254" imgH="253890" progId="Equation.3">
                  <p:embed/>
                </p:oleObj>
              </mc:Choice>
              <mc:Fallback>
                <p:oleObj name="公式" r:id="rId6" imgW="1028254" imgH="253890" progId="Equation.3">
                  <p:embed/>
                  <p:pic>
                    <p:nvPicPr>
                      <p:cNvPr id="62469" name="Object 19">
                        <a:extLst>
                          <a:ext uri="{FF2B5EF4-FFF2-40B4-BE49-F238E27FC236}">
                            <a16:creationId xmlns:a16="http://schemas.microsoft.com/office/drawing/2014/main" xmlns="" id="{BA99808C-CAED-4ACB-A380-B8513EB6644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552330" y="1578703"/>
                        <a:ext cx="2592387" cy="6397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3" name="Group 25">
            <a:extLst>
              <a:ext uri="{FF2B5EF4-FFF2-40B4-BE49-F238E27FC236}">
                <a16:creationId xmlns:a16="http://schemas.microsoft.com/office/drawing/2014/main" xmlns="" id="{7E99A7E8-AC94-49BC-BB5C-43A090EBF694}"/>
              </a:ext>
            </a:extLst>
          </p:cNvPr>
          <p:cNvGrpSpPr>
            <a:grpSpLocks/>
          </p:cNvGrpSpPr>
          <p:nvPr/>
        </p:nvGrpSpPr>
        <p:grpSpPr bwMode="auto">
          <a:xfrm>
            <a:off x="744266" y="2221568"/>
            <a:ext cx="7628316" cy="1395412"/>
            <a:chOff x="567" y="1026"/>
            <a:chExt cx="4917" cy="879"/>
          </a:xfrm>
        </p:grpSpPr>
        <p:grpSp>
          <p:nvGrpSpPr>
            <p:cNvPr id="62471" name="Group 21">
              <a:extLst>
                <a:ext uri="{FF2B5EF4-FFF2-40B4-BE49-F238E27FC236}">
                  <a16:creationId xmlns:a16="http://schemas.microsoft.com/office/drawing/2014/main" xmlns="" id="{D544C9F2-0963-4C5B-A853-F216D7FA99D1}"/>
                </a:ext>
              </a:extLst>
            </p:cNvPr>
            <p:cNvGrpSpPr>
              <a:grpSpLocks/>
            </p:cNvGrpSpPr>
            <p:nvPr/>
          </p:nvGrpSpPr>
          <p:grpSpPr bwMode="auto">
            <a:xfrm>
              <a:off x="567" y="1026"/>
              <a:ext cx="2934" cy="327"/>
              <a:chOff x="567" y="1068"/>
              <a:chExt cx="2934" cy="327"/>
            </a:xfrm>
          </p:grpSpPr>
          <p:sp>
            <p:nvSpPr>
              <p:cNvPr id="62473" name="Rectangle 5">
                <a:extLst>
                  <a:ext uri="{FF2B5EF4-FFF2-40B4-BE49-F238E27FC236}">
                    <a16:creationId xmlns:a16="http://schemas.microsoft.com/office/drawing/2014/main" xmlns="" id="{FA32893D-3239-4558-988B-54EE4828C3D5}"/>
                  </a:ext>
                </a:extLst>
              </p:cNvPr>
              <p:cNvSpPr>
                <a:spLocks noChangeArrowheads="1"/>
              </p:cNvSpPr>
              <p:nvPr/>
            </p:nvSpPr>
            <p:spPr bwMode="auto">
              <a:xfrm>
                <a:off x="567" y="1068"/>
                <a:ext cx="293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pPr>
                <a:r>
                  <a:rPr lang="en-US" altLang="zh-CN" sz="2800" b="1">
                    <a:latin typeface="Times New Roman" panose="02020603050405020304" pitchFamily="18" charset="0"/>
                    <a:ea typeface="黑体" panose="02010609060101010101" pitchFamily="49" charset="-122"/>
                    <a:cs typeface="Times New Roman" panose="02020603050405020304" pitchFamily="18" charset="0"/>
                  </a:rPr>
                  <a:t>M</a:t>
                </a:r>
                <a:r>
                  <a:rPr lang="en-US" altLang="zh-CN" sz="2800" b="1" i="1" baseline="-30000">
                    <a:latin typeface="Times New Roman" panose="02020603050405020304" pitchFamily="18" charset="0"/>
                    <a:ea typeface="黑体" panose="02010609060101010101" pitchFamily="49" charset="-122"/>
                    <a:cs typeface="Times New Roman" panose="02020603050405020304" pitchFamily="18" charset="0"/>
                  </a:rPr>
                  <a:t>m</a:t>
                </a:r>
                <a:r>
                  <a:rPr lang="en-US" altLang="zh-CN" sz="2800" b="1">
                    <a:latin typeface="Times New Roman" panose="02020603050405020304" pitchFamily="18" charset="0"/>
                    <a:ea typeface="黑体" panose="02010609060101010101" pitchFamily="49" charset="-122"/>
                    <a:cs typeface="Times New Roman" panose="02020603050405020304" pitchFamily="18" charset="0"/>
                  </a:rPr>
                  <a:t>A</a:t>
                </a:r>
                <a:r>
                  <a:rPr lang="en-US" altLang="zh-CN" sz="2800" b="1" i="1" baseline="-30000">
                    <a:latin typeface="Times New Roman" panose="02020603050405020304" pitchFamily="18" charset="0"/>
                    <a:ea typeface="黑体" panose="02010609060101010101" pitchFamily="49" charset="-122"/>
                    <a:cs typeface="Times New Roman" panose="02020603050405020304" pitchFamily="18" charset="0"/>
                  </a:rPr>
                  <a:t>n</a:t>
                </a:r>
                <a:r>
                  <a:rPr lang="en-US" altLang="zh-CN" sz="2800" b="1" baseline="-30000">
                    <a:latin typeface="Times New Roman" panose="02020603050405020304" pitchFamily="18" charset="0"/>
                    <a:ea typeface="黑体" panose="02010609060101010101" pitchFamily="49" charset="-122"/>
                    <a:cs typeface="Times New Roman" panose="02020603050405020304" pitchFamily="18" charset="0"/>
                  </a:rPr>
                  <a:t>                      </a:t>
                </a:r>
                <a:r>
                  <a:rPr lang="en-US" altLang="zh-CN" sz="2800" b="1" i="1">
                    <a:latin typeface="Times New Roman" panose="02020603050405020304" pitchFamily="18" charset="0"/>
                    <a:ea typeface="黑体" panose="02010609060101010101" pitchFamily="49" charset="-122"/>
                    <a:cs typeface="Times New Roman" panose="02020603050405020304" pitchFamily="18" charset="0"/>
                  </a:rPr>
                  <a:t>m</a:t>
                </a:r>
                <a:r>
                  <a:rPr lang="en-US" altLang="zh-CN" sz="2800" b="1">
                    <a:latin typeface="Times New Roman" panose="02020603050405020304" pitchFamily="18" charset="0"/>
                    <a:ea typeface="黑体" panose="02010609060101010101" pitchFamily="49" charset="-122"/>
                    <a:cs typeface="Times New Roman" panose="02020603050405020304" pitchFamily="18" charset="0"/>
                  </a:rPr>
                  <a:t>M</a:t>
                </a:r>
                <a:r>
                  <a:rPr lang="en-US" altLang="zh-CN" sz="2800" b="1" i="1" baseline="30000">
                    <a:latin typeface="Times New Roman" panose="02020603050405020304" pitchFamily="18" charset="0"/>
                    <a:ea typeface="黑体" panose="02010609060101010101" pitchFamily="49" charset="-122"/>
                    <a:cs typeface="Times New Roman" panose="02020603050405020304" pitchFamily="18" charset="0"/>
                  </a:rPr>
                  <a:t>n</a:t>
                </a:r>
                <a:r>
                  <a:rPr lang="zh-CN" altLang="en-US" sz="2800" b="1" baseline="30000">
                    <a:latin typeface="Times New Roman" panose="02020603050405020304" pitchFamily="18" charset="0"/>
                    <a:ea typeface="黑体" panose="02010609060101010101" pitchFamily="49" charset="-122"/>
                    <a:cs typeface="Times New Roman" panose="02020603050405020304" pitchFamily="18" charset="0"/>
                  </a:rPr>
                  <a:t>＋</a:t>
                </a:r>
                <a:r>
                  <a:rPr lang="zh-CN" altLang="en-US" sz="2800" b="1">
                    <a:latin typeface="Times New Roman" panose="02020603050405020304" pitchFamily="18" charset="0"/>
                    <a:ea typeface="黑体" panose="02010609060101010101" pitchFamily="49" charset="-122"/>
                    <a:cs typeface="Times New Roman" panose="02020603050405020304" pitchFamily="18" charset="0"/>
                  </a:rPr>
                  <a:t>＋</a:t>
                </a:r>
                <a:r>
                  <a:rPr lang="en-US" altLang="zh-CN" sz="2800" b="1" i="1">
                    <a:latin typeface="Times New Roman" panose="02020603050405020304" pitchFamily="18" charset="0"/>
                    <a:ea typeface="黑体" panose="02010609060101010101" pitchFamily="49" charset="-122"/>
                    <a:cs typeface="Times New Roman" panose="02020603050405020304" pitchFamily="18" charset="0"/>
                  </a:rPr>
                  <a:t>n</a:t>
                </a:r>
                <a:r>
                  <a:rPr lang="en-US" altLang="zh-CN" sz="2800" b="1">
                    <a:latin typeface="Times New Roman" panose="02020603050405020304" pitchFamily="18" charset="0"/>
                    <a:ea typeface="黑体" panose="02010609060101010101" pitchFamily="49" charset="-122"/>
                    <a:cs typeface="Times New Roman" panose="02020603050405020304" pitchFamily="18" charset="0"/>
                  </a:rPr>
                  <a:t>A</a:t>
                </a:r>
                <a:r>
                  <a:rPr lang="en-US" altLang="zh-CN" sz="2800" b="1" i="1" baseline="30000">
                    <a:latin typeface="Times New Roman" panose="02020603050405020304" pitchFamily="18" charset="0"/>
                    <a:ea typeface="黑体" panose="02010609060101010101" pitchFamily="49" charset="-122"/>
                    <a:cs typeface="Times New Roman" panose="02020603050405020304" pitchFamily="18" charset="0"/>
                  </a:rPr>
                  <a:t>m</a:t>
                </a:r>
                <a:r>
                  <a:rPr lang="zh-CN" altLang="en-US" sz="2800" b="1" baseline="30000">
                    <a:latin typeface="Times New Roman" panose="02020603050405020304" pitchFamily="18" charset="0"/>
                    <a:ea typeface="黑体" panose="02010609060101010101" pitchFamily="49" charset="-122"/>
                    <a:cs typeface="Times New Roman" panose="02020603050405020304" pitchFamily="18" charset="0"/>
                  </a:rPr>
                  <a:t>－</a:t>
                </a:r>
              </a:p>
            </p:txBody>
          </p:sp>
          <p:graphicFrame>
            <p:nvGraphicFramePr>
              <p:cNvPr id="62474" name="Object 6">
                <a:extLst>
                  <a:ext uri="{FF2B5EF4-FFF2-40B4-BE49-F238E27FC236}">
                    <a16:creationId xmlns:a16="http://schemas.microsoft.com/office/drawing/2014/main" xmlns="" id="{855F0AC4-633F-4CE0-894B-782DC63E9776}"/>
                  </a:ext>
                </a:extLst>
              </p:cNvPr>
              <p:cNvGraphicFramePr>
                <a:graphicFrameLocks noChangeAspect="1"/>
              </p:cNvGraphicFramePr>
              <p:nvPr/>
            </p:nvGraphicFramePr>
            <p:xfrm>
              <a:off x="1247" y="1177"/>
              <a:ext cx="815" cy="212"/>
            </p:xfrm>
            <a:graphic>
              <a:graphicData uri="http://schemas.openxmlformats.org/presentationml/2006/ole">
                <mc:AlternateContent xmlns:mc="http://schemas.openxmlformats.org/markup-compatibility/2006">
                  <mc:Choice xmlns:v="urn:schemas-microsoft-com:vml" Requires="v">
                    <p:oleObj spid="_x0000_s43108" name="ISIS/Draw Sketch" r:id="rId8" imgW="660471" imgH="176981" progId="ISISServer">
                      <p:embed/>
                    </p:oleObj>
                  </mc:Choice>
                  <mc:Fallback>
                    <p:oleObj name="ISIS/Draw Sketch" r:id="rId8" imgW="660471" imgH="176981" progId="ISISServer">
                      <p:embed/>
                      <p:pic>
                        <p:nvPicPr>
                          <p:cNvPr id="62474" name="Object 6">
                            <a:extLst>
                              <a:ext uri="{FF2B5EF4-FFF2-40B4-BE49-F238E27FC236}">
                                <a16:creationId xmlns:a16="http://schemas.microsoft.com/office/drawing/2014/main" xmlns="" id="{855F0AC4-633F-4CE0-894B-782DC63E977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47" y="1177"/>
                            <a:ext cx="815"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aphicFrame>
          <p:nvGraphicFramePr>
            <p:cNvPr id="62472" name="Object 22">
              <a:extLst>
                <a:ext uri="{FF2B5EF4-FFF2-40B4-BE49-F238E27FC236}">
                  <a16:creationId xmlns:a16="http://schemas.microsoft.com/office/drawing/2014/main" xmlns="" id="{4062C1E9-FF33-4B6F-9600-07704AACF147}"/>
                </a:ext>
              </a:extLst>
            </p:cNvPr>
            <p:cNvGraphicFramePr>
              <a:graphicFrameLocks noChangeAspect="1"/>
            </p:cNvGraphicFramePr>
            <p:nvPr>
              <p:extLst>
                <p:ext uri="{D42A27DB-BD31-4B8C-83A1-F6EECF244321}">
                  <p14:modId xmlns:p14="http://schemas.microsoft.com/office/powerpoint/2010/main" val="3323948277"/>
                </p:ext>
              </p:extLst>
            </p:nvPr>
          </p:nvGraphicFramePr>
          <p:xfrm>
            <a:off x="2377" y="1494"/>
            <a:ext cx="3107" cy="411"/>
          </p:xfrm>
          <a:graphic>
            <a:graphicData uri="http://schemas.openxmlformats.org/presentationml/2006/ole">
              <mc:AlternateContent xmlns:mc="http://schemas.openxmlformats.org/markup-compatibility/2006">
                <mc:Choice xmlns:v="urn:schemas-microsoft-com:vml" Requires="v">
                  <p:oleObj spid="_x0000_s43109" name="公式" r:id="rId9" imgW="1916868" imgH="253890" progId="Equation.3">
                    <p:embed/>
                  </p:oleObj>
                </mc:Choice>
                <mc:Fallback>
                  <p:oleObj name="公式" r:id="rId9" imgW="1916868" imgH="253890" progId="Equation.3">
                    <p:embed/>
                    <p:pic>
                      <p:nvPicPr>
                        <p:cNvPr id="62472" name="Object 22">
                          <a:extLst>
                            <a:ext uri="{FF2B5EF4-FFF2-40B4-BE49-F238E27FC236}">
                              <a16:creationId xmlns:a16="http://schemas.microsoft.com/office/drawing/2014/main" xmlns="" id="{4062C1E9-FF33-4B6F-9600-07704AACF147}"/>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377" y="1494"/>
                          <a:ext cx="3107" cy="4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14" name="Rectangle 3">
            <a:extLst>
              <a:ext uri="{FF2B5EF4-FFF2-40B4-BE49-F238E27FC236}">
                <a16:creationId xmlns:a16="http://schemas.microsoft.com/office/drawing/2014/main" xmlns="" id="{E5604EE2-7501-41C4-B96A-415A4EC3EC27}"/>
              </a:ext>
            </a:extLst>
          </p:cNvPr>
          <p:cNvSpPr txBox="1">
            <a:spLocks noChangeArrowheads="1"/>
          </p:cNvSpPr>
          <p:nvPr/>
        </p:nvSpPr>
        <p:spPr bwMode="auto">
          <a:xfrm>
            <a:off x="592687" y="221208"/>
            <a:ext cx="7447521" cy="547688"/>
          </a:xfrm>
          <a:prstGeom prst="rect">
            <a:avLst/>
          </a:prstGeom>
          <a:noFill/>
          <a:ln w="9525">
            <a:noFill/>
            <a:miter lim="800000"/>
          </a:ln>
        </p:spPr>
        <p:txBody>
          <a:bodyPr vert="horz" wrap="square" lIns="91440" tIns="45720" rIns="91440" bIns="45720" numCol="1" anchor="t" anchorCtr="0" compatLnSpc="1"/>
          <a:lstStyle>
            <a:lvl1pPr marL="273050" indent="-273050" algn="l" rtl="0" eaLnBrk="0" fontAlgn="base" hangingPunct="0">
              <a:spcBef>
                <a:spcPts val="600"/>
              </a:spcBef>
              <a:spcAft>
                <a:spcPct val="0"/>
              </a:spcAft>
              <a:buClr>
                <a:schemeClr val="accent1"/>
              </a:buClr>
              <a:buSzPct val="70000"/>
              <a:buFont typeface="Wingdings" panose="05000000000000000000" pitchFamily="2" charset="2"/>
              <a:buChar char=""/>
              <a:defRPr sz="2400" kern="1200">
                <a:solidFill>
                  <a:schemeClr val="tx1"/>
                </a:solidFill>
                <a:latin typeface="+mn-lt"/>
                <a:ea typeface="+mn-ea"/>
                <a:cs typeface="+mn-cs"/>
              </a:defRPr>
            </a:lvl1pPr>
            <a:lvl2pPr marL="640080" indent="-273050" algn="l" rtl="0" eaLnBrk="0" fontAlgn="base" hangingPunct="0">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mn-lt"/>
                <a:ea typeface="+mn-ea"/>
                <a:cs typeface="+mn-cs"/>
              </a:defRPr>
            </a:lvl2pPr>
            <a:lvl3pPr marL="914400" indent="-182880" algn="l" rtl="0" eaLnBrk="0" fontAlgn="base" hangingPunct="0">
              <a:spcBef>
                <a:spcPct val="20000"/>
              </a:spcBef>
              <a:spcAft>
                <a:spcPct val="0"/>
              </a:spcAft>
              <a:buClr>
                <a:srgbClr val="E0752F"/>
              </a:buClr>
              <a:buSzPct val="60000"/>
              <a:buFont typeface="Wingdings" panose="05000000000000000000" pitchFamily="2" charset="2"/>
              <a:buChar char=""/>
              <a:defRPr sz="2400" kern="1200">
                <a:solidFill>
                  <a:schemeClr val="tx1"/>
                </a:solidFill>
                <a:latin typeface="+mn-lt"/>
                <a:ea typeface="+mn-ea"/>
                <a:cs typeface="+mn-cs"/>
              </a:defRPr>
            </a:lvl3pPr>
            <a:lvl4pPr marL="1187450" indent="-182880" algn="l" rtl="0" eaLnBrk="0" fontAlgn="base" hangingPunct="0">
              <a:spcBef>
                <a:spcPct val="20000"/>
              </a:spcBef>
              <a:spcAft>
                <a:spcPct val="0"/>
              </a:spcAft>
              <a:buClr>
                <a:srgbClr val="FEC3AE"/>
              </a:buClr>
              <a:buSzPct val="60000"/>
              <a:buFont typeface="Wingdings" panose="05000000000000000000" pitchFamily="2" charset="2"/>
              <a:buChar char=""/>
              <a:defRPr sz="2000" kern="1200">
                <a:solidFill>
                  <a:schemeClr val="tx1"/>
                </a:solidFill>
                <a:latin typeface="+mn-lt"/>
                <a:ea typeface="+mn-ea"/>
                <a:cs typeface="+mn-cs"/>
              </a:defRPr>
            </a:lvl4pPr>
            <a:lvl5pPr marL="1462405" indent="-182880" algn="l" rtl="0" eaLnBrk="0" fontAlgn="base" hangingPunct="0">
              <a:spcBef>
                <a:spcPct val="20000"/>
              </a:spcBef>
              <a:spcAft>
                <a:spcPct val="0"/>
              </a:spcAft>
              <a:buClr>
                <a:srgbClr val="BDCAE9"/>
              </a:buClr>
              <a:buSzPct val="68000"/>
              <a:buFont typeface="Wingdings 2" panose="05020102010507070707" pitchFamily="18" charset="2"/>
              <a:buChar char=""/>
              <a:defRPr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panose="05000000000000000000"/>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a:lstStyle>
          <a:p>
            <a:pPr eaLnBrk="1" hangingPunct="1">
              <a:lnSpc>
                <a:spcPct val="90000"/>
              </a:lnSpc>
              <a:buFontTx/>
              <a:buNone/>
            </a:pPr>
            <a:r>
              <a:rPr kumimoji="0" lang="zh-CN" altLang="en-US" sz="2800" b="1" dirty="0">
                <a:solidFill>
                  <a:schemeClr val="accent3"/>
                </a:solidFill>
                <a:latin typeface="楷体_GB2312" pitchFamily="49" charset="-122"/>
                <a:ea typeface="楷体_GB2312" pitchFamily="49" charset="-122"/>
              </a:rPr>
              <a:t>一、标准溶度积常数及其与沉淀溶解度的关系</a:t>
            </a:r>
            <a:r>
              <a:rPr kumimoji="0" lang="zh-CN" altLang="en-US" sz="2800" dirty="0">
                <a:solidFill>
                  <a:schemeClr val="accent3"/>
                </a:solidFill>
                <a:latin typeface="楷体_GB2312" pitchFamily="49" charset="-122"/>
                <a:ea typeface="楷体_GB2312" pitchFamily="49" charset="-122"/>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45416"/>
                                        </p:tgtEl>
                                        <p:attrNameLst>
                                          <p:attrName>style.visibility</p:attrName>
                                        </p:attrNameLst>
                                      </p:cBhvr>
                                      <p:to>
                                        <p:strVal val="visible"/>
                                      </p:to>
                                    </p:set>
                                    <p:anim calcmode="lin" valueType="num">
                                      <p:cBhvr additive="base">
                                        <p:cTn id="13" dur="500" fill="hold"/>
                                        <p:tgtEl>
                                          <p:spTgt spid="145416"/>
                                        </p:tgtEl>
                                        <p:attrNameLst>
                                          <p:attrName>ppt_x</p:attrName>
                                        </p:attrNameLst>
                                      </p:cBhvr>
                                      <p:tavLst>
                                        <p:tav tm="0">
                                          <p:val>
                                            <p:strVal val="0-#ppt_w/2"/>
                                          </p:val>
                                        </p:tav>
                                        <p:tav tm="100000">
                                          <p:val>
                                            <p:strVal val="#ppt_x"/>
                                          </p:val>
                                        </p:tav>
                                      </p:tavLst>
                                    </p:anim>
                                    <p:anim calcmode="lin" valueType="num">
                                      <p:cBhvr additive="base">
                                        <p:cTn id="14" dur="500" fill="hold"/>
                                        <p:tgtEl>
                                          <p:spTgt spid="145416"/>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45417"/>
                                        </p:tgtEl>
                                        <p:attrNameLst>
                                          <p:attrName>style.visibility</p:attrName>
                                        </p:attrNameLst>
                                      </p:cBhvr>
                                      <p:to>
                                        <p:strVal val="visible"/>
                                      </p:to>
                                    </p:set>
                                    <p:anim calcmode="lin" valueType="num">
                                      <p:cBhvr additive="base">
                                        <p:cTn id="19" dur="500" fill="hold"/>
                                        <p:tgtEl>
                                          <p:spTgt spid="145417"/>
                                        </p:tgtEl>
                                        <p:attrNameLst>
                                          <p:attrName>ppt_x</p:attrName>
                                        </p:attrNameLst>
                                      </p:cBhvr>
                                      <p:tavLst>
                                        <p:tav tm="0">
                                          <p:val>
                                            <p:strVal val="#ppt_x"/>
                                          </p:val>
                                        </p:tav>
                                        <p:tav tm="100000">
                                          <p:val>
                                            <p:strVal val="#ppt_x"/>
                                          </p:val>
                                        </p:tav>
                                      </p:tavLst>
                                    </p:anim>
                                    <p:anim calcmode="lin" valueType="num">
                                      <p:cBhvr additive="base">
                                        <p:cTn id="20" dur="500" fill="hold"/>
                                        <p:tgtEl>
                                          <p:spTgt spid="1454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416" grpId="0"/>
      <p:bldP spid="145417"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ext Box 2">
            <a:extLst>
              <a:ext uri="{FF2B5EF4-FFF2-40B4-BE49-F238E27FC236}">
                <a16:creationId xmlns:a16="http://schemas.microsoft.com/office/drawing/2014/main" xmlns="" id="{27F4EEC4-BF40-4949-A361-1CE495E8F57E}"/>
              </a:ext>
            </a:extLst>
          </p:cNvPr>
          <p:cNvSpPr txBox="1">
            <a:spLocks noChangeArrowheads="1"/>
          </p:cNvSpPr>
          <p:nvPr/>
        </p:nvSpPr>
        <p:spPr bwMode="auto">
          <a:xfrm>
            <a:off x="539750" y="304800"/>
            <a:ext cx="2160588"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4000" b="1">
                <a:solidFill>
                  <a:srgbClr val="FF0000"/>
                </a:solidFill>
                <a:ea typeface="楷体_GB2312" pitchFamily="49" charset="-122"/>
              </a:rPr>
              <a:t>注意：</a:t>
            </a:r>
          </a:p>
        </p:txBody>
      </p:sp>
      <p:sp>
        <p:nvSpPr>
          <p:cNvPr id="90118" name="Rectangle 6">
            <a:extLst>
              <a:ext uri="{FF2B5EF4-FFF2-40B4-BE49-F238E27FC236}">
                <a16:creationId xmlns:a16="http://schemas.microsoft.com/office/drawing/2014/main" xmlns="" id="{C1E16D51-CC35-4590-81C1-6E093CF6D3BA}"/>
              </a:ext>
            </a:extLst>
          </p:cNvPr>
          <p:cNvSpPr>
            <a:spLocks noChangeArrowheads="1"/>
          </p:cNvSpPr>
          <p:nvPr/>
        </p:nvSpPr>
        <p:spPr bwMode="auto">
          <a:xfrm>
            <a:off x="409575" y="1143000"/>
            <a:ext cx="8353425" cy="1082412"/>
          </a:xfrm>
          <a:prstGeom prst="rect">
            <a:avLst/>
          </a:prstGeom>
          <a:gradFill rotWithShape="1">
            <a:gsLst>
              <a:gs pos="0">
                <a:srgbClr val="FFE5FF"/>
              </a:gs>
              <a:gs pos="50000">
                <a:schemeClr val="bg1"/>
              </a:gs>
              <a:gs pos="100000">
                <a:srgbClr val="FFE5FF"/>
              </a:gs>
            </a:gsLst>
            <a:lin ang="2700000" scaled="1"/>
          </a:gradFill>
          <a:ln w="19050" algn="ctr">
            <a:solidFill>
              <a:schemeClr val="bg1"/>
            </a:solidFill>
            <a:miter lim="800000"/>
            <a:headEnd/>
            <a:tailEnd/>
          </a:ln>
          <a:effectLst/>
        </p:spPr>
        <p:txBody>
          <a:bodyPr>
            <a:spAutoFit/>
          </a:bodyPr>
          <a:lstStyle/>
          <a:p>
            <a:pPr eaLnBrk="1" hangingPunct="1">
              <a:lnSpc>
                <a:spcPct val="120000"/>
              </a:lnSpc>
              <a:defRPr/>
            </a:pPr>
            <a:r>
              <a:rPr lang="zh-CN" altLang="en-US" sz="2800" b="1" dirty="0">
                <a:latin typeface="Times New Roman" panose="02020603050405020304" pitchFamily="18" charset="0"/>
                <a:ea typeface="楷体_GB2312" pitchFamily="49" charset="-122"/>
                <a:cs typeface="Times New Roman" panose="02020603050405020304" pitchFamily="18" charset="0"/>
              </a:rPr>
              <a:t>（</a:t>
            </a:r>
            <a:r>
              <a:rPr lang="en-US" altLang="zh-CN" sz="2800" b="1" dirty="0">
                <a:latin typeface="Times New Roman" panose="02020603050405020304" pitchFamily="18" charset="0"/>
                <a:ea typeface="楷体_GB2312" pitchFamily="49" charset="-122"/>
                <a:cs typeface="Times New Roman" panose="02020603050405020304" pitchFamily="18" charset="0"/>
              </a:rPr>
              <a:t>1</a:t>
            </a:r>
            <a:r>
              <a:rPr lang="zh-CN" altLang="en-US" sz="2800" b="1" dirty="0">
                <a:latin typeface="Times New Roman" panose="02020603050405020304" pitchFamily="18" charset="0"/>
                <a:ea typeface="楷体_GB2312" pitchFamily="49" charset="-122"/>
                <a:cs typeface="Times New Roman" panose="02020603050405020304" pitchFamily="18" charset="0"/>
              </a:rPr>
              <a:t>）</a:t>
            </a:r>
            <a:r>
              <a:rPr lang="zh-CN" altLang="en-US" sz="2800" b="1" dirty="0">
                <a:latin typeface="楷体_GB2312" pitchFamily="49" charset="-122"/>
                <a:ea typeface="楷体_GB2312" pitchFamily="49" charset="-122"/>
              </a:rPr>
              <a:t>标准溶度积常数与</a:t>
            </a:r>
            <a:r>
              <a:rPr lang="zh-CN" altLang="en-US" sz="2800" b="1" dirty="0">
                <a:solidFill>
                  <a:srgbClr val="C00000"/>
                </a:solidFill>
                <a:latin typeface="楷体_GB2312" pitchFamily="49" charset="-122"/>
                <a:ea typeface="楷体_GB2312" pitchFamily="49" charset="-122"/>
              </a:rPr>
              <a:t>温度</a:t>
            </a:r>
            <a:r>
              <a:rPr lang="zh-CN" altLang="en-US" sz="2800" b="1" dirty="0">
                <a:latin typeface="楷体_GB2312" pitchFamily="49" charset="-122"/>
                <a:ea typeface="楷体_GB2312" pitchFamily="49" charset="-122"/>
              </a:rPr>
              <a:t>有关，一般给出难溶强电解质在</a:t>
            </a:r>
            <a:r>
              <a:rPr lang="en-US" altLang="zh-CN" sz="2800" b="1" dirty="0">
                <a:latin typeface="Times New Roman" panose="02020603050405020304" pitchFamily="18" charset="0"/>
                <a:ea typeface="楷体_GB2312" pitchFamily="49" charset="-122"/>
                <a:cs typeface="Times New Roman" panose="02020603050405020304" pitchFamily="18" charset="0"/>
              </a:rPr>
              <a:t>25 ℃</a:t>
            </a:r>
            <a:r>
              <a:rPr lang="zh-CN" altLang="en-US" sz="2800" b="1" dirty="0">
                <a:latin typeface="楷体_GB2312" pitchFamily="49" charset="-122"/>
                <a:ea typeface="楷体_GB2312" pitchFamily="49" charset="-122"/>
              </a:rPr>
              <a:t>时的</a:t>
            </a:r>
            <a:r>
              <a:rPr lang="en-US" altLang="zh-CN" sz="2800" b="1" i="1" dirty="0" err="1">
                <a:solidFill>
                  <a:srgbClr val="A50021"/>
                </a:solidFill>
                <a:latin typeface="Times New Roman" panose="02020603050405020304" pitchFamily="18" charset="0"/>
                <a:ea typeface="楷体_GB2312" pitchFamily="49" charset="-122"/>
                <a:cs typeface="Times New Roman" panose="02020603050405020304" pitchFamily="18" charset="0"/>
              </a:rPr>
              <a:t>K</a:t>
            </a:r>
            <a:r>
              <a:rPr lang="en-US" altLang="zh-CN" sz="2800" b="1" baseline="-25000" dirty="0" err="1">
                <a:solidFill>
                  <a:srgbClr val="A50021"/>
                </a:solidFill>
                <a:latin typeface="Times New Roman" panose="02020603050405020304" pitchFamily="18" charset="0"/>
                <a:ea typeface="楷体_GB2312" pitchFamily="49" charset="-122"/>
                <a:cs typeface="Times New Roman" panose="02020603050405020304" pitchFamily="18" charset="0"/>
              </a:rPr>
              <a:t>sp</a:t>
            </a:r>
            <a:r>
              <a:rPr lang="en-US" altLang="zh-CN" sz="2800" b="1" baseline="30000" dirty="0" err="1">
                <a:solidFill>
                  <a:srgbClr val="A50021"/>
                </a:solidFill>
                <a:latin typeface="Times New Roman" panose="02020603050405020304" pitchFamily="18" charset="0"/>
                <a:ea typeface="楷体_GB2312" pitchFamily="49" charset="-122"/>
                <a:cs typeface="Times New Roman" panose="02020603050405020304" pitchFamily="18" charset="0"/>
              </a:rPr>
              <a:t>θ</a:t>
            </a:r>
            <a:r>
              <a:rPr lang="zh-CN" altLang="en-US" sz="2800" b="1" dirty="0">
                <a:latin typeface="楷体_GB2312" pitchFamily="49" charset="-122"/>
                <a:ea typeface="楷体_GB2312" pitchFamily="49" charset="-122"/>
              </a:rPr>
              <a:t>    。</a:t>
            </a:r>
          </a:p>
        </p:txBody>
      </p:sp>
      <p:sp>
        <p:nvSpPr>
          <p:cNvPr id="63492" name="Text Box 12">
            <a:extLst>
              <a:ext uri="{FF2B5EF4-FFF2-40B4-BE49-F238E27FC236}">
                <a16:creationId xmlns:a16="http://schemas.microsoft.com/office/drawing/2014/main" xmlns="" id="{1E1C459E-0CBC-4286-A261-AF76927C3F47}"/>
              </a:ext>
            </a:extLst>
          </p:cNvPr>
          <p:cNvSpPr txBox="1">
            <a:spLocks noChangeArrowheads="1"/>
          </p:cNvSpPr>
          <p:nvPr/>
        </p:nvSpPr>
        <p:spPr bwMode="auto">
          <a:xfrm>
            <a:off x="381000" y="2514600"/>
            <a:ext cx="8382000" cy="1392238"/>
          </a:xfrm>
          <a:prstGeom prst="rect">
            <a:avLst/>
          </a:prstGeom>
          <a:gradFill rotWithShape="1">
            <a:gsLst>
              <a:gs pos="0">
                <a:srgbClr val="FFFFFF"/>
              </a:gs>
              <a:gs pos="50000">
                <a:srgbClr val="FFFFCC"/>
              </a:gs>
              <a:gs pos="100000">
                <a:srgbClr val="FFFFFF"/>
              </a:gs>
            </a:gsLst>
            <a:lin ang="2700000" scaled="1"/>
          </a:gradFill>
          <a:ln w="19050" algn="ctr">
            <a:solidFill>
              <a:schemeClr val="bg1"/>
            </a:solidFill>
            <a:miter lim="800000"/>
            <a:headEnd/>
            <a:tailEnd/>
          </a:ln>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zh-CN" altLang="en-US" sz="2800" b="1" dirty="0">
                <a:latin typeface="Times New Roman" panose="02020603050405020304" pitchFamily="18" charset="0"/>
                <a:cs typeface="Times New Roman" panose="02020603050405020304" pitchFamily="18" charset="0"/>
              </a:rPr>
              <a:t>（</a:t>
            </a:r>
            <a:r>
              <a:rPr lang="en-US" altLang="zh-CN" sz="2800" b="1" dirty="0">
                <a:latin typeface="Times New Roman" panose="02020603050405020304" pitchFamily="18" charset="0"/>
                <a:cs typeface="Times New Roman" panose="02020603050405020304" pitchFamily="18" charset="0"/>
              </a:rPr>
              <a:t>2</a:t>
            </a:r>
            <a:r>
              <a:rPr lang="zh-CN" altLang="en-US" sz="2800" b="1" dirty="0">
                <a:latin typeface="Times New Roman" panose="02020603050405020304" pitchFamily="18" charset="0"/>
                <a:cs typeface="Times New Roman" panose="02020603050405020304" pitchFamily="18" charset="0"/>
              </a:rPr>
              <a:t>）</a:t>
            </a:r>
            <a:r>
              <a:rPr lang="en-US" altLang="zh-CN" sz="2800" b="1" i="1" dirty="0" err="1">
                <a:solidFill>
                  <a:srgbClr val="A50021"/>
                </a:solidFill>
                <a:latin typeface="Times New Roman" panose="02020603050405020304" pitchFamily="18" charset="0"/>
                <a:ea typeface="楷体_GB2312" pitchFamily="49" charset="-122"/>
                <a:cs typeface="Times New Roman" panose="02020603050405020304" pitchFamily="18" charset="0"/>
              </a:rPr>
              <a:t>K</a:t>
            </a:r>
            <a:r>
              <a:rPr lang="en-US" altLang="zh-CN" sz="2800" b="1" baseline="-25000" dirty="0" err="1">
                <a:solidFill>
                  <a:srgbClr val="A50021"/>
                </a:solidFill>
                <a:latin typeface="Times New Roman" panose="02020603050405020304" pitchFamily="18" charset="0"/>
                <a:ea typeface="楷体_GB2312" pitchFamily="49" charset="-122"/>
                <a:cs typeface="Times New Roman" panose="02020603050405020304" pitchFamily="18" charset="0"/>
              </a:rPr>
              <a:t>sp</a:t>
            </a:r>
            <a:r>
              <a:rPr lang="en-US" altLang="zh-CN" sz="2800" b="1" baseline="30000" dirty="0" err="1">
                <a:solidFill>
                  <a:srgbClr val="A50021"/>
                </a:solidFill>
                <a:latin typeface="Times New Roman" panose="02020603050405020304" pitchFamily="18" charset="0"/>
                <a:ea typeface="楷体_GB2312" pitchFamily="49" charset="-122"/>
                <a:cs typeface="Times New Roman" panose="02020603050405020304" pitchFamily="18" charset="0"/>
              </a:rPr>
              <a:t>θ</a:t>
            </a:r>
            <a:r>
              <a:rPr lang="zh-CN" altLang="en-US" sz="2800" b="1" dirty="0">
                <a:latin typeface="楷体_GB2312" pitchFamily="49" charset="-122"/>
                <a:ea typeface="楷体_GB2312" pitchFamily="49" charset="-122"/>
              </a:rPr>
              <a:t>的大小与沉淀的量无关，与溶液中离子浓度的变化无关，离子浓度变化时只能使平衡移动，并不改变</a:t>
            </a:r>
            <a:r>
              <a:rPr lang="en-US" altLang="zh-CN" sz="2800" b="1" i="1" dirty="0" err="1">
                <a:solidFill>
                  <a:srgbClr val="A50021"/>
                </a:solidFill>
                <a:latin typeface="Times New Roman" panose="02020603050405020304" pitchFamily="18" charset="0"/>
                <a:ea typeface="楷体_GB2312" pitchFamily="49" charset="-122"/>
              </a:rPr>
              <a:t>K</a:t>
            </a:r>
            <a:r>
              <a:rPr lang="en-US" altLang="zh-CN" sz="2800" b="1" baseline="-25000" dirty="0" err="1">
                <a:solidFill>
                  <a:srgbClr val="A50021"/>
                </a:solidFill>
                <a:latin typeface="Times New Roman" panose="02020603050405020304" pitchFamily="18" charset="0"/>
                <a:ea typeface="楷体_GB2312" pitchFamily="49" charset="-122"/>
              </a:rPr>
              <a:t>sp</a:t>
            </a:r>
            <a:r>
              <a:rPr lang="en-US" altLang="zh-CN" sz="2800" b="1" baseline="30000" dirty="0" err="1">
                <a:solidFill>
                  <a:srgbClr val="A50021"/>
                </a:solidFill>
                <a:latin typeface="Times New Roman" panose="02020603050405020304" pitchFamily="18" charset="0"/>
                <a:ea typeface="楷体_GB2312" pitchFamily="49" charset="-122"/>
              </a:rPr>
              <a:t>θ</a:t>
            </a:r>
            <a:r>
              <a:rPr lang="zh-CN" altLang="en-US" sz="2800" b="1" dirty="0">
                <a:latin typeface="楷体_GB2312" pitchFamily="49" charset="-122"/>
                <a:ea typeface="楷体_GB2312" pitchFamily="49" charset="-122"/>
              </a:rPr>
              <a:t>    。</a:t>
            </a:r>
          </a:p>
        </p:txBody>
      </p:sp>
      <p:sp>
        <p:nvSpPr>
          <p:cNvPr id="63493" name="Text Box 18">
            <a:extLst>
              <a:ext uri="{FF2B5EF4-FFF2-40B4-BE49-F238E27FC236}">
                <a16:creationId xmlns:a16="http://schemas.microsoft.com/office/drawing/2014/main" xmlns="" id="{941B1E04-48B9-4AEA-BBEF-EAB74095EF8D}"/>
              </a:ext>
            </a:extLst>
          </p:cNvPr>
          <p:cNvSpPr txBox="1">
            <a:spLocks noChangeArrowheads="1"/>
          </p:cNvSpPr>
          <p:nvPr/>
        </p:nvSpPr>
        <p:spPr bwMode="auto">
          <a:xfrm>
            <a:off x="381000" y="4114800"/>
            <a:ext cx="8353425" cy="965200"/>
          </a:xfrm>
          <a:prstGeom prst="rect">
            <a:avLst/>
          </a:prstGeom>
          <a:gradFill rotWithShape="1">
            <a:gsLst>
              <a:gs pos="0">
                <a:srgbClr val="FFE5FF"/>
              </a:gs>
              <a:gs pos="50000">
                <a:srgbClr val="FFFFFF"/>
              </a:gs>
              <a:gs pos="100000">
                <a:srgbClr val="FFE5FF"/>
              </a:gs>
            </a:gsLst>
            <a:lin ang="2700000" scaled="1"/>
          </a:gradFill>
          <a:ln w="19050" algn="ctr">
            <a:solidFill>
              <a:schemeClr val="bg1"/>
            </a:solidFill>
            <a:miter lim="800000"/>
            <a:headEnd/>
            <a:tailEnd/>
          </a:ln>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zh-CN" altLang="en-US" sz="2800" b="1" dirty="0">
                <a:latin typeface="Times New Roman" panose="02020603050405020304" pitchFamily="18" charset="0"/>
                <a:cs typeface="Times New Roman" panose="02020603050405020304" pitchFamily="18" charset="0"/>
              </a:rPr>
              <a:t>（</a:t>
            </a:r>
            <a:r>
              <a:rPr lang="en-US" altLang="zh-CN" sz="2800" b="1" dirty="0">
                <a:latin typeface="Times New Roman" panose="02020603050405020304" pitchFamily="18" charset="0"/>
                <a:cs typeface="Times New Roman" panose="02020603050405020304" pitchFamily="18" charset="0"/>
              </a:rPr>
              <a:t>3</a:t>
            </a:r>
            <a:r>
              <a:rPr lang="zh-CN" altLang="en-US" sz="2800" b="1" dirty="0">
                <a:latin typeface="Times New Roman" panose="02020603050405020304" pitchFamily="18" charset="0"/>
                <a:cs typeface="Times New Roman" panose="02020603050405020304" pitchFamily="18" charset="0"/>
              </a:rPr>
              <a:t>）</a:t>
            </a:r>
            <a:r>
              <a:rPr lang="zh-CN" altLang="en-US" sz="2800" b="1" dirty="0">
                <a:latin typeface="楷体_GB2312" pitchFamily="49" charset="-122"/>
                <a:ea typeface="楷体_GB2312" pitchFamily="49" charset="-122"/>
              </a:rPr>
              <a:t>标准溶度积常数与难溶强电解质的本性有关，即不同难溶电解质的</a:t>
            </a:r>
            <a:r>
              <a:rPr lang="en-US" altLang="zh-CN" sz="2800" b="1" i="1" dirty="0" err="1">
                <a:solidFill>
                  <a:srgbClr val="A50021"/>
                </a:solidFill>
                <a:latin typeface="Times New Roman" panose="02020603050405020304" pitchFamily="18" charset="0"/>
                <a:ea typeface="楷体_GB2312" pitchFamily="49" charset="-122"/>
                <a:cs typeface="Times New Roman" panose="02020603050405020304" pitchFamily="18" charset="0"/>
              </a:rPr>
              <a:t>K</a:t>
            </a:r>
            <a:r>
              <a:rPr lang="en-US" altLang="zh-CN" sz="2800" b="1" baseline="-25000" dirty="0" err="1">
                <a:solidFill>
                  <a:srgbClr val="A50021"/>
                </a:solidFill>
                <a:latin typeface="Times New Roman" panose="02020603050405020304" pitchFamily="18" charset="0"/>
                <a:ea typeface="楷体_GB2312" pitchFamily="49" charset="-122"/>
                <a:cs typeface="Times New Roman" panose="02020603050405020304" pitchFamily="18" charset="0"/>
              </a:rPr>
              <a:t>sp</a:t>
            </a:r>
            <a:r>
              <a:rPr lang="en-US" altLang="zh-CN" sz="2800" b="1" baseline="30000" dirty="0" err="1">
                <a:solidFill>
                  <a:srgbClr val="A50021"/>
                </a:solidFill>
                <a:latin typeface="Times New Roman" panose="02020603050405020304" pitchFamily="18" charset="0"/>
                <a:ea typeface="楷体_GB2312" pitchFamily="49" charset="-122"/>
                <a:cs typeface="Times New Roman" panose="02020603050405020304" pitchFamily="18" charset="0"/>
              </a:rPr>
              <a:t>θ</a:t>
            </a:r>
            <a:r>
              <a:rPr lang="zh-CN" altLang="en-US" sz="2800" b="1" dirty="0">
                <a:latin typeface="楷体_GB2312" pitchFamily="49" charset="-122"/>
                <a:ea typeface="楷体_GB2312" pitchFamily="49" charset="-122"/>
              </a:rPr>
              <a:t>不同。</a:t>
            </a:r>
          </a:p>
        </p:txBody>
      </p:sp>
      <p:sp>
        <p:nvSpPr>
          <p:cNvPr id="63494" name="Text Box 28">
            <a:extLst>
              <a:ext uri="{FF2B5EF4-FFF2-40B4-BE49-F238E27FC236}">
                <a16:creationId xmlns:a16="http://schemas.microsoft.com/office/drawing/2014/main" xmlns="" id="{836B0676-5BBB-44B1-A408-A7FF1B9FD058}"/>
              </a:ext>
            </a:extLst>
          </p:cNvPr>
          <p:cNvSpPr txBox="1">
            <a:spLocks noChangeArrowheads="1"/>
          </p:cNvSpPr>
          <p:nvPr/>
        </p:nvSpPr>
        <p:spPr bwMode="auto">
          <a:xfrm>
            <a:off x="381001" y="5334000"/>
            <a:ext cx="8223448" cy="954088"/>
          </a:xfrm>
          <a:prstGeom prst="rect">
            <a:avLst/>
          </a:prstGeom>
          <a:gradFill rotWithShape="1">
            <a:gsLst>
              <a:gs pos="0">
                <a:srgbClr val="FFFFFF"/>
              </a:gs>
              <a:gs pos="50000">
                <a:srgbClr val="FFFFCC"/>
              </a:gs>
              <a:gs pos="100000">
                <a:srgbClr val="FFFFFF"/>
              </a:gs>
            </a:gsLst>
            <a:lin ang="2700000" scaled="1"/>
          </a:gradFill>
          <a:ln w="19050" algn="ctr">
            <a:solidFill>
              <a:schemeClr val="bg1"/>
            </a:solidFill>
            <a:miter lim="800000"/>
            <a:headEnd/>
            <a:tailEnd/>
          </a:ln>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zh-CN" altLang="en-US" sz="2800" b="1" dirty="0">
                <a:latin typeface="Times New Roman" panose="02020603050405020304" pitchFamily="18" charset="0"/>
                <a:cs typeface="Times New Roman" panose="02020603050405020304" pitchFamily="18" charset="0"/>
              </a:rPr>
              <a:t>（</a:t>
            </a:r>
            <a:r>
              <a:rPr lang="en-US" altLang="zh-CN" sz="2800" b="1" dirty="0">
                <a:latin typeface="Times New Roman" panose="02020603050405020304" pitchFamily="18" charset="0"/>
                <a:cs typeface="Times New Roman" panose="02020603050405020304" pitchFamily="18" charset="0"/>
              </a:rPr>
              <a:t>4</a:t>
            </a:r>
            <a:r>
              <a:rPr lang="zh-CN" altLang="en-US" sz="2800" b="1" dirty="0">
                <a:latin typeface="Times New Roman" panose="02020603050405020304" pitchFamily="18" charset="0"/>
                <a:cs typeface="Times New Roman" panose="02020603050405020304" pitchFamily="18" charset="0"/>
              </a:rPr>
              <a:t>）</a:t>
            </a:r>
            <a:r>
              <a:rPr lang="zh-CN" altLang="en-US" sz="2800" b="1" dirty="0">
                <a:latin typeface="楷体_GB2312" pitchFamily="49" charset="-122"/>
                <a:ea typeface="楷体_GB2312" pitchFamily="49" charset="-122"/>
              </a:rPr>
              <a:t>标准溶度积常数反映了难溶强电解质在水中的</a:t>
            </a:r>
            <a:r>
              <a:rPr lang="zh-CN" altLang="en-US" sz="2800" b="1" dirty="0">
                <a:solidFill>
                  <a:srgbClr val="C00000"/>
                </a:solidFill>
                <a:latin typeface="楷体_GB2312" pitchFamily="49" charset="-122"/>
                <a:ea typeface="楷体_GB2312" pitchFamily="49" charset="-122"/>
              </a:rPr>
              <a:t>溶解能力</a:t>
            </a:r>
            <a:r>
              <a:rPr lang="zh-CN" altLang="en-US" sz="2800" b="1" dirty="0">
                <a:latin typeface="楷体_GB2312" pitchFamily="49" charset="-122"/>
                <a:ea typeface="楷体_GB2312" pitchFamily="49" charset="-122"/>
              </a:rPr>
              <a:t>。</a:t>
            </a:r>
            <a:r>
              <a:rPr lang="en-US" altLang="zh-CN" sz="2800" b="1" i="1" dirty="0" err="1">
                <a:solidFill>
                  <a:srgbClr val="A50021"/>
                </a:solidFill>
                <a:latin typeface="Times New Roman" panose="02020603050405020304" pitchFamily="18" charset="0"/>
                <a:ea typeface="楷体_GB2312" pitchFamily="49" charset="-122"/>
                <a:cs typeface="Times New Roman" panose="02020603050405020304" pitchFamily="18" charset="0"/>
              </a:rPr>
              <a:t>K</a:t>
            </a:r>
            <a:r>
              <a:rPr lang="en-US" altLang="zh-CN" sz="2800" b="1" baseline="-25000" dirty="0" err="1">
                <a:solidFill>
                  <a:srgbClr val="A50021"/>
                </a:solidFill>
                <a:latin typeface="Times New Roman" panose="02020603050405020304" pitchFamily="18" charset="0"/>
                <a:ea typeface="楷体_GB2312" pitchFamily="49" charset="-122"/>
                <a:cs typeface="Times New Roman" panose="02020603050405020304" pitchFamily="18" charset="0"/>
              </a:rPr>
              <a:t>sp</a:t>
            </a:r>
            <a:r>
              <a:rPr lang="en-US" altLang="zh-CN" sz="2800" b="1" baseline="30000" dirty="0" err="1">
                <a:solidFill>
                  <a:srgbClr val="A50021"/>
                </a:solidFill>
                <a:latin typeface="Times New Roman" panose="02020603050405020304" pitchFamily="18" charset="0"/>
                <a:ea typeface="楷体_GB2312" pitchFamily="49" charset="-122"/>
                <a:cs typeface="Times New Roman" panose="02020603050405020304" pitchFamily="18" charset="0"/>
              </a:rPr>
              <a:t>θ</a:t>
            </a:r>
            <a:r>
              <a:rPr lang="zh-CN" altLang="en-US" sz="2800" b="1" dirty="0">
                <a:latin typeface="楷体_GB2312" pitchFamily="49" charset="-122"/>
                <a:ea typeface="楷体_GB2312" pitchFamily="49" charset="-122"/>
              </a:rPr>
              <a:t>越小，难溶</a:t>
            </a:r>
            <a:r>
              <a:rPr lang="zh-CN" altLang="en-US" sz="2800" b="1" dirty="0">
                <a:ea typeface="楷体_GB2312" pitchFamily="49" charset="-122"/>
              </a:rPr>
              <a:t>强</a:t>
            </a:r>
            <a:r>
              <a:rPr lang="zh-CN" altLang="en-US" sz="2800" b="1" dirty="0">
                <a:latin typeface="楷体_GB2312" pitchFamily="49" charset="-122"/>
                <a:ea typeface="楷体_GB2312" pitchFamily="49" charset="-122"/>
              </a:rPr>
              <a:t>电解质就越难溶于水。</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349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63493"/>
                                        </p:tgtEl>
                                        <p:attrNameLst>
                                          <p:attrName>style.visibility</p:attrName>
                                        </p:attrNameLst>
                                      </p:cBhvr>
                                      <p:to>
                                        <p:strVal val="visible"/>
                                      </p:to>
                                    </p:set>
                                    <p:animEffect transition="in" filter="fade">
                                      <p:cBhvr>
                                        <p:cTn id="11" dur="500"/>
                                        <p:tgtEl>
                                          <p:spTgt spid="63493"/>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grpId="0" nodeType="clickEffect">
                                  <p:stCondLst>
                                    <p:cond delay="0"/>
                                  </p:stCondLst>
                                  <p:childTnLst>
                                    <p:set>
                                      <p:cBhvr>
                                        <p:cTn id="15" dur="1" fill="hold">
                                          <p:stCondLst>
                                            <p:cond delay="0"/>
                                          </p:stCondLst>
                                        </p:cTn>
                                        <p:tgtEl>
                                          <p:spTgt spid="63494"/>
                                        </p:tgtEl>
                                        <p:attrNameLst>
                                          <p:attrName>style.visibility</p:attrName>
                                        </p:attrNameLst>
                                      </p:cBhvr>
                                      <p:to>
                                        <p:strVal val="visible"/>
                                      </p:to>
                                    </p:set>
                                    <p:anim calcmode="lin" valueType="num">
                                      <p:cBhvr additive="base">
                                        <p:cTn id="16" dur="500" fill="hold"/>
                                        <p:tgtEl>
                                          <p:spTgt spid="63494"/>
                                        </p:tgtEl>
                                        <p:attrNameLst>
                                          <p:attrName>ppt_x</p:attrName>
                                        </p:attrNameLst>
                                      </p:cBhvr>
                                      <p:tavLst>
                                        <p:tav tm="0">
                                          <p:val>
                                            <p:strVal val="#ppt_x"/>
                                          </p:val>
                                        </p:tav>
                                        <p:tav tm="100000">
                                          <p:val>
                                            <p:strVal val="#ppt_x"/>
                                          </p:val>
                                        </p:tav>
                                      </p:tavLst>
                                    </p:anim>
                                    <p:anim calcmode="lin" valueType="num">
                                      <p:cBhvr additive="base">
                                        <p:cTn id="17" dur="500" fill="hold"/>
                                        <p:tgtEl>
                                          <p:spTgt spid="6349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2" grpId="0" animBg="1"/>
      <p:bldP spid="63493" grpId="0" animBg="1"/>
      <p:bldP spid="63494"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xmlns="" id="{8EB3BD2B-2DAC-4FE0-B27E-F126D6145400}"/>
              </a:ext>
            </a:extLst>
          </p:cNvPr>
          <p:cNvSpPr>
            <a:spLocks noGrp="1"/>
          </p:cNvSpPr>
          <p:nvPr>
            <p:ph type="sldNum" sz="quarter" idx="11"/>
          </p:nvPr>
        </p:nvSpPr>
        <p:spPr/>
        <p:txBody>
          <a:bodyPr/>
          <a:lstStyle/>
          <a:p>
            <a:pPr>
              <a:defRPr/>
            </a:pPr>
            <a:fld id="{94EA8183-2EE2-4B1D-A67A-CEDCA6EBF8E1}" type="slidenum">
              <a:rPr lang="zh-CN" altLang="en-US" smtClean="0"/>
              <a:t>34</a:t>
            </a:fld>
            <a:endParaRPr lang="en-US" altLang="zh-CN"/>
          </a:p>
        </p:txBody>
      </p:sp>
      <p:sp>
        <p:nvSpPr>
          <p:cNvPr id="5" name="Rectangle 2">
            <a:extLst>
              <a:ext uri="{FF2B5EF4-FFF2-40B4-BE49-F238E27FC236}">
                <a16:creationId xmlns:a16="http://schemas.microsoft.com/office/drawing/2014/main" xmlns="" id="{C8D15DBD-790D-421F-BDDB-9E3CAA0DA000}"/>
              </a:ext>
            </a:extLst>
          </p:cNvPr>
          <p:cNvSpPr txBox="1">
            <a:spLocks noChangeArrowheads="1"/>
          </p:cNvSpPr>
          <p:nvPr/>
        </p:nvSpPr>
        <p:spPr>
          <a:xfrm>
            <a:off x="323528" y="277212"/>
            <a:ext cx="6630987" cy="533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8100000" scaled="1"/>
            <a:tileRect/>
          </a:gradFill>
        </p:spPr>
        <p:txBody>
          <a:bodyPr vert="horz" anchor="b">
            <a:normAutofit fontScale="97500" lnSpcReduction="10000"/>
          </a:bodyPr>
          <a:lstStyle>
            <a:lvl1pPr algn="l" rtl="0" eaLnBrk="0" fontAlgn="base" hangingPunct="0">
              <a:spcBef>
                <a:spcPct val="0"/>
              </a:spcBef>
              <a:spcAft>
                <a:spcPct val="0"/>
              </a:spcAft>
              <a:defRPr sz="3000" kern="1200" cap="small">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Century Schoolbook" panose="02040604050505020304" pitchFamily="18" charset="0"/>
              </a:defRPr>
            </a:lvl2pPr>
            <a:lvl3pPr algn="l" rtl="0" eaLnBrk="0" fontAlgn="base" hangingPunct="0">
              <a:spcBef>
                <a:spcPct val="0"/>
              </a:spcBef>
              <a:spcAft>
                <a:spcPct val="0"/>
              </a:spcAft>
              <a:defRPr sz="3000">
                <a:solidFill>
                  <a:schemeClr val="tx2"/>
                </a:solidFill>
                <a:latin typeface="Century Schoolbook" panose="02040604050505020304" pitchFamily="18" charset="0"/>
              </a:defRPr>
            </a:lvl3pPr>
            <a:lvl4pPr algn="l" rtl="0" eaLnBrk="0" fontAlgn="base" hangingPunct="0">
              <a:spcBef>
                <a:spcPct val="0"/>
              </a:spcBef>
              <a:spcAft>
                <a:spcPct val="0"/>
              </a:spcAft>
              <a:defRPr sz="3000">
                <a:solidFill>
                  <a:schemeClr val="tx2"/>
                </a:solidFill>
                <a:latin typeface="Century Schoolbook" panose="02040604050505020304" pitchFamily="18" charset="0"/>
              </a:defRPr>
            </a:lvl4pPr>
            <a:lvl5pPr algn="l" rtl="0" eaLnBrk="0" fontAlgn="base" hangingPunct="0">
              <a:spcBef>
                <a:spcPct val="0"/>
              </a:spcBef>
              <a:spcAft>
                <a:spcPct val="0"/>
              </a:spcAft>
              <a:defRPr sz="3000">
                <a:solidFill>
                  <a:schemeClr val="tx2"/>
                </a:solidFill>
                <a:latin typeface="Century Schoolbook" panose="02040604050505020304" pitchFamily="18" charset="0"/>
              </a:defRPr>
            </a:lvl5pPr>
            <a:lvl6pPr marL="457200" algn="l" rtl="0" fontAlgn="base">
              <a:spcBef>
                <a:spcPct val="0"/>
              </a:spcBef>
              <a:spcAft>
                <a:spcPct val="0"/>
              </a:spcAft>
              <a:defRPr sz="3000">
                <a:solidFill>
                  <a:schemeClr val="tx2"/>
                </a:solidFill>
                <a:latin typeface="Century Schoolbook" panose="02040604050505020304" pitchFamily="18" charset="0"/>
              </a:defRPr>
            </a:lvl6pPr>
            <a:lvl7pPr marL="914400" algn="l" rtl="0" fontAlgn="base">
              <a:spcBef>
                <a:spcPct val="0"/>
              </a:spcBef>
              <a:spcAft>
                <a:spcPct val="0"/>
              </a:spcAft>
              <a:defRPr sz="3000">
                <a:solidFill>
                  <a:schemeClr val="tx2"/>
                </a:solidFill>
                <a:latin typeface="Century Schoolbook" panose="02040604050505020304" pitchFamily="18" charset="0"/>
              </a:defRPr>
            </a:lvl7pPr>
            <a:lvl8pPr marL="1371600" algn="l" rtl="0" fontAlgn="base">
              <a:spcBef>
                <a:spcPct val="0"/>
              </a:spcBef>
              <a:spcAft>
                <a:spcPct val="0"/>
              </a:spcAft>
              <a:defRPr sz="3000">
                <a:solidFill>
                  <a:schemeClr val="tx2"/>
                </a:solidFill>
                <a:latin typeface="Century Schoolbook" panose="02040604050505020304" pitchFamily="18" charset="0"/>
              </a:defRPr>
            </a:lvl8pPr>
            <a:lvl9pPr marL="1828800" algn="l" rtl="0" fontAlgn="base">
              <a:spcBef>
                <a:spcPct val="0"/>
              </a:spcBef>
              <a:spcAft>
                <a:spcPct val="0"/>
              </a:spcAft>
              <a:defRPr sz="3000">
                <a:solidFill>
                  <a:schemeClr val="tx2"/>
                </a:solidFill>
                <a:latin typeface="Century Schoolbook" panose="02040604050505020304" pitchFamily="18" charset="0"/>
              </a:defRPr>
            </a:lvl9pPr>
          </a:lstStyle>
          <a:p>
            <a:pPr>
              <a:defRPr/>
            </a:pPr>
            <a:r>
              <a:rPr kumimoji="0" lang="zh-CN" altLang="en-US" sz="3200" b="1" dirty="0">
                <a:solidFill>
                  <a:schemeClr val="tx1"/>
                </a:solidFill>
                <a:latin typeface="楷体_GB2312" pitchFamily="49" charset="-122"/>
                <a:ea typeface="楷体_GB2312" pitchFamily="49" charset="-122"/>
              </a:rPr>
              <a:t>溶度积与溶解度之间的关系</a:t>
            </a:r>
            <a:r>
              <a:rPr kumimoji="0" lang="zh-CN" altLang="en-US" sz="3200" b="1" dirty="0">
                <a:solidFill>
                  <a:schemeClr val="tx1"/>
                </a:solidFill>
                <a:latin typeface="宋体" panose="02010600030101010101" pitchFamily="2" charset="-122"/>
              </a:rPr>
              <a:t> </a:t>
            </a:r>
          </a:p>
        </p:txBody>
      </p:sp>
      <p:sp>
        <p:nvSpPr>
          <p:cNvPr id="8" name="Rectangle 16">
            <a:extLst>
              <a:ext uri="{FF2B5EF4-FFF2-40B4-BE49-F238E27FC236}">
                <a16:creationId xmlns:a16="http://schemas.microsoft.com/office/drawing/2014/main" xmlns="" id="{905B8AE7-3A31-4E66-B893-379062A10449}"/>
              </a:ext>
            </a:extLst>
          </p:cNvPr>
          <p:cNvSpPr>
            <a:spLocks noChangeArrowheads="1"/>
          </p:cNvSpPr>
          <p:nvPr/>
        </p:nvSpPr>
        <p:spPr bwMode="auto">
          <a:xfrm>
            <a:off x="289045" y="1046235"/>
            <a:ext cx="375455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dirty="0">
                <a:latin typeface="楷体_GB2312" pitchFamily="49" charset="-122"/>
                <a:ea typeface="楷体_GB2312" pitchFamily="49" charset="-122"/>
              </a:rPr>
              <a:t>对于难溶强电解质</a:t>
            </a:r>
            <a:r>
              <a:rPr lang="en-US" altLang="zh-CN" sz="2800" b="1" dirty="0">
                <a:latin typeface="Times New Roman" panose="02020603050405020304" pitchFamily="18" charset="0"/>
                <a:ea typeface="楷体_GB2312" pitchFamily="49" charset="-122"/>
                <a:cs typeface="Times New Roman" panose="02020603050405020304" pitchFamily="18" charset="0"/>
              </a:rPr>
              <a:t>MA</a:t>
            </a:r>
            <a:r>
              <a:rPr lang="en-US" altLang="zh-CN" sz="2800" b="1" dirty="0">
                <a:ea typeface="楷体_GB2312" pitchFamily="49" charset="-122"/>
              </a:rPr>
              <a:t>,</a:t>
            </a:r>
            <a:endParaRPr lang="zh-CN" altLang="en-US" sz="2800" b="1" dirty="0">
              <a:ea typeface="楷体_GB2312" pitchFamily="49" charset="-122"/>
            </a:endParaRPr>
          </a:p>
        </p:txBody>
      </p:sp>
      <p:grpSp>
        <p:nvGrpSpPr>
          <p:cNvPr id="9" name="Group 27">
            <a:extLst>
              <a:ext uri="{FF2B5EF4-FFF2-40B4-BE49-F238E27FC236}">
                <a16:creationId xmlns:a16="http://schemas.microsoft.com/office/drawing/2014/main" xmlns="" id="{407B7C02-5B59-4845-A017-9A4D3312344E}"/>
              </a:ext>
            </a:extLst>
          </p:cNvPr>
          <p:cNvGrpSpPr>
            <a:grpSpLocks/>
          </p:cNvGrpSpPr>
          <p:nvPr/>
        </p:nvGrpSpPr>
        <p:grpSpPr bwMode="auto">
          <a:xfrm>
            <a:off x="1981681" y="1612727"/>
            <a:ext cx="4043362" cy="652462"/>
            <a:chOff x="1946" y="1031"/>
            <a:chExt cx="2547" cy="411"/>
          </a:xfrm>
        </p:grpSpPr>
        <p:sp>
          <p:nvSpPr>
            <p:cNvPr id="10" name="Rectangle 18">
              <a:extLst>
                <a:ext uri="{FF2B5EF4-FFF2-40B4-BE49-F238E27FC236}">
                  <a16:creationId xmlns:a16="http://schemas.microsoft.com/office/drawing/2014/main" xmlns="" id="{5668BC7E-7554-4A06-9AA8-963BA36F0A3C}"/>
                </a:ext>
              </a:extLst>
            </p:cNvPr>
            <p:cNvSpPr>
              <a:spLocks noChangeArrowheads="1"/>
            </p:cNvSpPr>
            <p:nvPr/>
          </p:nvSpPr>
          <p:spPr bwMode="auto">
            <a:xfrm>
              <a:off x="1946" y="1074"/>
              <a:ext cx="797"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200" b="1">
                  <a:latin typeface="Times New Roman" panose="02020603050405020304" pitchFamily="18" charset="0"/>
                  <a:cs typeface="Times New Roman" panose="02020603050405020304" pitchFamily="18" charset="0"/>
                </a:rPr>
                <a:t>MA(s)</a:t>
              </a:r>
            </a:p>
          </p:txBody>
        </p:sp>
        <p:graphicFrame>
          <p:nvGraphicFramePr>
            <p:cNvPr id="11" name="Object 19">
              <a:extLst>
                <a:ext uri="{FF2B5EF4-FFF2-40B4-BE49-F238E27FC236}">
                  <a16:creationId xmlns:a16="http://schemas.microsoft.com/office/drawing/2014/main" xmlns="" id="{CEA43FB0-4A36-45E8-AD74-D8DAA31C847B}"/>
                </a:ext>
              </a:extLst>
            </p:cNvPr>
            <p:cNvGraphicFramePr>
              <a:graphicFrameLocks noChangeAspect="1"/>
            </p:cNvGraphicFramePr>
            <p:nvPr/>
          </p:nvGraphicFramePr>
          <p:xfrm>
            <a:off x="2743" y="1149"/>
            <a:ext cx="545" cy="195"/>
          </p:xfrm>
          <a:graphic>
            <a:graphicData uri="http://schemas.openxmlformats.org/presentationml/2006/ole">
              <mc:AlternateContent xmlns:mc="http://schemas.openxmlformats.org/markup-compatibility/2006">
                <mc:Choice xmlns:v="urn:schemas-microsoft-com:vml" Requires="v">
                  <p:oleObj spid="_x0000_s47190" r:id="rId3" imgW="660471" imgH="176981" progId="ISISServer">
                    <p:embed/>
                  </p:oleObj>
                </mc:Choice>
                <mc:Fallback>
                  <p:oleObj r:id="rId3" imgW="660471" imgH="176981" progId="ISISServer">
                    <p:embed/>
                    <p:pic>
                      <p:nvPicPr>
                        <p:cNvPr id="64523" name="Object 19">
                          <a:extLst>
                            <a:ext uri="{FF2B5EF4-FFF2-40B4-BE49-F238E27FC236}">
                              <a16:creationId xmlns:a16="http://schemas.microsoft.com/office/drawing/2014/main" xmlns="" id="{19D8A224-74A1-4145-9F05-1F4C5B6DF76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43" y="1149"/>
                          <a:ext cx="545" cy="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2" name="Rectangle 20">
              <a:extLst>
                <a:ext uri="{FF2B5EF4-FFF2-40B4-BE49-F238E27FC236}">
                  <a16:creationId xmlns:a16="http://schemas.microsoft.com/office/drawing/2014/main" xmlns="" id="{2AC208C2-E50D-4FA7-999C-C21444B1FEDB}"/>
                </a:ext>
              </a:extLst>
            </p:cNvPr>
            <p:cNvSpPr>
              <a:spLocks noChangeArrowheads="1"/>
            </p:cNvSpPr>
            <p:nvPr/>
          </p:nvSpPr>
          <p:spPr bwMode="auto">
            <a:xfrm>
              <a:off x="3398" y="1031"/>
              <a:ext cx="1095"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200" b="1">
                  <a:latin typeface="Times New Roman" panose="02020603050405020304" pitchFamily="18" charset="0"/>
                  <a:cs typeface="Times New Roman" panose="02020603050405020304" pitchFamily="18" charset="0"/>
                </a:rPr>
                <a:t>M</a:t>
              </a:r>
              <a:r>
                <a:rPr lang="en-US" altLang="zh-CN" sz="3200" b="1" baseline="30000">
                  <a:latin typeface="Times New Roman" panose="02020603050405020304" pitchFamily="18" charset="0"/>
                  <a:cs typeface="Times New Roman" panose="02020603050405020304" pitchFamily="18" charset="0"/>
                </a:rPr>
                <a:t>+</a:t>
              </a:r>
              <a:r>
                <a:rPr lang="en-US" altLang="zh-CN" sz="3200" b="1">
                  <a:latin typeface="Times New Roman" panose="02020603050405020304" pitchFamily="18" charset="0"/>
                  <a:cs typeface="Times New Roman" panose="02020603050405020304" pitchFamily="18" charset="0"/>
                </a:rPr>
                <a:t>  +  A</a:t>
              </a:r>
              <a:r>
                <a:rPr lang="en-US" altLang="zh-CN" sz="3200" b="1" baseline="30000">
                  <a:latin typeface="Times New Roman" panose="02020603050405020304" pitchFamily="18" charset="0"/>
                  <a:cs typeface="Times New Roman" panose="02020603050405020304" pitchFamily="18" charset="0"/>
                </a:rPr>
                <a:t>-</a:t>
              </a:r>
              <a:endParaRPr lang="en-US" altLang="zh-CN" sz="3200" b="1">
                <a:latin typeface="Times New Roman" panose="02020603050405020304" pitchFamily="18" charset="0"/>
                <a:cs typeface="Times New Roman" panose="02020603050405020304" pitchFamily="18" charset="0"/>
              </a:endParaRPr>
            </a:p>
          </p:txBody>
        </p:sp>
      </p:grpSp>
      <p:graphicFrame>
        <p:nvGraphicFramePr>
          <p:cNvPr id="13" name="Object 26">
            <a:extLst>
              <a:ext uri="{FF2B5EF4-FFF2-40B4-BE49-F238E27FC236}">
                <a16:creationId xmlns:a16="http://schemas.microsoft.com/office/drawing/2014/main" xmlns="" id="{BF4AAD04-D0BA-4F2F-91DA-3964F127609C}"/>
              </a:ext>
            </a:extLst>
          </p:cNvPr>
          <p:cNvGraphicFramePr>
            <a:graphicFrameLocks noChangeAspect="1"/>
          </p:cNvGraphicFramePr>
          <p:nvPr>
            <p:extLst>
              <p:ext uri="{D42A27DB-BD31-4B8C-83A1-F6EECF244321}">
                <p14:modId xmlns:p14="http://schemas.microsoft.com/office/powerpoint/2010/main" val="2409664292"/>
              </p:ext>
            </p:extLst>
          </p:nvPr>
        </p:nvGraphicFramePr>
        <p:xfrm>
          <a:off x="3244537" y="2429578"/>
          <a:ext cx="3125787" cy="950912"/>
        </p:xfrm>
        <a:graphic>
          <a:graphicData uri="http://schemas.openxmlformats.org/presentationml/2006/ole">
            <mc:AlternateContent xmlns:mc="http://schemas.openxmlformats.org/markup-compatibility/2006">
              <mc:Choice xmlns:v="urn:schemas-microsoft-com:vml" Requires="v">
                <p:oleObj spid="_x0000_s47191" name="公式" r:id="rId5" imgW="761669" imgH="304668" progId="Equation.3">
                  <p:embed/>
                </p:oleObj>
              </mc:Choice>
              <mc:Fallback>
                <p:oleObj name="公式" r:id="rId5" imgW="761669" imgH="304668" progId="Equation.3">
                  <p:embed/>
                  <p:pic>
                    <p:nvPicPr>
                      <p:cNvPr id="136218" name="Object 26">
                        <a:extLst>
                          <a:ext uri="{FF2B5EF4-FFF2-40B4-BE49-F238E27FC236}">
                            <a16:creationId xmlns:a16="http://schemas.microsoft.com/office/drawing/2014/main" xmlns="" id="{65F903F7-B3C7-4D4C-A134-CD1D09746E4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44537" y="2429578"/>
                        <a:ext cx="3125787" cy="950912"/>
                      </a:xfrm>
                      <a:prstGeom prst="rect">
                        <a:avLst/>
                      </a:prstGeom>
                      <a:solidFill>
                        <a:srgbClr val="FAD9CD"/>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20" name="Group 18">
            <a:extLst>
              <a:ext uri="{FF2B5EF4-FFF2-40B4-BE49-F238E27FC236}">
                <a16:creationId xmlns:a16="http://schemas.microsoft.com/office/drawing/2014/main" xmlns="" id="{CABA42B7-7D93-44F5-B42E-3E9F1CD4E891}"/>
              </a:ext>
            </a:extLst>
          </p:cNvPr>
          <p:cNvGrpSpPr>
            <a:grpSpLocks/>
          </p:cNvGrpSpPr>
          <p:nvPr/>
        </p:nvGrpSpPr>
        <p:grpSpPr bwMode="auto">
          <a:xfrm>
            <a:off x="1043608" y="4455719"/>
            <a:ext cx="6767513" cy="649287"/>
            <a:chOff x="1066" y="2160"/>
            <a:chExt cx="4263" cy="315"/>
          </a:xfrm>
        </p:grpSpPr>
        <p:sp>
          <p:nvSpPr>
            <p:cNvPr id="21" name="Rectangle 19">
              <a:extLst>
                <a:ext uri="{FF2B5EF4-FFF2-40B4-BE49-F238E27FC236}">
                  <a16:creationId xmlns:a16="http://schemas.microsoft.com/office/drawing/2014/main" xmlns="" id="{DC94FD6E-E6FA-432A-BF4B-05B5E305BE54}"/>
                </a:ext>
              </a:extLst>
            </p:cNvPr>
            <p:cNvSpPr>
              <a:spLocks noChangeArrowheads="1"/>
            </p:cNvSpPr>
            <p:nvPr/>
          </p:nvSpPr>
          <p:spPr bwMode="auto">
            <a:xfrm>
              <a:off x="2880" y="2160"/>
              <a:ext cx="2449" cy="2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buClr>
                  <a:schemeClr val="folHlink"/>
                </a:buClr>
                <a:buSzPct val="60000"/>
                <a:buFont typeface="Wingdings" panose="05000000000000000000" pitchFamily="2" charset="2"/>
                <a:buNone/>
              </a:pPr>
              <a:r>
                <a:rPr lang="en-US" altLang="zh-CN" sz="3200" b="1" i="1" dirty="0" err="1">
                  <a:latin typeface="Times New Roman" panose="02020603050405020304" pitchFamily="18" charset="0"/>
                  <a:cs typeface="Times New Roman" panose="02020603050405020304" pitchFamily="18" charset="0"/>
                </a:rPr>
                <a:t>m</a:t>
              </a:r>
              <a:r>
                <a:rPr lang="en-US" altLang="zh-CN" sz="3200" b="1" dirty="0" err="1">
                  <a:latin typeface="Times New Roman" panose="02020603050405020304" pitchFamily="18" charset="0"/>
                  <a:cs typeface="Times New Roman" panose="02020603050405020304" pitchFamily="18" charset="0"/>
                </a:rPr>
                <a:t>M</a:t>
              </a:r>
              <a:r>
                <a:rPr lang="en-US" altLang="zh-CN" sz="3200" b="1" i="1" baseline="30000" dirty="0" err="1">
                  <a:latin typeface="Times New Roman" panose="02020603050405020304" pitchFamily="18" charset="0"/>
                  <a:cs typeface="Times New Roman" panose="02020603050405020304" pitchFamily="18" charset="0"/>
                </a:rPr>
                <a:t>n</a:t>
              </a:r>
              <a:r>
                <a:rPr lang="zh-CN" altLang="en-US" sz="3200" b="1" baseline="30000" dirty="0">
                  <a:latin typeface="Times New Roman" panose="02020603050405020304" pitchFamily="18" charset="0"/>
                  <a:cs typeface="Times New Roman" panose="02020603050405020304" pitchFamily="18" charset="0"/>
                </a:rPr>
                <a:t>＋</a:t>
              </a:r>
              <a:r>
                <a:rPr lang="zh-CN" altLang="en-US" sz="3200" b="1" dirty="0">
                  <a:latin typeface="Times New Roman" panose="02020603050405020304" pitchFamily="18" charset="0"/>
                  <a:cs typeface="Times New Roman" panose="02020603050405020304" pitchFamily="18" charset="0"/>
                </a:rPr>
                <a:t>＋</a:t>
              </a:r>
              <a:r>
                <a:rPr lang="en-US" altLang="zh-CN" sz="3200" b="1" i="1" dirty="0" err="1">
                  <a:latin typeface="Times New Roman" panose="02020603050405020304" pitchFamily="18" charset="0"/>
                  <a:cs typeface="Times New Roman" panose="02020603050405020304" pitchFamily="18" charset="0"/>
                </a:rPr>
                <a:t>n</a:t>
              </a:r>
              <a:r>
                <a:rPr lang="en-US" altLang="zh-CN" sz="3200" b="1" dirty="0" err="1">
                  <a:latin typeface="Times New Roman" panose="02020603050405020304" pitchFamily="18" charset="0"/>
                  <a:cs typeface="Times New Roman" panose="02020603050405020304" pitchFamily="18" charset="0"/>
                </a:rPr>
                <a:t>A</a:t>
              </a:r>
              <a:r>
                <a:rPr lang="en-US" altLang="zh-CN" sz="3200" b="1" i="1" baseline="30000" dirty="0" err="1">
                  <a:latin typeface="Times New Roman" panose="02020603050405020304" pitchFamily="18" charset="0"/>
                  <a:cs typeface="Times New Roman" panose="02020603050405020304" pitchFamily="18" charset="0"/>
                </a:rPr>
                <a:t>m</a:t>
              </a:r>
              <a:r>
                <a:rPr lang="en-US" altLang="zh-CN" sz="3200" b="1" baseline="30000" dirty="0">
                  <a:latin typeface="Times New Roman" panose="02020603050405020304" pitchFamily="18" charset="0"/>
                  <a:cs typeface="Times New Roman" panose="02020603050405020304" pitchFamily="18" charset="0"/>
                </a:rPr>
                <a:t>-</a:t>
              </a:r>
            </a:p>
          </p:txBody>
        </p:sp>
        <p:graphicFrame>
          <p:nvGraphicFramePr>
            <p:cNvPr id="22" name="Object 20">
              <a:extLst>
                <a:ext uri="{FF2B5EF4-FFF2-40B4-BE49-F238E27FC236}">
                  <a16:creationId xmlns:a16="http://schemas.microsoft.com/office/drawing/2014/main" xmlns="" id="{AD0733A1-435B-4273-9612-9357B9644F65}"/>
                </a:ext>
              </a:extLst>
            </p:cNvPr>
            <p:cNvGraphicFramePr>
              <a:graphicFrameLocks noChangeAspect="1"/>
            </p:cNvGraphicFramePr>
            <p:nvPr/>
          </p:nvGraphicFramePr>
          <p:xfrm>
            <a:off x="2336" y="2251"/>
            <a:ext cx="589" cy="224"/>
          </p:xfrm>
          <a:graphic>
            <a:graphicData uri="http://schemas.openxmlformats.org/presentationml/2006/ole">
              <mc:AlternateContent xmlns:mc="http://schemas.openxmlformats.org/markup-compatibility/2006">
                <mc:Choice xmlns:v="urn:schemas-microsoft-com:vml" Requires="v">
                  <p:oleObj spid="_x0000_s47192" r:id="rId7" imgW="660471" imgH="176981" progId="ISISServer">
                    <p:embed/>
                  </p:oleObj>
                </mc:Choice>
                <mc:Fallback>
                  <p:oleObj r:id="rId7" imgW="660471" imgH="176981" progId="ISISServer">
                    <p:embed/>
                    <p:pic>
                      <p:nvPicPr>
                        <p:cNvPr id="65547" name="Object 20">
                          <a:extLst>
                            <a:ext uri="{FF2B5EF4-FFF2-40B4-BE49-F238E27FC236}">
                              <a16:creationId xmlns:a16="http://schemas.microsoft.com/office/drawing/2014/main" xmlns="" id="{D3C97688-1688-4C31-A1C6-40398634519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36" y="2251"/>
                          <a:ext cx="589" cy="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3" name="Rectangle 21">
              <a:extLst>
                <a:ext uri="{FF2B5EF4-FFF2-40B4-BE49-F238E27FC236}">
                  <a16:creationId xmlns:a16="http://schemas.microsoft.com/office/drawing/2014/main" xmlns="" id="{93ABEBE5-DFEE-4AD0-A8B9-32C47342D1D0}"/>
                </a:ext>
              </a:extLst>
            </p:cNvPr>
            <p:cNvSpPr>
              <a:spLocks noChangeArrowheads="1"/>
            </p:cNvSpPr>
            <p:nvPr/>
          </p:nvSpPr>
          <p:spPr bwMode="auto">
            <a:xfrm>
              <a:off x="1066" y="2160"/>
              <a:ext cx="1381" cy="2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200" b="1" dirty="0" err="1">
                  <a:latin typeface="Times New Roman" panose="02020603050405020304" pitchFamily="18" charset="0"/>
                  <a:cs typeface="Times New Roman" panose="02020603050405020304" pitchFamily="18" charset="0"/>
                </a:rPr>
                <a:t>M</a:t>
              </a:r>
              <a:r>
                <a:rPr lang="en-US" altLang="zh-CN" sz="3200" b="1" i="1" baseline="-25000" dirty="0" err="1">
                  <a:latin typeface="Times New Roman" panose="02020603050405020304" pitchFamily="18" charset="0"/>
                  <a:cs typeface="Times New Roman" panose="02020603050405020304" pitchFamily="18" charset="0"/>
                </a:rPr>
                <a:t>m</a:t>
              </a:r>
              <a:r>
                <a:rPr lang="en-US" altLang="zh-CN" sz="3200" b="1" dirty="0" err="1">
                  <a:latin typeface="Times New Roman" panose="02020603050405020304" pitchFamily="18" charset="0"/>
                  <a:cs typeface="Times New Roman" panose="02020603050405020304" pitchFamily="18" charset="0"/>
                </a:rPr>
                <a:t>A</a:t>
              </a:r>
              <a:r>
                <a:rPr lang="en-US" altLang="zh-CN" sz="3200" b="1" i="1" baseline="-25000" dirty="0" err="1">
                  <a:latin typeface="Times New Roman" panose="02020603050405020304" pitchFamily="18" charset="0"/>
                  <a:cs typeface="Times New Roman" panose="02020603050405020304" pitchFamily="18" charset="0"/>
                </a:rPr>
                <a:t>n</a:t>
              </a:r>
              <a:r>
                <a:rPr lang="zh-CN" altLang="en-US" sz="3200" b="1" dirty="0">
                  <a:latin typeface="Times New Roman" panose="02020603050405020304" pitchFamily="18" charset="0"/>
                  <a:cs typeface="Times New Roman" panose="02020603050405020304" pitchFamily="18" charset="0"/>
                </a:rPr>
                <a:t>（</a:t>
              </a:r>
              <a:r>
                <a:rPr lang="en-US" altLang="zh-CN" sz="3200" b="1" dirty="0">
                  <a:latin typeface="Times New Roman" panose="02020603050405020304" pitchFamily="18" charset="0"/>
                  <a:cs typeface="Times New Roman" panose="02020603050405020304" pitchFamily="18" charset="0"/>
                </a:rPr>
                <a:t>s</a:t>
              </a:r>
              <a:r>
                <a:rPr lang="zh-CN" altLang="en-US" sz="3200" b="1" dirty="0">
                  <a:latin typeface="Times New Roman" panose="02020603050405020304" pitchFamily="18" charset="0"/>
                  <a:cs typeface="Times New Roman" panose="02020603050405020304" pitchFamily="18" charset="0"/>
                </a:rPr>
                <a:t>）</a:t>
              </a:r>
            </a:p>
          </p:txBody>
        </p:sp>
      </p:grpSp>
      <p:sp>
        <p:nvSpPr>
          <p:cNvPr id="24" name="Rectangle 28">
            <a:extLst>
              <a:ext uri="{FF2B5EF4-FFF2-40B4-BE49-F238E27FC236}">
                <a16:creationId xmlns:a16="http://schemas.microsoft.com/office/drawing/2014/main" xmlns="" id="{2DF10FAE-9BAE-4099-8025-416DCB545677}"/>
              </a:ext>
            </a:extLst>
          </p:cNvPr>
          <p:cNvSpPr>
            <a:spLocks noGrp="1" noChangeArrowheads="1"/>
          </p:cNvSpPr>
          <p:nvPr>
            <p:ph type="title"/>
          </p:nvPr>
        </p:nvSpPr>
        <p:spPr>
          <a:xfrm>
            <a:off x="393820" y="3634736"/>
            <a:ext cx="7772400" cy="566737"/>
          </a:xfrm>
          <a:solidFill>
            <a:schemeClr val="accent5">
              <a:lumMod val="20000"/>
              <a:lumOff val="80000"/>
            </a:schemeClr>
          </a:solidFill>
        </p:spPr>
        <p:txBody>
          <a:bodyPr>
            <a:normAutofit fontScale="90000"/>
          </a:bodyPr>
          <a:lstStyle/>
          <a:p>
            <a:pPr>
              <a:defRPr/>
            </a:pPr>
            <a:r>
              <a:rPr lang="zh-CN" altLang="en-US" sz="3200" b="1" dirty="0">
                <a:solidFill>
                  <a:srgbClr val="002060"/>
                </a:solidFill>
                <a:ea typeface="楷体_GB2312" pitchFamily="49" charset="-122"/>
              </a:rPr>
              <a:t>对于难溶强电解质</a:t>
            </a:r>
            <a:r>
              <a:rPr lang="en-US" altLang="zh-CN" sz="3200" b="1" dirty="0" err="1">
                <a:solidFill>
                  <a:srgbClr val="002060"/>
                </a:solidFill>
                <a:latin typeface="Times New Roman" panose="02020603050405020304" pitchFamily="18" charset="0"/>
                <a:ea typeface="楷体_GB2312" pitchFamily="49" charset="-122"/>
                <a:cs typeface="Times New Roman" panose="02020603050405020304" pitchFamily="18" charset="0"/>
              </a:rPr>
              <a:t>M</a:t>
            </a:r>
            <a:r>
              <a:rPr lang="en-US" altLang="zh-CN" sz="3200" b="1" i="1" baseline="-25000" dirty="0" err="1">
                <a:solidFill>
                  <a:srgbClr val="002060"/>
                </a:solidFill>
                <a:latin typeface="Times New Roman" panose="02020603050405020304" pitchFamily="18" charset="0"/>
                <a:ea typeface="楷体_GB2312" pitchFamily="49" charset="-122"/>
                <a:cs typeface="Times New Roman" panose="02020603050405020304" pitchFamily="18" charset="0"/>
              </a:rPr>
              <a:t>m</a:t>
            </a:r>
            <a:r>
              <a:rPr lang="en-US" altLang="zh-CN" sz="3200" b="1" dirty="0" err="1">
                <a:solidFill>
                  <a:srgbClr val="002060"/>
                </a:solidFill>
                <a:latin typeface="Times New Roman" panose="02020603050405020304" pitchFamily="18" charset="0"/>
                <a:ea typeface="楷体_GB2312" pitchFamily="49" charset="-122"/>
                <a:cs typeface="Times New Roman" panose="02020603050405020304" pitchFamily="18" charset="0"/>
              </a:rPr>
              <a:t>A</a:t>
            </a:r>
            <a:r>
              <a:rPr lang="en-US" altLang="zh-CN" sz="3200" b="1" i="1" baseline="-25000" dirty="0" err="1">
                <a:solidFill>
                  <a:srgbClr val="002060"/>
                </a:solidFill>
                <a:latin typeface="Times New Roman" panose="02020603050405020304" pitchFamily="18" charset="0"/>
                <a:ea typeface="楷体_GB2312" pitchFamily="49" charset="-122"/>
                <a:cs typeface="Times New Roman" panose="02020603050405020304" pitchFamily="18" charset="0"/>
              </a:rPr>
              <a:t>n</a:t>
            </a:r>
            <a:r>
              <a:rPr lang="en-US" altLang="zh-CN" sz="3200" b="1" baseline="-25000" dirty="0">
                <a:solidFill>
                  <a:srgbClr val="002060"/>
                </a:solidFill>
                <a:latin typeface="Times New Roman" panose="02020603050405020304" pitchFamily="18" charset="0"/>
                <a:ea typeface="楷体_GB2312" pitchFamily="49" charset="-122"/>
                <a:cs typeface="Times New Roman" panose="02020603050405020304" pitchFamily="18" charset="0"/>
              </a:rPr>
              <a:t>,</a:t>
            </a:r>
            <a:endParaRPr lang="zh-CN" altLang="en-US" sz="3200" b="1" dirty="0">
              <a:solidFill>
                <a:srgbClr val="002060"/>
              </a:solidFill>
              <a:ea typeface="楷体_GB2312" pitchFamily="49" charset="-122"/>
            </a:endParaRPr>
          </a:p>
        </p:txBody>
      </p:sp>
      <p:graphicFrame>
        <p:nvGraphicFramePr>
          <p:cNvPr id="25" name="Object 25">
            <a:extLst>
              <a:ext uri="{FF2B5EF4-FFF2-40B4-BE49-F238E27FC236}">
                <a16:creationId xmlns:a16="http://schemas.microsoft.com/office/drawing/2014/main" xmlns="" id="{64758676-D661-4336-A822-61F1B39CF741}"/>
              </a:ext>
            </a:extLst>
          </p:cNvPr>
          <p:cNvGraphicFramePr>
            <a:graphicFrameLocks noChangeAspect="1"/>
          </p:cNvGraphicFramePr>
          <p:nvPr>
            <p:extLst>
              <p:ext uri="{D42A27DB-BD31-4B8C-83A1-F6EECF244321}">
                <p14:modId xmlns:p14="http://schemas.microsoft.com/office/powerpoint/2010/main" val="1963902497"/>
              </p:ext>
            </p:extLst>
          </p:nvPr>
        </p:nvGraphicFramePr>
        <p:xfrm>
          <a:off x="3244537" y="5138234"/>
          <a:ext cx="3136900" cy="1511300"/>
        </p:xfrm>
        <a:graphic>
          <a:graphicData uri="http://schemas.openxmlformats.org/presentationml/2006/ole">
            <mc:AlternateContent xmlns:mc="http://schemas.openxmlformats.org/markup-compatibility/2006">
              <mc:Choice xmlns:v="urn:schemas-microsoft-com:vml" Requires="v">
                <p:oleObj spid="_x0000_s47193" name="公式" r:id="rId8" imgW="1054100" imgH="482600" progId="Equation.3">
                  <p:embed/>
                </p:oleObj>
              </mc:Choice>
              <mc:Fallback>
                <p:oleObj name="公式" r:id="rId8" imgW="1054100" imgH="482600" progId="Equation.3">
                  <p:embed/>
                  <p:pic>
                    <p:nvPicPr>
                      <p:cNvPr id="157721" name="Object 25">
                        <a:extLst>
                          <a:ext uri="{FF2B5EF4-FFF2-40B4-BE49-F238E27FC236}">
                            <a16:creationId xmlns:a16="http://schemas.microsoft.com/office/drawing/2014/main" xmlns="" id="{55282982-4C3A-4B06-9611-0966FA7B5CF5}"/>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244537" y="5138234"/>
                        <a:ext cx="3136900" cy="1511300"/>
                      </a:xfrm>
                      <a:prstGeom prst="rect">
                        <a:avLst/>
                      </a:prstGeom>
                      <a:gradFill rotWithShape="0">
                        <a:gsLst>
                          <a:gs pos="0">
                            <a:srgbClr val="FAD9CD"/>
                          </a:gs>
                          <a:gs pos="74001">
                            <a:srgbClr val="F3A98F"/>
                          </a:gs>
                          <a:gs pos="83000">
                            <a:srgbClr val="F3A98F"/>
                          </a:gs>
                          <a:gs pos="100000">
                            <a:srgbClr val="F7C6B4"/>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8064639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5"/>
                                        </p:tgtEl>
                                        <p:attrNameLst>
                                          <p:attrName>style.visibility</p:attrName>
                                        </p:attrNameLst>
                                      </p:cBhvr>
                                      <p:to>
                                        <p:strVal val="visible"/>
                                      </p:to>
                                    </p:set>
                                    <p:anim calcmode="lin" valueType="num">
                                      <p:cBhvr additive="base">
                                        <p:cTn id="13" dur="500" fill="hold"/>
                                        <p:tgtEl>
                                          <p:spTgt spid="25"/>
                                        </p:tgtEl>
                                        <p:attrNameLst>
                                          <p:attrName>ppt_x</p:attrName>
                                        </p:attrNameLst>
                                      </p:cBhvr>
                                      <p:tavLst>
                                        <p:tav tm="0">
                                          <p:val>
                                            <p:strVal val="#ppt_x"/>
                                          </p:val>
                                        </p:tav>
                                        <p:tav tm="100000">
                                          <p:val>
                                            <p:strVal val="#ppt_x"/>
                                          </p:val>
                                        </p:tav>
                                      </p:tavLst>
                                    </p:anim>
                                    <p:anim calcmode="lin" valueType="num">
                                      <p:cBhvr additive="base">
                                        <p:cTn id="14"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xmlns="" id="{F6D09E80-EF33-4904-9FD7-D36EC1F38B80}"/>
              </a:ext>
            </a:extLst>
          </p:cNvPr>
          <p:cNvSpPr>
            <a:spLocks noGrp="1"/>
          </p:cNvSpPr>
          <p:nvPr>
            <p:ph type="sldNum" sz="quarter" idx="11"/>
          </p:nvPr>
        </p:nvSpPr>
        <p:spPr/>
        <p:txBody>
          <a:bodyPr/>
          <a:lstStyle/>
          <a:p>
            <a:pPr>
              <a:defRPr/>
            </a:pPr>
            <a:fld id="{94EA8183-2EE2-4B1D-A67A-CEDCA6EBF8E1}" type="slidenum">
              <a:rPr lang="zh-CN" altLang="en-US" smtClean="0"/>
              <a:t>35</a:t>
            </a:fld>
            <a:endParaRPr lang="en-US" altLang="zh-CN"/>
          </a:p>
        </p:txBody>
      </p:sp>
      <p:sp>
        <p:nvSpPr>
          <p:cNvPr id="5" name="文本框 4">
            <a:extLst>
              <a:ext uri="{FF2B5EF4-FFF2-40B4-BE49-F238E27FC236}">
                <a16:creationId xmlns:a16="http://schemas.microsoft.com/office/drawing/2014/main" xmlns="" id="{3B2E1B36-DA71-4D7E-B2A4-05D2268F7846}"/>
              </a:ext>
            </a:extLst>
          </p:cNvPr>
          <p:cNvSpPr txBox="1"/>
          <p:nvPr/>
        </p:nvSpPr>
        <p:spPr>
          <a:xfrm>
            <a:off x="1259632" y="1916832"/>
            <a:ext cx="553998" cy="4401205"/>
          </a:xfrm>
          <a:prstGeom prst="rect">
            <a:avLst/>
          </a:prstGeom>
          <a:noFill/>
        </p:spPr>
        <p:txBody>
          <a:bodyPr vert="eaVert" wrap="none" rtlCol="0">
            <a:spAutoFit/>
          </a:bodyPr>
          <a:lstStyle/>
          <a:p>
            <a:r>
              <a:rPr lang="zh-CN" altLang="en-US" sz="2400" b="1" dirty="0">
                <a:solidFill>
                  <a:schemeClr val="tx1"/>
                </a:solidFill>
                <a:ea typeface="楷体_GB2312" pitchFamily="49" charset="-122"/>
              </a:rPr>
              <a:t>影响难溶强电解质溶解度的因素</a:t>
            </a:r>
            <a:endParaRPr lang="zh-CN" altLang="en-US" dirty="0"/>
          </a:p>
        </p:txBody>
      </p:sp>
      <p:sp>
        <p:nvSpPr>
          <p:cNvPr id="7" name="文本框 6">
            <a:extLst>
              <a:ext uri="{FF2B5EF4-FFF2-40B4-BE49-F238E27FC236}">
                <a16:creationId xmlns:a16="http://schemas.microsoft.com/office/drawing/2014/main" xmlns="" id="{2AC7AB85-8840-4E01-A12A-CC7D5560BD64}"/>
              </a:ext>
            </a:extLst>
          </p:cNvPr>
          <p:cNvSpPr txBox="1"/>
          <p:nvPr/>
        </p:nvSpPr>
        <p:spPr>
          <a:xfrm>
            <a:off x="2624498" y="1417638"/>
            <a:ext cx="1723549" cy="996555"/>
          </a:xfrm>
          <a:prstGeom prst="rect">
            <a:avLst/>
          </a:prstGeom>
          <a:noFill/>
        </p:spPr>
        <p:txBody>
          <a:bodyPr wrap="none" rtlCol="0">
            <a:spAutoFit/>
          </a:bodyPr>
          <a:lstStyle/>
          <a:p>
            <a:pPr>
              <a:lnSpc>
                <a:spcPct val="300000"/>
              </a:lnSpc>
            </a:pPr>
            <a:r>
              <a:rPr kumimoji="1" lang="zh-CN" altLang="en-US" sz="2400" b="1" dirty="0">
                <a:solidFill>
                  <a:srgbClr val="002060"/>
                </a:solidFill>
                <a:highlight>
                  <a:srgbClr val="FF00FF"/>
                </a:highlight>
                <a:latin typeface="楷体_GB2312" pitchFamily="49" charset="-122"/>
                <a:ea typeface="楷体_GB2312" pitchFamily="49" charset="-122"/>
              </a:rPr>
              <a:t>同离子效应</a:t>
            </a:r>
            <a:endParaRPr kumimoji="1" lang="en-US" altLang="zh-CN" sz="2400" b="1" dirty="0">
              <a:solidFill>
                <a:srgbClr val="002060"/>
              </a:solidFill>
              <a:highlight>
                <a:srgbClr val="FF00FF"/>
              </a:highlight>
              <a:latin typeface="楷体_GB2312" pitchFamily="49" charset="-122"/>
              <a:ea typeface="楷体_GB2312" pitchFamily="49" charset="-122"/>
            </a:endParaRPr>
          </a:p>
        </p:txBody>
      </p:sp>
      <p:sp>
        <p:nvSpPr>
          <p:cNvPr id="9" name="对话气泡: 椭圆形 8">
            <a:extLst>
              <a:ext uri="{FF2B5EF4-FFF2-40B4-BE49-F238E27FC236}">
                <a16:creationId xmlns:a16="http://schemas.microsoft.com/office/drawing/2014/main" xmlns="" id="{5AD0D127-3042-4573-9A7F-A38637C88EBE}"/>
              </a:ext>
            </a:extLst>
          </p:cNvPr>
          <p:cNvSpPr/>
          <p:nvPr/>
        </p:nvSpPr>
        <p:spPr>
          <a:xfrm>
            <a:off x="4795955" y="1196752"/>
            <a:ext cx="1819366" cy="922317"/>
          </a:xfrm>
          <a:prstGeom prst="wedgeEllipseCallout">
            <a:avLst>
              <a:gd name="adj1" fmla="val -82747"/>
              <a:gd name="adj2" fmla="val 6162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t>溶解度减小</a:t>
            </a:r>
          </a:p>
        </p:txBody>
      </p:sp>
      <p:sp>
        <p:nvSpPr>
          <p:cNvPr id="10" name="左大括号 9">
            <a:extLst>
              <a:ext uri="{FF2B5EF4-FFF2-40B4-BE49-F238E27FC236}">
                <a16:creationId xmlns:a16="http://schemas.microsoft.com/office/drawing/2014/main" xmlns="" id="{BF468D0A-E919-436C-B3FD-773EB64BEA72}"/>
              </a:ext>
            </a:extLst>
          </p:cNvPr>
          <p:cNvSpPr/>
          <p:nvPr/>
        </p:nvSpPr>
        <p:spPr>
          <a:xfrm>
            <a:off x="1871700" y="1988840"/>
            <a:ext cx="553998" cy="3888302"/>
          </a:xfrm>
          <a:prstGeom prst="leftBrace">
            <a:avLst/>
          </a:prstGeom>
        </p:spPr>
        <p:style>
          <a:lnRef idx="3">
            <a:schemeClr val="accent3"/>
          </a:lnRef>
          <a:fillRef idx="0">
            <a:schemeClr val="accent3"/>
          </a:fillRef>
          <a:effectRef idx="2">
            <a:schemeClr val="accent3"/>
          </a:effectRef>
          <a:fontRef idx="minor">
            <a:schemeClr val="tx1"/>
          </a:fontRef>
        </p:style>
        <p:txBody>
          <a:bodyPr rtlCol="0" anchor="ctr"/>
          <a:lstStyle/>
          <a:p>
            <a:pPr algn="ctr"/>
            <a:endParaRPr lang="zh-CN" altLang="en-US"/>
          </a:p>
        </p:txBody>
      </p:sp>
      <p:sp>
        <p:nvSpPr>
          <p:cNvPr id="12" name="文本框 11">
            <a:extLst>
              <a:ext uri="{FF2B5EF4-FFF2-40B4-BE49-F238E27FC236}">
                <a16:creationId xmlns:a16="http://schemas.microsoft.com/office/drawing/2014/main" xmlns="" id="{81808578-9DEE-4B8D-B025-691234FC10BC}"/>
              </a:ext>
            </a:extLst>
          </p:cNvPr>
          <p:cNvSpPr txBox="1"/>
          <p:nvPr/>
        </p:nvSpPr>
        <p:spPr>
          <a:xfrm>
            <a:off x="2700300" y="2652316"/>
            <a:ext cx="1511660" cy="3212354"/>
          </a:xfrm>
          <a:prstGeom prst="rect">
            <a:avLst/>
          </a:prstGeom>
          <a:noFill/>
        </p:spPr>
        <p:txBody>
          <a:bodyPr wrap="square">
            <a:spAutoFit/>
          </a:bodyPr>
          <a:lstStyle/>
          <a:p>
            <a:pPr>
              <a:lnSpc>
                <a:spcPct val="300000"/>
              </a:lnSpc>
            </a:pPr>
            <a:r>
              <a:rPr kumimoji="1" lang="zh-CN" altLang="en-US" sz="2400" b="1" dirty="0">
                <a:solidFill>
                  <a:srgbClr val="002060"/>
                </a:solidFill>
                <a:highlight>
                  <a:srgbClr val="00FFFF"/>
                </a:highlight>
                <a:latin typeface="楷体_GB2312" pitchFamily="49" charset="-122"/>
                <a:ea typeface="楷体_GB2312" pitchFamily="49" charset="-122"/>
              </a:rPr>
              <a:t>盐效应</a:t>
            </a:r>
            <a:endParaRPr kumimoji="1" lang="en-US" altLang="zh-CN" sz="2400" b="1" dirty="0">
              <a:solidFill>
                <a:srgbClr val="002060"/>
              </a:solidFill>
              <a:highlight>
                <a:srgbClr val="00FFFF"/>
              </a:highlight>
              <a:latin typeface="楷体_GB2312" pitchFamily="49" charset="-122"/>
              <a:ea typeface="楷体_GB2312" pitchFamily="49" charset="-122"/>
            </a:endParaRPr>
          </a:p>
          <a:p>
            <a:pPr>
              <a:lnSpc>
                <a:spcPct val="300000"/>
              </a:lnSpc>
            </a:pPr>
            <a:r>
              <a:rPr kumimoji="1" lang="zh-CN" altLang="en-US" sz="2400" b="1" dirty="0">
                <a:solidFill>
                  <a:srgbClr val="002060"/>
                </a:solidFill>
                <a:highlight>
                  <a:srgbClr val="00FFFF"/>
                </a:highlight>
                <a:latin typeface="楷体_GB2312" pitchFamily="49" charset="-122"/>
                <a:ea typeface="楷体_GB2312" pitchFamily="49" charset="-122"/>
              </a:rPr>
              <a:t>酸碱效应</a:t>
            </a:r>
            <a:endParaRPr kumimoji="1" lang="en-US" altLang="zh-CN" sz="2400" b="1" dirty="0">
              <a:solidFill>
                <a:srgbClr val="002060"/>
              </a:solidFill>
              <a:highlight>
                <a:srgbClr val="00FFFF"/>
              </a:highlight>
              <a:latin typeface="楷体_GB2312" pitchFamily="49" charset="-122"/>
              <a:ea typeface="楷体_GB2312" pitchFamily="49" charset="-122"/>
            </a:endParaRPr>
          </a:p>
          <a:p>
            <a:pPr>
              <a:lnSpc>
                <a:spcPct val="300000"/>
              </a:lnSpc>
            </a:pPr>
            <a:r>
              <a:rPr kumimoji="1" lang="zh-CN" altLang="en-US" sz="2400" b="1" dirty="0">
                <a:solidFill>
                  <a:srgbClr val="002060"/>
                </a:solidFill>
                <a:highlight>
                  <a:srgbClr val="00FFFF"/>
                </a:highlight>
                <a:latin typeface="楷体_GB2312" pitchFamily="49" charset="-122"/>
                <a:ea typeface="楷体_GB2312" pitchFamily="49" charset="-122"/>
              </a:rPr>
              <a:t>配位效应</a:t>
            </a:r>
            <a:endParaRPr lang="zh-CN" altLang="en-US" dirty="0">
              <a:highlight>
                <a:srgbClr val="00FFFF"/>
              </a:highlight>
            </a:endParaRPr>
          </a:p>
        </p:txBody>
      </p:sp>
      <p:sp>
        <p:nvSpPr>
          <p:cNvPr id="13" name="思想气泡: 云 12">
            <a:extLst>
              <a:ext uri="{FF2B5EF4-FFF2-40B4-BE49-F238E27FC236}">
                <a16:creationId xmlns:a16="http://schemas.microsoft.com/office/drawing/2014/main" xmlns="" id="{1498B149-5198-4F8E-ACBE-62EDF706FA1F}"/>
              </a:ext>
            </a:extLst>
          </p:cNvPr>
          <p:cNvSpPr/>
          <p:nvPr/>
        </p:nvSpPr>
        <p:spPr>
          <a:xfrm>
            <a:off x="5705638" y="2996952"/>
            <a:ext cx="1990675" cy="1428809"/>
          </a:xfrm>
          <a:prstGeom prst="cloudCallout">
            <a:avLst>
              <a:gd name="adj1" fmla="val -133215"/>
              <a:gd name="adj2" fmla="val 54439"/>
            </a:avLst>
          </a:prstGeom>
          <a:solidFill>
            <a:srgbClr val="CCFFC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tx1"/>
                </a:solidFill>
              </a:rPr>
              <a:t>溶解度增大</a:t>
            </a:r>
          </a:p>
        </p:txBody>
      </p:sp>
    </p:spTree>
    <p:extLst>
      <p:ext uri="{BB962C8B-B14F-4D97-AF65-F5344CB8AC3E}">
        <p14:creationId xmlns:p14="http://schemas.microsoft.com/office/powerpoint/2010/main" val="8121816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1000"/>
                                        <p:tgtEl>
                                          <p:spTgt spid="9"/>
                                        </p:tgtEl>
                                      </p:cBhvr>
                                    </p:animEffect>
                                    <p:anim calcmode="lin" valueType="num">
                                      <p:cBhvr>
                                        <p:cTn id="18" dur="1000" fill="hold"/>
                                        <p:tgtEl>
                                          <p:spTgt spid="9"/>
                                        </p:tgtEl>
                                        <p:attrNameLst>
                                          <p:attrName>ppt_x</p:attrName>
                                        </p:attrNameLst>
                                      </p:cBhvr>
                                      <p:tavLst>
                                        <p:tav tm="0">
                                          <p:val>
                                            <p:strVal val="#ppt_x"/>
                                          </p:val>
                                        </p:tav>
                                        <p:tav tm="100000">
                                          <p:val>
                                            <p:strVal val="#ppt_x"/>
                                          </p:val>
                                        </p:tav>
                                      </p:tavLst>
                                    </p:anim>
                                    <p:anim calcmode="lin" valueType="num">
                                      <p:cBhvr>
                                        <p:cTn id="1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fade">
                                      <p:cBhvr>
                                        <p:cTn id="24"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animBg="1"/>
      <p:bldP spid="12" grpId="0"/>
      <p:bldP spid="13"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a:extLst>
              <a:ext uri="{FF2B5EF4-FFF2-40B4-BE49-F238E27FC236}">
                <a16:creationId xmlns:a16="http://schemas.microsoft.com/office/drawing/2014/main" xmlns="" id="{B77BC0D2-2D7D-4C2D-86B1-F6003A4B146D}"/>
              </a:ext>
            </a:extLst>
          </p:cNvPr>
          <p:cNvSpPr>
            <a:spLocks noChangeArrowheads="1"/>
          </p:cNvSpPr>
          <p:nvPr/>
        </p:nvSpPr>
        <p:spPr bwMode="auto">
          <a:xfrm>
            <a:off x="2339752" y="138061"/>
            <a:ext cx="3700463"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ea typeface="宋体" panose="02010600030101010101" pitchFamily="2" charset="-122"/>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ea typeface="宋体" panose="02010600030101010101" pitchFamily="2" charset="-122"/>
              </a:defRPr>
            </a:lvl2pPr>
            <a:lvl3pPr marL="1143000" indent="-228600">
              <a:spcBef>
                <a:spcPct val="20000"/>
              </a:spcBef>
              <a:buClr>
                <a:srgbClr val="E0752F"/>
              </a:buClr>
              <a:buSzPct val="60000"/>
              <a:buFont typeface="Wingdings" panose="05000000000000000000" pitchFamily="2" charset="2"/>
              <a:buChar char=""/>
              <a:defRPr sz="2400">
                <a:solidFill>
                  <a:schemeClr val="tx1"/>
                </a:solidFill>
                <a:latin typeface="Century Schoolbook" panose="02040604050505020304" pitchFamily="18" charset="0"/>
                <a:ea typeface="宋体" panose="02010600030101010101" pitchFamily="2" charset="-122"/>
              </a:defRPr>
            </a:lvl3pPr>
            <a:lvl4pPr marL="1600200" indent="-228600">
              <a:spcBef>
                <a:spcPct val="20000"/>
              </a:spcBef>
              <a:buClr>
                <a:srgbClr val="FEC3AE"/>
              </a:buClr>
              <a:buSzPct val="60000"/>
              <a:buFont typeface="Wingdings" panose="05000000000000000000" pitchFamily="2" charset="2"/>
              <a:buChar char=""/>
              <a:defRPr sz="2000">
                <a:solidFill>
                  <a:schemeClr val="tx1"/>
                </a:solidFill>
                <a:latin typeface="Century Schoolbook" panose="02040604050505020304" pitchFamily="18" charset="0"/>
                <a:ea typeface="宋体" panose="02010600030101010101" pitchFamily="2" charset="-122"/>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9pPr>
          </a:lstStyle>
          <a:p>
            <a:pPr algn="ctr">
              <a:spcBef>
                <a:spcPct val="0"/>
              </a:spcBef>
              <a:buClrTx/>
              <a:buSzTx/>
              <a:buFontTx/>
              <a:buNone/>
            </a:pPr>
            <a:r>
              <a:rPr kumimoji="1" lang="zh-CN" altLang="en-US" sz="3600" b="1" dirty="0">
                <a:solidFill>
                  <a:schemeClr val="tx2"/>
                </a:solidFill>
                <a:latin typeface="Times New Roman" panose="02020603050405020304" pitchFamily="18" charset="0"/>
                <a:ea typeface="隶书" panose="02010509060101010101" pitchFamily="49" charset="-122"/>
              </a:rPr>
              <a:t>分步沉淀的次序</a:t>
            </a:r>
          </a:p>
        </p:txBody>
      </p:sp>
      <p:sp>
        <p:nvSpPr>
          <p:cNvPr id="70659" name="Rectangle 3">
            <a:extLst>
              <a:ext uri="{FF2B5EF4-FFF2-40B4-BE49-F238E27FC236}">
                <a16:creationId xmlns:a16="http://schemas.microsoft.com/office/drawing/2014/main" xmlns="" id="{3C87A62D-5E2C-446C-97EC-FD17A6ED7FA6}"/>
              </a:ext>
            </a:extLst>
          </p:cNvPr>
          <p:cNvSpPr>
            <a:spLocks noChangeArrowheads="1"/>
          </p:cNvSpPr>
          <p:nvPr/>
        </p:nvSpPr>
        <p:spPr bwMode="auto">
          <a:xfrm>
            <a:off x="611188" y="908050"/>
            <a:ext cx="4027487"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ea typeface="宋体" panose="02010600030101010101" pitchFamily="2" charset="-122"/>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ea typeface="宋体" panose="02010600030101010101" pitchFamily="2" charset="-122"/>
              </a:defRPr>
            </a:lvl2pPr>
            <a:lvl3pPr marL="1143000" indent="-228600">
              <a:spcBef>
                <a:spcPct val="20000"/>
              </a:spcBef>
              <a:buClr>
                <a:srgbClr val="E0752F"/>
              </a:buClr>
              <a:buSzPct val="60000"/>
              <a:buFont typeface="Wingdings" panose="05000000000000000000" pitchFamily="2" charset="2"/>
              <a:buChar char=""/>
              <a:defRPr sz="2400">
                <a:solidFill>
                  <a:schemeClr val="tx1"/>
                </a:solidFill>
                <a:latin typeface="Century Schoolbook" panose="02040604050505020304" pitchFamily="18" charset="0"/>
                <a:ea typeface="宋体" panose="02010600030101010101" pitchFamily="2" charset="-122"/>
              </a:defRPr>
            </a:lvl3pPr>
            <a:lvl4pPr marL="1600200" indent="-228600">
              <a:spcBef>
                <a:spcPct val="20000"/>
              </a:spcBef>
              <a:buClr>
                <a:srgbClr val="FEC3AE"/>
              </a:buClr>
              <a:buSzPct val="60000"/>
              <a:buFont typeface="Wingdings" panose="05000000000000000000" pitchFamily="2" charset="2"/>
              <a:buChar char=""/>
              <a:defRPr sz="2000">
                <a:solidFill>
                  <a:schemeClr val="tx1"/>
                </a:solidFill>
                <a:latin typeface="Century Schoolbook" panose="02040604050505020304" pitchFamily="18" charset="0"/>
                <a:ea typeface="宋体" panose="02010600030101010101" pitchFamily="2" charset="-122"/>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9pPr>
          </a:lstStyle>
          <a:p>
            <a:pPr eaLnBrk="1" hangingPunct="1">
              <a:lnSpc>
                <a:spcPct val="130000"/>
              </a:lnSpc>
              <a:spcBef>
                <a:spcPct val="20000"/>
              </a:spcBef>
              <a:buSzPct val="90000"/>
              <a:buFont typeface="Monotype Sorts" pitchFamily="2" charset="2"/>
              <a:buNone/>
            </a:pPr>
            <a:r>
              <a:rPr kumimoji="1" lang="en-US" altLang="zh-CN" sz="2800" b="1" dirty="0">
                <a:solidFill>
                  <a:srgbClr val="FF3300"/>
                </a:solidFill>
                <a:latin typeface="Times New Roman" panose="02020603050405020304" pitchFamily="18" charset="0"/>
                <a:ea typeface="华文中宋" panose="02010600040101010101" pitchFamily="2" charset="-122"/>
              </a:rPr>
              <a:t>●</a:t>
            </a:r>
            <a:r>
              <a:rPr kumimoji="1" lang="en-US" altLang="zh-CN" sz="2800" b="1" dirty="0">
                <a:latin typeface="Times New Roman" panose="02020603050405020304" pitchFamily="18" charset="0"/>
                <a:ea typeface="华文中宋" panose="02010600040101010101" pitchFamily="2" charset="-122"/>
              </a:rPr>
              <a:t> </a:t>
            </a:r>
            <a:r>
              <a:rPr kumimoji="1" lang="zh-CN" altLang="en-US" sz="2800" b="1" dirty="0">
                <a:solidFill>
                  <a:srgbClr val="3333FF"/>
                </a:solidFill>
                <a:latin typeface="Times New Roman" panose="02020603050405020304" pitchFamily="18" charset="0"/>
                <a:ea typeface="华文中宋" panose="02010600040101010101" pitchFamily="2" charset="-122"/>
              </a:rPr>
              <a:t>与 </a:t>
            </a:r>
            <a:r>
              <a:rPr kumimoji="1" lang="en-US" altLang="zh-CN" sz="2800" b="1" i="1" dirty="0" err="1">
                <a:solidFill>
                  <a:srgbClr val="3333FF"/>
                </a:solidFill>
                <a:latin typeface="Times New Roman" panose="02020603050405020304" pitchFamily="18" charset="0"/>
                <a:ea typeface="华文中宋" panose="02010600040101010101" pitchFamily="2" charset="-122"/>
              </a:rPr>
              <a:t>K</a:t>
            </a:r>
            <a:r>
              <a:rPr kumimoji="1" lang="en-US" altLang="zh-CN" sz="2800" b="1" baseline="-25000" dirty="0" err="1">
                <a:solidFill>
                  <a:srgbClr val="3333FF"/>
                </a:solidFill>
                <a:latin typeface="Times New Roman" panose="02020603050405020304" pitchFamily="18" charset="0"/>
                <a:ea typeface="华文中宋" panose="02010600040101010101" pitchFamily="2" charset="-122"/>
              </a:rPr>
              <a:t>sp</a:t>
            </a:r>
            <a:r>
              <a:rPr kumimoji="1" lang="zh-CN" altLang="zh-CN" sz="2800" b="1" dirty="0">
                <a:solidFill>
                  <a:srgbClr val="3333FF"/>
                </a:solidFill>
                <a:latin typeface="Times New Roman" panose="02020603050405020304" pitchFamily="18" charset="0"/>
                <a:ea typeface="华文中宋" panose="02010600040101010101" pitchFamily="2" charset="-122"/>
              </a:rPr>
              <a:t> ,</a:t>
            </a:r>
            <a:r>
              <a:rPr kumimoji="1" lang="en-US" altLang="zh-CN" sz="2800" b="1" dirty="0">
                <a:solidFill>
                  <a:srgbClr val="3333FF"/>
                </a:solidFill>
                <a:latin typeface="Times New Roman" panose="02020603050405020304" pitchFamily="18" charset="0"/>
                <a:ea typeface="华文中宋" panose="02010600040101010101" pitchFamily="2" charset="-122"/>
              </a:rPr>
              <a:t>  </a:t>
            </a:r>
            <a:r>
              <a:rPr kumimoji="1" lang="zh-CN" altLang="en-US" sz="2800" b="1" dirty="0">
                <a:solidFill>
                  <a:srgbClr val="3333FF"/>
                </a:solidFill>
                <a:latin typeface="Times New Roman" panose="02020603050405020304" pitchFamily="18" charset="0"/>
                <a:ea typeface="华文中宋" panose="02010600040101010101" pitchFamily="2" charset="-122"/>
              </a:rPr>
              <a:t>沉淀类型有关</a:t>
            </a:r>
          </a:p>
        </p:txBody>
      </p:sp>
      <p:sp>
        <p:nvSpPr>
          <p:cNvPr id="70660" name="Rectangle 4">
            <a:extLst>
              <a:ext uri="{FF2B5EF4-FFF2-40B4-BE49-F238E27FC236}">
                <a16:creationId xmlns:a16="http://schemas.microsoft.com/office/drawing/2014/main" xmlns="" id="{868479C9-AE07-4E2C-8DDB-A4D0063039FE}"/>
              </a:ext>
            </a:extLst>
          </p:cNvPr>
          <p:cNvSpPr>
            <a:spLocks noChangeArrowheads="1"/>
          </p:cNvSpPr>
          <p:nvPr/>
        </p:nvSpPr>
        <p:spPr bwMode="auto">
          <a:xfrm>
            <a:off x="755576" y="1680317"/>
            <a:ext cx="7488758" cy="17177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ea typeface="宋体" panose="02010600030101010101" pitchFamily="2" charset="-122"/>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ea typeface="宋体" panose="02010600030101010101" pitchFamily="2" charset="-122"/>
              </a:defRPr>
            </a:lvl2pPr>
            <a:lvl3pPr marL="1143000" indent="-228600">
              <a:spcBef>
                <a:spcPct val="20000"/>
              </a:spcBef>
              <a:buClr>
                <a:srgbClr val="E0752F"/>
              </a:buClr>
              <a:buSzPct val="60000"/>
              <a:buFont typeface="Wingdings" panose="05000000000000000000" pitchFamily="2" charset="2"/>
              <a:buChar char=""/>
              <a:defRPr sz="2400">
                <a:solidFill>
                  <a:schemeClr val="tx1"/>
                </a:solidFill>
                <a:latin typeface="Century Schoolbook" panose="02040604050505020304" pitchFamily="18" charset="0"/>
                <a:ea typeface="宋体" panose="02010600030101010101" pitchFamily="2" charset="-122"/>
              </a:defRPr>
            </a:lvl3pPr>
            <a:lvl4pPr marL="1600200" indent="-228600">
              <a:spcBef>
                <a:spcPct val="20000"/>
              </a:spcBef>
              <a:buClr>
                <a:srgbClr val="FEC3AE"/>
              </a:buClr>
              <a:buSzPct val="60000"/>
              <a:buFont typeface="Wingdings" panose="05000000000000000000" pitchFamily="2" charset="2"/>
              <a:buChar char=""/>
              <a:defRPr sz="2000">
                <a:solidFill>
                  <a:schemeClr val="tx1"/>
                </a:solidFill>
                <a:latin typeface="Century Schoolbook" panose="02040604050505020304" pitchFamily="18" charset="0"/>
                <a:ea typeface="宋体" panose="02010600030101010101" pitchFamily="2" charset="-122"/>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9pPr>
          </a:lstStyle>
          <a:p>
            <a:pPr eaLnBrk="1" hangingPunct="1">
              <a:lnSpc>
                <a:spcPct val="130000"/>
              </a:lnSpc>
              <a:spcBef>
                <a:spcPct val="20000"/>
              </a:spcBef>
              <a:buSzPct val="90000"/>
              <a:buFont typeface="Monotype Sorts" pitchFamily="2" charset="2"/>
              <a:buNone/>
            </a:pPr>
            <a:r>
              <a:rPr kumimoji="1" lang="zh-CN" altLang="en-US" sz="2800" b="1" dirty="0">
                <a:latin typeface="Times New Roman" panose="02020603050405020304" pitchFamily="18" charset="0"/>
                <a:ea typeface="华文中宋" panose="02010600040101010101" pitchFamily="2" charset="-122"/>
              </a:rPr>
              <a:t>沉淀类型相同</a:t>
            </a:r>
            <a:r>
              <a:rPr kumimoji="1" lang="en-US" altLang="zh-CN" sz="2800" b="1" dirty="0">
                <a:latin typeface="Times New Roman" panose="02020603050405020304" pitchFamily="18" charset="0"/>
                <a:ea typeface="华文中宋" panose="02010600040101010101" pitchFamily="2" charset="-122"/>
              </a:rPr>
              <a:t>, </a:t>
            </a:r>
            <a:r>
              <a:rPr kumimoji="1" lang="zh-CN" altLang="en-US" sz="2800" b="1" dirty="0">
                <a:latin typeface="Times New Roman" panose="02020603050405020304" pitchFamily="18" charset="0"/>
                <a:ea typeface="华文中宋" panose="02010600040101010101" pitchFamily="2" charset="-122"/>
              </a:rPr>
              <a:t>被沉淀离子浓度相同</a:t>
            </a:r>
            <a:r>
              <a:rPr kumimoji="1" lang="en-US" altLang="zh-CN" sz="2800" b="1" dirty="0">
                <a:latin typeface="Times New Roman" panose="02020603050405020304" pitchFamily="18" charset="0"/>
                <a:ea typeface="华文中宋" panose="02010600040101010101" pitchFamily="2" charset="-122"/>
              </a:rPr>
              <a:t>, </a:t>
            </a:r>
            <a:r>
              <a:rPr kumimoji="1" lang="en-US" altLang="zh-CN" sz="2800" b="1" i="1" dirty="0" err="1">
                <a:latin typeface="Times New Roman" panose="02020603050405020304" pitchFamily="18" charset="0"/>
                <a:ea typeface="华文中宋" panose="02010600040101010101" pitchFamily="2" charset="-122"/>
              </a:rPr>
              <a:t>K</a:t>
            </a:r>
            <a:r>
              <a:rPr kumimoji="1" lang="en-US" altLang="zh-CN" sz="2800" b="1" baseline="-25000" dirty="0" err="1">
                <a:latin typeface="Times New Roman" panose="02020603050405020304" pitchFamily="18" charset="0"/>
                <a:ea typeface="华文中宋" panose="02010600040101010101" pitchFamily="2" charset="-122"/>
              </a:rPr>
              <a:t>sp</a:t>
            </a:r>
            <a:r>
              <a:rPr kumimoji="1" lang="zh-CN" altLang="en-US" sz="2800" b="1" dirty="0">
                <a:latin typeface="Times New Roman" panose="02020603050405020304" pitchFamily="18" charset="0"/>
                <a:ea typeface="华文中宋" panose="02010600040101010101" pitchFamily="2" charset="-122"/>
              </a:rPr>
              <a:t>小者先沉淀</a:t>
            </a:r>
            <a:r>
              <a:rPr kumimoji="1" lang="en-US" altLang="zh-CN" sz="2800" b="1" dirty="0">
                <a:latin typeface="Times New Roman" panose="02020603050405020304" pitchFamily="18" charset="0"/>
                <a:ea typeface="华文中宋" panose="02010600040101010101" pitchFamily="2" charset="-122"/>
              </a:rPr>
              <a:t>, </a:t>
            </a:r>
            <a:r>
              <a:rPr kumimoji="1" lang="en-US" altLang="zh-CN" sz="2800" b="1" i="1" dirty="0" err="1">
                <a:latin typeface="Times New Roman" panose="02020603050405020304" pitchFamily="18" charset="0"/>
                <a:ea typeface="华文中宋" panose="02010600040101010101" pitchFamily="2" charset="-122"/>
              </a:rPr>
              <a:t>K</a:t>
            </a:r>
            <a:r>
              <a:rPr kumimoji="1" lang="en-US" altLang="zh-CN" sz="2800" b="1" i="1" baseline="-25000" dirty="0" err="1">
                <a:latin typeface="Times New Roman" panose="02020603050405020304" pitchFamily="18" charset="0"/>
                <a:ea typeface="华文中宋" panose="02010600040101010101" pitchFamily="2" charset="-122"/>
              </a:rPr>
              <a:t>sp</a:t>
            </a:r>
            <a:r>
              <a:rPr kumimoji="1" lang="zh-CN" altLang="en-US" sz="2800" b="1" dirty="0">
                <a:latin typeface="Times New Roman" panose="02020603050405020304" pitchFamily="18" charset="0"/>
                <a:ea typeface="华文中宋" panose="02010600040101010101" pitchFamily="2" charset="-122"/>
              </a:rPr>
              <a:t>大者后沉淀 </a:t>
            </a:r>
            <a:r>
              <a:rPr kumimoji="1" lang="en-US" altLang="zh-CN" sz="2800" b="1" dirty="0">
                <a:latin typeface="Times New Roman" panose="02020603050405020304" pitchFamily="18" charset="0"/>
                <a:ea typeface="华文中宋" panose="02010600040101010101" pitchFamily="2" charset="-122"/>
              </a:rPr>
              <a:t>;  </a:t>
            </a:r>
            <a:r>
              <a:rPr kumimoji="1" lang="zh-CN" altLang="en-US" sz="2800" b="1" dirty="0">
                <a:latin typeface="Times New Roman" panose="02020603050405020304" pitchFamily="18" charset="0"/>
                <a:ea typeface="华文中宋" panose="02010600040101010101" pitchFamily="2" charset="-122"/>
              </a:rPr>
              <a:t>沉淀类型不同</a:t>
            </a:r>
            <a:r>
              <a:rPr kumimoji="1" lang="en-US" altLang="zh-CN" sz="2800" b="1" dirty="0">
                <a:latin typeface="Times New Roman" panose="02020603050405020304" pitchFamily="18" charset="0"/>
                <a:ea typeface="华文中宋" panose="02010600040101010101" pitchFamily="2" charset="-122"/>
              </a:rPr>
              <a:t>,  </a:t>
            </a:r>
            <a:r>
              <a:rPr kumimoji="1" lang="zh-CN" altLang="en-US" sz="2800" b="1" dirty="0">
                <a:latin typeface="Times New Roman" panose="02020603050405020304" pitchFamily="18" charset="0"/>
                <a:ea typeface="华文中宋" panose="02010600040101010101" pitchFamily="2" charset="-122"/>
              </a:rPr>
              <a:t>要通过计算确定</a:t>
            </a:r>
            <a:r>
              <a:rPr kumimoji="1" lang="en-US" altLang="zh-CN" sz="2800" b="1" dirty="0">
                <a:latin typeface="Times New Roman" panose="02020603050405020304" pitchFamily="18" charset="0"/>
                <a:ea typeface="华文中宋" panose="02010600040101010101" pitchFamily="2" charset="-122"/>
              </a:rPr>
              <a:t>.</a:t>
            </a:r>
          </a:p>
        </p:txBody>
      </p:sp>
      <p:sp>
        <p:nvSpPr>
          <p:cNvPr id="70661" name="Rectangle 5">
            <a:extLst>
              <a:ext uri="{FF2B5EF4-FFF2-40B4-BE49-F238E27FC236}">
                <a16:creationId xmlns:a16="http://schemas.microsoft.com/office/drawing/2014/main" xmlns="" id="{7741BC38-BC42-4E61-8494-2556DD7DC34E}"/>
              </a:ext>
            </a:extLst>
          </p:cNvPr>
          <p:cNvSpPr>
            <a:spLocks noChangeArrowheads="1"/>
          </p:cNvSpPr>
          <p:nvPr/>
        </p:nvSpPr>
        <p:spPr bwMode="auto">
          <a:xfrm>
            <a:off x="539750" y="3357563"/>
            <a:ext cx="418465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ea typeface="宋体" panose="02010600030101010101" pitchFamily="2" charset="-122"/>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ea typeface="宋体" panose="02010600030101010101" pitchFamily="2" charset="-122"/>
              </a:defRPr>
            </a:lvl2pPr>
            <a:lvl3pPr marL="1143000" indent="-228600">
              <a:spcBef>
                <a:spcPct val="20000"/>
              </a:spcBef>
              <a:buClr>
                <a:srgbClr val="E0752F"/>
              </a:buClr>
              <a:buSzPct val="60000"/>
              <a:buFont typeface="Wingdings" panose="05000000000000000000" pitchFamily="2" charset="2"/>
              <a:buChar char=""/>
              <a:defRPr sz="2400">
                <a:solidFill>
                  <a:schemeClr val="tx1"/>
                </a:solidFill>
                <a:latin typeface="Century Schoolbook" panose="02040604050505020304" pitchFamily="18" charset="0"/>
                <a:ea typeface="宋体" panose="02010600030101010101" pitchFamily="2" charset="-122"/>
              </a:defRPr>
            </a:lvl3pPr>
            <a:lvl4pPr marL="1600200" indent="-228600">
              <a:spcBef>
                <a:spcPct val="20000"/>
              </a:spcBef>
              <a:buClr>
                <a:srgbClr val="FEC3AE"/>
              </a:buClr>
              <a:buSzPct val="60000"/>
              <a:buFont typeface="Wingdings" panose="05000000000000000000" pitchFamily="2" charset="2"/>
              <a:buChar char=""/>
              <a:defRPr sz="2000">
                <a:solidFill>
                  <a:schemeClr val="tx1"/>
                </a:solidFill>
                <a:latin typeface="Century Schoolbook" panose="02040604050505020304" pitchFamily="18" charset="0"/>
                <a:ea typeface="宋体" panose="02010600030101010101" pitchFamily="2" charset="-122"/>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9pPr>
          </a:lstStyle>
          <a:p>
            <a:pPr eaLnBrk="1" hangingPunct="1">
              <a:lnSpc>
                <a:spcPct val="130000"/>
              </a:lnSpc>
              <a:spcBef>
                <a:spcPct val="20000"/>
              </a:spcBef>
              <a:buSzPct val="90000"/>
              <a:buFont typeface="Monotype Sorts" pitchFamily="2" charset="2"/>
              <a:buNone/>
            </a:pPr>
            <a:r>
              <a:rPr kumimoji="1" lang="en-US" altLang="zh-CN" sz="2800" b="1">
                <a:solidFill>
                  <a:srgbClr val="FF3300"/>
                </a:solidFill>
                <a:latin typeface="Times New Roman" panose="02020603050405020304" pitchFamily="18" charset="0"/>
                <a:ea typeface="华文中宋" panose="02010600040101010101" pitchFamily="2" charset="-122"/>
              </a:rPr>
              <a:t>●</a:t>
            </a:r>
            <a:r>
              <a:rPr kumimoji="1" lang="en-US" altLang="zh-CN" sz="2800" b="1">
                <a:latin typeface="Times New Roman" panose="02020603050405020304" pitchFamily="18" charset="0"/>
                <a:ea typeface="华文中宋" panose="02010600040101010101" pitchFamily="2" charset="-122"/>
              </a:rPr>
              <a:t> </a:t>
            </a:r>
            <a:r>
              <a:rPr kumimoji="1" lang="zh-CN" altLang="en-US" sz="2800" b="1">
                <a:solidFill>
                  <a:srgbClr val="3333FF"/>
                </a:solidFill>
                <a:latin typeface="Times New Roman" panose="02020603050405020304" pitchFamily="18" charset="0"/>
                <a:ea typeface="华文中宋" panose="02010600040101010101" pitchFamily="2" charset="-122"/>
              </a:rPr>
              <a:t>与被沉淀离子浓度有关</a:t>
            </a:r>
          </a:p>
        </p:txBody>
      </p:sp>
      <p:sp>
        <p:nvSpPr>
          <p:cNvPr id="70662" name="Rectangle 6">
            <a:extLst>
              <a:ext uri="{FF2B5EF4-FFF2-40B4-BE49-F238E27FC236}">
                <a16:creationId xmlns:a16="http://schemas.microsoft.com/office/drawing/2014/main" xmlns="" id="{43AE46D9-9E7E-40D2-BD04-A8EA8F79B96C}"/>
              </a:ext>
            </a:extLst>
          </p:cNvPr>
          <p:cNvSpPr>
            <a:spLocks noChangeArrowheads="1"/>
          </p:cNvSpPr>
          <p:nvPr/>
        </p:nvSpPr>
        <p:spPr bwMode="auto">
          <a:xfrm>
            <a:off x="539750" y="4437063"/>
            <a:ext cx="73850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ea typeface="宋体" panose="02010600030101010101" pitchFamily="2" charset="-122"/>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ea typeface="宋体" panose="02010600030101010101" pitchFamily="2" charset="-122"/>
              </a:defRPr>
            </a:lvl2pPr>
            <a:lvl3pPr marL="1143000" indent="-228600">
              <a:spcBef>
                <a:spcPct val="20000"/>
              </a:spcBef>
              <a:buClr>
                <a:srgbClr val="E0752F"/>
              </a:buClr>
              <a:buSzPct val="60000"/>
              <a:buFont typeface="Wingdings" panose="05000000000000000000" pitchFamily="2" charset="2"/>
              <a:buChar char=""/>
              <a:defRPr sz="2400">
                <a:solidFill>
                  <a:schemeClr val="tx1"/>
                </a:solidFill>
                <a:latin typeface="Century Schoolbook" panose="02040604050505020304" pitchFamily="18" charset="0"/>
                <a:ea typeface="宋体" panose="02010600030101010101" pitchFamily="2" charset="-122"/>
              </a:defRPr>
            </a:lvl3pPr>
            <a:lvl4pPr marL="1600200" indent="-228600">
              <a:spcBef>
                <a:spcPct val="20000"/>
              </a:spcBef>
              <a:buClr>
                <a:srgbClr val="FEC3AE"/>
              </a:buClr>
              <a:buSzPct val="60000"/>
              <a:buFont typeface="Wingdings" panose="05000000000000000000" pitchFamily="2" charset="2"/>
              <a:buChar char=""/>
              <a:defRPr sz="2000">
                <a:solidFill>
                  <a:schemeClr val="tx1"/>
                </a:solidFill>
                <a:latin typeface="Century Schoolbook" panose="02040604050505020304" pitchFamily="18" charset="0"/>
                <a:ea typeface="宋体" panose="02010600030101010101" pitchFamily="2" charset="-122"/>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9pPr>
          </a:lstStyle>
          <a:p>
            <a:pPr eaLnBrk="1" hangingPunct="1">
              <a:spcBef>
                <a:spcPct val="50000"/>
              </a:spcBef>
              <a:buClrTx/>
              <a:buSzTx/>
              <a:buFontTx/>
              <a:buNone/>
            </a:pPr>
            <a:r>
              <a:rPr kumimoji="1" lang="zh-CN" altLang="en-US" sz="2800" b="1">
                <a:latin typeface="Times New Roman" panose="02020603050405020304" pitchFamily="18" charset="0"/>
                <a:ea typeface="华文中宋" panose="02010600040101010101" pitchFamily="2" charset="-122"/>
              </a:rPr>
              <a:t>哪一种离子积先达到溶度积，哪一种就先沉淀</a:t>
            </a:r>
            <a:r>
              <a:rPr kumimoji="1" lang="en-US" altLang="zh-CN" sz="2800" b="1">
                <a:latin typeface="Times New Roman" panose="02020603050405020304" pitchFamily="18" charset="0"/>
                <a:ea typeface="华文中宋" panose="02010600040101010101" pitchFamily="2" charset="-122"/>
              </a:rPr>
              <a:t>.</a:t>
            </a:r>
          </a:p>
        </p:txBody>
      </p:sp>
      <p:sp>
        <p:nvSpPr>
          <p:cNvPr id="79879" name="灯片编号占位符 8">
            <a:extLst>
              <a:ext uri="{FF2B5EF4-FFF2-40B4-BE49-F238E27FC236}">
                <a16:creationId xmlns:a16="http://schemas.microsoft.com/office/drawing/2014/main" xmlns="" id="{7EE11D53-EBFA-4CCE-B86F-EA2816E3BBEF}"/>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ea typeface="宋体" panose="02010600030101010101" pitchFamily="2" charset="-122"/>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ea typeface="宋体" panose="02010600030101010101" pitchFamily="2" charset="-122"/>
              </a:defRPr>
            </a:lvl2pPr>
            <a:lvl3pPr marL="1143000" indent="-228600">
              <a:spcBef>
                <a:spcPct val="20000"/>
              </a:spcBef>
              <a:buClr>
                <a:srgbClr val="E0752F"/>
              </a:buClr>
              <a:buSzPct val="60000"/>
              <a:buFont typeface="Wingdings" panose="05000000000000000000" pitchFamily="2" charset="2"/>
              <a:buChar char=""/>
              <a:defRPr sz="2400">
                <a:solidFill>
                  <a:schemeClr val="tx1"/>
                </a:solidFill>
                <a:latin typeface="Century Schoolbook" panose="02040604050505020304" pitchFamily="18" charset="0"/>
                <a:ea typeface="宋体" panose="02010600030101010101" pitchFamily="2" charset="-122"/>
              </a:defRPr>
            </a:lvl3pPr>
            <a:lvl4pPr marL="1600200" indent="-228600">
              <a:spcBef>
                <a:spcPct val="20000"/>
              </a:spcBef>
              <a:buClr>
                <a:srgbClr val="FEC3AE"/>
              </a:buClr>
              <a:buSzPct val="60000"/>
              <a:buFont typeface="Wingdings" panose="05000000000000000000" pitchFamily="2" charset="2"/>
              <a:buChar char=""/>
              <a:defRPr sz="2000">
                <a:solidFill>
                  <a:schemeClr val="tx1"/>
                </a:solidFill>
                <a:latin typeface="Century Schoolbook" panose="02040604050505020304" pitchFamily="18" charset="0"/>
                <a:ea typeface="宋体" panose="02010600030101010101" pitchFamily="2" charset="-122"/>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9pPr>
          </a:lstStyle>
          <a:p>
            <a:pPr>
              <a:spcBef>
                <a:spcPct val="0"/>
              </a:spcBef>
              <a:buClrTx/>
              <a:buSzTx/>
              <a:buFontTx/>
              <a:buNone/>
            </a:pPr>
            <a:fld id="{9E1E7E30-F0C2-4CB9-AE8A-A78E675E232C}" type="slidenum">
              <a:rPr lang="en-US" altLang="zh-CN" sz="1400">
                <a:solidFill>
                  <a:srgbClr val="FFFFFF"/>
                </a:solidFill>
                <a:latin typeface="Arial" panose="020B0604020202020204" pitchFamily="34" charset="0"/>
              </a:rPr>
              <a:pPr>
                <a:spcBef>
                  <a:spcPct val="0"/>
                </a:spcBef>
                <a:buClrTx/>
                <a:buSzTx/>
                <a:buFontTx/>
                <a:buNone/>
              </a:pPr>
              <a:t>36</a:t>
            </a:fld>
            <a:endParaRPr lang="en-US" altLang="zh-CN" sz="1400">
              <a:solidFill>
                <a:srgbClr val="FFFFFF"/>
              </a:solidFill>
              <a:latin typeface="Arial" panose="020B0604020202020204" pitchFamily="34" charset="0"/>
            </a:endParaRPr>
          </a:p>
        </p:txBody>
      </p:sp>
    </p:spTree>
  </p:cSld>
  <p:clrMapOvr>
    <a:masterClrMapping/>
  </p:clrMapOvr>
  <p:transition spd="med">
    <p:random/>
    <p:sndAc>
      <p:stSnd>
        <p:snd r:embed="rId2" name="CHIMES.WAV"/>
      </p:stSnd>
    </p:sndAc>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70658"/>
                                        </p:tgtEl>
                                        <p:attrNameLst>
                                          <p:attrName>style.visibility</p:attrName>
                                        </p:attrNameLst>
                                      </p:cBhvr>
                                      <p:to>
                                        <p:strVal val="visible"/>
                                      </p:to>
                                    </p:set>
                                    <p:animEffect transition="in" filter="barn(outVertical)">
                                      <p:cBhvr>
                                        <p:cTn id="7" dur="500"/>
                                        <p:tgtEl>
                                          <p:spTgt spid="7065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70659"/>
                                        </p:tgtEl>
                                        <p:attrNameLst>
                                          <p:attrName>style.visibility</p:attrName>
                                        </p:attrNameLst>
                                      </p:cBhvr>
                                      <p:to>
                                        <p:strVal val="visible"/>
                                      </p:to>
                                    </p:set>
                                    <p:animEffect transition="in" filter="box(in)">
                                      <p:cBhvr>
                                        <p:cTn id="12" dur="500"/>
                                        <p:tgtEl>
                                          <p:spTgt spid="70659"/>
                                        </p:tgtEl>
                                      </p:cBhvr>
                                    </p:animEffect>
                                  </p:childTnLst>
                                </p:cTn>
                              </p:par>
                            </p:childTnLst>
                          </p:cTn>
                        </p:par>
                        <p:par>
                          <p:cTn id="13" fill="hold" nodeType="afterGroup">
                            <p:stCondLst>
                              <p:cond delay="500"/>
                            </p:stCondLst>
                            <p:childTnLst>
                              <p:par>
                                <p:cTn id="14" presetID="3" presetClass="entr" presetSubtype="10" fill="hold" grpId="0" nodeType="afterEffect">
                                  <p:stCondLst>
                                    <p:cond delay="0"/>
                                  </p:stCondLst>
                                  <p:childTnLst>
                                    <p:set>
                                      <p:cBhvr>
                                        <p:cTn id="15" dur="1" fill="hold">
                                          <p:stCondLst>
                                            <p:cond delay="0"/>
                                          </p:stCondLst>
                                        </p:cTn>
                                        <p:tgtEl>
                                          <p:spTgt spid="70660"/>
                                        </p:tgtEl>
                                        <p:attrNameLst>
                                          <p:attrName>style.visibility</p:attrName>
                                        </p:attrNameLst>
                                      </p:cBhvr>
                                      <p:to>
                                        <p:strVal val="visible"/>
                                      </p:to>
                                    </p:set>
                                    <p:animEffect transition="in" filter="blinds(horizontal)">
                                      <p:cBhvr>
                                        <p:cTn id="16" dur="500"/>
                                        <p:tgtEl>
                                          <p:spTgt spid="70660"/>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70661"/>
                                        </p:tgtEl>
                                        <p:attrNameLst>
                                          <p:attrName>style.visibility</p:attrName>
                                        </p:attrNameLst>
                                      </p:cBhvr>
                                      <p:to>
                                        <p:strVal val="visible"/>
                                      </p:to>
                                    </p:set>
                                    <p:animEffect transition="in" filter="blinds(horizontal)">
                                      <p:cBhvr>
                                        <p:cTn id="21" dur="500"/>
                                        <p:tgtEl>
                                          <p:spTgt spid="70661"/>
                                        </p:tgtEl>
                                      </p:cBhvr>
                                    </p:animEffect>
                                  </p:childTnLst>
                                </p:cTn>
                              </p:par>
                            </p:childTnLst>
                          </p:cTn>
                        </p:par>
                        <p:par>
                          <p:cTn id="22" fill="hold" nodeType="afterGroup">
                            <p:stCondLst>
                              <p:cond delay="500"/>
                            </p:stCondLst>
                            <p:childTnLst>
                              <p:par>
                                <p:cTn id="23" presetID="22" presetClass="entr" presetSubtype="8" fill="hold" grpId="0" nodeType="afterEffect">
                                  <p:stCondLst>
                                    <p:cond delay="0"/>
                                  </p:stCondLst>
                                  <p:childTnLst>
                                    <p:set>
                                      <p:cBhvr>
                                        <p:cTn id="24" dur="1" fill="hold">
                                          <p:stCondLst>
                                            <p:cond delay="0"/>
                                          </p:stCondLst>
                                        </p:cTn>
                                        <p:tgtEl>
                                          <p:spTgt spid="70662"/>
                                        </p:tgtEl>
                                        <p:attrNameLst>
                                          <p:attrName>style.visibility</p:attrName>
                                        </p:attrNameLst>
                                      </p:cBhvr>
                                      <p:to>
                                        <p:strVal val="visible"/>
                                      </p:to>
                                    </p:set>
                                    <p:animEffect transition="in" filter="wipe(left)">
                                      <p:cBhvr>
                                        <p:cTn id="25" dur="500"/>
                                        <p:tgtEl>
                                          <p:spTgt spid="706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658" grpId="0" autoUpdateAnimBg="0"/>
      <p:bldP spid="70659" grpId="0" autoUpdateAnimBg="0"/>
      <p:bldP spid="70660" grpId="0" autoUpdateAnimBg="0"/>
      <p:bldP spid="70661" grpId="0" autoUpdateAnimBg="0"/>
      <p:bldP spid="70662" grpId="0"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
          </p:nvPr>
        </p:nvSpPr>
        <p:spPr>
          <a:xfrm>
            <a:off x="457200" y="3789040"/>
            <a:ext cx="7467600" cy="2684912"/>
          </a:xfrm>
        </p:spPr>
        <p:txBody>
          <a:bodyPr/>
          <a:lstStyle/>
          <a:p>
            <a:pPr marL="0" marR="0" indent="0" algn="just">
              <a:lnSpc>
                <a:spcPct val="150000"/>
              </a:lnSpc>
              <a:spcBef>
                <a:spcPts val="0"/>
              </a:spcBef>
              <a:spcAft>
                <a:spcPts val="0"/>
              </a:spcAft>
              <a:buNone/>
            </a:pPr>
            <a:r>
              <a:rPr lang="en-US" altLang="zh-CN" sz="2000" b="1" kern="100" dirty="0">
                <a:effectLst/>
                <a:latin typeface="Times New Roman" panose="02020603050405020304" pitchFamily="18" charset="0"/>
                <a:ea typeface="宋体" panose="02010600030101010101" pitchFamily="2" charset="-122"/>
                <a:cs typeface="Times New Roman" panose="02020603050405020304" pitchFamily="18" charset="0"/>
              </a:rPr>
              <a:t>2</a:t>
            </a:r>
            <a:r>
              <a:rPr lang="zh-CN" altLang="en-US" sz="2000" b="1" kern="100" dirty="0">
                <a:effectLst/>
                <a:latin typeface="宋体" panose="02010600030101010101" pitchFamily="2" charset="-122"/>
                <a:ea typeface="宋体" panose="02010600030101010101" pitchFamily="2" charset="-122"/>
                <a:cs typeface="Times New Roman" panose="02020603050405020304" pitchFamily="18" charset="0"/>
              </a:rPr>
              <a:t>、下列有关溶度积的表述正确的是</a:t>
            </a:r>
            <a:r>
              <a:rPr lang="zh-CN" altLang="en-US" sz="2000" b="1" kern="100" dirty="0">
                <a:effectLst/>
                <a:latin typeface="宋体" panose="02010600030101010101" pitchFamily="2" charset="-122"/>
                <a:ea typeface="宋体" panose="02010600030101010101" pitchFamily="2" charset="-122"/>
              </a:rPr>
              <a:t>（ </a:t>
            </a:r>
            <a:r>
              <a:rPr lang="zh-CN" altLang="en-US" sz="2000" b="1" kern="100" dirty="0">
                <a:effectLst/>
                <a:latin typeface="Times New Roman" panose="02020603050405020304" pitchFamily="18" charset="0"/>
              </a:rPr>
              <a:t>   </a:t>
            </a:r>
            <a:r>
              <a:rPr lang="zh-CN" altLang="en-US" sz="2000" b="1" kern="100" dirty="0">
                <a:effectLst/>
                <a:latin typeface="宋体" panose="02010600030101010101" pitchFamily="2" charset="-122"/>
                <a:ea typeface="宋体" panose="02010600030101010101" pitchFamily="2" charset="-122"/>
              </a:rPr>
              <a:t>） </a:t>
            </a:r>
            <a:r>
              <a:rPr lang="zh-CN" altLang="en-US" sz="2000" b="1" kern="100" dirty="0">
                <a:effectLst/>
                <a:latin typeface="宋体" panose="02010600030101010101" pitchFamily="2" charset="-122"/>
                <a:ea typeface="宋体" panose="02010600030101010101" pitchFamily="2" charset="-122"/>
                <a:cs typeface="Times New Roman" panose="02020603050405020304" pitchFamily="18" charset="0"/>
              </a:rPr>
              <a:t>。</a:t>
            </a:r>
            <a:endParaRPr lang="zh-CN" altLang="en-US" sz="2000" b="1" kern="100" dirty="0">
              <a:effectLst/>
              <a:latin typeface="Times New Roman" panose="02020603050405020304" pitchFamily="18" charset="0"/>
              <a:ea typeface="宋体" panose="02010600030101010101" pitchFamily="2" charset="-122"/>
            </a:endParaRPr>
          </a:p>
          <a:p>
            <a:pPr marL="0" marR="0" indent="0" algn="just">
              <a:lnSpc>
                <a:spcPct val="150000"/>
              </a:lnSpc>
              <a:spcBef>
                <a:spcPts val="0"/>
              </a:spcBef>
              <a:spcAft>
                <a:spcPts val="0"/>
              </a:spcAft>
              <a:buNone/>
            </a:pPr>
            <a:r>
              <a:rPr lang="zh-CN" altLang="en-US" sz="2000" b="1" kern="100" dirty="0">
                <a:effectLst/>
                <a:latin typeface="Times New Roman" panose="02020603050405020304" pitchFamily="18" charset="0"/>
                <a:ea typeface="宋体" panose="02010600030101010101" pitchFamily="2" charset="-122"/>
              </a:rPr>
              <a:t>  </a:t>
            </a:r>
            <a:r>
              <a:rPr lang="en-US" altLang="zh-CN" sz="2000" b="1" kern="100" dirty="0">
                <a:effectLst/>
                <a:latin typeface="Times New Roman" panose="02020603050405020304" pitchFamily="18" charset="0"/>
                <a:ea typeface="宋体" panose="02010600030101010101" pitchFamily="2" charset="-122"/>
              </a:rPr>
              <a:t>A. </a:t>
            </a:r>
            <a:r>
              <a:rPr lang="zh-CN" altLang="en-US" sz="2000" b="1" kern="100" dirty="0">
                <a:effectLst/>
                <a:latin typeface="宋体" panose="02010600030101010101" pitchFamily="2" charset="-122"/>
                <a:ea typeface="宋体" panose="02010600030101010101" pitchFamily="2" charset="-122"/>
                <a:cs typeface="Times New Roman" panose="02020603050405020304" pitchFamily="18" charset="0"/>
              </a:rPr>
              <a:t>难溶电解质的溶度积与温度无关。 </a:t>
            </a:r>
            <a:endParaRPr lang="zh-CN" altLang="en-US" sz="2000" b="1" kern="100" dirty="0">
              <a:effectLst/>
              <a:latin typeface="Times New Roman" panose="02020603050405020304" pitchFamily="18" charset="0"/>
              <a:ea typeface="宋体" panose="02010600030101010101" pitchFamily="2" charset="-122"/>
            </a:endParaRPr>
          </a:p>
          <a:p>
            <a:pPr marL="0" marR="0" indent="0" algn="just">
              <a:lnSpc>
                <a:spcPct val="150000"/>
              </a:lnSpc>
              <a:spcBef>
                <a:spcPts val="0"/>
              </a:spcBef>
              <a:spcAft>
                <a:spcPts val="0"/>
              </a:spcAft>
              <a:buNone/>
            </a:pPr>
            <a:r>
              <a:rPr lang="zh-CN" altLang="en-US" sz="2000" b="1" kern="100" dirty="0">
                <a:effectLst/>
                <a:latin typeface="Times New Roman" panose="02020603050405020304" pitchFamily="18" charset="0"/>
                <a:ea typeface="宋体" panose="02010600030101010101" pitchFamily="2" charset="-122"/>
              </a:rPr>
              <a:t>  </a:t>
            </a:r>
            <a:r>
              <a:rPr lang="en-US" altLang="zh-CN" sz="2000" b="1" kern="100" dirty="0">
                <a:effectLst/>
                <a:latin typeface="Times New Roman" panose="02020603050405020304" pitchFamily="18" charset="0"/>
                <a:ea typeface="宋体" panose="02010600030101010101" pitchFamily="2" charset="-122"/>
              </a:rPr>
              <a:t>B. </a:t>
            </a:r>
            <a:r>
              <a:rPr lang="zh-CN" altLang="en-US" sz="2000" b="1" kern="100" dirty="0">
                <a:effectLst/>
                <a:latin typeface="宋体" panose="02010600030101010101" pitchFamily="2" charset="-122"/>
                <a:ea typeface="宋体" panose="02010600030101010101" pitchFamily="2" charset="-122"/>
                <a:cs typeface="Times New Roman" panose="02020603050405020304" pitchFamily="18" charset="0"/>
              </a:rPr>
              <a:t>两种难溶电解质作比较时，</a:t>
            </a:r>
            <a:r>
              <a:rPr lang="en-US" altLang="zh-CN" sz="2000" b="1" kern="100" dirty="0" err="1">
                <a:effectLst/>
                <a:latin typeface="Times New Roman" panose="02020603050405020304" pitchFamily="18" charset="0"/>
                <a:ea typeface="宋体" panose="02010600030101010101" pitchFamily="2" charset="-122"/>
              </a:rPr>
              <a:t>K</a:t>
            </a:r>
            <a:r>
              <a:rPr lang="en-US" altLang="zh-CN" sz="2000" b="1" kern="100" baseline="-25000" dirty="0" err="1">
                <a:effectLst/>
                <a:latin typeface="Times New Roman" panose="02020603050405020304" pitchFamily="18" charset="0"/>
                <a:ea typeface="宋体" panose="02010600030101010101" pitchFamily="2" charset="-122"/>
              </a:rPr>
              <a:t>sp</a:t>
            </a:r>
            <a:r>
              <a:rPr lang="zh-CN" altLang="en-US" sz="2000" b="1" kern="100" dirty="0">
                <a:effectLst/>
                <a:latin typeface="宋体" panose="02010600030101010101" pitchFamily="2" charset="-122"/>
                <a:ea typeface="宋体" panose="02010600030101010101" pitchFamily="2" charset="-122"/>
                <a:cs typeface="Times New Roman" panose="02020603050405020304" pitchFamily="18" charset="0"/>
              </a:rPr>
              <a:t>大的，溶解度一定大。</a:t>
            </a:r>
            <a:endParaRPr lang="zh-CN" altLang="en-US" sz="2000" b="1" kern="100" dirty="0">
              <a:effectLst/>
              <a:latin typeface="Times New Roman" panose="02020603050405020304" pitchFamily="18" charset="0"/>
              <a:ea typeface="宋体" panose="02010600030101010101" pitchFamily="2" charset="-122"/>
            </a:endParaRPr>
          </a:p>
          <a:p>
            <a:pPr marL="0" marR="0" indent="0" algn="just">
              <a:lnSpc>
                <a:spcPct val="150000"/>
              </a:lnSpc>
              <a:spcBef>
                <a:spcPts val="0"/>
              </a:spcBef>
              <a:spcAft>
                <a:spcPts val="0"/>
              </a:spcAft>
              <a:buNone/>
            </a:pPr>
            <a:r>
              <a:rPr lang="zh-CN" altLang="en-US" sz="2000" b="1" kern="100" dirty="0">
                <a:effectLst/>
                <a:latin typeface="Times New Roman" panose="02020603050405020304" pitchFamily="18" charset="0"/>
                <a:ea typeface="宋体" panose="02010600030101010101" pitchFamily="2" charset="-122"/>
              </a:rPr>
              <a:t>  </a:t>
            </a:r>
            <a:r>
              <a:rPr lang="en-US" altLang="zh-CN" sz="2000" b="1" kern="100" dirty="0">
                <a:effectLst/>
                <a:latin typeface="Times New Roman" panose="02020603050405020304" pitchFamily="18" charset="0"/>
                <a:ea typeface="宋体" panose="02010600030101010101" pitchFamily="2" charset="-122"/>
              </a:rPr>
              <a:t>C. </a:t>
            </a:r>
            <a:r>
              <a:rPr lang="zh-CN" altLang="en-US" sz="2000" b="1" kern="100" dirty="0">
                <a:effectLst/>
                <a:latin typeface="宋体" panose="02010600030101010101" pitchFamily="2" charset="-122"/>
                <a:ea typeface="宋体" panose="02010600030101010101" pitchFamily="2" charset="-122"/>
                <a:cs typeface="Times New Roman" panose="02020603050405020304" pitchFamily="18" charset="0"/>
              </a:rPr>
              <a:t>在一定温度下，向</a:t>
            </a:r>
            <a:r>
              <a:rPr lang="zh-CN" altLang="en-US" sz="2000" b="1" kern="100" dirty="0">
                <a:effectLst/>
                <a:latin typeface="宋体" panose="02010600030101010101" pitchFamily="2" charset="-122"/>
                <a:ea typeface="宋体" panose="02010600030101010101" pitchFamily="2" charset="-122"/>
              </a:rPr>
              <a:t>难溶强电解质</a:t>
            </a:r>
            <a:r>
              <a:rPr lang="zh-CN" altLang="en-US" sz="2000" b="1" kern="100" dirty="0">
                <a:effectLst/>
                <a:latin typeface="宋体" panose="02010600030101010101" pitchFamily="2" charset="-122"/>
                <a:ea typeface="宋体" panose="02010600030101010101" pitchFamily="2" charset="-122"/>
                <a:cs typeface="Times New Roman" panose="02020603050405020304" pitchFamily="18" charset="0"/>
              </a:rPr>
              <a:t>饱和溶液中加水，其溶度积不变。</a:t>
            </a:r>
            <a:endParaRPr lang="zh-CN" altLang="en-US" sz="2000" b="1" kern="100" dirty="0">
              <a:effectLst/>
              <a:latin typeface="Times New Roman" panose="02020603050405020304" pitchFamily="18" charset="0"/>
              <a:ea typeface="宋体" panose="02010600030101010101" pitchFamily="2" charset="-122"/>
            </a:endParaRPr>
          </a:p>
          <a:p>
            <a:pPr marL="0" marR="0" indent="0" algn="just">
              <a:spcBef>
                <a:spcPts val="0"/>
              </a:spcBef>
              <a:spcAft>
                <a:spcPts val="0"/>
              </a:spcAft>
              <a:buNone/>
            </a:pPr>
            <a:r>
              <a:rPr lang="zh-CN" altLang="en-US" sz="2000" b="1" kern="100" dirty="0">
                <a:effectLst/>
                <a:latin typeface="Times New Roman" panose="02020603050405020304" pitchFamily="18" charset="0"/>
                <a:ea typeface="宋体" panose="02010600030101010101" pitchFamily="2" charset="-122"/>
              </a:rPr>
              <a:t> </a:t>
            </a:r>
            <a:r>
              <a:rPr lang="en-US" altLang="zh-CN" sz="2000" b="1" kern="100" dirty="0">
                <a:effectLst/>
                <a:latin typeface="Times New Roman" panose="02020603050405020304" pitchFamily="18" charset="0"/>
                <a:ea typeface="宋体" panose="02010600030101010101" pitchFamily="2" charset="-122"/>
              </a:rPr>
              <a:t>D</a:t>
            </a:r>
            <a:r>
              <a:rPr lang="zh-CN" altLang="en-US" sz="2000" b="1" kern="100" dirty="0">
                <a:effectLst/>
                <a:latin typeface="宋体" panose="02010600030101010101" pitchFamily="2" charset="-122"/>
                <a:ea typeface="宋体" panose="02010600030101010101" pitchFamily="2" charset="-122"/>
                <a:cs typeface="Times New Roman" panose="02020603050405020304" pitchFamily="18" charset="0"/>
              </a:rPr>
              <a:t>．</a:t>
            </a:r>
            <a:r>
              <a:rPr lang="en-US" altLang="zh-CN" sz="2000" b="1" kern="100" dirty="0" err="1">
                <a:effectLst/>
                <a:latin typeface="Times New Roman" panose="02020603050405020304" pitchFamily="18" charset="0"/>
                <a:ea typeface="宋体" panose="02010600030101010101" pitchFamily="2" charset="-122"/>
              </a:rPr>
              <a:t>K</a:t>
            </a:r>
            <a:r>
              <a:rPr lang="en-US" altLang="zh-CN" sz="2000" b="1" kern="100" baseline="-25000" dirty="0" err="1">
                <a:effectLst/>
                <a:latin typeface="Times New Roman" panose="02020603050405020304" pitchFamily="18" charset="0"/>
                <a:ea typeface="宋体" panose="02010600030101010101" pitchFamily="2" charset="-122"/>
              </a:rPr>
              <a:t>sp</a:t>
            </a:r>
            <a:r>
              <a:rPr lang="zh-CN" altLang="en-US" sz="2000" b="1" kern="100" dirty="0">
                <a:effectLst/>
                <a:latin typeface="宋体" panose="02010600030101010101" pitchFamily="2" charset="-122"/>
                <a:ea typeface="宋体" panose="02010600030101010101" pitchFamily="2" charset="-122"/>
                <a:cs typeface="Times New Roman" panose="02020603050405020304" pitchFamily="18" charset="0"/>
              </a:rPr>
              <a:t>与难溶电解质的性质无关。</a:t>
            </a:r>
            <a:endParaRPr lang="zh-CN" altLang="en-US" sz="2000" b="1" kern="100" dirty="0">
              <a:effectLst/>
              <a:latin typeface="Times New Roman" panose="02020603050405020304" pitchFamily="18" charset="0"/>
              <a:ea typeface="宋体" panose="02010600030101010101" pitchFamily="2" charset="-122"/>
            </a:endParaRPr>
          </a:p>
          <a:p>
            <a:endParaRPr lang="zh-CN" altLang="en-US" dirty="0"/>
          </a:p>
        </p:txBody>
      </p:sp>
      <p:sp>
        <p:nvSpPr>
          <p:cNvPr id="4" name="灯片编号占位符 3"/>
          <p:cNvSpPr>
            <a:spLocks noGrp="1"/>
          </p:cNvSpPr>
          <p:nvPr>
            <p:ph type="sldNum" sz="quarter" idx="11"/>
          </p:nvPr>
        </p:nvSpPr>
        <p:spPr/>
        <p:txBody>
          <a:bodyPr/>
          <a:lstStyle/>
          <a:p>
            <a:pPr>
              <a:defRPr/>
            </a:pPr>
            <a:fld id="{94EA8183-2EE2-4B1D-A67A-CEDCA6EBF8E1}" type="slidenum">
              <a:rPr lang="zh-CN" altLang="en-US" smtClean="0"/>
              <a:t>37</a:t>
            </a:fld>
            <a:endParaRPr lang="en-US" altLang="zh-CN"/>
          </a:p>
        </p:txBody>
      </p:sp>
      <p:sp>
        <p:nvSpPr>
          <p:cNvPr id="6" name="文本框 5">
            <a:extLst>
              <a:ext uri="{FF2B5EF4-FFF2-40B4-BE49-F238E27FC236}">
                <a16:creationId xmlns:a16="http://schemas.microsoft.com/office/drawing/2014/main" xmlns="" id="{EBB320CC-3220-498A-BB28-B7E197752161}"/>
              </a:ext>
            </a:extLst>
          </p:cNvPr>
          <p:cNvSpPr txBox="1"/>
          <p:nvPr/>
        </p:nvSpPr>
        <p:spPr>
          <a:xfrm>
            <a:off x="457200" y="1663049"/>
            <a:ext cx="6678488" cy="1880579"/>
          </a:xfrm>
          <a:prstGeom prst="rect">
            <a:avLst/>
          </a:prstGeom>
          <a:noFill/>
        </p:spPr>
        <p:txBody>
          <a:bodyPr wrap="square">
            <a:spAutoFit/>
          </a:bodyPr>
          <a:lstStyle/>
          <a:p>
            <a:pPr marL="0" marR="0" indent="0" algn="just">
              <a:lnSpc>
                <a:spcPct val="150000"/>
              </a:lnSpc>
              <a:spcBef>
                <a:spcPts val="0"/>
              </a:spcBef>
              <a:spcAft>
                <a:spcPts val="0"/>
              </a:spcAft>
              <a:buNone/>
            </a:pPr>
            <a:r>
              <a:rPr lang="en-US" altLang="zh-CN" sz="2000" b="1" kern="100" dirty="0">
                <a:effectLst/>
                <a:latin typeface="Times New Roman" panose="02020603050405020304" pitchFamily="18" charset="0"/>
                <a:ea typeface="宋体" panose="02010600030101010101" pitchFamily="2" charset="-122"/>
                <a:cs typeface="Times New Roman" panose="02020603050405020304" pitchFamily="18" charset="0"/>
              </a:rPr>
              <a:t>1</a:t>
            </a:r>
            <a:r>
              <a:rPr lang="zh-CN" altLang="en-US" sz="2000" b="1" kern="100" dirty="0">
                <a:effectLst/>
                <a:latin typeface="宋体" panose="02010600030101010101" pitchFamily="2" charset="-122"/>
                <a:ea typeface="宋体" panose="02010600030101010101" pitchFamily="2" charset="-122"/>
                <a:cs typeface="Times New Roman" panose="02020603050405020304" pitchFamily="18" charset="0"/>
              </a:rPr>
              <a:t>、向下列物质的溶液中加入少量</a:t>
            </a:r>
            <a:r>
              <a:rPr lang="en-US" altLang="zh-CN" sz="2000" b="1" kern="100" dirty="0">
                <a:effectLst/>
                <a:latin typeface="Times New Roman" panose="02020603050405020304" pitchFamily="18" charset="0"/>
                <a:ea typeface="宋体" panose="02010600030101010101" pitchFamily="2" charset="-122"/>
              </a:rPr>
              <a:t>1 mol/L</a:t>
            </a:r>
            <a:r>
              <a:rPr lang="zh-CN" altLang="en-US" sz="2000" b="1" kern="100" dirty="0">
                <a:effectLst/>
                <a:latin typeface="宋体" panose="02010600030101010101" pitchFamily="2" charset="-122"/>
                <a:ea typeface="宋体" panose="02010600030101010101" pitchFamily="2" charset="-122"/>
                <a:cs typeface="Times New Roman" panose="02020603050405020304" pitchFamily="18" charset="0"/>
              </a:rPr>
              <a:t>盐酸，物质的溶解度明显增大的是</a:t>
            </a:r>
            <a:r>
              <a:rPr lang="zh-CN" altLang="en-US" sz="2000" b="1" kern="100" dirty="0">
                <a:effectLst/>
                <a:latin typeface="宋体" panose="02010600030101010101" pitchFamily="2" charset="-122"/>
                <a:ea typeface="宋体" panose="02010600030101010101" pitchFamily="2" charset="-122"/>
              </a:rPr>
              <a:t>（ </a:t>
            </a:r>
            <a:r>
              <a:rPr lang="zh-CN" altLang="en-US" sz="2000" b="1" kern="100" dirty="0">
                <a:effectLst/>
                <a:latin typeface="Times New Roman" panose="02020603050405020304" pitchFamily="18" charset="0"/>
              </a:rPr>
              <a:t>   </a:t>
            </a:r>
            <a:r>
              <a:rPr lang="zh-CN" altLang="en-US" sz="2000" b="1" kern="100" dirty="0">
                <a:effectLst/>
                <a:latin typeface="宋体" panose="02010600030101010101" pitchFamily="2" charset="-122"/>
                <a:ea typeface="宋体" panose="02010600030101010101" pitchFamily="2" charset="-122"/>
              </a:rPr>
              <a:t>） </a:t>
            </a:r>
            <a:r>
              <a:rPr lang="zh-CN" altLang="en-US" sz="2000" b="1" kern="100" dirty="0">
                <a:effectLst/>
                <a:latin typeface="宋体" panose="02010600030101010101" pitchFamily="2" charset="-122"/>
                <a:ea typeface="宋体" panose="02010600030101010101" pitchFamily="2" charset="-122"/>
                <a:cs typeface="Times New Roman" panose="02020603050405020304" pitchFamily="18" charset="0"/>
              </a:rPr>
              <a:t>。</a:t>
            </a:r>
            <a:endParaRPr lang="zh-CN" altLang="en-US" sz="2000" b="1" kern="100" dirty="0">
              <a:effectLst/>
              <a:latin typeface="Times New Roman" panose="02020603050405020304" pitchFamily="18" charset="0"/>
              <a:ea typeface="宋体" panose="02010600030101010101" pitchFamily="2" charset="-122"/>
            </a:endParaRPr>
          </a:p>
          <a:p>
            <a:pPr marL="0" marR="0" indent="0" algn="just">
              <a:lnSpc>
                <a:spcPct val="150000"/>
              </a:lnSpc>
              <a:spcBef>
                <a:spcPts val="0"/>
              </a:spcBef>
              <a:spcAft>
                <a:spcPts val="0"/>
              </a:spcAft>
              <a:buNone/>
            </a:pPr>
            <a:r>
              <a:rPr lang="en-US" altLang="zh-CN" sz="2000" b="1" kern="100" dirty="0">
                <a:effectLst/>
                <a:latin typeface="Times New Roman" panose="02020603050405020304" pitchFamily="18" charset="0"/>
                <a:ea typeface="宋体" panose="02010600030101010101" pitchFamily="2" charset="-122"/>
              </a:rPr>
              <a:t>   A</a:t>
            </a:r>
            <a:r>
              <a:rPr lang="en-US" altLang="zh-CN" sz="2000" b="1"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zh-CN" altLang="en-US" sz="2000" b="1" kern="100" dirty="0">
                <a:effectLst/>
                <a:latin typeface="Times New Roman" panose="02020603050405020304" pitchFamily="18" charset="0"/>
                <a:ea typeface="宋体" panose="02010600030101010101" pitchFamily="2" charset="-122"/>
              </a:rPr>
              <a:t> </a:t>
            </a:r>
            <a:r>
              <a:rPr lang="en-US" altLang="zh-CN" sz="2000" b="1" kern="100" dirty="0">
                <a:effectLst/>
                <a:latin typeface="Times New Roman" panose="02020603050405020304" pitchFamily="18" charset="0"/>
                <a:ea typeface="宋体" panose="02010600030101010101" pitchFamily="2" charset="-122"/>
              </a:rPr>
              <a:t>AgCl </a:t>
            </a:r>
            <a:r>
              <a:rPr lang="zh-CN" altLang="en-US" sz="2000" b="1" kern="100" dirty="0">
                <a:effectLst/>
                <a:latin typeface="宋体" panose="02010600030101010101" pitchFamily="2" charset="-122"/>
                <a:ea typeface="宋体" panose="02010600030101010101" pitchFamily="2" charset="-122"/>
                <a:cs typeface="Times New Roman" panose="02020603050405020304" pitchFamily="18" charset="0"/>
              </a:rPr>
              <a:t> </a:t>
            </a:r>
            <a:r>
              <a:rPr lang="zh-CN" altLang="en-US" sz="2000" b="1" i="1" kern="100" dirty="0">
                <a:effectLst/>
                <a:latin typeface="宋体" panose="02010600030101010101" pitchFamily="2" charset="-122"/>
                <a:ea typeface="宋体" panose="02010600030101010101" pitchFamily="2" charset="-122"/>
                <a:cs typeface="Times New Roman" panose="02020603050405020304" pitchFamily="18" charset="0"/>
              </a:rPr>
              <a:t>           </a:t>
            </a:r>
            <a:r>
              <a:rPr lang="zh-CN" altLang="en-US" sz="2000" b="1" kern="100" dirty="0">
                <a:effectLst/>
                <a:latin typeface="宋体" panose="02010600030101010101" pitchFamily="2" charset="-122"/>
                <a:ea typeface="宋体" panose="02010600030101010101" pitchFamily="2" charset="-122"/>
                <a:cs typeface="Times New Roman" panose="02020603050405020304" pitchFamily="18" charset="0"/>
              </a:rPr>
              <a:t>          </a:t>
            </a:r>
            <a:r>
              <a:rPr lang="en-US" altLang="zh-CN" sz="2000" b="1" kern="100" dirty="0">
                <a:effectLst/>
                <a:latin typeface="Times New Roman" panose="02020603050405020304" pitchFamily="18" charset="0"/>
                <a:ea typeface="宋体" panose="02010600030101010101" pitchFamily="2" charset="-122"/>
              </a:rPr>
              <a:t>B</a:t>
            </a:r>
            <a:r>
              <a:rPr lang="en-US" altLang="zh-CN" sz="2000" b="1"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zh-CN" altLang="en-US" sz="2000" b="1" kern="100" dirty="0">
                <a:effectLst/>
                <a:latin typeface="Times New Roman" panose="02020603050405020304" pitchFamily="18" charset="0"/>
                <a:ea typeface="宋体" panose="02010600030101010101" pitchFamily="2" charset="-122"/>
              </a:rPr>
              <a:t> </a:t>
            </a:r>
            <a:r>
              <a:rPr lang="en-US" altLang="zh-CN" sz="2000" b="1" kern="100" dirty="0">
                <a:effectLst/>
                <a:latin typeface="Times New Roman" panose="02020603050405020304" pitchFamily="18" charset="0"/>
                <a:ea typeface="宋体" panose="02010600030101010101" pitchFamily="2" charset="-122"/>
              </a:rPr>
              <a:t>PbI</a:t>
            </a:r>
            <a:r>
              <a:rPr lang="en-US" altLang="zh-CN" sz="2000" b="1" kern="100" baseline="-25000" dirty="0">
                <a:effectLst/>
                <a:latin typeface="Times New Roman" panose="02020603050405020304" pitchFamily="18" charset="0"/>
                <a:ea typeface="宋体" panose="02010600030101010101" pitchFamily="2" charset="-122"/>
              </a:rPr>
              <a:t>2</a:t>
            </a:r>
            <a:endParaRPr lang="zh-CN" altLang="en-US" sz="2000" b="1" kern="100" dirty="0">
              <a:effectLst/>
              <a:latin typeface="Times New Roman" panose="02020603050405020304" pitchFamily="18" charset="0"/>
              <a:ea typeface="宋体" panose="02010600030101010101" pitchFamily="2" charset="-122"/>
            </a:endParaRPr>
          </a:p>
          <a:p>
            <a:pPr marL="0" marR="0" indent="0" algn="just">
              <a:lnSpc>
                <a:spcPct val="150000"/>
              </a:lnSpc>
              <a:spcBef>
                <a:spcPts val="0"/>
              </a:spcBef>
              <a:spcAft>
                <a:spcPts val="0"/>
              </a:spcAft>
              <a:buNone/>
            </a:pPr>
            <a:r>
              <a:rPr lang="en-US" altLang="zh-CN" sz="2000" b="1" kern="100" dirty="0">
                <a:effectLst/>
                <a:latin typeface="Times New Roman" panose="02020603050405020304" pitchFamily="18" charset="0"/>
                <a:ea typeface="宋体" panose="02010600030101010101" pitchFamily="2" charset="-122"/>
              </a:rPr>
              <a:t>  C</a:t>
            </a:r>
            <a:r>
              <a:rPr lang="en-US" altLang="zh-CN" sz="2000" b="1" kern="100" dirty="0">
                <a:effectLst/>
                <a:latin typeface="Times New Roman" panose="02020603050405020304" pitchFamily="18" charset="0"/>
                <a:ea typeface="宋体" panose="02010600030101010101" pitchFamily="2" charset="-122"/>
                <a:cs typeface="Times New Roman" panose="02020603050405020304" pitchFamily="18" charset="0"/>
              </a:rPr>
              <a:t>. Ca</a:t>
            </a:r>
            <a:r>
              <a:rPr lang="en-US" altLang="zh-CN" sz="2000" b="1" kern="100" dirty="0">
                <a:effectLst/>
                <a:latin typeface="Times New Roman" panose="02020603050405020304" pitchFamily="18" charset="0"/>
                <a:ea typeface="宋体" panose="02010600030101010101" pitchFamily="2" charset="-122"/>
              </a:rPr>
              <a:t>CO</a:t>
            </a:r>
            <a:r>
              <a:rPr lang="en-US" altLang="zh-CN" sz="2000" b="1" kern="100" baseline="-25000" dirty="0">
                <a:effectLst/>
                <a:latin typeface="Times New Roman" panose="02020603050405020304" pitchFamily="18" charset="0"/>
                <a:ea typeface="宋体" panose="02010600030101010101" pitchFamily="2" charset="-122"/>
              </a:rPr>
              <a:t>3</a:t>
            </a:r>
            <a:r>
              <a:rPr lang="zh-CN" altLang="en-US" sz="2000" b="1" kern="100" dirty="0">
                <a:effectLst/>
                <a:latin typeface="宋体" panose="02010600030101010101" pitchFamily="2" charset="-122"/>
                <a:ea typeface="宋体" panose="02010600030101010101" pitchFamily="2" charset="-122"/>
                <a:cs typeface="Times New Roman" panose="02020603050405020304" pitchFamily="18" charset="0"/>
              </a:rPr>
              <a:t>                     </a:t>
            </a:r>
            <a:r>
              <a:rPr lang="en-US" altLang="zh-CN" sz="2000" b="1" kern="100" dirty="0">
                <a:effectLst/>
                <a:latin typeface="Times New Roman" panose="02020603050405020304" pitchFamily="18" charset="0"/>
                <a:ea typeface="宋体" panose="02010600030101010101" pitchFamily="2" charset="-122"/>
              </a:rPr>
              <a:t>D</a:t>
            </a:r>
            <a:r>
              <a:rPr lang="en-US" altLang="zh-CN" sz="2000" b="1"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zh-CN" altLang="en-US" sz="2000" b="1" kern="100" dirty="0">
                <a:effectLst/>
                <a:latin typeface="Times New Roman" panose="02020603050405020304" pitchFamily="18" charset="0"/>
                <a:ea typeface="宋体" panose="02010600030101010101" pitchFamily="2" charset="-122"/>
              </a:rPr>
              <a:t> </a:t>
            </a:r>
            <a:r>
              <a:rPr lang="en-US" altLang="zh-CN" sz="2000" b="1" kern="100" dirty="0">
                <a:effectLst/>
                <a:latin typeface="Times New Roman" panose="02020603050405020304" pitchFamily="18" charset="0"/>
                <a:ea typeface="宋体" panose="02010600030101010101" pitchFamily="2" charset="-122"/>
                <a:cs typeface="Times New Roman" panose="02020603050405020304" pitchFamily="18" charset="0"/>
              </a:rPr>
              <a:t>C</a:t>
            </a:r>
            <a:r>
              <a:rPr lang="en-US" altLang="zh-CN" sz="2000" b="1" kern="100" dirty="0">
                <a:effectLst/>
                <a:latin typeface="Times New Roman" panose="02020603050405020304" pitchFamily="18" charset="0"/>
                <a:ea typeface="宋体" panose="02010600030101010101" pitchFamily="2" charset="-122"/>
              </a:rPr>
              <a:t>a</a:t>
            </a:r>
            <a:r>
              <a:rPr lang="en-US" altLang="zh-CN" sz="2000" b="1" kern="100" dirty="0">
                <a:effectLst/>
                <a:latin typeface="Times New Roman" panose="02020603050405020304" pitchFamily="18" charset="0"/>
                <a:ea typeface="宋体" panose="02010600030101010101" pitchFamily="2" charset="-122"/>
                <a:cs typeface="Times New Roman" panose="02020603050405020304" pitchFamily="18" charset="0"/>
              </a:rPr>
              <a:t>SO</a:t>
            </a:r>
            <a:r>
              <a:rPr lang="en-US" altLang="zh-CN" sz="2000" b="1" kern="100" baseline="-25000" dirty="0">
                <a:effectLst/>
                <a:latin typeface="Times New Roman" panose="02020603050405020304" pitchFamily="18" charset="0"/>
                <a:ea typeface="宋体" panose="02010600030101010101" pitchFamily="2" charset="-122"/>
                <a:cs typeface="Times New Roman" panose="02020603050405020304" pitchFamily="18" charset="0"/>
              </a:rPr>
              <a:t>4</a:t>
            </a:r>
            <a:endParaRPr lang="zh-CN" altLang="en-US" sz="2000" b="1" kern="100" dirty="0">
              <a:effectLst/>
              <a:latin typeface="Times New Roman" panose="02020603050405020304" pitchFamily="18" charset="0"/>
              <a:ea typeface="宋体" panose="02010600030101010101" pitchFamily="2" charset="-122"/>
            </a:endParaRPr>
          </a:p>
        </p:txBody>
      </p:sp>
      <p:sp>
        <p:nvSpPr>
          <p:cNvPr id="7" name="文本框 6">
            <a:extLst>
              <a:ext uri="{FF2B5EF4-FFF2-40B4-BE49-F238E27FC236}">
                <a16:creationId xmlns:a16="http://schemas.microsoft.com/office/drawing/2014/main" xmlns="" id="{A6E4E330-F4F9-4C10-813F-071A19F5B12D}"/>
              </a:ext>
            </a:extLst>
          </p:cNvPr>
          <p:cNvSpPr txBox="1"/>
          <p:nvPr/>
        </p:nvSpPr>
        <p:spPr>
          <a:xfrm>
            <a:off x="2843808" y="2141673"/>
            <a:ext cx="936104" cy="461665"/>
          </a:xfrm>
          <a:prstGeom prst="rect">
            <a:avLst/>
          </a:prstGeom>
          <a:noFill/>
        </p:spPr>
        <p:txBody>
          <a:bodyPr wrap="square">
            <a:spAutoFit/>
          </a:bodyPr>
          <a:lstStyle/>
          <a:p>
            <a:r>
              <a:rPr lang="en-US" altLang="zh-CN" sz="2400" b="1" kern="100" dirty="0">
                <a:solidFill>
                  <a:srgbClr val="FF0000"/>
                </a:solidFill>
                <a:effectLst/>
                <a:latin typeface="Times New Roman" panose="02020603050405020304" pitchFamily="18" charset="0"/>
                <a:ea typeface="宋体" panose="02010600030101010101" pitchFamily="2" charset="-122"/>
              </a:rPr>
              <a:t>C</a:t>
            </a:r>
            <a:endParaRPr lang="zh-CN" altLang="en-US" dirty="0"/>
          </a:p>
        </p:txBody>
      </p:sp>
      <p:sp>
        <p:nvSpPr>
          <p:cNvPr id="9" name="文本框 8">
            <a:extLst>
              <a:ext uri="{FF2B5EF4-FFF2-40B4-BE49-F238E27FC236}">
                <a16:creationId xmlns:a16="http://schemas.microsoft.com/office/drawing/2014/main" xmlns="" id="{5FD6C06D-0B9D-4178-BB34-475501A3C1EB}"/>
              </a:ext>
            </a:extLst>
          </p:cNvPr>
          <p:cNvSpPr txBox="1"/>
          <p:nvPr/>
        </p:nvSpPr>
        <p:spPr>
          <a:xfrm>
            <a:off x="4716016" y="3855852"/>
            <a:ext cx="4572000" cy="461665"/>
          </a:xfrm>
          <a:prstGeom prst="rect">
            <a:avLst/>
          </a:prstGeom>
          <a:noFill/>
        </p:spPr>
        <p:txBody>
          <a:bodyPr wrap="square">
            <a:spAutoFit/>
          </a:bodyPr>
          <a:lstStyle/>
          <a:p>
            <a:r>
              <a:rPr lang="en-US" altLang="zh-CN" sz="2400" b="1" kern="100" dirty="0">
                <a:solidFill>
                  <a:srgbClr val="FF0000"/>
                </a:solidFill>
                <a:effectLst/>
                <a:latin typeface="Times New Roman" panose="02020603050405020304" pitchFamily="18" charset="0"/>
                <a:ea typeface="宋体" panose="02010600030101010101" pitchFamily="2" charset="-122"/>
              </a:rPr>
              <a:t>C</a:t>
            </a:r>
            <a:endParaRPr lang="zh-CN" altLang="en-US" dirty="0"/>
          </a:p>
        </p:txBody>
      </p:sp>
      <p:sp>
        <p:nvSpPr>
          <p:cNvPr id="5" name="云形 4">
            <a:extLst>
              <a:ext uri="{FF2B5EF4-FFF2-40B4-BE49-F238E27FC236}">
                <a16:creationId xmlns:a16="http://schemas.microsoft.com/office/drawing/2014/main" xmlns="" id="{3D087A43-CFE5-444B-AE59-C45839888FBE}"/>
              </a:ext>
            </a:extLst>
          </p:cNvPr>
          <p:cNvSpPr/>
          <p:nvPr/>
        </p:nvSpPr>
        <p:spPr>
          <a:xfrm>
            <a:off x="6588224" y="414949"/>
            <a:ext cx="1541364" cy="1143000"/>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6" presetClass="entr" presetSubtype="16"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circle(in)">
                                      <p:cBhvr>
                                        <p:cTn id="11" dur="2000"/>
                                        <p:tgtEl>
                                          <p:spTgt spid="3">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6" presetClass="entr" presetSubtype="16" fill="hold" grpId="0"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circle(in)">
                                      <p:cBhvr>
                                        <p:cTn id="16" dur="2000"/>
                                        <p:tgtEl>
                                          <p:spTgt spid="3">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6" presetClass="entr" presetSubtype="16"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circle(in)">
                                      <p:cBhvr>
                                        <p:cTn id="21" dur="2000"/>
                                        <p:tgtEl>
                                          <p:spTgt spid="3">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6" presetClass="entr" presetSubtype="16" fill="hold" grpId="0" nodeType="click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circle(in)">
                                      <p:cBhvr>
                                        <p:cTn id="26" dur="2000"/>
                                        <p:tgtEl>
                                          <p:spTgt spid="3">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6" presetClass="entr" presetSubtype="16"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circle(in)">
                                      <p:cBhvr>
                                        <p:cTn id="31" dur="2000"/>
                                        <p:tgtEl>
                                          <p:spTgt spid="3">
                                            <p:txEl>
                                              <p:pRg st="4" end="4"/>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grpId="0" nodeType="clickEffect">
                                  <p:stCondLst>
                                    <p:cond delay="0"/>
                                  </p:stCondLst>
                                  <p:childTnLst>
                                    <p:set>
                                      <p:cBhvr>
                                        <p:cTn id="35" dur="1" fill="hold">
                                          <p:stCondLst>
                                            <p:cond delay="0"/>
                                          </p:stCondLst>
                                        </p:cTn>
                                        <p:tgtEl>
                                          <p:spTgt spid="9"/>
                                        </p:tgtEl>
                                        <p:attrNameLst>
                                          <p:attrName>style.visibility</p:attrName>
                                        </p:attrNameLst>
                                      </p:cBhvr>
                                      <p:to>
                                        <p:strVal val="visible"/>
                                      </p:to>
                                    </p:set>
                                    <p:anim calcmode="lin" valueType="num">
                                      <p:cBhvr additive="base">
                                        <p:cTn id="36" dur="500" fill="hold"/>
                                        <p:tgtEl>
                                          <p:spTgt spid="9"/>
                                        </p:tgtEl>
                                        <p:attrNameLst>
                                          <p:attrName>ppt_x</p:attrName>
                                        </p:attrNameLst>
                                      </p:cBhvr>
                                      <p:tavLst>
                                        <p:tav tm="0">
                                          <p:val>
                                            <p:strVal val="#ppt_x"/>
                                          </p:val>
                                        </p:tav>
                                        <p:tav tm="100000">
                                          <p:val>
                                            <p:strVal val="#ppt_x"/>
                                          </p:val>
                                        </p:tav>
                                      </p:tavLst>
                                    </p:anim>
                                    <p:anim calcmode="lin" valueType="num">
                                      <p:cBhvr additive="base">
                                        <p:cTn id="37"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p:bldP spid="9"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a:xfrm>
            <a:off x="484178" y="1417638"/>
            <a:ext cx="7467600" cy="2347950"/>
          </a:xfrm>
        </p:spPr>
        <p:txBody>
          <a:bodyPr/>
          <a:lstStyle/>
          <a:p>
            <a:pPr marL="0" marR="0" indent="0" algn="just">
              <a:lnSpc>
                <a:spcPct val="150000"/>
              </a:lnSpc>
              <a:spcBef>
                <a:spcPts val="0"/>
              </a:spcBef>
              <a:spcAft>
                <a:spcPts val="0"/>
              </a:spcAft>
              <a:buNone/>
            </a:pPr>
            <a:r>
              <a:rPr lang="en-US" altLang="zh-CN" sz="2000" b="1" kern="100" dirty="0">
                <a:effectLst/>
                <a:latin typeface="Times New Roman" panose="02020603050405020304" pitchFamily="18" charset="0"/>
                <a:ea typeface="宋体" panose="02010600030101010101" pitchFamily="2" charset="-122"/>
                <a:cs typeface="Times New Roman" panose="02020603050405020304" pitchFamily="18" charset="0"/>
              </a:rPr>
              <a:t>3</a:t>
            </a:r>
            <a:r>
              <a:rPr lang="zh-CN" altLang="en-US" sz="2000" b="1"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zh-CN" altLang="en-US" sz="2000" b="1" kern="100" dirty="0">
                <a:effectLst/>
                <a:latin typeface="宋体" panose="02010600030101010101" pitchFamily="2" charset="-122"/>
                <a:ea typeface="宋体" panose="02010600030101010101" pitchFamily="2" charset="-122"/>
              </a:rPr>
              <a:t>有关</a:t>
            </a:r>
            <a:r>
              <a:rPr lang="en-US" altLang="zh-CN" sz="2000" b="1" kern="100" dirty="0">
                <a:effectLst/>
                <a:latin typeface="Times New Roman" panose="02020603050405020304" pitchFamily="18" charset="0"/>
                <a:ea typeface="宋体" panose="02010600030101010101" pitchFamily="2" charset="-122"/>
              </a:rPr>
              <a:t>AgCl</a:t>
            </a:r>
            <a:r>
              <a:rPr lang="zh-CN" altLang="en-US" sz="2000" b="1" kern="100" dirty="0">
                <a:effectLst/>
                <a:latin typeface="宋体" panose="02010600030101010101" pitchFamily="2" charset="-122"/>
                <a:ea typeface="宋体" panose="02010600030101010101" pitchFamily="2" charset="-122"/>
              </a:rPr>
              <a:t>沉淀溶解平衡的下列叙述中，正确的是（ </a:t>
            </a:r>
            <a:r>
              <a:rPr lang="zh-CN" altLang="en-US" sz="2000" b="1" kern="100" dirty="0">
                <a:effectLst/>
                <a:latin typeface="Times New Roman" panose="02020603050405020304" pitchFamily="18" charset="0"/>
              </a:rPr>
              <a:t>   </a:t>
            </a:r>
            <a:r>
              <a:rPr lang="zh-CN" altLang="en-US" sz="2000" b="1" kern="100" dirty="0">
                <a:effectLst/>
                <a:latin typeface="宋体" panose="02010600030101010101" pitchFamily="2" charset="-122"/>
                <a:ea typeface="宋体" panose="02010600030101010101" pitchFamily="2" charset="-122"/>
              </a:rPr>
              <a:t>）。</a:t>
            </a:r>
            <a:endParaRPr lang="zh-CN" altLang="en-US" sz="2000" b="1" kern="100" dirty="0">
              <a:effectLst/>
              <a:latin typeface="Calibri" panose="020F0502020204030204" pitchFamily="34" charset="0"/>
            </a:endParaRPr>
          </a:p>
          <a:p>
            <a:pPr marL="0" marR="0" indent="0" algn="just">
              <a:lnSpc>
                <a:spcPct val="150000"/>
              </a:lnSpc>
              <a:spcBef>
                <a:spcPts val="0"/>
              </a:spcBef>
              <a:spcAft>
                <a:spcPts val="0"/>
              </a:spcAft>
              <a:buNone/>
            </a:pPr>
            <a:r>
              <a:rPr lang="en-US" altLang="zh-CN" sz="2000" b="1" kern="100" dirty="0">
                <a:effectLst/>
                <a:latin typeface="Times New Roman" panose="02020603050405020304" pitchFamily="18" charset="0"/>
                <a:ea typeface="宋体" panose="02010600030101010101" pitchFamily="2" charset="-122"/>
              </a:rPr>
              <a:t>A. AgCl</a:t>
            </a:r>
            <a:r>
              <a:rPr lang="zh-CN" altLang="en-US" sz="2000" b="1" kern="100" dirty="0">
                <a:effectLst/>
                <a:latin typeface="宋体" panose="02010600030101010101" pitchFamily="2" charset="-122"/>
                <a:ea typeface="宋体" panose="02010600030101010101" pitchFamily="2" charset="-122"/>
              </a:rPr>
              <a:t>沉淀生成和沉淀溶解仍在不断进行，但速率相等</a:t>
            </a:r>
            <a:endParaRPr lang="zh-CN" altLang="en-US" sz="2000" b="1" kern="100" dirty="0">
              <a:effectLst/>
              <a:latin typeface="Calibri" panose="020F0502020204030204" pitchFamily="34" charset="0"/>
            </a:endParaRPr>
          </a:p>
          <a:p>
            <a:pPr marL="0" marR="0" indent="0" algn="just">
              <a:lnSpc>
                <a:spcPct val="150000"/>
              </a:lnSpc>
              <a:spcBef>
                <a:spcPts val="0"/>
              </a:spcBef>
              <a:spcAft>
                <a:spcPts val="0"/>
              </a:spcAft>
              <a:buNone/>
            </a:pPr>
            <a:r>
              <a:rPr lang="en-US" altLang="zh-CN" sz="2000" b="1" kern="100" dirty="0">
                <a:effectLst/>
                <a:latin typeface="Times New Roman" panose="02020603050405020304" pitchFamily="18" charset="0"/>
                <a:ea typeface="宋体" panose="02010600030101010101" pitchFamily="2" charset="-122"/>
              </a:rPr>
              <a:t>B. AgCl</a:t>
            </a:r>
            <a:r>
              <a:rPr lang="zh-CN" altLang="en-US" sz="2000" b="1" kern="100" dirty="0">
                <a:effectLst/>
                <a:latin typeface="宋体" panose="02010600030101010101" pitchFamily="2" charset="-122"/>
                <a:ea typeface="宋体" panose="02010600030101010101" pitchFamily="2" charset="-122"/>
              </a:rPr>
              <a:t>难溶于水，溶液中没有</a:t>
            </a:r>
            <a:r>
              <a:rPr lang="en-US" altLang="zh-CN" sz="2000" b="1" kern="100" dirty="0">
                <a:effectLst/>
                <a:latin typeface="Times New Roman" panose="02020603050405020304" pitchFamily="18" charset="0"/>
                <a:ea typeface="宋体" panose="02010600030101010101" pitchFamily="2" charset="-122"/>
              </a:rPr>
              <a:t>Ag</a:t>
            </a:r>
            <a:r>
              <a:rPr lang="en-US" altLang="zh-CN" sz="2000" b="1" kern="100" baseline="30000" dirty="0">
                <a:effectLst/>
                <a:latin typeface="Times New Roman" panose="02020603050405020304" pitchFamily="18" charset="0"/>
                <a:ea typeface="宋体" panose="02010600030101010101" pitchFamily="2" charset="-122"/>
              </a:rPr>
              <a:t>+</a:t>
            </a:r>
            <a:r>
              <a:rPr lang="zh-CN" altLang="en-US" sz="2000" b="1" kern="100" dirty="0">
                <a:effectLst/>
                <a:latin typeface="宋体" panose="02010600030101010101" pitchFamily="2" charset="-122"/>
                <a:ea typeface="宋体" panose="02010600030101010101" pitchFamily="2" charset="-122"/>
              </a:rPr>
              <a:t>和</a:t>
            </a:r>
            <a:r>
              <a:rPr lang="en-US" altLang="zh-CN" sz="2000" b="1" kern="100" dirty="0">
                <a:effectLst/>
                <a:latin typeface="Times New Roman" panose="02020603050405020304" pitchFamily="18" charset="0"/>
                <a:ea typeface="宋体" panose="02010600030101010101" pitchFamily="2" charset="-122"/>
              </a:rPr>
              <a:t>Cl</a:t>
            </a:r>
            <a:r>
              <a:rPr lang="en-US" altLang="zh-CN" sz="2000" b="1" kern="100" baseline="30000" dirty="0">
                <a:effectLst/>
                <a:latin typeface="Times New Roman" panose="02020603050405020304" pitchFamily="18" charset="0"/>
                <a:ea typeface="宋体" panose="02010600030101010101" pitchFamily="2" charset="-122"/>
              </a:rPr>
              <a:t>-</a:t>
            </a:r>
            <a:endParaRPr lang="zh-CN" altLang="en-US" sz="2000" b="1" kern="100" dirty="0">
              <a:effectLst/>
              <a:latin typeface="Calibri" panose="020F0502020204030204" pitchFamily="34" charset="0"/>
            </a:endParaRPr>
          </a:p>
          <a:p>
            <a:pPr marL="0" marR="0" indent="0" algn="just">
              <a:lnSpc>
                <a:spcPct val="150000"/>
              </a:lnSpc>
              <a:spcBef>
                <a:spcPts val="0"/>
              </a:spcBef>
              <a:spcAft>
                <a:spcPts val="0"/>
              </a:spcAft>
              <a:buNone/>
            </a:pPr>
            <a:r>
              <a:rPr lang="en-US" altLang="zh-CN" sz="2000" b="1" kern="100" dirty="0">
                <a:effectLst/>
                <a:latin typeface="Times New Roman" panose="02020603050405020304" pitchFamily="18" charset="0"/>
                <a:ea typeface="宋体" panose="02010600030101010101" pitchFamily="2" charset="-122"/>
              </a:rPr>
              <a:t>C. </a:t>
            </a:r>
            <a:r>
              <a:rPr lang="zh-CN" altLang="en-US" sz="2000" b="1" kern="100" dirty="0">
                <a:effectLst/>
                <a:latin typeface="宋体" panose="02010600030101010101" pitchFamily="2" charset="-122"/>
                <a:ea typeface="宋体" panose="02010600030101010101" pitchFamily="2" charset="-122"/>
              </a:rPr>
              <a:t>向</a:t>
            </a:r>
            <a:r>
              <a:rPr lang="en-US" altLang="zh-CN" sz="2000" b="1" kern="100" dirty="0">
                <a:effectLst/>
                <a:latin typeface="Times New Roman" panose="02020603050405020304" pitchFamily="18" charset="0"/>
                <a:ea typeface="宋体" panose="02010600030101010101" pitchFamily="2" charset="-122"/>
              </a:rPr>
              <a:t>AgCl</a:t>
            </a:r>
            <a:r>
              <a:rPr lang="zh-CN" altLang="en-US" sz="2000" b="1" kern="100" dirty="0">
                <a:effectLst/>
                <a:latin typeface="宋体" panose="02010600030101010101" pitchFamily="2" charset="-122"/>
                <a:ea typeface="宋体" panose="02010600030101010101" pitchFamily="2" charset="-122"/>
              </a:rPr>
              <a:t>沉淀中加入</a:t>
            </a:r>
            <a:r>
              <a:rPr lang="en-US" altLang="zh-CN" sz="2000" b="1" kern="100" dirty="0">
                <a:effectLst/>
                <a:latin typeface="Times New Roman" panose="02020603050405020304" pitchFamily="18" charset="0"/>
                <a:ea typeface="宋体" panose="02010600030101010101" pitchFamily="2" charset="-122"/>
              </a:rPr>
              <a:t>NaNO</a:t>
            </a:r>
            <a:r>
              <a:rPr lang="en-US" altLang="zh-CN" sz="2000" b="1" kern="100" baseline="-25000" dirty="0">
                <a:effectLst/>
                <a:latin typeface="Times New Roman" panose="02020603050405020304" pitchFamily="18" charset="0"/>
                <a:ea typeface="宋体" panose="02010600030101010101" pitchFamily="2" charset="-122"/>
              </a:rPr>
              <a:t>3</a:t>
            </a:r>
            <a:r>
              <a:rPr lang="zh-CN" altLang="en-US" sz="2000" b="1" kern="100" dirty="0">
                <a:effectLst/>
                <a:latin typeface="宋体" panose="02010600030101010101" pitchFamily="2" charset="-122"/>
                <a:ea typeface="宋体" panose="02010600030101010101" pitchFamily="2" charset="-122"/>
              </a:rPr>
              <a:t>固体，</a:t>
            </a:r>
            <a:r>
              <a:rPr lang="en-US" altLang="zh-CN" sz="2000" b="1" kern="100" dirty="0">
                <a:effectLst/>
                <a:latin typeface="Times New Roman" panose="02020603050405020304" pitchFamily="18" charset="0"/>
                <a:ea typeface="宋体" panose="02010600030101010101" pitchFamily="2" charset="-122"/>
              </a:rPr>
              <a:t>AgCl</a:t>
            </a:r>
            <a:r>
              <a:rPr lang="zh-CN" altLang="en-US" sz="2000" b="1" kern="100" dirty="0">
                <a:effectLst/>
                <a:latin typeface="宋体" panose="02010600030101010101" pitchFamily="2" charset="-122"/>
                <a:ea typeface="宋体" panose="02010600030101010101" pitchFamily="2" charset="-122"/>
              </a:rPr>
              <a:t>沉淀的溶解度不变</a:t>
            </a:r>
            <a:endParaRPr lang="zh-CN" altLang="en-US" sz="2000" b="1" kern="100" dirty="0">
              <a:effectLst/>
              <a:latin typeface="Calibri" panose="020F0502020204030204" pitchFamily="34" charset="0"/>
            </a:endParaRPr>
          </a:p>
          <a:p>
            <a:pPr marL="0" marR="0" indent="0" algn="just">
              <a:lnSpc>
                <a:spcPct val="150000"/>
              </a:lnSpc>
              <a:spcBef>
                <a:spcPts val="0"/>
              </a:spcBef>
              <a:spcAft>
                <a:spcPts val="0"/>
              </a:spcAft>
              <a:buNone/>
            </a:pPr>
            <a:r>
              <a:rPr lang="en-US" altLang="zh-CN" sz="2000" b="1" kern="100" dirty="0">
                <a:effectLst/>
                <a:latin typeface="Times New Roman" panose="02020603050405020304" pitchFamily="18" charset="0"/>
                <a:ea typeface="宋体" panose="02010600030101010101" pitchFamily="2" charset="-122"/>
              </a:rPr>
              <a:t>D. </a:t>
            </a:r>
            <a:r>
              <a:rPr lang="zh-CN" altLang="en-US" sz="2000" b="1" kern="100" dirty="0">
                <a:effectLst/>
                <a:latin typeface="宋体" panose="02010600030101010101" pitchFamily="2" charset="-122"/>
                <a:ea typeface="宋体" panose="02010600030101010101" pitchFamily="2" charset="-122"/>
              </a:rPr>
              <a:t>向</a:t>
            </a:r>
            <a:r>
              <a:rPr lang="en-US" altLang="zh-CN" sz="2000" b="1" kern="100" dirty="0">
                <a:effectLst/>
                <a:latin typeface="Times New Roman" panose="02020603050405020304" pitchFamily="18" charset="0"/>
                <a:ea typeface="宋体" panose="02010600030101010101" pitchFamily="2" charset="-122"/>
              </a:rPr>
              <a:t>AgCl</a:t>
            </a:r>
            <a:r>
              <a:rPr lang="zh-CN" altLang="en-US" sz="2000" b="1" kern="100" dirty="0">
                <a:effectLst/>
                <a:latin typeface="宋体" panose="02010600030101010101" pitchFamily="2" charset="-122"/>
                <a:ea typeface="宋体" panose="02010600030101010101" pitchFamily="2" charset="-122"/>
              </a:rPr>
              <a:t>沉淀中加入</a:t>
            </a:r>
            <a:r>
              <a:rPr lang="en-US" altLang="zh-CN" sz="2000" b="1" kern="100" dirty="0">
                <a:effectLst/>
                <a:latin typeface="Times New Roman" panose="02020603050405020304" pitchFamily="18" charset="0"/>
                <a:ea typeface="宋体" panose="02010600030101010101" pitchFamily="2" charset="-122"/>
              </a:rPr>
              <a:t>NaCl</a:t>
            </a:r>
            <a:r>
              <a:rPr lang="zh-CN" altLang="en-US" sz="2000" b="1" kern="100" dirty="0">
                <a:effectLst/>
                <a:latin typeface="宋体" panose="02010600030101010101" pitchFamily="2" charset="-122"/>
                <a:ea typeface="宋体" panose="02010600030101010101" pitchFamily="2" charset="-122"/>
              </a:rPr>
              <a:t>固体，</a:t>
            </a:r>
            <a:r>
              <a:rPr lang="en-US" altLang="zh-CN" sz="2000" b="1" kern="100" dirty="0">
                <a:effectLst/>
                <a:latin typeface="Times New Roman" panose="02020603050405020304" pitchFamily="18" charset="0"/>
                <a:ea typeface="宋体" panose="02010600030101010101" pitchFamily="2" charset="-122"/>
              </a:rPr>
              <a:t>AgCl</a:t>
            </a:r>
            <a:r>
              <a:rPr lang="zh-CN" altLang="en-US" sz="2000" b="1" kern="100" dirty="0">
                <a:effectLst/>
                <a:latin typeface="宋体" panose="02010600030101010101" pitchFamily="2" charset="-122"/>
                <a:ea typeface="宋体" panose="02010600030101010101" pitchFamily="2" charset="-122"/>
              </a:rPr>
              <a:t>沉淀的溶解度不变</a:t>
            </a:r>
            <a:endParaRPr lang="zh-CN" altLang="en-US" sz="2000" b="1" kern="100" dirty="0">
              <a:effectLst/>
              <a:latin typeface="Calibri" panose="020F0502020204030204" pitchFamily="34" charset="0"/>
            </a:endParaRPr>
          </a:p>
          <a:p>
            <a:endParaRPr lang="zh-CN" altLang="en-US" dirty="0"/>
          </a:p>
        </p:txBody>
      </p:sp>
      <p:sp>
        <p:nvSpPr>
          <p:cNvPr id="4" name="灯片编号占位符 3"/>
          <p:cNvSpPr>
            <a:spLocks noGrp="1"/>
          </p:cNvSpPr>
          <p:nvPr>
            <p:ph type="sldNum" sz="quarter" idx="11"/>
          </p:nvPr>
        </p:nvSpPr>
        <p:spPr/>
        <p:txBody>
          <a:bodyPr/>
          <a:lstStyle/>
          <a:p>
            <a:pPr>
              <a:defRPr/>
            </a:pPr>
            <a:fld id="{94EA8183-2EE2-4B1D-A67A-CEDCA6EBF8E1}" type="slidenum">
              <a:rPr lang="zh-CN" altLang="en-US" smtClean="0"/>
              <a:t>38</a:t>
            </a:fld>
            <a:endParaRPr lang="en-US" altLang="zh-CN"/>
          </a:p>
        </p:txBody>
      </p:sp>
      <p:sp>
        <p:nvSpPr>
          <p:cNvPr id="6" name="文本框 5"/>
          <p:cNvSpPr txBox="1"/>
          <p:nvPr/>
        </p:nvSpPr>
        <p:spPr>
          <a:xfrm>
            <a:off x="518592" y="3906800"/>
            <a:ext cx="7344816" cy="2347950"/>
          </a:xfrm>
          <a:prstGeom prst="rect">
            <a:avLst/>
          </a:prstGeom>
          <a:noFill/>
        </p:spPr>
        <p:txBody>
          <a:bodyPr wrap="square">
            <a:spAutoFit/>
          </a:bodyPr>
          <a:lstStyle/>
          <a:p>
            <a:pPr marL="0" marR="0" indent="0" algn="l">
              <a:lnSpc>
                <a:spcPct val="150000"/>
              </a:lnSpc>
              <a:spcBef>
                <a:spcPts val="0"/>
              </a:spcBef>
              <a:spcAft>
                <a:spcPts val="0"/>
              </a:spcAft>
              <a:buNone/>
            </a:pPr>
            <a:r>
              <a:rPr lang="en-US" altLang="zh-CN" sz="2000" b="1" kern="100" dirty="0">
                <a:effectLst/>
                <a:cs typeface="Times New Roman" panose="02020603050405020304" pitchFamily="18" charset="0"/>
              </a:rPr>
              <a:t>4</a:t>
            </a:r>
            <a:r>
              <a:rPr lang="zh-CN" altLang="en-US" sz="2000" b="1" kern="100" dirty="0">
                <a:effectLst/>
                <a:cs typeface="Times New Roman" panose="02020603050405020304" pitchFamily="18" charset="0"/>
              </a:rPr>
              <a:t>、</a:t>
            </a:r>
            <a:r>
              <a:rPr lang="zh-CN" altLang="en-US" sz="2000" b="1" kern="100" dirty="0">
                <a:effectLst/>
                <a:latin typeface="宋体" panose="02010600030101010101" pitchFamily="2" charset="-122"/>
                <a:ea typeface="宋体" panose="02010600030101010101" pitchFamily="2" charset="-122"/>
              </a:rPr>
              <a:t>下列有关分步沉淀的叙述中正确的是（ </a:t>
            </a:r>
            <a:r>
              <a:rPr lang="zh-CN" altLang="en-US" sz="2000" b="1" kern="100" dirty="0">
                <a:effectLst/>
                <a:latin typeface="Times New Roman" panose="02020603050405020304" pitchFamily="18" charset="0"/>
              </a:rPr>
              <a:t>   </a:t>
            </a:r>
            <a:r>
              <a:rPr lang="zh-CN" altLang="en-US" sz="2000" b="1" kern="100" dirty="0">
                <a:effectLst/>
                <a:latin typeface="宋体" panose="02010600030101010101" pitchFamily="2" charset="-122"/>
                <a:ea typeface="宋体" panose="02010600030101010101" pitchFamily="2" charset="-122"/>
              </a:rPr>
              <a:t>）。</a:t>
            </a:r>
            <a:endParaRPr lang="zh-CN" altLang="en-US" sz="2000" b="1" kern="100" dirty="0">
              <a:effectLst/>
              <a:latin typeface="Calibri" panose="020F0502020204030204" pitchFamily="34" charset="0"/>
            </a:endParaRPr>
          </a:p>
          <a:p>
            <a:pPr marL="0" marR="0" indent="0" algn="just">
              <a:lnSpc>
                <a:spcPct val="150000"/>
              </a:lnSpc>
              <a:spcBef>
                <a:spcPts val="0"/>
              </a:spcBef>
              <a:spcAft>
                <a:spcPts val="0"/>
              </a:spcAft>
              <a:buNone/>
            </a:pPr>
            <a:r>
              <a:rPr lang="en-US" altLang="zh-CN" sz="2000" b="1" kern="100" dirty="0">
                <a:effectLst/>
                <a:latin typeface="Times New Roman" panose="02020603050405020304" pitchFamily="18" charset="0"/>
                <a:ea typeface="宋体" panose="02010600030101010101" pitchFamily="2" charset="-122"/>
              </a:rPr>
              <a:t>A. </a:t>
            </a:r>
            <a:r>
              <a:rPr lang="zh-CN" altLang="en-US" sz="2000" b="1" kern="100" dirty="0">
                <a:effectLst/>
                <a:latin typeface="宋体" panose="02010600030101010101" pitchFamily="2" charset="-122"/>
              </a:rPr>
              <a:t>溶度积小者一定先沉淀出来</a:t>
            </a:r>
            <a:endParaRPr lang="zh-CN" altLang="en-US" sz="2000" b="1" kern="100" dirty="0">
              <a:effectLst/>
              <a:latin typeface="Calibri" panose="020F0502020204030204" pitchFamily="34" charset="0"/>
            </a:endParaRPr>
          </a:p>
          <a:p>
            <a:pPr marL="0" marR="0" indent="0" algn="just">
              <a:lnSpc>
                <a:spcPct val="150000"/>
              </a:lnSpc>
              <a:spcBef>
                <a:spcPts val="0"/>
              </a:spcBef>
              <a:spcAft>
                <a:spcPts val="0"/>
              </a:spcAft>
              <a:buNone/>
            </a:pPr>
            <a:r>
              <a:rPr lang="en-US" altLang="zh-CN" sz="2000" b="1" kern="100" dirty="0">
                <a:solidFill>
                  <a:srgbClr val="000000"/>
                </a:solidFill>
                <a:effectLst/>
                <a:latin typeface="Times New Roman" panose="02020603050405020304" pitchFamily="18" charset="0"/>
                <a:ea typeface="宋体" panose="02010600030101010101" pitchFamily="2" charset="-122"/>
              </a:rPr>
              <a:t>B. </a:t>
            </a:r>
            <a:r>
              <a:rPr lang="zh-CN" altLang="en-US" sz="2000" b="1" kern="100" dirty="0">
                <a:effectLst/>
                <a:latin typeface="宋体" panose="02010600030101010101" pitchFamily="2" charset="-122"/>
                <a:ea typeface="宋体" panose="02010600030101010101" pitchFamily="2" charset="-122"/>
              </a:rPr>
              <a:t>沉淀时所需沉淀剂浓度小者先沉淀出来</a:t>
            </a:r>
            <a:endParaRPr lang="zh-CN" altLang="en-US" sz="2000" b="1" kern="100" dirty="0">
              <a:effectLst/>
              <a:latin typeface="Calibri" panose="020F0502020204030204" pitchFamily="34" charset="0"/>
            </a:endParaRPr>
          </a:p>
          <a:p>
            <a:pPr marL="0" marR="0" indent="0" algn="just">
              <a:lnSpc>
                <a:spcPct val="150000"/>
              </a:lnSpc>
              <a:spcBef>
                <a:spcPts val="0"/>
              </a:spcBef>
              <a:spcAft>
                <a:spcPts val="0"/>
              </a:spcAft>
              <a:buNone/>
            </a:pPr>
            <a:r>
              <a:rPr lang="en-US" altLang="zh-CN" sz="2000" b="1" kern="100" dirty="0">
                <a:effectLst/>
                <a:latin typeface="Times New Roman" panose="02020603050405020304" pitchFamily="18" charset="0"/>
                <a:ea typeface="宋体" panose="02010600030101010101" pitchFamily="2" charset="-122"/>
              </a:rPr>
              <a:t>C. </a:t>
            </a:r>
            <a:r>
              <a:rPr lang="zh-CN" altLang="en-US" sz="2000" b="1" kern="100" dirty="0">
                <a:effectLst/>
                <a:latin typeface="宋体" panose="02010600030101010101" pitchFamily="2" charset="-122"/>
                <a:ea typeface="宋体" panose="02010600030101010101" pitchFamily="2" charset="-122"/>
              </a:rPr>
              <a:t>只要标准溶度积常数不同就可以实现混合离子的分离</a:t>
            </a:r>
            <a:endParaRPr lang="zh-CN" altLang="en-US" sz="2000" b="1" kern="100" dirty="0">
              <a:effectLst/>
              <a:latin typeface="Calibri" panose="020F0502020204030204" pitchFamily="34" charset="0"/>
            </a:endParaRPr>
          </a:p>
          <a:p>
            <a:pPr marL="0" marR="0" indent="0" algn="l">
              <a:lnSpc>
                <a:spcPct val="150000"/>
              </a:lnSpc>
              <a:spcBef>
                <a:spcPts val="0"/>
              </a:spcBef>
              <a:spcAft>
                <a:spcPts val="0"/>
              </a:spcAft>
              <a:buNone/>
            </a:pPr>
            <a:r>
              <a:rPr lang="en-US" altLang="zh-CN" sz="2000" b="1" kern="100" dirty="0">
                <a:effectLst/>
                <a:latin typeface="Times New Roman" panose="02020603050405020304" pitchFamily="18" charset="0"/>
                <a:ea typeface="宋体" panose="02010600030101010101" pitchFamily="2" charset="-122"/>
              </a:rPr>
              <a:t>D. </a:t>
            </a:r>
            <a:r>
              <a:rPr lang="zh-CN" altLang="en-US" sz="2000" b="1" kern="100" dirty="0">
                <a:effectLst/>
                <a:latin typeface="宋体" panose="02010600030101010101" pitchFamily="2" charset="-122"/>
                <a:ea typeface="宋体" panose="02010600030101010101" pitchFamily="2" charset="-122"/>
              </a:rPr>
              <a:t>被沉淀离子浓度大的先沉淀</a:t>
            </a:r>
            <a:endParaRPr lang="zh-CN" altLang="en-US" sz="2000" b="1" kern="100" dirty="0">
              <a:effectLst/>
              <a:latin typeface="Calibri" panose="020F0502020204030204" pitchFamily="34" charset="0"/>
            </a:endParaRPr>
          </a:p>
        </p:txBody>
      </p:sp>
      <p:sp>
        <p:nvSpPr>
          <p:cNvPr id="7" name="文本框 6">
            <a:extLst>
              <a:ext uri="{FF2B5EF4-FFF2-40B4-BE49-F238E27FC236}">
                <a16:creationId xmlns:a16="http://schemas.microsoft.com/office/drawing/2014/main" xmlns="" id="{F5F49455-C276-4A0F-81DC-755399768428}"/>
              </a:ext>
            </a:extLst>
          </p:cNvPr>
          <p:cNvSpPr txBox="1"/>
          <p:nvPr/>
        </p:nvSpPr>
        <p:spPr>
          <a:xfrm>
            <a:off x="6588224" y="1417638"/>
            <a:ext cx="4572000" cy="461665"/>
          </a:xfrm>
          <a:prstGeom prst="rect">
            <a:avLst/>
          </a:prstGeom>
          <a:noFill/>
        </p:spPr>
        <p:txBody>
          <a:bodyPr wrap="square">
            <a:spAutoFit/>
          </a:bodyPr>
          <a:lstStyle/>
          <a:p>
            <a:r>
              <a:rPr lang="en-US" altLang="zh-CN" sz="2400" b="1" kern="100" dirty="0">
                <a:solidFill>
                  <a:srgbClr val="C00000"/>
                </a:solidFill>
                <a:effectLst/>
                <a:latin typeface="Times New Roman" panose="02020603050405020304" pitchFamily="18" charset="0"/>
                <a:ea typeface="宋体" panose="02010600030101010101" pitchFamily="2" charset="-122"/>
              </a:rPr>
              <a:t>A</a:t>
            </a:r>
            <a:endParaRPr lang="zh-CN" altLang="en-US" dirty="0"/>
          </a:p>
        </p:txBody>
      </p:sp>
      <p:sp>
        <p:nvSpPr>
          <p:cNvPr id="9" name="文本框 8">
            <a:extLst>
              <a:ext uri="{FF2B5EF4-FFF2-40B4-BE49-F238E27FC236}">
                <a16:creationId xmlns:a16="http://schemas.microsoft.com/office/drawing/2014/main" xmlns="" id="{8E5791A1-F6E8-4EE7-9326-14B71878E847}"/>
              </a:ext>
            </a:extLst>
          </p:cNvPr>
          <p:cNvSpPr txBox="1"/>
          <p:nvPr/>
        </p:nvSpPr>
        <p:spPr>
          <a:xfrm>
            <a:off x="5339178" y="4005888"/>
            <a:ext cx="5580820" cy="461665"/>
          </a:xfrm>
          <a:prstGeom prst="rect">
            <a:avLst/>
          </a:prstGeom>
          <a:noFill/>
        </p:spPr>
        <p:txBody>
          <a:bodyPr wrap="square">
            <a:spAutoFit/>
          </a:bodyPr>
          <a:lstStyle/>
          <a:p>
            <a:r>
              <a:rPr lang="en-US" altLang="zh-CN" sz="2400" b="1" kern="100" dirty="0">
                <a:solidFill>
                  <a:srgbClr val="C00000"/>
                </a:solidFill>
                <a:effectLst/>
                <a:latin typeface="Times New Roman" panose="02020603050405020304" pitchFamily="18" charset="0"/>
                <a:ea typeface="宋体" panose="02010600030101010101" pitchFamily="2" charset="-122"/>
              </a:rPr>
              <a:t>B</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1000"/>
                                        <p:tgtEl>
                                          <p:spTgt spid="9"/>
                                        </p:tgtEl>
                                      </p:cBhvr>
                                    </p:animEffect>
                                    <p:anim calcmode="lin" valueType="num">
                                      <p:cBhvr>
                                        <p:cTn id="17" dur="1000" fill="hold"/>
                                        <p:tgtEl>
                                          <p:spTgt spid="9"/>
                                        </p:tgtEl>
                                        <p:attrNameLst>
                                          <p:attrName>ppt_x</p:attrName>
                                        </p:attrNameLst>
                                      </p:cBhvr>
                                      <p:tavLst>
                                        <p:tav tm="0">
                                          <p:val>
                                            <p:strVal val="#ppt_x"/>
                                          </p:val>
                                        </p:tav>
                                        <p:tav tm="100000">
                                          <p:val>
                                            <p:strVal val="#ppt_x"/>
                                          </p:val>
                                        </p:tav>
                                      </p:tavLst>
                                    </p:anim>
                                    <p:anim calcmode="lin" valueType="num">
                                      <p:cBhvr>
                                        <p:cTn id="18"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9"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68ABEF6F-1C75-429C-B6F0-F44573601C36}"/>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xmlns="" id="{1AEEB0B1-61F0-4127-80CC-AA3F81811362}"/>
              </a:ext>
            </a:extLst>
          </p:cNvPr>
          <p:cNvSpPr>
            <a:spLocks noGrp="1"/>
          </p:cNvSpPr>
          <p:nvPr>
            <p:ph sz="quarter" idx="1"/>
          </p:nvPr>
        </p:nvSpPr>
        <p:spPr/>
        <p:txBody>
          <a:bodyPr/>
          <a:lstStyle/>
          <a:p>
            <a:pPr marL="0" marR="0" indent="0" algn="just">
              <a:lnSpc>
                <a:spcPct val="200000"/>
              </a:lnSpc>
              <a:spcBef>
                <a:spcPts val="0"/>
              </a:spcBef>
              <a:spcAft>
                <a:spcPts val="0"/>
              </a:spcAft>
              <a:buNone/>
            </a:pPr>
            <a:r>
              <a:rPr lang="en-US" altLang="zh-CN" sz="2000" b="1" kern="100" dirty="0">
                <a:effectLst/>
                <a:latin typeface="宋体" panose="02010600030101010101" pitchFamily="2" charset="-122"/>
                <a:ea typeface="宋体" panose="02010600030101010101" pitchFamily="2" charset="-122"/>
                <a:cs typeface="Times New Roman" panose="02020603050405020304" pitchFamily="18" charset="0"/>
              </a:rPr>
              <a:t>5</a:t>
            </a:r>
            <a:r>
              <a:rPr lang="zh-CN" altLang="en-US" sz="2000" b="1" kern="100" dirty="0">
                <a:effectLst/>
                <a:latin typeface="宋体" panose="02010600030101010101" pitchFamily="2" charset="-122"/>
                <a:ea typeface="宋体" panose="02010600030101010101" pitchFamily="2" charset="-122"/>
                <a:cs typeface="Times New Roman" panose="02020603050405020304" pitchFamily="18" charset="0"/>
              </a:rPr>
              <a:t>、向</a:t>
            </a:r>
            <a:r>
              <a:rPr lang="en-US" altLang="zh-CN" sz="2000" b="1" kern="100" dirty="0">
                <a:effectLst/>
                <a:latin typeface="Times New Roman" panose="02020603050405020304" pitchFamily="18" charset="0"/>
                <a:ea typeface="宋体" panose="02010600030101010101" pitchFamily="2" charset="-122"/>
                <a:cs typeface="Times New Roman" panose="02020603050405020304" pitchFamily="18" charset="0"/>
              </a:rPr>
              <a:t>5mLNaCl</a:t>
            </a:r>
            <a:r>
              <a:rPr lang="zh-CN" altLang="en-US" sz="2000" b="1" kern="100" dirty="0">
                <a:effectLst/>
                <a:latin typeface="宋体" panose="02010600030101010101" pitchFamily="2" charset="-122"/>
                <a:ea typeface="宋体" panose="02010600030101010101" pitchFamily="2" charset="-122"/>
                <a:cs typeface="Times New Roman" panose="02020603050405020304" pitchFamily="18" charset="0"/>
              </a:rPr>
              <a:t>溶液中滴入一滴</a:t>
            </a:r>
            <a:r>
              <a:rPr lang="en-US" altLang="zh-CN" sz="2000" b="1" kern="100" dirty="0">
                <a:effectLst/>
                <a:latin typeface="Times New Roman" panose="02020603050405020304" pitchFamily="18" charset="0"/>
                <a:ea typeface="宋体" panose="02010600030101010101" pitchFamily="2" charset="-122"/>
                <a:cs typeface="Times New Roman" panose="02020603050405020304" pitchFamily="18" charset="0"/>
              </a:rPr>
              <a:t>AgNO</a:t>
            </a:r>
            <a:r>
              <a:rPr lang="en-US" altLang="zh-CN" sz="2000" b="1" kern="100" baseline="-25000" dirty="0">
                <a:effectLst/>
                <a:latin typeface="Times New Roman" panose="02020603050405020304" pitchFamily="18" charset="0"/>
                <a:ea typeface="宋体" panose="02010600030101010101" pitchFamily="2" charset="-122"/>
                <a:cs typeface="Times New Roman" panose="02020603050405020304" pitchFamily="18" charset="0"/>
              </a:rPr>
              <a:t>3</a:t>
            </a:r>
            <a:r>
              <a:rPr lang="zh-CN" altLang="en-US" sz="2000" b="1" kern="100" dirty="0">
                <a:effectLst/>
                <a:latin typeface="宋体" panose="02010600030101010101" pitchFamily="2" charset="-122"/>
                <a:ea typeface="宋体" panose="02010600030101010101" pitchFamily="2" charset="-122"/>
                <a:cs typeface="Times New Roman" panose="02020603050405020304" pitchFamily="18" charset="0"/>
              </a:rPr>
              <a:t>溶液，出现白色沉淀；继续滴加一滴</a:t>
            </a:r>
            <a:r>
              <a:rPr lang="en-US" altLang="zh-CN" sz="2000" b="1" kern="100" dirty="0">
                <a:effectLst/>
                <a:latin typeface="Times New Roman" panose="02020603050405020304" pitchFamily="18" charset="0"/>
                <a:ea typeface="宋体" panose="02010600030101010101" pitchFamily="2" charset="-122"/>
                <a:cs typeface="Times New Roman" panose="02020603050405020304" pitchFamily="18" charset="0"/>
              </a:rPr>
              <a:t>KBr</a:t>
            </a:r>
            <a:r>
              <a:rPr lang="zh-CN" altLang="en-US" sz="2000" b="1" kern="100" dirty="0">
                <a:effectLst/>
                <a:latin typeface="宋体" panose="02010600030101010101" pitchFamily="2" charset="-122"/>
                <a:ea typeface="宋体" panose="02010600030101010101" pitchFamily="2" charset="-122"/>
                <a:cs typeface="Times New Roman" panose="02020603050405020304" pitchFamily="18" charset="0"/>
              </a:rPr>
              <a:t>溶液并振荡，沉淀变为浅黄色；再滴入一滴</a:t>
            </a:r>
            <a:r>
              <a:rPr lang="en-US" altLang="zh-CN" sz="2000" b="1" kern="100" dirty="0">
                <a:effectLst/>
                <a:latin typeface="Times New Roman" panose="02020603050405020304" pitchFamily="18" charset="0"/>
                <a:ea typeface="宋体" panose="02010600030101010101" pitchFamily="2" charset="-122"/>
                <a:cs typeface="Times New Roman" panose="02020603050405020304" pitchFamily="18" charset="0"/>
              </a:rPr>
              <a:t>KI</a:t>
            </a:r>
            <a:r>
              <a:rPr lang="zh-CN" altLang="en-US" sz="2000" b="1" kern="100" dirty="0">
                <a:effectLst/>
                <a:latin typeface="宋体" panose="02010600030101010101" pitchFamily="2" charset="-122"/>
                <a:ea typeface="宋体" panose="02010600030101010101" pitchFamily="2" charset="-122"/>
                <a:cs typeface="Times New Roman" panose="02020603050405020304" pitchFamily="18" charset="0"/>
              </a:rPr>
              <a:t>溶液并振荡，沉淀变为黄色。则三种沉淀的溶解度关系</a:t>
            </a:r>
            <a:r>
              <a:rPr lang="zh-CN" altLang="en-US" sz="2000" b="1" kern="100" dirty="0">
                <a:effectLst/>
                <a:latin typeface="宋体" panose="02010600030101010101" pitchFamily="2" charset="-122"/>
                <a:ea typeface="宋体" panose="02010600030101010101" pitchFamily="2" charset="-122"/>
              </a:rPr>
              <a:t>（ </a:t>
            </a:r>
            <a:r>
              <a:rPr lang="zh-CN" altLang="en-US" sz="2000" b="1" kern="100" dirty="0">
                <a:effectLst/>
                <a:latin typeface="Times New Roman" panose="02020603050405020304" pitchFamily="18" charset="0"/>
              </a:rPr>
              <a:t>   </a:t>
            </a:r>
            <a:r>
              <a:rPr lang="zh-CN" altLang="en-US" sz="2000" b="1" kern="100" dirty="0">
                <a:effectLst/>
                <a:latin typeface="宋体" panose="02010600030101010101" pitchFamily="2" charset="-122"/>
                <a:ea typeface="宋体" panose="02010600030101010101" pitchFamily="2" charset="-122"/>
              </a:rPr>
              <a:t>） </a:t>
            </a:r>
            <a:r>
              <a:rPr lang="zh-CN" altLang="en-US" sz="2000" b="1" kern="100" dirty="0">
                <a:effectLst/>
                <a:latin typeface="宋体" panose="02010600030101010101" pitchFamily="2" charset="-122"/>
                <a:ea typeface="宋体" panose="02010600030101010101" pitchFamily="2" charset="-122"/>
                <a:cs typeface="Times New Roman" panose="02020603050405020304" pitchFamily="18" charset="0"/>
              </a:rPr>
              <a:t>。</a:t>
            </a:r>
            <a:endParaRPr lang="en-US" altLang="zh-CN" sz="2000" b="1" kern="100" dirty="0">
              <a:effectLst/>
              <a:latin typeface="Times New Roman" panose="02020603050405020304" pitchFamily="18" charset="0"/>
              <a:ea typeface="宋体" panose="02010600030101010101" pitchFamily="2" charset="-122"/>
            </a:endParaRPr>
          </a:p>
          <a:p>
            <a:pPr marL="0" marR="0" indent="0" algn="just">
              <a:lnSpc>
                <a:spcPct val="200000"/>
              </a:lnSpc>
              <a:spcBef>
                <a:spcPts val="0"/>
              </a:spcBef>
              <a:spcAft>
                <a:spcPts val="0"/>
              </a:spcAft>
              <a:buNone/>
            </a:pPr>
            <a:r>
              <a:rPr lang="en-US" altLang="zh-CN" sz="2000" b="1" kern="100" dirty="0">
                <a:effectLst/>
                <a:latin typeface="Times New Roman" panose="02020603050405020304" pitchFamily="18" charset="0"/>
                <a:ea typeface="宋体" panose="02010600030101010101" pitchFamily="2" charset="-122"/>
                <a:cs typeface="Times New Roman" panose="02020603050405020304" pitchFamily="18" charset="0"/>
              </a:rPr>
              <a:t>A. </a:t>
            </a:r>
            <a:r>
              <a:rPr lang="en-US" altLang="zh-CN" sz="2000" b="1" i="1" kern="100" dirty="0">
                <a:effectLst/>
                <a:latin typeface="Times New Roman" panose="02020603050405020304" pitchFamily="18" charset="0"/>
                <a:ea typeface="宋体" panose="02010600030101010101" pitchFamily="2" charset="-122"/>
                <a:cs typeface="Times New Roman" panose="02020603050405020304" pitchFamily="18" charset="0"/>
              </a:rPr>
              <a:t>s</a:t>
            </a:r>
            <a:r>
              <a:rPr lang="en-US" altLang="zh-CN" sz="2000" b="1" kern="100" dirty="0">
                <a:effectLst/>
                <a:latin typeface="Times New Roman" panose="02020603050405020304" pitchFamily="18" charset="0"/>
                <a:ea typeface="宋体" panose="02010600030101010101" pitchFamily="2" charset="-122"/>
                <a:cs typeface="Times New Roman" panose="02020603050405020304" pitchFamily="18" charset="0"/>
              </a:rPr>
              <a:t>(AgCl)</a:t>
            </a:r>
            <a:r>
              <a:rPr lang="zh-CN" altLang="en-US" sz="2000" b="1" kern="100" dirty="0">
                <a:effectLst/>
                <a:latin typeface="宋体" panose="02010600030101010101" pitchFamily="2" charset="-122"/>
                <a:ea typeface="宋体" panose="02010600030101010101" pitchFamily="2" charset="-122"/>
                <a:cs typeface="Times New Roman" panose="02020603050405020304" pitchFamily="18" charset="0"/>
              </a:rPr>
              <a:t>＝</a:t>
            </a:r>
            <a:r>
              <a:rPr lang="en-US" altLang="zh-CN" sz="2000" b="1" i="1" kern="100" dirty="0">
                <a:effectLst/>
                <a:latin typeface="Times New Roman" panose="02020603050405020304" pitchFamily="18" charset="0"/>
                <a:ea typeface="宋体" panose="02010600030101010101" pitchFamily="2" charset="-122"/>
                <a:cs typeface="Times New Roman" panose="02020603050405020304" pitchFamily="18" charset="0"/>
              </a:rPr>
              <a:t>s</a:t>
            </a:r>
            <a:r>
              <a:rPr lang="en-US" altLang="zh-CN" sz="2000" b="1"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2000" b="1" kern="100" dirty="0" err="1">
                <a:effectLst/>
                <a:latin typeface="Times New Roman" panose="02020603050405020304" pitchFamily="18" charset="0"/>
                <a:ea typeface="宋体" panose="02010600030101010101" pitchFamily="2" charset="-122"/>
                <a:cs typeface="Times New Roman" panose="02020603050405020304" pitchFamily="18" charset="0"/>
              </a:rPr>
              <a:t>AgBr</a:t>
            </a:r>
            <a:r>
              <a:rPr lang="en-US" altLang="zh-CN" sz="2000" b="1"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zh-CN" altLang="en-US" sz="2000" b="1" kern="100" dirty="0">
                <a:effectLst/>
                <a:latin typeface="宋体" panose="02010600030101010101" pitchFamily="2" charset="-122"/>
                <a:ea typeface="宋体" panose="02010600030101010101" pitchFamily="2" charset="-122"/>
                <a:cs typeface="Times New Roman" panose="02020603050405020304" pitchFamily="18" charset="0"/>
              </a:rPr>
              <a:t>＝</a:t>
            </a:r>
            <a:r>
              <a:rPr lang="en-US" altLang="zh-CN" sz="2000" b="1" i="1" kern="100" dirty="0">
                <a:effectLst/>
                <a:latin typeface="Times New Roman" panose="02020603050405020304" pitchFamily="18" charset="0"/>
                <a:ea typeface="宋体" panose="02010600030101010101" pitchFamily="2" charset="-122"/>
                <a:cs typeface="Times New Roman" panose="02020603050405020304" pitchFamily="18" charset="0"/>
              </a:rPr>
              <a:t>s</a:t>
            </a:r>
            <a:r>
              <a:rPr lang="en-US" altLang="zh-CN" sz="2000" b="1"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2000" b="1" kern="100" dirty="0" err="1">
                <a:effectLst/>
                <a:latin typeface="Times New Roman" panose="02020603050405020304" pitchFamily="18" charset="0"/>
                <a:ea typeface="宋体" panose="02010600030101010101" pitchFamily="2" charset="-122"/>
                <a:cs typeface="Times New Roman" panose="02020603050405020304" pitchFamily="18" charset="0"/>
              </a:rPr>
              <a:t>AgI</a:t>
            </a:r>
            <a:r>
              <a:rPr lang="en-US" altLang="zh-CN" sz="2000" b="1" kern="100" dirty="0">
                <a:effectLst/>
                <a:latin typeface="Times New Roman" panose="02020603050405020304" pitchFamily="18" charset="0"/>
                <a:ea typeface="宋体" panose="02010600030101010101" pitchFamily="2" charset="-122"/>
                <a:cs typeface="Times New Roman" panose="02020603050405020304" pitchFamily="18" charset="0"/>
              </a:rPr>
              <a:t>)         B. </a:t>
            </a:r>
            <a:r>
              <a:rPr lang="en-US" altLang="zh-CN" sz="2000" b="1" i="1" kern="100" dirty="0">
                <a:effectLst/>
                <a:latin typeface="Times New Roman" panose="02020603050405020304" pitchFamily="18" charset="0"/>
                <a:ea typeface="宋体" panose="02010600030101010101" pitchFamily="2" charset="-122"/>
                <a:cs typeface="Times New Roman" panose="02020603050405020304" pitchFamily="18" charset="0"/>
              </a:rPr>
              <a:t>s</a:t>
            </a:r>
            <a:r>
              <a:rPr lang="en-US" altLang="zh-CN" sz="2000" b="1" kern="100" dirty="0">
                <a:effectLst/>
                <a:latin typeface="Times New Roman" panose="02020603050405020304" pitchFamily="18" charset="0"/>
                <a:ea typeface="宋体" panose="02010600030101010101" pitchFamily="2" charset="-122"/>
                <a:cs typeface="Times New Roman" panose="02020603050405020304" pitchFamily="18" charset="0"/>
              </a:rPr>
              <a:t>(AgCl)</a:t>
            </a:r>
            <a:r>
              <a:rPr lang="zh-CN" altLang="en-US" sz="2000" b="1" kern="100" dirty="0">
                <a:effectLst/>
                <a:latin typeface="宋体" panose="02010600030101010101" pitchFamily="2" charset="-122"/>
                <a:ea typeface="宋体" panose="02010600030101010101" pitchFamily="2" charset="-122"/>
                <a:cs typeface="Times New Roman" panose="02020603050405020304" pitchFamily="18" charset="0"/>
              </a:rPr>
              <a:t>＞</a:t>
            </a:r>
            <a:r>
              <a:rPr lang="en-US" altLang="zh-CN" sz="2000" b="1" i="1" kern="100" dirty="0">
                <a:effectLst/>
                <a:latin typeface="Times New Roman" panose="02020603050405020304" pitchFamily="18" charset="0"/>
                <a:ea typeface="宋体" panose="02010600030101010101" pitchFamily="2" charset="-122"/>
                <a:cs typeface="Times New Roman" panose="02020603050405020304" pitchFamily="18" charset="0"/>
              </a:rPr>
              <a:t>s</a:t>
            </a:r>
            <a:r>
              <a:rPr lang="en-US" altLang="zh-CN" sz="2000" b="1"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2000" b="1" kern="100" dirty="0" err="1">
                <a:effectLst/>
                <a:latin typeface="Times New Roman" panose="02020603050405020304" pitchFamily="18" charset="0"/>
                <a:ea typeface="宋体" panose="02010600030101010101" pitchFamily="2" charset="-122"/>
                <a:cs typeface="Times New Roman" panose="02020603050405020304" pitchFamily="18" charset="0"/>
              </a:rPr>
              <a:t>AgBr</a:t>
            </a:r>
            <a:r>
              <a:rPr lang="en-US" altLang="zh-CN" sz="2000" b="1"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zh-CN" altLang="en-US" sz="2000" b="1" kern="100" dirty="0">
                <a:effectLst/>
                <a:latin typeface="宋体" panose="02010600030101010101" pitchFamily="2" charset="-122"/>
                <a:ea typeface="宋体" panose="02010600030101010101" pitchFamily="2" charset="-122"/>
                <a:cs typeface="Times New Roman" panose="02020603050405020304" pitchFamily="18" charset="0"/>
              </a:rPr>
              <a:t>＞</a:t>
            </a:r>
            <a:r>
              <a:rPr lang="en-US" altLang="zh-CN" sz="2000" b="1" i="1" kern="100" dirty="0">
                <a:effectLst/>
                <a:latin typeface="Times New Roman" panose="02020603050405020304" pitchFamily="18" charset="0"/>
                <a:ea typeface="宋体" panose="02010600030101010101" pitchFamily="2" charset="-122"/>
                <a:cs typeface="Times New Roman" panose="02020603050405020304" pitchFamily="18" charset="0"/>
              </a:rPr>
              <a:t>s</a:t>
            </a:r>
            <a:r>
              <a:rPr lang="en-US" altLang="zh-CN" sz="2000" b="1"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2000" b="1" kern="100" dirty="0" err="1">
                <a:effectLst/>
                <a:latin typeface="Times New Roman" panose="02020603050405020304" pitchFamily="18" charset="0"/>
                <a:ea typeface="宋体" panose="02010600030101010101" pitchFamily="2" charset="-122"/>
                <a:cs typeface="Times New Roman" panose="02020603050405020304" pitchFamily="18" charset="0"/>
              </a:rPr>
              <a:t>AgI</a:t>
            </a:r>
            <a:r>
              <a:rPr lang="en-US" altLang="zh-CN" sz="2000" b="1" kern="100" dirty="0">
                <a:effectLst/>
                <a:latin typeface="Times New Roman" panose="02020603050405020304" pitchFamily="18" charset="0"/>
                <a:ea typeface="宋体" panose="02010600030101010101" pitchFamily="2" charset="-122"/>
                <a:cs typeface="Times New Roman" panose="02020603050405020304" pitchFamily="18" charset="0"/>
              </a:rPr>
              <a:t>)</a:t>
            </a:r>
            <a:endParaRPr lang="en-US" altLang="zh-CN" sz="2000" b="1" kern="100" dirty="0">
              <a:effectLst/>
              <a:latin typeface="Times New Roman" panose="02020603050405020304" pitchFamily="18" charset="0"/>
              <a:ea typeface="宋体" panose="02010600030101010101" pitchFamily="2" charset="-122"/>
            </a:endParaRPr>
          </a:p>
          <a:p>
            <a:pPr marL="0" marR="0" indent="0" algn="just">
              <a:lnSpc>
                <a:spcPct val="200000"/>
              </a:lnSpc>
              <a:spcBef>
                <a:spcPts val="0"/>
              </a:spcBef>
              <a:spcAft>
                <a:spcPts val="0"/>
              </a:spcAft>
              <a:buNone/>
            </a:pPr>
            <a:r>
              <a:rPr lang="en-US" altLang="zh-CN" sz="2000" b="1" kern="100" dirty="0">
                <a:effectLst/>
                <a:latin typeface="Times New Roman" panose="02020603050405020304" pitchFamily="18" charset="0"/>
                <a:ea typeface="宋体" panose="02010600030101010101" pitchFamily="2" charset="-122"/>
                <a:cs typeface="Times New Roman" panose="02020603050405020304" pitchFamily="18" charset="0"/>
              </a:rPr>
              <a:t>C. </a:t>
            </a:r>
            <a:r>
              <a:rPr lang="en-US" altLang="zh-CN" sz="2000" b="1" i="1" kern="100" dirty="0">
                <a:effectLst/>
                <a:latin typeface="Times New Roman" panose="02020603050405020304" pitchFamily="18" charset="0"/>
                <a:ea typeface="宋体" panose="02010600030101010101" pitchFamily="2" charset="-122"/>
                <a:cs typeface="Times New Roman" panose="02020603050405020304" pitchFamily="18" charset="0"/>
              </a:rPr>
              <a:t>s</a:t>
            </a:r>
            <a:r>
              <a:rPr lang="en-US" altLang="zh-CN" sz="2000" b="1" kern="100" dirty="0">
                <a:effectLst/>
                <a:latin typeface="Times New Roman" panose="02020603050405020304" pitchFamily="18" charset="0"/>
                <a:ea typeface="宋体" panose="02010600030101010101" pitchFamily="2" charset="-122"/>
                <a:cs typeface="Times New Roman" panose="02020603050405020304" pitchFamily="18" charset="0"/>
              </a:rPr>
              <a:t>(AgCl)</a:t>
            </a:r>
            <a:r>
              <a:rPr lang="zh-CN" altLang="en-US" sz="2000" b="1" kern="100" dirty="0">
                <a:effectLst/>
                <a:latin typeface="宋体" panose="02010600030101010101" pitchFamily="2" charset="-122"/>
                <a:ea typeface="宋体" panose="02010600030101010101" pitchFamily="2" charset="-122"/>
                <a:cs typeface="Times New Roman" panose="02020603050405020304" pitchFamily="18" charset="0"/>
              </a:rPr>
              <a:t>＜</a:t>
            </a:r>
            <a:r>
              <a:rPr lang="en-US" altLang="zh-CN" sz="2000" b="1" i="1" kern="100" dirty="0">
                <a:effectLst/>
                <a:latin typeface="Times New Roman" panose="02020603050405020304" pitchFamily="18" charset="0"/>
                <a:ea typeface="宋体" panose="02010600030101010101" pitchFamily="2" charset="-122"/>
                <a:cs typeface="Times New Roman" panose="02020603050405020304" pitchFamily="18" charset="0"/>
              </a:rPr>
              <a:t>s</a:t>
            </a:r>
            <a:r>
              <a:rPr lang="en-US" altLang="zh-CN" sz="2000" b="1"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2000" b="1" kern="100" dirty="0" err="1">
                <a:effectLst/>
                <a:latin typeface="Times New Roman" panose="02020603050405020304" pitchFamily="18" charset="0"/>
                <a:ea typeface="宋体" panose="02010600030101010101" pitchFamily="2" charset="-122"/>
                <a:cs typeface="Times New Roman" panose="02020603050405020304" pitchFamily="18" charset="0"/>
              </a:rPr>
              <a:t>AgBr</a:t>
            </a:r>
            <a:r>
              <a:rPr lang="en-US" altLang="zh-CN" sz="2000" b="1"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zh-CN" altLang="en-US" sz="2000" b="1" kern="100" dirty="0">
                <a:effectLst/>
                <a:latin typeface="宋体" panose="02010600030101010101" pitchFamily="2" charset="-122"/>
                <a:ea typeface="宋体" panose="02010600030101010101" pitchFamily="2" charset="-122"/>
                <a:cs typeface="Times New Roman" panose="02020603050405020304" pitchFamily="18" charset="0"/>
              </a:rPr>
              <a:t>＜</a:t>
            </a:r>
            <a:r>
              <a:rPr lang="en-US" altLang="zh-CN" sz="2000" b="1" i="1" kern="100" dirty="0">
                <a:effectLst/>
                <a:latin typeface="Times New Roman" panose="02020603050405020304" pitchFamily="18" charset="0"/>
                <a:ea typeface="宋体" panose="02010600030101010101" pitchFamily="2" charset="-122"/>
                <a:cs typeface="Times New Roman" panose="02020603050405020304" pitchFamily="18" charset="0"/>
              </a:rPr>
              <a:t>s</a:t>
            </a:r>
            <a:r>
              <a:rPr lang="en-US" altLang="zh-CN" sz="2000" b="1"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2000" b="1" kern="100" dirty="0" err="1">
                <a:effectLst/>
                <a:latin typeface="Times New Roman" panose="02020603050405020304" pitchFamily="18" charset="0"/>
                <a:ea typeface="宋体" panose="02010600030101010101" pitchFamily="2" charset="-122"/>
                <a:cs typeface="Times New Roman" panose="02020603050405020304" pitchFamily="18" charset="0"/>
              </a:rPr>
              <a:t>AgI</a:t>
            </a:r>
            <a:r>
              <a:rPr lang="en-US" altLang="zh-CN" sz="2000" b="1" kern="100" dirty="0">
                <a:effectLst/>
                <a:latin typeface="Times New Roman" panose="02020603050405020304" pitchFamily="18" charset="0"/>
                <a:ea typeface="宋体" panose="02010600030101010101" pitchFamily="2" charset="-122"/>
                <a:cs typeface="Times New Roman" panose="02020603050405020304" pitchFamily="18" charset="0"/>
              </a:rPr>
              <a:t>)         D. </a:t>
            </a:r>
            <a:r>
              <a:rPr lang="en-US" altLang="zh-CN" sz="2000" b="1" i="1" kern="100" dirty="0">
                <a:effectLst/>
                <a:latin typeface="Times New Roman" panose="02020603050405020304" pitchFamily="18" charset="0"/>
                <a:ea typeface="宋体" panose="02010600030101010101" pitchFamily="2" charset="-122"/>
                <a:cs typeface="Times New Roman" panose="02020603050405020304" pitchFamily="18" charset="0"/>
              </a:rPr>
              <a:t>s</a:t>
            </a:r>
            <a:r>
              <a:rPr lang="en-US" altLang="zh-CN" sz="2000" b="1"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2000" b="1" kern="100" dirty="0" err="1">
                <a:effectLst/>
                <a:latin typeface="Times New Roman" panose="02020603050405020304" pitchFamily="18" charset="0"/>
                <a:ea typeface="宋体" panose="02010600030101010101" pitchFamily="2" charset="-122"/>
                <a:cs typeface="Times New Roman" panose="02020603050405020304" pitchFamily="18" charset="0"/>
              </a:rPr>
              <a:t>AgBr</a:t>
            </a:r>
            <a:r>
              <a:rPr lang="en-US" altLang="zh-CN" sz="2000" b="1"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zh-CN" altLang="en-US" sz="2000" b="1" kern="100" dirty="0">
                <a:effectLst/>
                <a:latin typeface="宋体" panose="02010600030101010101" pitchFamily="2" charset="-122"/>
                <a:ea typeface="宋体" panose="02010600030101010101" pitchFamily="2" charset="-122"/>
                <a:cs typeface="Times New Roman" panose="02020603050405020304" pitchFamily="18" charset="0"/>
              </a:rPr>
              <a:t>＞</a:t>
            </a:r>
            <a:r>
              <a:rPr lang="en-US" altLang="zh-CN" sz="2000" b="1" i="1" kern="100" dirty="0">
                <a:effectLst/>
                <a:latin typeface="Times New Roman" panose="02020603050405020304" pitchFamily="18" charset="0"/>
                <a:ea typeface="宋体" panose="02010600030101010101" pitchFamily="2" charset="-122"/>
                <a:cs typeface="Times New Roman" panose="02020603050405020304" pitchFamily="18" charset="0"/>
              </a:rPr>
              <a:t>s</a:t>
            </a:r>
            <a:r>
              <a:rPr lang="en-US" altLang="zh-CN" sz="2000" b="1" kern="100" dirty="0">
                <a:effectLst/>
                <a:latin typeface="Times New Roman" panose="02020603050405020304" pitchFamily="18" charset="0"/>
                <a:ea typeface="宋体" panose="02010600030101010101" pitchFamily="2" charset="-122"/>
                <a:cs typeface="Times New Roman" panose="02020603050405020304" pitchFamily="18" charset="0"/>
              </a:rPr>
              <a:t>(AgCl)</a:t>
            </a:r>
            <a:r>
              <a:rPr lang="zh-CN" altLang="en-US" sz="2000" b="1" kern="100" dirty="0">
                <a:effectLst/>
                <a:latin typeface="宋体" panose="02010600030101010101" pitchFamily="2" charset="-122"/>
                <a:ea typeface="宋体" panose="02010600030101010101" pitchFamily="2" charset="-122"/>
                <a:cs typeface="Times New Roman" panose="02020603050405020304" pitchFamily="18" charset="0"/>
              </a:rPr>
              <a:t>＞</a:t>
            </a:r>
            <a:r>
              <a:rPr lang="en-US" altLang="zh-CN" sz="2000" b="1" i="1" kern="100" dirty="0">
                <a:effectLst/>
                <a:latin typeface="Times New Roman" panose="02020603050405020304" pitchFamily="18" charset="0"/>
                <a:ea typeface="宋体" panose="02010600030101010101" pitchFamily="2" charset="-122"/>
                <a:cs typeface="Times New Roman" panose="02020603050405020304" pitchFamily="18" charset="0"/>
              </a:rPr>
              <a:t>s</a:t>
            </a:r>
            <a:r>
              <a:rPr lang="en-US" altLang="zh-CN" sz="2000" b="1"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2000" b="1" kern="100" dirty="0" err="1">
                <a:effectLst/>
                <a:latin typeface="Times New Roman" panose="02020603050405020304" pitchFamily="18" charset="0"/>
                <a:ea typeface="宋体" panose="02010600030101010101" pitchFamily="2" charset="-122"/>
                <a:cs typeface="Times New Roman" panose="02020603050405020304" pitchFamily="18" charset="0"/>
              </a:rPr>
              <a:t>AgI</a:t>
            </a:r>
            <a:r>
              <a:rPr lang="en-US" altLang="zh-CN" sz="2000" b="1" kern="100" dirty="0">
                <a:effectLst/>
                <a:latin typeface="Times New Roman" panose="02020603050405020304" pitchFamily="18" charset="0"/>
                <a:ea typeface="宋体" panose="02010600030101010101" pitchFamily="2" charset="-122"/>
                <a:cs typeface="Times New Roman" panose="02020603050405020304" pitchFamily="18" charset="0"/>
              </a:rPr>
              <a:t>)</a:t>
            </a:r>
            <a:endParaRPr lang="en-US" altLang="zh-CN" sz="2000" b="1" kern="100" dirty="0">
              <a:effectLst/>
              <a:latin typeface="Times New Roman" panose="02020603050405020304" pitchFamily="18" charset="0"/>
              <a:ea typeface="宋体" panose="02010600030101010101" pitchFamily="2" charset="-122"/>
            </a:endParaRPr>
          </a:p>
          <a:p>
            <a:endParaRPr lang="zh-CN" altLang="en-US" dirty="0"/>
          </a:p>
        </p:txBody>
      </p:sp>
      <p:sp>
        <p:nvSpPr>
          <p:cNvPr id="4" name="灯片编号占位符 3">
            <a:extLst>
              <a:ext uri="{FF2B5EF4-FFF2-40B4-BE49-F238E27FC236}">
                <a16:creationId xmlns:a16="http://schemas.microsoft.com/office/drawing/2014/main" xmlns="" id="{7E219180-E5ED-44CB-8CA9-648ABA98C696}"/>
              </a:ext>
            </a:extLst>
          </p:cNvPr>
          <p:cNvSpPr>
            <a:spLocks noGrp="1"/>
          </p:cNvSpPr>
          <p:nvPr>
            <p:ph type="sldNum" sz="quarter" idx="11"/>
          </p:nvPr>
        </p:nvSpPr>
        <p:spPr/>
        <p:txBody>
          <a:bodyPr/>
          <a:lstStyle/>
          <a:p>
            <a:pPr>
              <a:defRPr/>
            </a:pPr>
            <a:fld id="{94EA8183-2EE2-4B1D-A67A-CEDCA6EBF8E1}" type="slidenum">
              <a:rPr lang="zh-CN" altLang="en-US" smtClean="0"/>
              <a:t>39</a:t>
            </a:fld>
            <a:endParaRPr lang="en-US" altLang="zh-CN"/>
          </a:p>
        </p:txBody>
      </p:sp>
      <p:sp>
        <p:nvSpPr>
          <p:cNvPr id="6" name="文本框 5">
            <a:extLst>
              <a:ext uri="{FF2B5EF4-FFF2-40B4-BE49-F238E27FC236}">
                <a16:creationId xmlns:a16="http://schemas.microsoft.com/office/drawing/2014/main" xmlns="" id="{478A6649-ACA8-4A08-9F99-1F3EC59E173C}"/>
              </a:ext>
            </a:extLst>
          </p:cNvPr>
          <p:cNvSpPr txBox="1"/>
          <p:nvPr/>
        </p:nvSpPr>
        <p:spPr>
          <a:xfrm>
            <a:off x="6660232" y="2967335"/>
            <a:ext cx="4572000" cy="461665"/>
          </a:xfrm>
          <a:prstGeom prst="rect">
            <a:avLst/>
          </a:prstGeom>
          <a:noFill/>
        </p:spPr>
        <p:txBody>
          <a:bodyPr wrap="square">
            <a:spAutoFit/>
          </a:bodyPr>
          <a:lstStyle/>
          <a:p>
            <a:r>
              <a:rPr lang="en-US" altLang="zh-CN" sz="2400"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B</a:t>
            </a:r>
            <a:endParaRPr lang="zh-CN" altLang="en-US" dirty="0"/>
          </a:p>
        </p:txBody>
      </p:sp>
    </p:spTree>
    <p:extLst>
      <p:ext uri="{BB962C8B-B14F-4D97-AF65-F5344CB8AC3E}">
        <p14:creationId xmlns:p14="http://schemas.microsoft.com/office/powerpoint/2010/main" val="42340187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69" name="灯片编号占位符 8"/>
          <p:cNvSpPr>
            <a:spLocks noGrp="1"/>
          </p:cNvSpPr>
          <p:nvPr>
            <p:ph type="sldNum" sz="quarter" idx="11"/>
          </p:nvPr>
        </p:nvSpPr>
        <p:spPr bwMode="auto">
          <a:noFill/>
          <a:ln>
            <a:miter lim="800000"/>
          </a:ln>
        </p:spPr>
        <p:txBody>
          <a:bodyPr wrap="square" lIns="91440" tIns="45720" rIns="91440" bIns="45720" numCol="1" anchorCtr="0" compatLnSpc="1"/>
          <a:lstStyle/>
          <a:p>
            <a:fld id="{50DE7345-3BD9-4A70-85CD-07A4E0F6E88C}" type="slidenum">
              <a:rPr lang="zh-CN" altLang="en-US" smtClean="0">
                <a:ea typeface="宋体" panose="02010600030101010101" pitchFamily="2" charset="-122"/>
              </a:rPr>
              <a:t>4</a:t>
            </a:fld>
            <a:endParaRPr lang="en-US" altLang="zh-CN">
              <a:ea typeface="宋体" panose="02010600030101010101" pitchFamily="2" charset="-122"/>
            </a:endParaRPr>
          </a:p>
        </p:txBody>
      </p:sp>
      <p:sp>
        <p:nvSpPr>
          <p:cNvPr id="209922" name="Rectangle 2"/>
          <p:cNvSpPr>
            <a:spLocks noGrp="1" noChangeArrowheads="1"/>
          </p:cNvSpPr>
          <p:nvPr>
            <p:ph sz="quarter" idx="1"/>
          </p:nvPr>
        </p:nvSpPr>
        <p:spPr>
          <a:xfrm>
            <a:off x="527051" y="764704"/>
            <a:ext cx="3494087" cy="841375"/>
          </a:xfrm>
        </p:spPr>
        <p:txBody>
          <a:bodyPr/>
          <a:lstStyle/>
          <a:p>
            <a:pPr eaLnBrk="1" hangingPunct="1"/>
            <a:r>
              <a:rPr lang="zh-CN" altLang="en-US" sz="3900" b="1" dirty="0">
                <a:solidFill>
                  <a:srgbClr val="660066"/>
                </a:solidFill>
                <a:latin typeface="楷体_GB2312"/>
                <a:ea typeface="楷体_GB2312"/>
                <a:cs typeface="楷体_GB2312"/>
              </a:rPr>
              <a:t>相互关系</a:t>
            </a:r>
            <a:r>
              <a:rPr lang="en-US" altLang="zh-CN" sz="3900" b="1" dirty="0">
                <a:solidFill>
                  <a:srgbClr val="660066"/>
                </a:solidFill>
                <a:latin typeface="楷体_GB2312"/>
                <a:ea typeface="楷体_GB2312"/>
                <a:cs typeface="楷体_GB2312"/>
              </a:rPr>
              <a:t>:</a:t>
            </a:r>
          </a:p>
          <a:p>
            <a:pPr eaLnBrk="1" hangingPunct="1"/>
            <a:endParaRPr lang="en-US" altLang="zh-CN" sz="3900" b="1" dirty="0">
              <a:solidFill>
                <a:srgbClr val="660066"/>
              </a:solidFill>
              <a:latin typeface="楷体_GB2312"/>
              <a:ea typeface="楷体_GB2312"/>
              <a:cs typeface="楷体_GB2312"/>
            </a:endParaRPr>
          </a:p>
        </p:txBody>
      </p:sp>
      <p:sp>
        <p:nvSpPr>
          <p:cNvPr id="209924" name="Rectangle 4"/>
          <p:cNvSpPr>
            <a:spLocks noChangeArrowheads="1"/>
          </p:cNvSpPr>
          <p:nvPr/>
        </p:nvSpPr>
        <p:spPr bwMode="auto">
          <a:xfrm>
            <a:off x="2555776" y="1759508"/>
            <a:ext cx="2641600" cy="701675"/>
          </a:xfrm>
          <a:prstGeom prst="rect">
            <a:avLst/>
          </a:prstGeom>
          <a:noFill/>
          <a:ln w="9525">
            <a:noFill/>
            <a:miter lim="800000"/>
          </a:ln>
        </p:spPr>
        <p:txBody>
          <a:bodyPr wrap="none">
            <a:spAutoFit/>
          </a:bodyPr>
          <a:lstStyle/>
          <a:p>
            <a:r>
              <a:rPr lang="en-US" altLang="zh-CN" sz="4000" dirty="0"/>
              <a:t> </a:t>
            </a:r>
            <a:r>
              <a:rPr lang="en-US" altLang="zh-CN" sz="4000" i="1" dirty="0" err="1"/>
              <a:t>c</a:t>
            </a:r>
            <a:r>
              <a:rPr lang="en-US" altLang="zh-CN" sz="4000" baseline="-25000" dirty="0" err="1"/>
              <a:t>B</a:t>
            </a:r>
            <a:r>
              <a:rPr lang="en-US" altLang="zh-CN" sz="4000" dirty="0"/>
              <a:t>=</a:t>
            </a:r>
            <a:r>
              <a:rPr lang="en-US" altLang="zh-CN" sz="4000" i="1" dirty="0" err="1"/>
              <a:t>ρ</a:t>
            </a:r>
            <a:r>
              <a:rPr lang="en-US" altLang="zh-CN" sz="4000" i="1" baseline="-25000" dirty="0" err="1"/>
              <a:t>B</a:t>
            </a:r>
            <a:r>
              <a:rPr lang="en-US" altLang="zh-CN" sz="4000" i="1" dirty="0"/>
              <a:t>/</a:t>
            </a:r>
            <a:r>
              <a:rPr lang="en-US" altLang="zh-CN" sz="4000" dirty="0"/>
              <a:t>M</a:t>
            </a:r>
            <a:r>
              <a:rPr lang="en-US" altLang="zh-CN" sz="4000" baseline="-25000" dirty="0"/>
              <a:t>B</a:t>
            </a:r>
          </a:p>
        </p:txBody>
      </p:sp>
      <p:sp>
        <p:nvSpPr>
          <p:cNvPr id="209925" name="Text Box 5"/>
          <p:cNvSpPr txBox="1">
            <a:spLocks noChangeArrowheads="1"/>
          </p:cNvSpPr>
          <p:nvPr/>
        </p:nvSpPr>
        <p:spPr bwMode="auto">
          <a:xfrm>
            <a:off x="1887538" y="3167063"/>
            <a:ext cx="2249487" cy="641350"/>
          </a:xfrm>
          <a:prstGeom prst="rect">
            <a:avLst/>
          </a:prstGeom>
          <a:noFill/>
          <a:ln w="9525">
            <a:noFill/>
            <a:miter lim="800000"/>
          </a:ln>
        </p:spPr>
        <p:txBody>
          <a:bodyPr wrap="none">
            <a:spAutoFit/>
          </a:bodyPr>
          <a:lstStyle/>
          <a:p>
            <a:r>
              <a:rPr lang="zh-CN" altLang="en-US" sz="3600" dirty="0">
                <a:solidFill>
                  <a:srgbClr val="002060"/>
                </a:solidFill>
                <a:latin typeface="楷体_GB2312"/>
                <a:ea typeface="楷体_GB2312"/>
                <a:cs typeface="楷体_GB2312"/>
              </a:rPr>
              <a:t>稀溶液中</a:t>
            </a:r>
            <a:r>
              <a:rPr lang="en-US" altLang="zh-CN" sz="3600" dirty="0">
                <a:solidFill>
                  <a:srgbClr val="002060"/>
                </a:solidFill>
                <a:latin typeface="楷体_GB2312"/>
                <a:ea typeface="楷体_GB2312"/>
                <a:cs typeface="楷体_GB2312"/>
              </a:rPr>
              <a:t>:</a:t>
            </a:r>
          </a:p>
        </p:txBody>
      </p:sp>
      <p:sp>
        <p:nvSpPr>
          <p:cNvPr id="209926" name="Text Box 6"/>
          <p:cNvSpPr txBox="1">
            <a:spLocks noChangeArrowheads="1"/>
          </p:cNvSpPr>
          <p:nvPr/>
        </p:nvSpPr>
        <p:spPr bwMode="auto">
          <a:xfrm>
            <a:off x="4572000" y="3108325"/>
            <a:ext cx="2074863" cy="641350"/>
          </a:xfrm>
          <a:prstGeom prst="rect">
            <a:avLst/>
          </a:prstGeom>
          <a:noFill/>
          <a:ln w="9525">
            <a:noFill/>
            <a:miter lim="800000"/>
          </a:ln>
        </p:spPr>
        <p:txBody>
          <a:bodyPr wrap="none">
            <a:spAutoFit/>
          </a:bodyPr>
          <a:lstStyle/>
          <a:p>
            <a:r>
              <a:rPr lang="en-US" altLang="zh-CN" sz="3600" i="1" dirty="0"/>
              <a:t>x</a:t>
            </a:r>
            <a:r>
              <a:rPr lang="en-US" altLang="zh-CN" sz="3600" baseline="-25000" dirty="0"/>
              <a:t>B</a:t>
            </a:r>
            <a:r>
              <a:rPr lang="en-US" altLang="zh-CN" sz="3600" dirty="0"/>
              <a:t>=</a:t>
            </a:r>
            <a:r>
              <a:rPr lang="en-US" altLang="zh-CN" sz="3600" i="1" dirty="0"/>
              <a:t>b</a:t>
            </a:r>
            <a:r>
              <a:rPr lang="en-US" altLang="zh-CN" sz="3600" baseline="-25000" dirty="0"/>
              <a:t>B</a:t>
            </a:r>
            <a:r>
              <a:rPr lang="en-US" altLang="zh-CN" sz="3600" dirty="0"/>
              <a:t>.M</a:t>
            </a:r>
            <a:r>
              <a:rPr lang="en-US" altLang="zh-CN" sz="3600" baseline="-25000" dirty="0"/>
              <a:t>A</a:t>
            </a:r>
          </a:p>
        </p:txBody>
      </p:sp>
      <p:sp>
        <p:nvSpPr>
          <p:cNvPr id="209927" name="Text Box 7"/>
          <p:cNvSpPr txBox="1">
            <a:spLocks noChangeArrowheads="1"/>
          </p:cNvSpPr>
          <p:nvPr/>
        </p:nvSpPr>
        <p:spPr bwMode="auto">
          <a:xfrm>
            <a:off x="4716463" y="3973513"/>
            <a:ext cx="3384550" cy="701675"/>
          </a:xfrm>
          <a:prstGeom prst="rect">
            <a:avLst/>
          </a:prstGeom>
          <a:noFill/>
          <a:ln w="9525">
            <a:noFill/>
            <a:miter lim="800000"/>
          </a:ln>
        </p:spPr>
        <p:txBody>
          <a:bodyPr>
            <a:spAutoFit/>
          </a:bodyPr>
          <a:lstStyle/>
          <a:p>
            <a:r>
              <a:rPr lang="en-US" altLang="zh-CN" sz="4000" i="1"/>
              <a:t>c</a:t>
            </a:r>
            <a:r>
              <a:rPr lang="en-US" altLang="zh-CN" sz="4000" baseline="-25000"/>
              <a:t>B</a:t>
            </a:r>
            <a:r>
              <a:rPr lang="en-US" altLang="zh-CN" sz="4000"/>
              <a:t>≈</a:t>
            </a:r>
            <a:r>
              <a:rPr lang="en-US" altLang="zh-CN" sz="4000" i="1"/>
              <a:t>b</a:t>
            </a:r>
            <a:r>
              <a:rPr lang="en-US" altLang="zh-CN" sz="4000" baseline="-25000"/>
              <a:t>B   </a:t>
            </a:r>
            <a:r>
              <a:rPr lang="en-US" altLang="zh-CN" sz="4000"/>
              <a:t>(</a:t>
            </a:r>
            <a:r>
              <a:rPr lang="zh-CN" altLang="en-US" sz="4000"/>
              <a:t>数值</a:t>
            </a:r>
            <a:r>
              <a:rPr lang="en-US" altLang="zh-CN" sz="4000"/>
              <a:t>)</a:t>
            </a:r>
          </a:p>
        </p:txBody>
      </p:sp>
      <p:sp>
        <p:nvSpPr>
          <p:cNvPr id="109576" name="灯片编号占位符 7"/>
          <p:cNvSpPr txBox="1">
            <a:spLocks noGrp="1"/>
          </p:cNvSpPr>
          <p:nvPr/>
        </p:nvSpPr>
        <p:spPr bwMode="auto">
          <a:xfrm>
            <a:off x="8129588" y="5734050"/>
            <a:ext cx="609600" cy="520700"/>
          </a:xfrm>
          <a:prstGeom prst="rect">
            <a:avLst/>
          </a:prstGeom>
          <a:noFill/>
          <a:ln w="9525">
            <a:noFill/>
            <a:miter lim="800000"/>
          </a:ln>
        </p:spPr>
        <p:txBody>
          <a:bodyPr anchor="ctr"/>
          <a:lstStyle/>
          <a:p>
            <a:pPr algn="ctr"/>
            <a:fld id="{17BB64AB-61E1-42EF-8E91-5AA3EE4B47D1}" type="slidenum">
              <a:rPr kumimoji="0" lang="zh-CN" altLang="en-US" sz="1400" b="1">
                <a:solidFill>
                  <a:srgbClr val="FFFFFF"/>
                </a:solidFill>
              </a:rPr>
              <a:t>4</a:t>
            </a:fld>
            <a:endParaRPr kumimoji="0" lang="en-US" altLang="zh-CN" sz="1400" b="1">
              <a:solidFill>
                <a:srgbClr val="FFFFFF"/>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09922">
                                            <p:txEl>
                                              <p:pRg st="0" end="0"/>
                                            </p:txEl>
                                          </p:spTgt>
                                        </p:tgtEl>
                                        <p:attrNameLst>
                                          <p:attrName>style.visibility</p:attrName>
                                        </p:attrNameLst>
                                      </p:cBhvr>
                                      <p:to>
                                        <p:strVal val="visible"/>
                                      </p:to>
                                    </p:set>
                                    <p:anim calcmode="lin" valueType="num">
                                      <p:cBhvr additive="base">
                                        <p:cTn id="7" dur="500" fill="hold"/>
                                        <p:tgtEl>
                                          <p:spTgt spid="20992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0992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8" presetClass="entr" presetSubtype="16" fill="hold" grpId="0" nodeType="clickEffect">
                                  <p:stCondLst>
                                    <p:cond delay="0"/>
                                  </p:stCondLst>
                                  <p:childTnLst>
                                    <p:set>
                                      <p:cBhvr>
                                        <p:cTn id="12" dur="1" fill="hold">
                                          <p:stCondLst>
                                            <p:cond delay="0"/>
                                          </p:stCondLst>
                                        </p:cTn>
                                        <p:tgtEl>
                                          <p:spTgt spid="209924"/>
                                        </p:tgtEl>
                                        <p:attrNameLst>
                                          <p:attrName>style.visibility</p:attrName>
                                        </p:attrNameLst>
                                      </p:cBhvr>
                                      <p:to>
                                        <p:strVal val="visible"/>
                                      </p:to>
                                    </p:set>
                                    <p:animEffect transition="in" filter="diamond(in)">
                                      <p:cBhvr>
                                        <p:cTn id="13" dur="2000"/>
                                        <p:tgtEl>
                                          <p:spTgt spid="209924"/>
                                        </p:tgtEl>
                                      </p:cBhvr>
                                    </p:animEffect>
                                  </p:childTnLst>
                                </p:cTn>
                              </p:par>
                            </p:childTnLst>
                          </p:cTn>
                        </p:par>
                      </p:childTnLst>
                    </p:cTn>
                  </p:par>
                  <p:par>
                    <p:cTn id="14" fill="hold">
                      <p:stCondLst>
                        <p:cond delay="indefinite"/>
                      </p:stCondLst>
                      <p:childTnLst>
                        <p:par>
                          <p:cTn id="15" fill="hold">
                            <p:stCondLst>
                              <p:cond delay="0"/>
                            </p:stCondLst>
                            <p:childTnLst>
                              <p:par>
                                <p:cTn id="16" presetID="4" presetClass="entr" presetSubtype="16" fill="hold" grpId="0" nodeType="clickEffect">
                                  <p:stCondLst>
                                    <p:cond delay="0"/>
                                  </p:stCondLst>
                                  <p:childTnLst>
                                    <p:set>
                                      <p:cBhvr>
                                        <p:cTn id="17" dur="1" fill="hold">
                                          <p:stCondLst>
                                            <p:cond delay="0"/>
                                          </p:stCondLst>
                                        </p:cTn>
                                        <p:tgtEl>
                                          <p:spTgt spid="209925"/>
                                        </p:tgtEl>
                                        <p:attrNameLst>
                                          <p:attrName>style.visibility</p:attrName>
                                        </p:attrNameLst>
                                      </p:cBhvr>
                                      <p:to>
                                        <p:strVal val="visible"/>
                                      </p:to>
                                    </p:set>
                                    <p:animEffect transition="in" filter="box(in)">
                                      <p:cBhvr>
                                        <p:cTn id="18" dur="500"/>
                                        <p:tgtEl>
                                          <p:spTgt spid="209925"/>
                                        </p:tgtEl>
                                      </p:cBhvr>
                                    </p:animEffect>
                                  </p:childTnLst>
                                </p:cTn>
                              </p:par>
                            </p:childTnLst>
                          </p:cTn>
                        </p:par>
                      </p:childTnLst>
                    </p:cTn>
                  </p:par>
                  <p:par>
                    <p:cTn id="19" fill="hold">
                      <p:stCondLst>
                        <p:cond delay="indefinite"/>
                      </p:stCondLst>
                      <p:childTnLst>
                        <p:par>
                          <p:cTn id="20" fill="hold">
                            <p:stCondLst>
                              <p:cond delay="0"/>
                            </p:stCondLst>
                            <p:childTnLst>
                              <p:par>
                                <p:cTn id="21" presetID="5" presetClass="entr" presetSubtype="10" fill="hold" grpId="0" nodeType="clickEffect">
                                  <p:stCondLst>
                                    <p:cond delay="0"/>
                                  </p:stCondLst>
                                  <p:childTnLst>
                                    <p:set>
                                      <p:cBhvr>
                                        <p:cTn id="22" dur="1" fill="hold">
                                          <p:stCondLst>
                                            <p:cond delay="0"/>
                                          </p:stCondLst>
                                        </p:cTn>
                                        <p:tgtEl>
                                          <p:spTgt spid="209926"/>
                                        </p:tgtEl>
                                        <p:attrNameLst>
                                          <p:attrName>style.visibility</p:attrName>
                                        </p:attrNameLst>
                                      </p:cBhvr>
                                      <p:to>
                                        <p:strVal val="visible"/>
                                      </p:to>
                                    </p:set>
                                    <p:animEffect transition="in" filter="checkerboard(across)">
                                      <p:cBhvr>
                                        <p:cTn id="23" dur="500"/>
                                        <p:tgtEl>
                                          <p:spTgt spid="209926"/>
                                        </p:tgtEl>
                                      </p:cBhvr>
                                    </p:animEffect>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grpId="0" nodeType="clickEffect">
                                  <p:stCondLst>
                                    <p:cond delay="0"/>
                                  </p:stCondLst>
                                  <p:childTnLst>
                                    <p:set>
                                      <p:cBhvr>
                                        <p:cTn id="27" dur="1" fill="hold">
                                          <p:stCondLst>
                                            <p:cond delay="0"/>
                                          </p:stCondLst>
                                        </p:cTn>
                                        <p:tgtEl>
                                          <p:spTgt spid="209927"/>
                                        </p:tgtEl>
                                        <p:attrNameLst>
                                          <p:attrName>style.visibility</p:attrName>
                                        </p:attrNameLst>
                                      </p:cBhvr>
                                      <p:to>
                                        <p:strVal val="visible"/>
                                      </p:to>
                                    </p:set>
                                    <p:anim calcmode="lin" valueType="num">
                                      <p:cBhvr additive="base">
                                        <p:cTn id="28" dur="500" fill="hold"/>
                                        <p:tgtEl>
                                          <p:spTgt spid="209927"/>
                                        </p:tgtEl>
                                        <p:attrNameLst>
                                          <p:attrName>ppt_x</p:attrName>
                                        </p:attrNameLst>
                                      </p:cBhvr>
                                      <p:tavLst>
                                        <p:tav tm="0">
                                          <p:val>
                                            <p:strVal val="#ppt_x"/>
                                          </p:val>
                                        </p:tav>
                                        <p:tav tm="100000">
                                          <p:val>
                                            <p:strVal val="#ppt_x"/>
                                          </p:val>
                                        </p:tav>
                                      </p:tavLst>
                                    </p:anim>
                                    <p:anim calcmode="lin" valueType="num">
                                      <p:cBhvr additive="base">
                                        <p:cTn id="29" dur="500" fill="hold"/>
                                        <p:tgtEl>
                                          <p:spTgt spid="2099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9922" grpId="0" build="p"/>
      <p:bldP spid="209924" grpId="0"/>
      <p:bldP spid="209925" grpId="0"/>
      <p:bldP spid="209926" grpId="0"/>
      <p:bldP spid="209927"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xmlns="" id="{C01B628E-76B6-4F63-A4D1-DCC6026E919A}"/>
              </a:ext>
            </a:extLst>
          </p:cNvPr>
          <p:cNvSpPr txBox="1">
            <a:spLocks noChangeArrowheads="1"/>
          </p:cNvSpPr>
          <p:nvPr/>
        </p:nvSpPr>
        <p:spPr bwMode="auto">
          <a:xfrm>
            <a:off x="1115616" y="2970064"/>
            <a:ext cx="7344816" cy="3024336"/>
          </a:xfrm>
          <a:prstGeom prst="rect">
            <a:avLst/>
          </a:prstGeom>
          <a:noFill/>
          <a:ln w="9525">
            <a:noFill/>
            <a:miter lim="800000"/>
            <a:headEnd/>
            <a:tailEnd/>
          </a:ln>
        </p:spPr>
        <p:txBody>
          <a:bodyPr/>
          <a:lstStyle/>
          <a:p>
            <a:pPr marL="273050" indent="-273050" eaLnBrk="1" hangingPunct="1">
              <a:lnSpc>
                <a:spcPct val="130000"/>
              </a:lnSpc>
              <a:spcBef>
                <a:spcPct val="50000"/>
              </a:spcBef>
              <a:buClr>
                <a:schemeClr val="accent1"/>
              </a:buClr>
              <a:buSzPct val="70000"/>
              <a:defRPr/>
            </a:pPr>
            <a:r>
              <a:rPr lang="zh-CN" altLang="en-US" sz="2800" b="1" dirty="0">
                <a:latin typeface="+mn-lt"/>
                <a:ea typeface="+mn-ea"/>
              </a:rPr>
              <a:t>（</a:t>
            </a:r>
            <a:r>
              <a:rPr lang="en-US" altLang="zh-CN" sz="2800" b="1" dirty="0">
                <a:latin typeface="+mn-lt"/>
                <a:ea typeface="+mn-ea"/>
              </a:rPr>
              <a:t>1</a:t>
            </a:r>
            <a:r>
              <a:rPr lang="zh-CN" altLang="en-US" sz="2800" b="1" dirty="0">
                <a:latin typeface="+mn-lt"/>
                <a:ea typeface="+mn-ea"/>
              </a:rPr>
              <a:t>）准确度与精密度的关系以及衡量的指标</a:t>
            </a:r>
            <a:endParaRPr lang="en-US" altLang="zh-CN" sz="2800" b="1" dirty="0">
              <a:latin typeface="+mn-lt"/>
              <a:ea typeface="+mn-ea"/>
            </a:endParaRPr>
          </a:p>
          <a:p>
            <a:pPr marL="273050" indent="-273050" eaLnBrk="1" hangingPunct="1">
              <a:lnSpc>
                <a:spcPct val="130000"/>
              </a:lnSpc>
              <a:spcBef>
                <a:spcPct val="50000"/>
              </a:spcBef>
              <a:buClr>
                <a:schemeClr val="accent1"/>
              </a:buClr>
              <a:buSzPct val="70000"/>
              <a:defRPr/>
            </a:pPr>
            <a:r>
              <a:rPr lang="zh-CN" altLang="en-US" sz="2800" b="1" dirty="0">
                <a:latin typeface="+mn-lt"/>
                <a:ea typeface="+mn-ea"/>
              </a:rPr>
              <a:t>（</a:t>
            </a:r>
            <a:r>
              <a:rPr lang="en-US" altLang="zh-CN" sz="2800" b="1" dirty="0">
                <a:latin typeface="+mn-lt"/>
                <a:ea typeface="+mn-ea"/>
              </a:rPr>
              <a:t>2</a:t>
            </a:r>
            <a:r>
              <a:rPr lang="zh-CN" altLang="en-US" sz="2800" b="1" dirty="0">
                <a:latin typeface="+mn-lt"/>
                <a:ea typeface="+mn-ea"/>
              </a:rPr>
              <a:t>）有效数字的运算规则</a:t>
            </a:r>
            <a:endParaRPr lang="en-US" altLang="zh-CN" sz="2800" b="1" dirty="0">
              <a:latin typeface="+mn-lt"/>
              <a:ea typeface="+mn-ea"/>
            </a:endParaRPr>
          </a:p>
          <a:p>
            <a:pPr marL="273050" indent="-273050" eaLnBrk="1" hangingPunct="1">
              <a:lnSpc>
                <a:spcPct val="130000"/>
              </a:lnSpc>
              <a:spcBef>
                <a:spcPct val="50000"/>
              </a:spcBef>
              <a:buClr>
                <a:schemeClr val="accent1"/>
              </a:buClr>
              <a:buSzPct val="70000"/>
              <a:defRPr/>
            </a:pPr>
            <a:r>
              <a:rPr lang="zh-CN" altLang="en-US" sz="2800" b="1" dirty="0">
                <a:latin typeface="+mn-lt"/>
                <a:ea typeface="+mn-ea"/>
              </a:rPr>
              <a:t>（</a:t>
            </a:r>
            <a:r>
              <a:rPr lang="en-US" altLang="zh-CN" sz="2800" b="1" dirty="0">
                <a:latin typeface="+mn-lt"/>
                <a:ea typeface="+mn-ea"/>
              </a:rPr>
              <a:t>3</a:t>
            </a:r>
            <a:r>
              <a:rPr lang="zh-CN" altLang="en-US" sz="2800" b="1" dirty="0">
                <a:latin typeface="+mn-lt"/>
                <a:ea typeface="+mn-ea"/>
              </a:rPr>
              <a:t>）指示剂的选择以及基准物质</a:t>
            </a:r>
            <a:endParaRPr lang="en-US" altLang="zh-CN" sz="2800" b="1" dirty="0">
              <a:latin typeface="+mn-lt"/>
              <a:ea typeface="+mn-ea"/>
            </a:endParaRPr>
          </a:p>
          <a:p>
            <a:pPr marL="273050" indent="-273050" eaLnBrk="1" hangingPunct="1">
              <a:lnSpc>
                <a:spcPct val="130000"/>
              </a:lnSpc>
              <a:spcBef>
                <a:spcPct val="50000"/>
              </a:spcBef>
              <a:buClr>
                <a:schemeClr val="accent1"/>
              </a:buClr>
              <a:buSzPct val="70000"/>
              <a:defRPr/>
            </a:pPr>
            <a:endParaRPr lang="en-US" altLang="zh-CN" sz="3200" b="1" dirty="0">
              <a:latin typeface="+mn-lt"/>
              <a:ea typeface="+mn-ea"/>
            </a:endParaRPr>
          </a:p>
          <a:p>
            <a:pPr marL="273050" indent="-273050" eaLnBrk="1" hangingPunct="1">
              <a:lnSpc>
                <a:spcPct val="130000"/>
              </a:lnSpc>
              <a:spcBef>
                <a:spcPct val="50000"/>
              </a:spcBef>
              <a:buClr>
                <a:schemeClr val="accent1"/>
              </a:buClr>
              <a:buSzPct val="70000"/>
              <a:defRPr/>
            </a:pPr>
            <a:endParaRPr lang="zh-CN" altLang="en-US" sz="3200" b="1" dirty="0">
              <a:latin typeface="+mn-lt"/>
              <a:ea typeface="+mn-ea"/>
            </a:endParaRPr>
          </a:p>
        </p:txBody>
      </p:sp>
      <p:sp>
        <p:nvSpPr>
          <p:cNvPr id="12291" name="Text Box 5">
            <a:extLst>
              <a:ext uri="{FF2B5EF4-FFF2-40B4-BE49-F238E27FC236}">
                <a16:creationId xmlns:a16="http://schemas.microsoft.com/office/drawing/2014/main" xmlns="" id="{56E6A1B3-2176-4286-BD5E-EF885ECC5812}"/>
              </a:ext>
            </a:extLst>
          </p:cNvPr>
          <p:cNvSpPr txBox="1">
            <a:spLocks noChangeArrowheads="1"/>
          </p:cNvSpPr>
          <p:nvPr/>
        </p:nvSpPr>
        <p:spPr bwMode="auto">
          <a:xfrm>
            <a:off x="1475656" y="729409"/>
            <a:ext cx="6069818" cy="779059"/>
          </a:xfrm>
          <a:prstGeom prst="rect">
            <a:avLst/>
          </a:prstGeom>
          <a:solidFill>
            <a:schemeClr val="accent5">
              <a:lumMod val="60000"/>
              <a:lumOff val="40000"/>
            </a:schemeClr>
          </a:solidFill>
          <a:ln>
            <a:noFill/>
          </a:ln>
        </p:spPr>
        <p:txBody>
          <a:bodyPr wrap="square">
            <a:spAutoFit/>
          </a:bodyPr>
          <a:lstStyle>
            <a:lvl1pPr>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ea typeface="宋体" panose="02010600030101010101" pitchFamily="2" charset="-122"/>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ea typeface="宋体" panose="02010600030101010101" pitchFamily="2" charset="-122"/>
              </a:defRPr>
            </a:lvl2pPr>
            <a:lvl3pPr marL="1143000" indent="-228600">
              <a:spcBef>
                <a:spcPct val="20000"/>
              </a:spcBef>
              <a:buClr>
                <a:srgbClr val="E0752F"/>
              </a:buClr>
              <a:buSzPct val="60000"/>
              <a:buFont typeface="Wingdings" panose="05000000000000000000" pitchFamily="2" charset="2"/>
              <a:buChar char=""/>
              <a:defRPr sz="2400">
                <a:solidFill>
                  <a:schemeClr val="tx1"/>
                </a:solidFill>
                <a:latin typeface="Century Schoolbook" panose="02040604050505020304" pitchFamily="18" charset="0"/>
                <a:ea typeface="宋体" panose="02010600030101010101" pitchFamily="2" charset="-122"/>
              </a:defRPr>
            </a:lvl3pPr>
            <a:lvl4pPr marL="1600200" indent="-228600">
              <a:spcBef>
                <a:spcPct val="20000"/>
              </a:spcBef>
              <a:buClr>
                <a:srgbClr val="FEC3AE"/>
              </a:buClr>
              <a:buSzPct val="60000"/>
              <a:buFont typeface="Wingdings" panose="05000000000000000000" pitchFamily="2" charset="2"/>
              <a:buChar char=""/>
              <a:defRPr sz="2000">
                <a:solidFill>
                  <a:schemeClr val="tx1"/>
                </a:solidFill>
                <a:latin typeface="Century Schoolbook" panose="02040604050505020304" pitchFamily="18" charset="0"/>
                <a:ea typeface="宋体" panose="02010600030101010101" pitchFamily="2" charset="-122"/>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9pPr>
          </a:lstStyle>
          <a:p>
            <a:pPr eaLnBrk="1" hangingPunct="1">
              <a:lnSpc>
                <a:spcPct val="130000"/>
              </a:lnSpc>
              <a:spcBef>
                <a:spcPct val="50000"/>
              </a:spcBef>
              <a:buClrTx/>
              <a:buSzPct val="85000"/>
              <a:buFontTx/>
              <a:buNone/>
            </a:pPr>
            <a:r>
              <a:rPr kumimoji="1" lang="zh-CN" altLang="en-US" sz="4000" b="1" dirty="0">
                <a:latin typeface="+mn-ea"/>
                <a:ea typeface="+mn-ea"/>
              </a:rPr>
              <a:t>第十三章  酸碱滴定法</a:t>
            </a:r>
            <a:endParaRPr kumimoji="1" lang="zh-CN" altLang="en-US" sz="4000" dirty="0">
              <a:latin typeface="+mn-ea"/>
              <a:ea typeface="+mn-ea"/>
            </a:endParaRPr>
          </a:p>
        </p:txBody>
      </p:sp>
      <p:sp>
        <p:nvSpPr>
          <p:cNvPr id="12292" name="灯片编号占位符 5">
            <a:extLst>
              <a:ext uri="{FF2B5EF4-FFF2-40B4-BE49-F238E27FC236}">
                <a16:creationId xmlns:a16="http://schemas.microsoft.com/office/drawing/2014/main" xmlns="" id="{C6DEC202-997C-4755-AF69-F20E22BB9845}"/>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ea typeface="宋体" panose="02010600030101010101" pitchFamily="2" charset="-122"/>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ea typeface="宋体" panose="02010600030101010101" pitchFamily="2" charset="-122"/>
              </a:defRPr>
            </a:lvl2pPr>
            <a:lvl3pPr marL="1143000" indent="-228600">
              <a:spcBef>
                <a:spcPct val="20000"/>
              </a:spcBef>
              <a:buClr>
                <a:srgbClr val="E0752F"/>
              </a:buClr>
              <a:buSzPct val="60000"/>
              <a:buFont typeface="Wingdings" panose="05000000000000000000" pitchFamily="2" charset="2"/>
              <a:buChar char=""/>
              <a:defRPr sz="2400">
                <a:solidFill>
                  <a:schemeClr val="tx1"/>
                </a:solidFill>
                <a:latin typeface="Century Schoolbook" panose="02040604050505020304" pitchFamily="18" charset="0"/>
                <a:ea typeface="宋体" panose="02010600030101010101" pitchFamily="2" charset="-122"/>
              </a:defRPr>
            </a:lvl3pPr>
            <a:lvl4pPr marL="1600200" indent="-228600">
              <a:spcBef>
                <a:spcPct val="20000"/>
              </a:spcBef>
              <a:buClr>
                <a:srgbClr val="FEC3AE"/>
              </a:buClr>
              <a:buSzPct val="60000"/>
              <a:buFont typeface="Wingdings" panose="05000000000000000000" pitchFamily="2" charset="2"/>
              <a:buChar char=""/>
              <a:defRPr sz="2000">
                <a:solidFill>
                  <a:schemeClr val="tx1"/>
                </a:solidFill>
                <a:latin typeface="Century Schoolbook" panose="02040604050505020304" pitchFamily="18" charset="0"/>
                <a:ea typeface="宋体" panose="02010600030101010101" pitchFamily="2" charset="-122"/>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9pPr>
          </a:lstStyle>
          <a:p>
            <a:pPr>
              <a:spcBef>
                <a:spcPct val="0"/>
              </a:spcBef>
              <a:buClrTx/>
              <a:buSzTx/>
              <a:buFontTx/>
              <a:buNone/>
            </a:pPr>
            <a:fld id="{B1A12A85-63AB-468E-9020-1F57428849EF}" type="slidenum">
              <a:rPr lang="zh-CN" altLang="en-US" sz="1400">
                <a:solidFill>
                  <a:srgbClr val="FFFFFF"/>
                </a:solidFill>
              </a:rPr>
              <a:pPr>
                <a:spcBef>
                  <a:spcPct val="0"/>
                </a:spcBef>
                <a:buClrTx/>
                <a:buSzTx/>
                <a:buFontTx/>
                <a:buNone/>
              </a:pPr>
              <a:t>40</a:t>
            </a:fld>
            <a:endParaRPr lang="zh-CN" altLang="en-US" sz="1400">
              <a:solidFill>
                <a:srgbClr val="FFFFFF"/>
              </a:solidFill>
            </a:endParaRPr>
          </a:p>
        </p:txBody>
      </p:sp>
      <p:sp>
        <p:nvSpPr>
          <p:cNvPr id="6" name="文本框 5">
            <a:extLst>
              <a:ext uri="{FF2B5EF4-FFF2-40B4-BE49-F238E27FC236}">
                <a16:creationId xmlns:a16="http://schemas.microsoft.com/office/drawing/2014/main" xmlns="" id="{B9E54BBD-8DAA-4A29-8007-2348B97C638C}"/>
              </a:ext>
            </a:extLst>
          </p:cNvPr>
          <p:cNvSpPr txBox="1"/>
          <p:nvPr/>
        </p:nvSpPr>
        <p:spPr>
          <a:xfrm>
            <a:off x="575555" y="2060848"/>
            <a:ext cx="1368152" cy="729430"/>
          </a:xfrm>
          <a:prstGeom prst="rect">
            <a:avLst/>
          </a:prstGeom>
          <a:noFill/>
        </p:spPr>
        <p:txBody>
          <a:bodyPr wrap="square">
            <a:spAutoFit/>
          </a:bodyPr>
          <a:lstStyle/>
          <a:p>
            <a:pPr marL="273050" indent="-273050" eaLnBrk="1" hangingPunct="1">
              <a:lnSpc>
                <a:spcPct val="130000"/>
              </a:lnSpc>
              <a:spcBef>
                <a:spcPct val="50000"/>
              </a:spcBef>
              <a:buClr>
                <a:schemeClr val="accent1"/>
              </a:buClr>
              <a:buSzPct val="70000"/>
              <a:defRPr/>
            </a:pPr>
            <a:r>
              <a:rPr lang="zh-CN" altLang="en-US" sz="3600" b="1" dirty="0">
                <a:solidFill>
                  <a:srgbClr val="C00000"/>
                </a:solidFill>
                <a:latin typeface="黑体" panose="02010609060101010101" pitchFamily="49" charset="-122"/>
                <a:ea typeface="黑体" panose="02010609060101010101" pitchFamily="49" charset="-122"/>
              </a:rPr>
              <a:t>重点：</a:t>
            </a:r>
            <a:endParaRPr lang="en-US" altLang="zh-CN" sz="3600" b="1" dirty="0">
              <a:solidFill>
                <a:srgbClr val="C00000"/>
              </a:solidFill>
              <a:latin typeface="黑体" panose="02010609060101010101" pitchFamily="49" charset="-122"/>
              <a:ea typeface="黑体" panose="02010609060101010101" pitchFamily="49" charset="-122"/>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xmlns="" id="{D270120A-DDA0-494B-AFF6-ED159391FA4C}"/>
              </a:ext>
            </a:extLst>
          </p:cNvPr>
          <p:cNvSpPr>
            <a:spLocks noGrp="1" noChangeArrowheads="1"/>
          </p:cNvSpPr>
          <p:nvPr>
            <p:ph type="title"/>
          </p:nvPr>
        </p:nvSpPr>
        <p:spPr>
          <a:xfrm>
            <a:off x="471488" y="404813"/>
            <a:ext cx="7772400" cy="803275"/>
          </a:xfrm>
        </p:spPr>
        <p:txBody>
          <a:bodyPr/>
          <a:lstStyle/>
          <a:p>
            <a:pPr eaLnBrk="1" hangingPunct="1">
              <a:defRPr/>
            </a:pPr>
            <a:r>
              <a:rPr lang="zh-CN" altLang="en-US" sz="3200" b="1" dirty="0">
                <a:solidFill>
                  <a:schemeClr val="tx1"/>
                </a:solidFill>
                <a:ea typeface="楷体_GB2312" pitchFamily="49" charset="-122"/>
              </a:rPr>
              <a:t>一、对测量结果好坏的描述方法</a:t>
            </a:r>
          </a:p>
        </p:txBody>
      </p:sp>
      <p:sp>
        <p:nvSpPr>
          <p:cNvPr id="63491" name="Rectangle 4">
            <a:extLst>
              <a:ext uri="{FF2B5EF4-FFF2-40B4-BE49-F238E27FC236}">
                <a16:creationId xmlns:a16="http://schemas.microsoft.com/office/drawing/2014/main" xmlns="" id="{8A6760A1-22EF-4EFB-A20E-EC2F6D13E03B}"/>
              </a:ext>
            </a:extLst>
          </p:cNvPr>
          <p:cNvSpPr>
            <a:spLocks noChangeArrowheads="1"/>
          </p:cNvSpPr>
          <p:nvPr/>
        </p:nvSpPr>
        <p:spPr bwMode="auto">
          <a:xfrm>
            <a:off x="395288" y="1819599"/>
            <a:ext cx="7859713" cy="1008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ea typeface="宋体" panose="02010600030101010101" pitchFamily="2" charset="-122"/>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ea typeface="宋体" panose="02010600030101010101" pitchFamily="2" charset="-122"/>
              </a:defRPr>
            </a:lvl2pPr>
            <a:lvl3pPr marL="1143000" indent="-228600">
              <a:spcBef>
                <a:spcPct val="20000"/>
              </a:spcBef>
              <a:buClr>
                <a:srgbClr val="E0752F"/>
              </a:buClr>
              <a:buSzPct val="60000"/>
              <a:buFont typeface="Wingdings" panose="05000000000000000000" pitchFamily="2" charset="2"/>
              <a:buChar char=""/>
              <a:defRPr sz="2400">
                <a:solidFill>
                  <a:schemeClr val="tx1"/>
                </a:solidFill>
                <a:latin typeface="Century Schoolbook" panose="02040604050505020304" pitchFamily="18" charset="0"/>
                <a:ea typeface="宋体" panose="02010600030101010101" pitchFamily="2" charset="-122"/>
              </a:defRPr>
            </a:lvl3pPr>
            <a:lvl4pPr marL="1600200" indent="-228600">
              <a:spcBef>
                <a:spcPct val="20000"/>
              </a:spcBef>
              <a:buClr>
                <a:srgbClr val="FEC3AE"/>
              </a:buClr>
              <a:buSzPct val="60000"/>
              <a:buFont typeface="Wingdings" panose="05000000000000000000" pitchFamily="2" charset="2"/>
              <a:buChar char=""/>
              <a:defRPr sz="2000">
                <a:solidFill>
                  <a:schemeClr val="tx1"/>
                </a:solidFill>
                <a:latin typeface="Century Schoolbook" panose="02040604050505020304" pitchFamily="18" charset="0"/>
                <a:ea typeface="宋体" panose="02010600030101010101" pitchFamily="2" charset="-122"/>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9pPr>
          </a:lstStyle>
          <a:p>
            <a:pPr eaLnBrk="1" hangingPunct="1">
              <a:spcBef>
                <a:spcPct val="0"/>
              </a:spcBef>
              <a:buClrTx/>
              <a:buSzTx/>
              <a:buFontTx/>
              <a:buNone/>
            </a:pPr>
            <a:r>
              <a:rPr kumimoji="1" lang="zh-CN" altLang="en-US" sz="3200" b="1" dirty="0">
                <a:solidFill>
                  <a:srgbClr val="C00000"/>
                </a:solidFill>
                <a:latin typeface="Times New Roman" panose="02020603050405020304" pitchFamily="18" charset="0"/>
                <a:ea typeface="楷体_GB2312" pitchFamily="49" charset="-122"/>
              </a:rPr>
              <a:t>准确度</a:t>
            </a:r>
            <a:r>
              <a:rPr kumimoji="1" lang="en-US" altLang="zh-CN" sz="3200" b="1" dirty="0">
                <a:solidFill>
                  <a:srgbClr val="C00000"/>
                </a:solidFill>
                <a:latin typeface="Times New Roman" panose="02020603050405020304" pitchFamily="18" charset="0"/>
              </a:rPr>
              <a:t>(accuracy)</a:t>
            </a:r>
            <a:r>
              <a:rPr kumimoji="1" lang="zh-CN" altLang="en-US" sz="3200" b="1" dirty="0">
                <a:solidFill>
                  <a:srgbClr val="C00000"/>
                </a:solidFill>
                <a:latin typeface="Times New Roman" panose="02020603050405020304" pitchFamily="18" charset="0"/>
                <a:ea typeface="楷体_GB2312" pitchFamily="49" charset="-122"/>
              </a:rPr>
              <a:t>：</a:t>
            </a:r>
            <a:r>
              <a:rPr kumimoji="1" lang="zh-CN" altLang="en-US" sz="3200" b="1" dirty="0">
                <a:latin typeface="Times New Roman" panose="02020603050405020304" pitchFamily="18" charset="0"/>
                <a:ea typeface="楷体_GB2312" pitchFamily="49" charset="-122"/>
              </a:rPr>
              <a:t>测量值与真实值相符</a:t>
            </a:r>
          </a:p>
          <a:p>
            <a:pPr eaLnBrk="1" hangingPunct="1">
              <a:spcBef>
                <a:spcPct val="0"/>
              </a:spcBef>
              <a:buClrTx/>
              <a:buSzTx/>
              <a:buFontTx/>
              <a:buNone/>
            </a:pPr>
            <a:r>
              <a:rPr kumimoji="1" lang="zh-CN" altLang="en-US" sz="3200" b="1" dirty="0">
                <a:latin typeface="Times New Roman" panose="02020603050405020304" pitchFamily="18" charset="0"/>
                <a:ea typeface="楷体_GB2312" pitchFamily="49" charset="-122"/>
              </a:rPr>
              <a:t>                                  的程度。</a:t>
            </a:r>
          </a:p>
        </p:txBody>
      </p:sp>
      <p:sp>
        <p:nvSpPr>
          <p:cNvPr id="90118" name="Rectangle 6">
            <a:extLst>
              <a:ext uri="{FF2B5EF4-FFF2-40B4-BE49-F238E27FC236}">
                <a16:creationId xmlns:a16="http://schemas.microsoft.com/office/drawing/2014/main" xmlns="" id="{5E3C0C44-A095-4358-9817-2D8F0451EBCF}"/>
              </a:ext>
            </a:extLst>
          </p:cNvPr>
          <p:cNvSpPr>
            <a:spLocks noChangeArrowheads="1"/>
          </p:cNvSpPr>
          <p:nvPr/>
        </p:nvSpPr>
        <p:spPr bwMode="auto">
          <a:xfrm>
            <a:off x="471488" y="3068960"/>
            <a:ext cx="7994496"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3200" b="1" dirty="0">
                <a:solidFill>
                  <a:srgbClr val="3333CC"/>
                </a:solidFill>
                <a:latin typeface="宋体" panose="02010600030101010101" pitchFamily="2" charset="-122"/>
                <a:ea typeface="楷体_GB2312" pitchFamily="49" charset="-122"/>
              </a:rPr>
              <a:t>误差</a:t>
            </a:r>
            <a:r>
              <a:rPr lang="zh-CN" altLang="en-US" sz="3200" b="1" dirty="0">
                <a:solidFill>
                  <a:schemeClr val="accent2"/>
                </a:solidFill>
                <a:latin typeface="Times New Roman" panose="02020603050405020304" pitchFamily="18" charset="0"/>
              </a:rPr>
              <a:t>（</a:t>
            </a:r>
            <a:r>
              <a:rPr lang="en-US" altLang="zh-CN" sz="3200" b="1" dirty="0">
                <a:solidFill>
                  <a:schemeClr val="accent2"/>
                </a:solidFill>
                <a:latin typeface="Times New Roman" panose="02020603050405020304" pitchFamily="18" charset="0"/>
              </a:rPr>
              <a:t>error</a:t>
            </a:r>
            <a:r>
              <a:rPr lang="zh-CN" altLang="en-US" sz="3200" b="1" dirty="0">
                <a:solidFill>
                  <a:schemeClr val="accent2"/>
                </a:solidFill>
                <a:latin typeface="Times New Roman" panose="02020603050405020304" pitchFamily="18" charset="0"/>
              </a:rPr>
              <a:t>）</a:t>
            </a:r>
            <a:r>
              <a:rPr kumimoji="1" lang="en-US" altLang="zh-CN" sz="3200" b="1" dirty="0">
                <a:solidFill>
                  <a:srgbClr val="3333CC"/>
                </a:solidFill>
                <a:latin typeface="宋体" panose="02010600030101010101" pitchFamily="2" charset="-122"/>
                <a:ea typeface="楷体_GB2312" pitchFamily="49" charset="-122"/>
              </a:rPr>
              <a:t>:  </a:t>
            </a:r>
            <a:r>
              <a:rPr kumimoji="1" lang="zh-CN" altLang="en-US" sz="3200" b="1" dirty="0">
                <a:latin typeface="楷体_GB2312" pitchFamily="49" charset="-122"/>
                <a:ea typeface="楷体_GB2312" pitchFamily="49" charset="-122"/>
              </a:rPr>
              <a:t>衡量准确度高低的尺度。</a:t>
            </a:r>
          </a:p>
        </p:txBody>
      </p:sp>
      <p:sp>
        <p:nvSpPr>
          <p:cNvPr id="7" name="Rectangle 2">
            <a:extLst>
              <a:ext uri="{FF2B5EF4-FFF2-40B4-BE49-F238E27FC236}">
                <a16:creationId xmlns:a16="http://schemas.microsoft.com/office/drawing/2014/main" xmlns="" id="{BD593161-E613-44AB-B6B7-910BB6DEE216}"/>
              </a:ext>
            </a:extLst>
          </p:cNvPr>
          <p:cNvSpPr>
            <a:spLocks noChangeArrowheads="1"/>
          </p:cNvSpPr>
          <p:nvPr/>
        </p:nvSpPr>
        <p:spPr bwMode="auto">
          <a:xfrm>
            <a:off x="381000" y="4149080"/>
            <a:ext cx="8382000" cy="935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ea typeface="宋体" panose="02010600030101010101" pitchFamily="2" charset="-122"/>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ea typeface="宋体" panose="02010600030101010101" pitchFamily="2" charset="-122"/>
              </a:defRPr>
            </a:lvl2pPr>
            <a:lvl3pPr marL="1143000" indent="-228600">
              <a:spcBef>
                <a:spcPct val="20000"/>
              </a:spcBef>
              <a:buClr>
                <a:srgbClr val="E0752F"/>
              </a:buClr>
              <a:buSzPct val="60000"/>
              <a:buFont typeface="Wingdings" panose="05000000000000000000" pitchFamily="2" charset="2"/>
              <a:buChar char=""/>
              <a:defRPr sz="2400">
                <a:solidFill>
                  <a:schemeClr val="tx1"/>
                </a:solidFill>
                <a:latin typeface="Century Schoolbook" panose="02040604050505020304" pitchFamily="18" charset="0"/>
                <a:ea typeface="宋体" panose="02010600030101010101" pitchFamily="2" charset="-122"/>
              </a:defRPr>
            </a:lvl3pPr>
            <a:lvl4pPr marL="1600200" indent="-228600">
              <a:spcBef>
                <a:spcPct val="20000"/>
              </a:spcBef>
              <a:buClr>
                <a:srgbClr val="FEC3AE"/>
              </a:buClr>
              <a:buSzPct val="60000"/>
              <a:buFont typeface="Wingdings" panose="05000000000000000000" pitchFamily="2" charset="2"/>
              <a:buChar char=""/>
              <a:defRPr sz="2000">
                <a:solidFill>
                  <a:schemeClr val="tx1"/>
                </a:solidFill>
                <a:latin typeface="Century Schoolbook" panose="02040604050505020304" pitchFamily="18" charset="0"/>
                <a:ea typeface="宋体" panose="02010600030101010101" pitchFamily="2" charset="-122"/>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9pPr>
          </a:lstStyle>
          <a:p>
            <a:pPr eaLnBrk="1" hangingPunct="1">
              <a:lnSpc>
                <a:spcPct val="90000"/>
              </a:lnSpc>
              <a:spcBef>
                <a:spcPct val="0"/>
              </a:spcBef>
              <a:buClrTx/>
              <a:buSzTx/>
              <a:buFontTx/>
              <a:buNone/>
            </a:pPr>
            <a:r>
              <a:rPr kumimoji="1" lang="zh-CN" altLang="en-US" sz="3200" b="1" dirty="0">
                <a:solidFill>
                  <a:srgbClr val="C00000"/>
                </a:solidFill>
                <a:latin typeface="Times New Roman" panose="02020603050405020304" pitchFamily="18" charset="0"/>
                <a:ea typeface="楷体_GB2312" pitchFamily="49" charset="-122"/>
              </a:rPr>
              <a:t>精密度</a:t>
            </a:r>
            <a:r>
              <a:rPr kumimoji="1" lang="en-US" altLang="zh-CN" sz="3200" b="1" dirty="0">
                <a:solidFill>
                  <a:srgbClr val="C00000"/>
                </a:solidFill>
                <a:latin typeface="Times New Roman" panose="02020603050405020304" pitchFamily="18" charset="0"/>
              </a:rPr>
              <a:t>(precision)</a:t>
            </a:r>
            <a:r>
              <a:rPr kumimoji="1" lang="zh-CN" altLang="en-US" sz="3200" b="1" dirty="0">
                <a:solidFill>
                  <a:srgbClr val="C00000"/>
                </a:solidFill>
                <a:latin typeface="Times New Roman" panose="02020603050405020304" pitchFamily="18" charset="0"/>
                <a:ea typeface="楷体_GB2312" pitchFamily="49" charset="-122"/>
              </a:rPr>
              <a:t>：</a:t>
            </a:r>
            <a:r>
              <a:rPr kumimoji="1" lang="zh-CN" altLang="en-US" sz="3200" b="1" dirty="0">
                <a:latin typeface="Times New Roman" panose="02020603050405020304" pitchFamily="18" charset="0"/>
                <a:ea typeface="楷体_GB2312" pitchFamily="49" charset="-122"/>
              </a:rPr>
              <a:t>多次分析结果之间的</a:t>
            </a:r>
          </a:p>
          <a:p>
            <a:pPr eaLnBrk="1" hangingPunct="1">
              <a:lnSpc>
                <a:spcPct val="90000"/>
              </a:lnSpc>
              <a:spcBef>
                <a:spcPct val="0"/>
              </a:spcBef>
              <a:buClrTx/>
              <a:buSzTx/>
              <a:buFontTx/>
              <a:buNone/>
            </a:pPr>
            <a:r>
              <a:rPr kumimoji="1" lang="zh-CN" altLang="en-US" sz="3200" b="1" dirty="0">
                <a:latin typeface="Times New Roman" panose="02020603050405020304" pitchFamily="18" charset="0"/>
                <a:ea typeface="楷体_GB2312" pitchFamily="49" charset="-122"/>
              </a:rPr>
              <a:t>                                  相互符合程度。</a:t>
            </a:r>
          </a:p>
        </p:txBody>
      </p:sp>
      <p:sp>
        <p:nvSpPr>
          <p:cNvPr id="8" name="Rectangle 14">
            <a:extLst>
              <a:ext uri="{FF2B5EF4-FFF2-40B4-BE49-F238E27FC236}">
                <a16:creationId xmlns:a16="http://schemas.microsoft.com/office/drawing/2014/main" xmlns="" id="{623C6BF2-6C7B-4E94-93E7-3B027697EFCD}"/>
              </a:ext>
            </a:extLst>
          </p:cNvPr>
          <p:cNvSpPr>
            <a:spLocks noChangeArrowheads="1"/>
          </p:cNvSpPr>
          <p:nvPr/>
        </p:nvSpPr>
        <p:spPr bwMode="auto">
          <a:xfrm>
            <a:off x="395288" y="5182543"/>
            <a:ext cx="7843837"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3200" b="1" dirty="0">
                <a:solidFill>
                  <a:srgbClr val="3333CC"/>
                </a:solidFill>
                <a:latin typeface="Times New Roman" panose="02020603050405020304" pitchFamily="18" charset="0"/>
                <a:ea typeface="楷体_GB2312" pitchFamily="49" charset="-122"/>
              </a:rPr>
              <a:t>偏差</a:t>
            </a:r>
            <a:r>
              <a:rPr kumimoji="1" lang="en-US" altLang="zh-CN" sz="3200" b="1" dirty="0">
                <a:solidFill>
                  <a:schemeClr val="accent2"/>
                </a:solidFill>
                <a:latin typeface="Times New Roman" panose="02020603050405020304" pitchFamily="18" charset="0"/>
              </a:rPr>
              <a:t>(deviation)</a:t>
            </a:r>
            <a:r>
              <a:rPr kumimoji="1" lang="zh-CN" altLang="en-US" sz="2400" dirty="0">
                <a:latin typeface="Times New Roman" panose="02020603050405020304" pitchFamily="18" charset="0"/>
              </a:rPr>
              <a:t> </a:t>
            </a:r>
            <a:r>
              <a:rPr kumimoji="1" lang="zh-CN" altLang="en-US" sz="3200" b="1" dirty="0">
                <a:solidFill>
                  <a:srgbClr val="3333CC"/>
                </a:solidFill>
                <a:latin typeface="Times New Roman" panose="02020603050405020304" pitchFamily="18" charset="0"/>
                <a:ea typeface="楷体_GB2312" pitchFamily="49" charset="-122"/>
              </a:rPr>
              <a:t>：</a:t>
            </a:r>
            <a:r>
              <a:rPr kumimoji="1" lang="zh-CN" altLang="en-US" sz="3200" b="1" dirty="0">
                <a:latin typeface="Times New Roman" panose="02020603050405020304" pitchFamily="18" charset="0"/>
                <a:ea typeface="楷体_GB2312" pitchFamily="49" charset="-122"/>
              </a:rPr>
              <a:t>衡量精密度高低的尺度。</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0118"/>
                                        </p:tgtEl>
                                        <p:attrNameLst>
                                          <p:attrName>style.visibility</p:attrName>
                                        </p:attrNameLst>
                                      </p:cBhvr>
                                      <p:to>
                                        <p:strVal val="visible"/>
                                      </p:to>
                                    </p:set>
                                    <p:anim calcmode="lin" valueType="num">
                                      <p:cBhvr additive="base">
                                        <p:cTn id="7" dur="500" fill="hold"/>
                                        <p:tgtEl>
                                          <p:spTgt spid="90118"/>
                                        </p:tgtEl>
                                        <p:attrNameLst>
                                          <p:attrName>ppt_x</p:attrName>
                                        </p:attrNameLst>
                                      </p:cBhvr>
                                      <p:tavLst>
                                        <p:tav tm="0">
                                          <p:val>
                                            <p:strVal val="0-#ppt_w/2"/>
                                          </p:val>
                                        </p:tav>
                                        <p:tav tm="100000">
                                          <p:val>
                                            <p:strVal val="#ppt_x"/>
                                          </p:val>
                                        </p:tav>
                                      </p:tavLst>
                                    </p:anim>
                                    <p:anim calcmode="lin" valueType="num">
                                      <p:cBhvr additive="base">
                                        <p:cTn id="8" dur="500" fill="hold"/>
                                        <p:tgtEl>
                                          <p:spTgt spid="9011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0-#ppt_w/2"/>
                                          </p:val>
                                        </p:tav>
                                        <p:tav tm="100000">
                                          <p:val>
                                            <p:strVal val="#ppt_x"/>
                                          </p:val>
                                        </p:tav>
                                      </p:tavLst>
                                    </p:anim>
                                    <p:anim calcmode="lin" valueType="num">
                                      <p:cBhvr additive="base">
                                        <p:cTn id="14"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118" grpId="0"/>
      <p:bldP spid="8"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xmlns="" id="{911B2315-E88F-4EDB-942A-63E21EF4DF92}"/>
              </a:ext>
            </a:extLst>
          </p:cNvPr>
          <p:cNvSpPr>
            <a:spLocks noGrp="1" noChangeArrowheads="1"/>
          </p:cNvSpPr>
          <p:nvPr>
            <p:ph type="title"/>
          </p:nvPr>
        </p:nvSpPr>
        <p:spPr>
          <a:xfrm>
            <a:off x="224745" y="80170"/>
            <a:ext cx="7772400" cy="1143000"/>
          </a:xfrm>
        </p:spPr>
        <p:txBody>
          <a:bodyPr/>
          <a:lstStyle/>
          <a:p>
            <a:pPr eaLnBrk="1" hangingPunct="1">
              <a:defRPr/>
            </a:pPr>
            <a:r>
              <a:rPr lang="zh-CN" altLang="en-US" sz="4000" b="1" dirty="0"/>
              <a:t>准确度与精密度的关系</a:t>
            </a:r>
          </a:p>
        </p:txBody>
      </p:sp>
      <p:sp>
        <p:nvSpPr>
          <p:cNvPr id="94220" name="Text Box 12">
            <a:extLst>
              <a:ext uri="{FF2B5EF4-FFF2-40B4-BE49-F238E27FC236}">
                <a16:creationId xmlns:a16="http://schemas.microsoft.com/office/drawing/2014/main" xmlns="" id="{167088A8-DFE2-47CD-A3EF-233AA82F3FEE}"/>
              </a:ext>
            </a:extLst>
          </p:cNvPr>
          <p:cNvSpPr txBox="1">
            <a:spLocks noChangeArrowheads="1"/>
          </p:cNvSpPr>
          <p:nvPr/>
        </p:nvSpPr>
        <p:spPr bwMode="auto">
          <a:xfrm>
            <a:off x="374319" y="4329322"/>
            <a:ext cx="7992888" cy="2554545"/>
          </a:xfrm>
          <a:prstGeom prst="rect">
            <a:avLst/>
          </a:prstGeom>
          <a:solidFill>
            <a:schemeClr val="accent5">
              <a:lumMod val="20000"/>
              <a:lumOff val="80000"/>
            </a:schemeClr>
          </a:solidFill>
          <a:ln>
            <a:noFill/>
          </a:ln>
          <a:effectLst/>
        </p:spPr>
        <p:txBody>
          <a:bodyPr wrap="squar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defRPr/>
            </a:pPr>
            <a:r>
              <a:rPr lang="zh-CN" altLang="en-US" sz="3200" b="1" dirty="0">
                <a:latin typeface="华文楷体" panose="02010600040101010101" pitchFamily="2" charset="-122"/>
                <a:ea typeface="华文楷体" panose="02010600040101010101" pitchFamily="2" charset="-122"/>
              </a:rPr>
              <a:t>准确度高</a:t>
            </a:r>
            <a:r>
              <a:rPr lang="zh-CN" altLang="en-US" sz="3200" b="1" dirty="0">
                <a:solidFill>
                  <a:srgbClr val="C00000"/>
                </a:solidFill>
                <a:latin typeface="华文楷体" panose="02010600040101010101" pitchFamily="2" charset="-122"/>
                <a:ea typeface="华文楷体" panose="02010600040101010101" pitchFamily="2" charset="-122"/>
              </a:rPr>
              <a:t>一定</a:t>
            </a:r>
            <a:r>
              <a:rPr lang="zh-CN" altLang="en-US" sz="3200" b="1" dirty="0">
                <a:latin typeface="华文楷体" panose="02010600040101010101" pitchFamily="2" charset="-122"/>
                <a:ea typeface="华文楷体" panose="02010600040101010101" pitchFamily="2" charset="-122"/>
              </a:rPr>
              <a:t>需要精密度高，但精密度高</a:t>
            </a:r>
            <a:r>
              <a:rPr lang="zh-CN" altLang="en-US" sz="3200" b="1" dirty="0">
                <a:solidFill>
                  <a:srgbClr val="C00000"/>
                </a:solidFill>
                <a:latin typeface="华文楷体" panose="02010600040101010101" pitchFamily="2" charset="-122"/>
                <a:ea typeface="华文楷体" panose="02010600040101010101" pitchFamily="2" charset="-122"/>
              </a:rPr>
              <a:t>不一定</a:t>
            </a:r>
            <a:r>
              <a:rPr lang="zh-CN" altLang="en-US" sz="3200" b="1" dirty="0">
                <a:latin typeface="华文楷体" panose="02010600040101010101" pitchFamily="2" charset="-122"/>
                <a:ea typeface="华文楷体" panose="02010600040101010101" pitchFamily="2" charset="-122"/>
              </a:rPr>
              <a:t>准确度高。</a:t>
            </a:r>
            <a:endParaRPr lang="en-US" altLang="zh-CN" sz="3200" b="1" dirty="0">
              <a:latin typeface="华文楷体" panose="02010600040101010101" pitchFamily="2" charset="-122"/>
              <a:ea typeface="华文楷体" panose="02010600040101010101" pitchFamily="2" charset="-122"/>
            </a:endParaRPr>
          </a:p>
          <a:p>
            <a:pPr eaLnBrk="1" hangingPunct="1">
              <a:defRPr/>
            </a:pPr>
            <a:r>
              <a:rPr lang="zh-CN" altLang="en-US" sz="3200" b="1" dirty="0">
                <a:latin typeface="华文楷体" panose="02010600040101010101" pitchFamily="2" charset="-122"/>
                <a:ea typeface="华文楷体" panose="02010600040101010101" pitchFamily="2" charset="-122"/>
              </a:rPr>
              <a:t>精密度高是准确度高的</a:t>
            </a:r>
            <a:r>
              <a:rPr lang="zh-CN" altLang="en-US" sz="3200" b="1" dirty="0">
                <a:solidFill>
                  <a:schemeClr val="accent1">
                    <a:lumMod val="75000"/>
                  </a:schemeClr>
                </a:solidFill>
                <a:latin typeface="华文楷体" panose="02010600040101010101" pitchFamily="2" charset="-122"/>
                <a:ea typeface="华文楷体" panose="02010600040101010101" pitchFamily="2" charset="-122"/>
              </a:rPr>
              <a:t>必要条件</a:t>
            </a:r>
            <a:r>
              <a:rPr lang="zh-CN" altLang="en-US" sz="3200" b="1" dirty="0">
                <a:latin typeface="华文楷体" panose="02010600040101010101" pitchFamily="2" charset="-122"/>
                <a:ea typeface="华文楷体" panose="02010600040101010101" pitchFamily="2" charset="-122"/>
              </a:rPr>
              <a:t>但不是</a:t>
            </a:r>
            <a:r>
              <a:rPr lang="zh-CN" altLang="en-US" sz="3200" b="1" dirty="0">
                <a:solidFill>
                  <a:srgbClr val="002060"/>
                </a:solidFill>
                <a:latin typeface="华文楷体" panose="02010600040101010101" pitchFamily="2" charset="-122"/>
                <a:ea typeface="华文楷体" panose="02010600040101010101" pitchFamily="2" charset="-122"/>
              </a:rPr>
              <a:t>充分条件</a:t>
            </a:r>
            <a:r>
              <a:rPr lang="zh-CN" altLang="en-US" sz="3200" b="1" dirty="0">
                <a:latin typeface="华文楷体" panose="02010600040101010101" pitchFamily="2" charset="-122"/>
                <a:ea typeface="华文楷体" panose="02010600040101010101" pitchFamily="2" charset="-122"/>
              </a:rPr>
              <a:t>。</a:t>
            </a:r>
            <a:endParaRPr lang="en-US" altLang="zh-CN" sz="3200" b="1" dirty="0">
              <a:latin typeface="华文楷体" panose="02010600040101010101" pitchFamily="2" charset="-122"/>
              <a:ea typeface="华文楷体" panose="02010600040101010101" pitchFamily="2" charset="-122"/>
            </a:endParaRPr>
          </a:p>
          <a:p>
            <a:pPr eaLnBrk="1" hangingPunct="1">
              <a:defRPr/>
            </a:pPr>
            <a:endParaRPr lang="zh-CN" altLang="en-US" sz="3200" b="1" dirty="0">
              <a:latin typeface="华文楷体" panose="02010600040101010101" pitchFamily="2" charset="-122"/>
              <a:ea typeface="华文楷体" panose="02010600040101010101" pitchFamily="2" charset="-122"/>
            </a:endParaRPr>
          </a:p>
        </p:txBody>
      </p:sp>
      <p:grpSp>
        <p:nvGrpSpPr>
          <p:cNvPr id="66564" name="Group 45">
            <a:extLst>
              <a:ext uri="{FF2B5EF4-FFF2-40B4-BE49-F238E27FC236}">
                <a16:creationId xmlns:a16="http://schemas.microsoft.com/office/drawing/2014/main" xmlns="" id="{A4818C99-86A1-41B0-A7A9-48BDC7A12BEA}"/>
              </a:ext>
            </a:extLst>
          </p:cNvPr>
          <p:cNvGrpSpPr>
            <a:grpSpLocks/>
          </p:cNvGrpSpPr>
          <p:nvPr/>
        </p:nvGrpSpPr>
        <p:grpSpPr bwMode="auto">
          <a:xfrm>
            <a:off x="1101942" y="1612106"/>
            <a:ext cx="1995488" cy="2751138"/>
            <a:chOff x="436" y="1926"/>
            <a:chExt cx="1257" cy="1733"/>
          </a:xfrm>
        </p:grpSpPr>
        <p:grpSp>
          <p:nvGrpSpPr>
            <p:cNvPr id="66587" name="Group 14">
              <a:extLst>
                <a:ext uri="{FF2B5EF4-FFF2-40B4-BE49-F238E27FC236}">
                  <a16:creationId xmlns:a16="http://schemas.microsoft.com/office/drawing/2014/main" xmlns="" id="{E8559C84-7F1B-4F50-A6F6-E00405352173}"/>
                </a:ext>
              </a:extLst>
            </p:cNvPr>
            <p:cNvGrpSpPr>
              <a:grpSpLocks/>
            </p:cNvGrpSpPr>
            <p:nvPr/>
          </p:nvGrpSpPr>
          <p:grpSpPr bwMode="auto">
            <a:xfrm>
              <a:off x="436" y="1926"/>
              <a:ext cx="1227" cy="1323"/>
              <a:chOff x="912" y="2976"/>
              <a:chExt cx="1008" cy="1008"/>
            </a:xfrm>
          </p:grpSpPr>
          <p:sp>
            <p:nvSpPr>
              <p:cNvPr id="66594" name="Oval 15">
                <a:extLst>
                  <a:ext uri="{FF2B5EF4-FFF2-40B4-BE49-F238E27FC236}">
                    <a16:creationId xmlns:a16="http://schemas.microsoft.com/office/drawing/2014/main" xmlns="" id="{767E00AD-E9F4-40E9-AE85-330D62E5BA5D}"/>
                  </a:ext>
                </a:extLst>
              </p:cNvPr>
              <p:cNvSpPr>
                <a:spLocks noChangeArrowheads="1"/>
              </p:cNvSpPr>
              <p:nvPr/>
            </p:nvSpPr>
            <p:spPr bwMode="auto">
              <a:xfrm>
                <a:off x="912" y="2976"/>
                <a:ext cx="1008" cy="1008"/>
              </a:xfrm>
              <a:prstGeom prst="ellipse">
                <a:avLst/>
              </a:prstGeom>
              <a:solidFill>
                <a:srgbClr val="CCFFFF"/>
              </a:solidFill>
              <a:ln w="25400">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kumimoji="1" lang="zh-CN" altLang="en-US" sz="2400">
                  <a:latin typeface="Times New Roman" panose="02020603050405020304" pitchFamily="18" charset="0"/>
                </a:endParaRPr>
              </a:p>
            </p:txBody>
          </p:sp>
          <p:sp>
            <p:nvSpPr>
              <p:cNvPr id="66595" name="Oval 16">
                <a:extLst>
                  <a:ext uri="{FF2B5EF4-FFF2-40B4-BE49-F238E27FC236}">
                    <a16:creationId xmlns:a16="http://schemas.microsoft.com/office/drawing/2014/main" xmlns="" id="{71690AB9-DC54-4FD0-BE63-A5B0CDB8682A}"/>
                  </a:ext>
                </a:extLst>
              </p:cNvPr>
              <p:cNvSpPr>
                <a:spLocks noChangeArrowheads="1"/>
              </p:cNvSpPr>
              <p:nvPr/>
            </p:nvSpPr>
            <p:spPr bwMode="auto">
              <a:xfrm>
                <a:off x="1056" y="3120"/>
                <a:ext cx="720" cy="720"/>
              </a:xfrm>
              <a:prstGeom prst="ellipse">
                <a:avLst/>
              </a:prstGeom>
              <a:solidFill>
                <a:srgbClr val="CCFFFF"/>
              </a:solidFill>
              <a:ln w="25400">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kumimoji="1" lang="zh-CN" altLang="en-US" sz="2400">
                  <a:latin typeface="Times New Roman" panose="02020603050405020304" pitchFamily="18" charset="0"/>
                </a:endParaRPr>
              </a:p>
            </p:txBody>
          </p:sp>
          <p:sp>
            <p:nvSpPr>
              <p:cNvPr id="66596" name="Oval 17">
                <a:extLst>
                  <a:ext uri="{FF2B5EF4-FFF2-40B4-BE49-F238E27FC236}">
                    <a16:creationId xmlns:a16="http://schemas.microsoft.com/office/drawing/2014/main" xmlns="" id="{47DCF85C-F40F-42D2-BBF8-F3829DEFDF7A}"/>
                  </a:ext>
                </a:extLst>
              </p:cNvPr>
              <p:cNvSpPr>
                <a:spLocks noChangeArrowheads="1"/>
              </p:cNvSpPr>
              <p:nvPr/>
            </p:nvSpPr>
            <p:spPr bwMode="auto">
              <a:xfrm>
                <a:off x="1200" y="3264"/>
                <a:ext cx="432" cy="432"/>
              </a:xfrm>
              <a:prstGeom prst="ellipse">
                <a:avLst/>
              </a:prstGeom>
              <a:solidFill>
                <a:srgbClr val="CCFFFF"/>
              </a:solidFill>
              <a:ln w="25400">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kumimoji="1" lang="zh-CN" altLang="en-US" sz="2400">
                  <a:latin typeface="Times New Roman" panose="02020603050405020304" pitchFamily="18" charset="0"/>
                </a:endParaRPr>
              </a:p>
            </p:txBody>
          </p:sp>
        </p:grpSp>
        <p:sp>
          <p:nvSpPr>
            <p:cNvPr id="66588" name="Oval 18">
              <a:extLst>
                <a:ext uri="{FF2B5EF4-FFF2-40B4-BE49-F238E27FC236}">
                  <a16:creationId xmlns:a16="http://schemas.microsoft.com/office/drawing/2014/main" xmlns="" id="{1CCBA39B-24B3-44FF-8E11-79E4AAEC72E6}"/>
                </a:ext>
              </a:extLst>
            </p:cNvPr>
            <p:cNvSpPr>
              <a:spLocks noChangeArrowheads="1"/>
            </p:cNvSpPr>
            <p:nvPr/>
          </p:nvSpPr>
          <p:spPr bwMode="auto">
            <a:xfrm>
              <a:off x="794" y="2491"/>
              <a:ext cx="102" cy="110"/>
            </a:xfrm>
            <a:prstGeom prst="ellipse">
              <a:avLst/>
            </a:prstGeom>
            <a:solidFill>
              <a:srgbClr val="FF3300"/>
            </a:solidFill>
            <a:ln w="9525">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kumimoji="1" lang="zh-CN" altLang="en-US" sz="2400">
                <a:latin typeface="Times New Roman" panose="02020603050405020304" pitchFamily="18" charset="0"/>
              </a:endParaRPr>
            </a:p>
          </p:txBody>
        </p:sp>
        <p:sp>
          <p:nvSpPr>
            <p:cNvPr id="66589" name="Oval 19">
              <a:extLst>
                <a:ext uri="{FF2B5EF4-FFF2-40B4-BE49-F238E27FC236}">
                  <a16:creationId xmlns:a16="http://schemas.microsoft.com/office/drawing/2014/main" xmlns="" id="{B5D1DB63-9993-49EA-AB8B-69842613A551}"/>
                </a:ext>
              </a:extLst>
            </p:cNvPr>
            <p:cNvSpPr>
              <a:spLocks noChangeArrowheads="1"/>
            </p:cNvSpPr>
            <p:nvPr/>
          </p:nvSpPr>
          <p:spPr bwMode="auto">
            <a:xfrm>
              <a:off x="1049" y="2049"/>
              <a:ext cx="103" cy="111"/>
            </a:xfrm>
            <a:prstGeom prst="ellipse">
              <a:avLst/>
            </a:prstGeom>
            <a:solidFill>
              <a:srgbClr val="FF3300"/>
            </a:solidFill>
            <a:ln w="9525">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kumimoji="1" lang="zh-CN" altLang="en-US" sz="2400">
                <a:latin typeface="Times New Roman" panose="02020603050405020304" pitchFamily="18" charset="0"/>
              </a:endParaRPr>
            </a:p>
          </p:txBody>
        </p:sp>
        <p:sp>
          <p:nvSpPr>
            <p:cNvPr id="66590" name="Oval 20">
              <a:extLst>
                <a:ext uri="{FF2B5EF4-FFF2-40B4-BE49-F238E27FC236}">
                  <a16:creationId xmlns:a16="http://schemas.microsoft.com/office/drawing/2014/main" xmlns="" id="{935E1A45-9AFC-4EFD-8C4A-13D5C5C86FAB}"/>
                </a:ext>
              </a:extLst>
            </p:cNvPr>
            <p:cNvSpPr>
              <a:spLocks noChangeArrowheads="1"/>
            </p:cNvSpPr>
            <p:nvPr/>
          </p:nvSpPr>
          <p:spPr bwMode="auto">
            <a:xfrm>
              <a:off x="1510" y="2766"/>
              <a:ext cx="102" cy="111"/>
            </a:xfrm>
            <a:prstGeom prst="ellipse">
              <a:avLst/>
            </a:prstGeom>
            <a:solidFill>
              <a:srgbClr val="FF3300"/>
            </a:solidFill>
            <a:ln w="9525">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kumimoji="1" lang="zh-CN" altLang="en-US" sz="2400">
                <a:latin typeface="Times New Roman" panose="02020603050405020304" pitchFamily="18" charset="0"/>
              </a:endParaRPr>
            </a:p>
          </p:txBody>
        </p:sp>
        <p:sp>
          <p:nvSpPr>
            <p:cNvPr id="66591" name="Oval 21">
              <a:extLst>
                <a:ext uri="{FF2B5EF4-FFF2-40B4-BE49-F238E27FC236}">
                  <a16:creationId xmlns:a16="http://schemas.microsoft.com/office/drawing/2014/main" xmlns="" id="{63DDF16C-CD35-478A-A91E-020D20055CB1}"/>
                </a:ext>
              </a:extLst>
            </p:cNvPr>
            <p:cNvSpPr>
              <a:spLocks noChangeArrowheads="1"/>
            </p:cNvSpPr>
            <p:nvPr/>
          </p:nvSpPr>
          <p:spPr bwMode="auto">
            <a:xfrm>
              <a:off x="487" y="2711"/>
              <a:ext cx="102" cy="110"/>
            </a:xfrm>
            <a:prstGeom prst="ellipse">
              <a:avLst/>
            </a:prstGeom>
            <a:solidFill>
              <a:srgbClr val="FF3300"/>
            </a:solidFill>
            <a:ln w="9525">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kumimoji="1" lang="zh-CN" altLang="en-US" sz="2400">
                <a:latin typeface="Times New Roman" panose="02020603050405020304" pitchFamily="18" charset="0"/>
              </a:endParaRPr>
            </a:p>
          </p:txBody>
        </p:sp>
        <p:sp>
          <p:nvSpPr>
            <p:cNvPr id="66592" name="Oval 22">
              <a:extLst>
                <a:ext uri="{FF2B5EF4-FFF2-40B4-BE49-F238E27FC236}">
                  <a16:creationId xmlns:a16="http://schemas.microsoft.com/office/drawing/2014/main" xmlns="" id="{3F3C79B9-BB73-4644-8C2A-7E6C962834BE}"/>
                </a:ext>
              </a:extLst>
            </p:cNvPr>
            <p:cNvSpPr>
              <a:spLocks noChangeArrowheads="1"/>
            </p:cNvSpPr>
            <p:nvPr/>
          </p:nvSpPr>
          <p:spPr bwMode="auto">
            <a:xfrm>
              <a:off x="896" y="3042"/>
              <a:ext cx="102" cy="110"/>
            </a:xfrm>
            <a:prstGeom prst="ellipse">
              <a:avLst/>
            </a:prstGeom>
            <a:solidFill>
              <a:srgbClr val="FF3300"/>
            </a:solidFill>
            <a:ln w="9525">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kumimoji="1" lang="zh-CN" altLang="en-US" sz="2400">
                <a:latin typeface="Times New Roman" panose="02020603050405020304" pitchFamily="18" charset="0"/>
              </a:endParaRPr>
            </a:p>
          </p:txBody>
        </p:sp>
        <p:sp>
          <p:nvSpPr>
            <p:cNvPr id="66593" name="Text Box 41">
              <a:extLst>
                <a:ext uri="{FF2B5EF4-FFF2-40B4-BE49-F238E27FC236}">
                  <a16:creationId xmlns:a16="http://schemas.microsoft.com/office/drawing/2014/main" xmlns="" id="{2D175D32-AD21-493E-B729-F07CFC8BB430}"/>
                </a:ext>
              </a:extLst>
            </p:cNvPr>
            <p:cNvSpPr txBox="1">
              <a:spLocks noChangeArrowheads="1"/>
            </p:cNvSpPr>
            <p:nvPr/>
          </p:nvSpPr>
          <p:spPr bwMode="auto">
            <a:xfrm>
              <a:off x="822" y="3294"/>
              <a:ext cx="871"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3200" b="1">
                  <a:solidFill>
                    <a:srgbClr val="990033"/>
                  </a:solidFill>
                </a:rPr>
                <a:t>甲</a:t>
              </a:r>
            </a:p>
          </p:txBody>
        </p:sp>
      </p:grpSp>
      <p:grpSp>
        <p:nvGrpSpPr>
          <p:cNvPr id="66565" name="Group 46">
            <a:extLst>
              <a:ext uri="{FF2B5EF4-FFF2-40B4-BE49-F238E27FC236}">
                <a16:creationId xmlns:a16="http://schemas.microsoft.com/office/drawing/2014/main" xmlns="" id="{1D57AE19-5D22-4499-B6D9-10E6C6C9E7C5}"/>
              </a:ext>
            </a:extLst>
          </p:cNvPr>
          <p:cNvGrpSpPr>
            <a:grpSpLocks/>
          </p:cNvGrpSpPr>
          <p:nvPr/>
        </p:nvGrpSpPr>
        <p:grpSpPr bwMode="auto">
          <a:xfrm>
            <a:off x="3559550" y="1560721"/>
            <a:ext cx="2047875" cy="2668588"/>
            <a:chOff x="2239" y="1797"/>
            <a:chExt cx="1290" cy="1681"/>
          </a:xfrm>
        </p:grpSpPr>
        <p:grpSp>
          <p:nvGrpSpPr>
            <p:cNvPr id="66577" name="Group 32">
              <a:extLst>
                <a:ext uri="{FF2B5EF4-FFF2-40B4-BE49-F238E27FC236}">
                  <a16:creationId xmlns:a16="http://schemas.microsoft.com/office/drawing/2014/main" xmlns="" id="{9646FAF0-7C70-4622-9413-D1EDFC52C96D}"/>
                </a:ext>
              </a:extLst>
            </p:cNvPr>
            <p:cNvGrpSpPr>
              <a:grpSpLocks/>
            </p:cNvGrpSpPr>
            <p:nvPr/>
          </p:nvGrpSpPr>
          <p:grpSpPr bwMode="auto">
            <a:xfrm>
              <a:off x="2239" y="1797"/>
              <a:ext cx="1227" cy="1323"/>
              <a:chOff x="912" y="2976"/>
              <a:chExt cx="1008" cy="1008"/>
            </a:xfrm>
          </p:grpSpPr>
          <p:sp>
            <p:nvSpPr>
              <p:cNvPr id="66584" name="Oval 33">
                <a:extLst>
                  <a:ext uri="{FF2B5EF4-FFF2-40B4-BE49-F238E27FC236}">
                    <a16:creationId xmlns:a16="http://schemas.microsoft.com/office/drawing/2014/main" xmlns="" id="{B9147503-AF0A-4208-A548-DC11A19351C0}"/>
                  </a:ext>
                </a:extLst>
              </p:cNvPr>
              <p:cNvSpPr>
                <a:spLocks noChangeArrowheads="1"/>
              </p:cNvSpPr>
              <p:nvPr/>
            </p:nvSpPr>
            <p:spPr bwMode="auto">
              <a:xfrm>
                <a:off x="912" y="2976"/>
                <a:ext cx="1008" cy="1008"/>
              </a:xfrm>
              <a:prstGeom prst="ellipse">
                <a:avLst/>
              </a:prstGeom>
              <a:solidFill>
                <a:srgbClr val="CCFFFF"/>
              </a:solidFill>
              <a:ln w="25400">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kumimoji="1" lang="zh-CN" altLang="en-US" sz="2400">
                  <a:latin typeface="Times New Roman" panose="02020603050405020304" pitchFamily="18" charset="0"/>
                </a:endParaRPr>
              </a:p>
            </p:txBody>
          </p:sp>
          <p:sp>
            <p:nvSpPr>
              <p:cNvPr id="66585" name="Oval 34">
                <a:extLst>
                  <a:ext uri="{FF2B5EF4-FFF2-40B4-BE49-F238E27FC236}">
                    <a16:creationId xmlns:a16="http://schemas.microsoft.com/office/drawing/2014/main" xmlns="" id="{FB88F087-4C6B-4B9F-9971-AE7C6C8ADD2A}"/>
                  </a:ext>
                </a:extLst>
              </p:cNvPr>
              <p:cNvSpPr>
                <a:spLocks noChangeArrowheads="1"/>
              </p:cNvSpPr>
              <p:nvPr/>
            </p:nvSpPr>
            <p:spPr bwMode="auto">
              <a:xfrm>
                <a:off x="1056" y="3120"/>
                <a:ext cx="720" cy="720"/>
              </a:xfrm>
              <a:prstGeom prst="ellipse">
                <a:avLst/>
              </a:prstGeom>
              <a:solidFill>
                <a:srgbClr val="CCFFFF"/>
              </a:solidFill>
              <a:ln w="25400">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kumimoji="1" lang="zh-CN" altLang="en-US" sz="2400">
                  <a:latin typeface="Times New Roman" panose="02020603050405020304" pitchFamily="18" charset="0"/>
                </a:endParaRPr>
              </a:p>
            </p:txBody>
          </p:sp>
          <p:sp>
            <p:nvSpPr>
              <p:cNvPr id="66586" name="Oval 35">
                <a:extLst>
                  <a:ext uri="{FF2B5EF4-FFF2-40B4-BE49-F238E27FC236}">
                    <a16:creationId xmlns:a16="http://schemas.microsoft.com/office/drawing/2014/main" xmlns="" id="{DE1E6238-1684-41F3-A381-9FEECE8FE896}"/>
                  </a:ext>
                </a:extLst>
              </p:cNvPr>
              <p:cNvSpPr>
                <a:spLocks noChangeArrowheads="1"/>
              </p:cNvSpPr>
              <p:nvPr/>
            </p:nvSpPr>
            <p:spPr bwMode="auto">
              <a:xfrm>
                <a:off x="1200" y="3264"/>
                <a:ext cx="432" cy="432"/>
              </a:xfrm>
              <a:prstGeom prst="ellipse">
                <a:avLst/>
              </a:prstGeom>
              <a:solidFill>
                <a:srgbClr val="CCFFFF"/>
              </a:solidFill>
              <a:ln w="25400">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kumimoji="1" lang="zh-CN" altLang="en-US" sz="2400">
                  <a:latin typeface="Times New Roman" panose="02020603050405020304" pitchFamily="18" charset="0"/>
                </a:endParaRPr>
              </a:p>
            </p:txBody>
          </p:sp>
        </p:grpSp>
        <p:sp>
          <p:nvSpPr>
            <p:cNvPr id="66578" name="Oval 36">
              <a:extLst>
                <a:ext uri="{FF2B5EF4-FFF2-40B4-BE49-F238E27FC236}">
                  <a16:creationId xmlns:a16="http://schemas.microsoft.com/office/drawing/2014/main" xmlns="" id="{C0A53F14-85EE-41A9-B0C2-437C595E8AFB}"/>
                </a:ext>
              </a:extLst>
            </p:cNvPr>
            <p:cNvSpPr>
              <a:spLocks noChangeArrowheads="1"/>
            </p:cNvSpPr>
            <p:nvPr/>
          </p:nvSpPr>
          <p:spPr bwMode="auto">
            <a:xfrm>
              <a:off x="2904" y="2108"/>
              <a:ext cx="102" cy="110"/>
            </a:xfrm>
            <a:prstGeom prst="ellipse">
              <a:avLst/>
            </a:prstGeom>
            <a:solidFill>
              <a:srgbClr val="FF3300"/>
            </a:solidFill>
            <a:ln w="9525">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kumimoji="1" lang="zh-CN" altLang="en-US" sz="2400">
                <a:latin typeface="Times New Roman" panose="02020603050405020304" pitchFamily="18" charset="0"/>
              </a:endParaRPr>
            </a:p>
          </p:txBody>
        </p:sp>
        <p:sp>
          <p:nvSpPr>
            <p:cNvPr id="66579" name="Oval 37">
              <a:extLst>
                <a:ext uri="{FF2B5EF4-FFF2-40B4-BE49-F238E27FC236}">
                  <a16:creationId xmlns:a16="http://schemas.microsoft.com/office/drawing/2014/main" xmlns="" id="{C68BAC44-D376-44A3-918A-11A6F01BF9B0}"/>
                </a:ext>
              </a:extLst>
            </p:cNvPr>
            <p:cNvSpPr>
              <a:spLocks noChangeArrowheads="1"/>
            </p:cNvSpPr>
            <p:nvPr/>
          </p:nvSpPr>
          <p:spPr bwMode="auto">
            <a:xfrm>
              <a:off x="2904" y="2053"/>
              <a:ext cx="102" cy="110"/>
            </a:xfrm>
            <a:prstGeom prst="ellipse">
              <a:avLst/>
            </a:prstGeom>
            <a:solidFill>
              <a:srgbClr val="FF3300"/>
            </a:solidFill>
            <a:ln w="9525">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kumimoji="1" lang="zh-CN" altLang="en-US" sz="2400">
                <a:latin typeface="Times New Roman" panose="02020603050405020304" pitchFamily="18" charset="0"/>
              </a:endParaRPr>
            </a:p>
          </p:txBody>
        </p:sp>
        <p:sp>
          <p:nvSpPr>
            <p:cNvPr id="66580" name="Oval 38">
              <a:extLst>
                <a:ext uri="{FF2B5EF4-FFF2-40B4-BE49-F238E27FC236}">
                  <a16:creationId xmlns:a16="http://schemas.microsoft.com/office/drawing/2014/main" xmlns="" id="{451FF4EE-45CD-4D9D-B852-0A75FFC4D91A}"/>
                </a:ext>
              </a:extLst>
            </p:cNvPr>
            <p:cNvSpPr>
              <a:spLocks noChangeArrowheads="1"/>
            </p:cNvSpPr>
            <p:nvPr/>
          </p:nvSpPr>
          <p:spPr bwMode="auto">
            <a:xfrm>
              <a:off x="2750" y="2053"/>
              <a:ext cx="102" cy="110"/>
            </a:xfrm>
            <a:prstGeom prst="ellipse">
              <a:avLst/>
            </a:prstGeom>
            <a:solidFill>
              <a:srgbClr val="FF3300"/>
            </a:solidFill>
            <a:ln w="9525">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kumimoji="1" lang="zh-CN" altLang="en-US" sz="2400">
                <a:latin typeface="Times New Roman" panose="02020603050405020304" pitchFamily="18" charset="0"/>
              </a:endParaRPr>
            </a:p>
          </p:txBody>
        </p:sp>
        <p:sp>
          <p:nvSpPr>
            <p:cNvPr id="66581" name="Oval 39">
              <a:extLst>
                <a:ext uri="{FF2B5EF4-FFF2-40B4-BE49-F238E27FC236}">
                  <a16:creationId xmlns:a16="http://schemas.microsoft.com/office/drawing/2014/main" xmlns="" id="{59732844-86AD-47B1-91F5-B2522634B554}"/>
                </a:ext>
              </a:extLst>
            </p:cNvPr>
            <p:cNvSpPr>
              <a:spLocks noChangeArrowheads="1"/>
            </p:cNvSpPr>
            <p:nvPr/>
          </p:nvSpPr>
          <p:spPr bwMode="auto">
            <a:xfrm>
              <a:off x="2904" y="1943"/>
              <a:ext cx="102" cy="110"/>
            </a:xfrm>
            <a:prstGeom prst="ellipse">
              <a:avLst/>
            </a:prstGeom>
            <a:solidFill>
              <a:srgbClr val="FF3300"/>
            </a:solidFill>
            <a:ln w="9525">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kumimoji="1" lang="zh-CN" altLang="en-US" sz="2400">
                <a:latin typeface="Times New Roman" panose="02020603050405020304" pitchFamily="18" charset="0"/>
              </a:endParaRPr>
            </a:p>
          </p:txBody>
        </p:sp>
        <p:sp>
          <p:nvSpPr>
            <p:cNvPr id="66582" name="Oval 40">
              <a:extLst>
                <a:ext uri="{FF2B5EF4-FFF2-40B4-BE49-F238E27FC236}">
                  <a16:creationId xmlns:a16="http://schemas.microsoft.com/office/drawing/2014/main" xmlns="" id="{41691065-89DB-4E95-96FA-AAB9D7E1CC4C}"/>
                </a:ext>
              </a:extLst>
            </p:cNvPr>
            <p:cNvSpPr>
              <a:spLocks noChangeArrowheads="1"/>
            </p:cNvSpPr>
            <p:nvPr/>
          </p:nvSpPr>
          <p:spPr bwMode="auto">
            <a:xfrm>
              <a:off x="3057" y="1998"/>
              <a:ext cx="102" cy="110"/>
            </a:xfrm>
            <a:prstGeom prst="ellipse">
              <a:avLst/>
            </a:prstGeom>
            <a:solidFill>
              <a:srgbClr val="FF3300"/>
            </a:solidFill>
            <a:ln w="9525">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kumimoji="1" lang="zh-CN" altLang="en-US" sz="2400">
                <a:latin typeface="Times New Roman" panose="02020603050405020304" pitchFamily="18" charset="0"/>
              </a:endParaRPr>
            </a:p>
          </p:txBody>
        </p:sp>
        <p:sp>
          <p:nvSpPr>
            <p:cNvPr id="66583" name="Text Box 42">
              <a:extLst>
                <a:ext uri="{FF2B5EF4-FFF2-40B4-BE49-F238E27FC236}">
                  <a16:creationId xmlns:a16="http://schemas.microsoft.com/office/drawing/2014/main" xmlns="" id="{BD15D36A-293F-4E2B-8F96-EDAE4FC37C97}"/>
                </a:ext>
              </a:extLst>
            </p:cNvPr>
            <p:cNvSpPr txBox="1">
              <a:spLocks noChangeArrowheads="1"/>
            </p:cNvSpPr>
            <p:nvPr/>
          </p:nvSpPr>
          <p:spPr bwMode="auto">
            <a:xfrm>
              <a:off x="2658" y="3113"/>
              <a:ext cx="871"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3200" b="1">
                  <a:solidFill>
                    <a:srgbClr val="990033"/>
                  </a:solidFill>
                </a:rPr>
                <a:t>乙</a:t>
              </a:r>
            </a:p>
          </p:txBody>
        </p:sp>
      </p:grpSp>
      <p:grpSp>
        <p:nvGrpSpPr>
          <p:cNvPr id="66566" name="Group 47">
            <a:extLst>
              <a:ext uri="{FF2B5EF4-FFF2-40B4-BE49-F238E27FC236}">
                <a16:creationId xmlns:a16="http://schemas.microsoft.com/office/drawing/2014/main" xmlns="" id="{E2551279-0328-42D6-999D-5DC6913BDFE7}"/>
              </a:ext>
            </a:extLst>
          </p:cNvPr>
          <p:cNvGrpSpPr>
            <a:grpSpLocks/>
          </p:cNvGrpSpPr>
          <p:nvPr/>
        </p:nvGrpSpPr>
        <p:grpSpPr bwMode="auto">
          <a:xfrm>
            <a:off x="5983070" y="1518444"/>
            <a:ext cx="2171700" cy="2679700"/>
            <a:chOff x="4234" y="1835"/>
            <a:chExt cx="1368" cy="1688"/>
          </a:xfrm>
        </p:grpSpPr>
        <p:grpSp>
          <p:nvGrpSpPr>
            <p:cNvPr id="66567" name="Group 23">
              <a:extLst>
                <a:ext uri="{FF2B5EF4-FFF2-40B4-BE49-F238E27FC236}">
                  <a16:creationId xmlns:a16="http://schemas.microsoft.com/office/drawing/2014/main" xmlns="" id="{3B88F66F-0F43-45C6-B29C-12C2FED1C0A2}"/>
                </a:ext>
              </a:extLst>
            </p:cNvPr>
            <p:cNvGrpSpPr>
              <a:grpSpLocks/>
            </p:cNvGrpSpPr>
            <p:nvPr/>
          </p:nvGrpSpPr>
          <p:grpSpPr bwMode="auto">
            <a:xfrm>
              <a:off x="4234" y="1835"/>
              <a:ext cx="1228" cy="1323"/>
              <a:chOff x="912" y="2976"/>
              <a:chExt cx="1008" cy="1008"/>
            </a:xfrm>
          </p:grpSpPr>
          <p:sp>
            <p:nvSpPr>
              <p:cNvPr id="66574" name="Oval 24">
                <a:extLst>
                  <a:ext uri="{FF2B5EF4-FFF2-40B4-BE49-F238E27FC236}">
                    <a16:creationId xmlns:a16="http://schemas.microsoft.com/office/drawing/2014/main" xmlns="" id="{84D736B5-0CCC-4910-9CD3-6BE87DD718CE}"/>
                  </a:ext>
                </a:extLst>
              </p:cNvPr>
              <p:cNvSpPr>
                <a:spLocks noChangeArrowheads="1"/>
              </p:cNvSpPr>
              <p:nvPr/>
            </p:nvSpPr>
            <p:spPr bwMode="auto">
              <a:xfrm>
                <a:off x="912" y="2976"/>
                <a:ext cx="1008" cy="1008"/>
              </a:xfrm>
              <a:prstGeom prst="ellipse">
                <a:avLst/>
              </a:prstGeom>
              <a:solidFill>
                <a:srgbClr val="CCFFFF"/>
              </a:solidFill>
              <a:ln w="25400">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kumimoji="1" lang="zh-CN" altLang="en-US" sz="2400">
                  <a:latin typeface="Times New Roman" panose="02020603050405020304" pitchFamily="18" charset="0"/>
                </a:endParaRPr>
              </a:p>
            </p:txBody>
          </p:sp>
          <p:sp>
            <p:nvSpPr>
              <p:cNvPr id="66575" name="Oval 25">
                <a:extLst>
                  <a:ext uri="{FF2B5EF4-FFF2-40B4-BE49-F238E27FC236}">
                    <a16:creationId xmlns:a16="http://schemas.microsoft.com/office/drawing/2014/main" xmlns="" id="{95F9DACE-5891-4455-B345-92E28F7863D6}"/>
                  </a:ext>
                </a:extLst>
              </p:cNvPr>
              <p:cNvSpPr>
                <a:spLocks noChangeArrowheads="1"/>
              </p:cNvSpPr>
              <p:nvPr/>
            </p:nvSpPr>
            <p:spPr bwMode="auto">
              <a:xfrm>
                <a:off x="1056" y="3120"/>
                <a:ext cx="720" cy="720"/>
              </a:xfrm>
              <a:prstGeom prst="ellipse">
                <a:avLst/>
              </a:prstGeom>
              <a:solidFill>
                <a:srgbClr val="CCFFFF"/>
              </a:solidFill>
              <a:ln w="25400">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kumimoji="1" lang="zh-CN" altLang="en-US" sz="2400">
                  <a:latin typeface="Times New Roman" panose="02020603050405020304" pitchFamily="18" charset="0"/>
                </a:endParaRPr>
              </a:p>
            </p:txBody>
          </p:sp>
          <p:sp>
            <p:nvSpPr>
              <p:cNvPr id="66576" name="Oval 26">
                <a:extLst>
                  <a:ext uri="{FF2B5EF4-FFF2-40B4-BE49-F238E27FC236}">
                    <a16:creationId xmlns:a16="http://schemas.microsoft.com/office/drawing/2014/main" xmlns="" id="{A14E3EAF-DB66-4B53-B379-9B272878F6E1}"/>
                  </a:ext>
                </a:extLst>
              </p:cNvPr>
              <p:cNvSpPr>
                <a:spLocks noChangeArrowheads="1"/>
              </p:cNvSpPr>
              <p:nvPr/>
            </p:nvSpPr>
            <p:spPr bwMode="auto">
              <a:xfrm>
                <a:off x="1200" y="3264"/>
                <a:ext cx="432" cy="432"/>
              </a:xfrm>
              <a:prstGeom prst="ellipse">
                <a:avLst/>
              </a:prstGeom>
              <a:solidFill>
                <a:srgbClr val="CCFFFF"/>
              </a:solidFill>
              <a:ln w="25400">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kumimoji="1" lang="zh-CN" altLang="en-US" sz="2400">
                  <a:latin typeface="Times New Roman" panose="02020603050405020304" pitchFamily="18" charset="0"/>
                </a:endParaRPr>
              </a:p>
            </p:txBody>
          </p:sp>
        </p:grpSp>
        <p:sp>
          <p:nvSpPr>
            <p:cNvPr id="66568" name="Oval 27">
              <a:extLst>
                <a:ext uri="{FF2B5EF4-FFF2-40B4-BE49-F238E27FC236}">
                  <a16:creationId xmlns:a16="http://schemas.microsoft.com/office/drawing/2014/main" xmlns="" id="{B621AEF0-6F5B-4D00-A83B-52696889EB43}"/>
                </a:ext>
              </a:extLst>
            </p:cNvPr>
            <p:cNvSpPr>
              <a:spLocks noChangeArrowheads="1"/>
            </p:cNvSpPr>
            <p:nvPr/>
          </p:nvSpPr>
          <p:spPr bwMode="auto">
            <a:xfrm>
              <a:off x="4746" y="2331"/>
              <a:ext cx="102" cy="110"/>
            </a:xfrm>
            <a:prstGeom prst="ellipse">
              <a:avLst/>
            </a:prstGeom>
            <a:solidFill>
              <a:srgbClr val="FF3300"/>
            </a:solidFill>
            <a:ln w="9525">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kumimoji="1" lang="zh-CN" altLang="en-US" sz="2400">
                <a:latin typeface="Times New Roman" panose="02020603050405020304" pitchFamily="18" charset="0"/>
              </a:endParaRPr>
            </a:p>
          </p:txBody>
        </p:sp>
        <p:sp>
          <p:nvSpPr>
            <p:cNvPr id="66569" name="Oval 28">
              <a:extLst>
                <a:ext uri="{FF2B5EF4-FFF2-40B4-BE49-F238E27FC236}">
                  <a16:creationId xmlns:a16="http://schemas.microsoft.com/office/drawing/2014/main" xmlns="" id="{76457596-A59F-4470-9411-637D4741A32E}"/>
                </a:ext>
              </a:extLst>
            </p:cNvPr>
            <p:cNvSpPr>
              <a:spLocks noChangeArrowheads="1"/>
            </p:cNvSpPr>
            <p:nvPr/>
          </p:nvSpPr>
          <p:spPr bwMode="auto">
            <a:xfrm>
              <a:off x="4644" y="2331"/>
              <a:ext cx="102" cy="110"/>
            </a:xfrm>
            <a:prstGeom prst="ellipse">
              <a:avLst/>
            </a:prstGeom>
            <a:solidFill>
              <a:srgbClr val="FF3300"/>
            </a:solidFill>
            <a:ln w="9525">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kumimoji="1" lang="zh-CN" altLang="en-US" sz="2400">
                <a:latin typeface="Times New Roman" panose="02020603050405020304" pitchFamily="18" charset="0"/>
              </a:endParaRPr>
            </a:p>
          </p:txBody>
        </p:sp>
        <p:sp>
          <p:nvSpPr>
            <p:cNvPr id="66570" name="Oval 29">
              <a:extLst>
                <a:ext uri="{FF2B5EF4-FFF2-40B4-BE49-F238E27FC236}">
                  <a16:creationId xmlns:a16="http://schemas.microsoft.com/office/drawing/2014/main" xmlns="" id="{0B954EB3-E7B7-452B-8F4D-286AB661EAB3}"/>
                </a:ext>
              </a:extLst>
            </p:cNvPr>
            <p:cNvSpPr>
              <a:spLocks noChangeArrowheads="1"/>
            </p:cNvSpPr>
            <p:nvPr/>
          </p:nvSpPr>
          <p:spPr bwMode="auto">
            <a:xfrm>
              <a:off x="4899" y="2331"/>
              <a:ext cx="103" cy="110"/>
            </a:xfrm>
            <a:prstGeom prst="ellipse">
              <a:avLst/>
            </a:prstGeom>
            <a:solidFill>
              <a:srgbClr val="FF3300"/>
            </a:solidFill>
            <a:ln w="9525">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kumimoji="1" lang="zh-CN" altLang="en-US" sz="2400">
                <a:latin typeface="Times New Roman" panose="02020603050405020304" pitchFamily="18" charset="0"/>
              </a:endParaRPr>
            </a:p>
          </p:txBody>
        </p:sp>
        <p:sp>
          <p:nvSpPr>
            <p:cNvPr id="66571" name="Oval 30">
              <a:extLst>
                <a:ext uri="{FF2B5EF4-FFF2-40B4-BE49-F238E27FC236}">
                  <a16:creationId xmlns:a16="http://schemas.microsoft.com/office/drawing/2014/main" xmlns="" id="{11443190-EEFA-415D-9E63-3085AAAF9E85}"/>
                </a:ext>
              </a:extLst>
            </p:cNvPr>
            <p:cNvSpPr>
              <a:spLocks noChangeArrowheads="1"/>
            </p:cNvSpPr>
            <p:nvPr/>
          </p:nvSpPr>
          <p:spPr bwMode="auto">
            <a:xfrm>
              <a:off x="4644" y="2496"/>
              <a:ext cx="102" cy="111"/>
            </a:xfrm>
            <a:prstGeom prst="ellipse">
              <a:avLst/>
            </a:prstGeom>
            <a:solidFill>
              <a:srgbClr val="FF3300"/>
            </a:solidFill>
            <a:ln w="9525">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kumimoji="1" lang="zh-CN" altLang="en-US" sz="2400">
                <a:latin typeface="Times New Roman" panose="02020603050405020304" pitchFamily="18" charset="0"/>
              </a:endParaRPr>
            </a:p>
          </p:txBody>
        </p:sp>
        <p:sp>
          <p:nvSpPr>
            <p:cNvPr id="66572" name="Oval 31">
              <a:extLst>
                <a:ext uri="{FF2B5EF4-FFF2-40B4-BE49-F238E27FC236}">
                  <a16:creationId xmlns:a16="http://schemas.microsoft.com/office/drawing/2014/main" xmlns="" id="{ACF04D3E-8C29-4DD7-AC7D-110AFD5D7CB6}"/>
                </a:ext>
              </a:extLst>
            </p:cNvPr>
            <p:cNvSpPr>
              <a:spLocks noChangeArrowheads="1"/>
            </p:cNvSpPr>
            <p:nvPr/>
          </p:nvSpPr>
          <p:spPr bwMode="auto">
            <a:xfrm>
              <a:off x="4797" y="2441"/>
              <a:ext cx="102" cy="110"/>
            </a:xfrm>
            <a:prstGeom prst="ellipse">
              <a:avLst/>
            </a:prstGeom>
            <a:solidFill>
              <a:srgbClr val="FF3300"/>
            </a:solidFill>
            <a:ln w="9525">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kumimoji="1" lang="zh-CN" altLang="en-US" sz="2400">
                <a:latin typeface="Times New Roman" panose="02020603050405020304" pitchFamily="18" charset="0"/>
              </a:endParaRPr>
            </a:p>
          </p:txBody>
        </p:sp>
        <p:sp>
          <p:nvSpPr>
            <p:cNvPr id="66573" name="Text Box 43">
              <a:extLst>
                <a:ext uri="{FF2B5EF4-FFF2-40B4-BE49-F238E27FC236}">
                  <a16:creationId xmlns:a16="http://schemas.microsoft.com/office/drawing/2014/main" xmlns="" id="{BCBCBA61-CB74-4550-86D3-C965CD467E15}"/>
                </a:ext>
              </a:extLst>
            </p:cNvPr>
            <p:cNvSpPr txBox="1">
              <a:spLocks noChangeArrowheads="1"/>
            </p:cNvSpPr>
            <p:nvPr/>
          </p:nvSpPr>
          <p:spPr bwMode="auto">
            <a:xfrm>
              <a:off x="4731" y="3158"/>
              <a:ext cx="871"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3200" b="1">
                  <a:solidFill>
                    <a:srgbClr val="990033"/>
                  </a:solidFill>
                </a:rPr>
                <a:t>丙</a:t>
              </a:r>
            </a:p>
          </p:txBody>
        </p:sp>
      </p:grpSp>
      <p:sp>
        <p:nvSpPr>
          <p:cNvPr id="39" name="Rectangle 3">
            <a:extLst>
              <a:ext uri="{FF2B5EF4-FFF2-40B4-BE49-F238E27FC236}">
                <a16:creationId xmlns:a16="http://schemas.microsoft.com/office/drawing/2014/main" xmlns="" id="{0520C9F5-CEAE-419D-B6EC-04AEAECF7ABB}"/>
              </a:ext>
            </a:extLst>
          </p:cNvPr>
          <p:cNvSpPr>
            <a:spLocks noChangeArrowheads="1"/>
          </p:cNvSpPr>
          <p:nvPr/>
        </p:nvSpPr>
        <p:spPr bwMode="auto">
          <a:xfrm>
            <a:off x="374319" y="4652170"/>
            <a:ext cx="7842235" cy="1477328"/>
          </a:xfrm>
          <a:prstGeom prst="rect">
            <a:avLst/>
          </a:prstGeom>
          <a:solidFill>
            <a:schemeClr val="accent6">
              <a:lumMod val="20000"/>
              <a:lumOff val="80000"/>
            </a:schemeClr>
          </a:solidFill>
          <a:ln>
            <a:noFill/>
          </a:ln>
        </p:spPr>
        <p:txBody>
          <a:bodyPr wrap="square">
            <a:spAutoFit/>
          </a:bodyPr>
          <a:lstStyle>
            <a:lvl1pPr>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ea typeface="宋体" panose="02010600030101010101" pitchFamily="2" charset="-122"/>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ea typeface="宋体" panose="02010600030101010101" pitchFamily="2" charset="-122"/>
              </a:defRPr>
            </a:lvl2pPr>
            <a:lvl3pPr marL="1143000" indent="-228600">
              <a:spcBef>
                <a:spcPct val="20000"/>
              </a:spcBef>
              <a:buClr>
                <a:srgbClr val="E0752F"/>
              </a:buClr>
              <a:buSzPct val="60000"/>
              <a:buFont typeface="Wingdings" panose="05000000000000000000" pitchFamily="2" charset="2"/>
              <a:buChar char=""/>
              <a:defRPr>
                <a:solidFill>
                  <a:schemeClr val="tx1"/>
                </a:solidFill>
                <a:latin typeface="Century Schoolbook" panose="02040604050505020304" pitchFamily="18" charset="0"/>
                <a:ea typeface="宋体" panose="02010600030101010101" pitchFamily="2" charset="-122"/>
              </a:defRPr>
            </a:lvl3pPr>
            <a:lvl4pPr marL="1600200" indent="-228600">
              <a:spcBef>
                <a:spcPct val="20000"/>
              </a:spcBef>
              <a:buClr>
                <a:srgbClr val="FEC3AE"/>
              </a:buClr>
              <a:buSzPct val="60000"/>
              <a:buFont typeface="Wingdings" panose="05000000000000000000" pitchFamily="2" charset="2"/>
              <a:buChar char=""/>
              <a:defRPr>
                <a:solidFill>
                  <a:schemeClr val="tx1"/>
                </a:solidFill>
                <a:latin typeface="Century Schoolbook" panose="02040604050505020304" pitchFamily="18" charset="0"/>
                <a:ea typeface="宋体" panose="02010600030101010101" pitchFamily="2" charset="-122"/>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9pPr>
          </a:lstStyle>
          <a:p>
            <a:pPr eaLnBrk="1" hangingPunct="1">
              <a:lnSpc>
                <a:spcPct val="150000"/>
              </a:lnSpc>
              <a:spcBef>
                <a:spcPct val="0"/>
              </a:spcBef>
              <a:buClrTx/>
              <a:buSzTx/>
              <a:buFontTx/>
              <a:buNone/>
              <a:defRPr/>
            </a:pPr>
            <a:r>
              <a:rPr kumimoji="1" lang="zh-CN" altLang="en-US" sz="3200" b="1" dirty="0">
                <a:solidFill>
                  <a:srgbClr val="080808"/>
                </a:solidFill>
                <a:latin typeface="宋体" panose="02010600030101010101" pitchFamily="2" charset="-122"/>
              </a:rPr>
              <a:t>精密度</a:t>
            </a:r>
            <a:r>
              <a:rPr kumimoji="1" lang="zh-CN" altLang="en-US" sz="3200" b="1" dirty="0">
                <a:solidFill>
                  <a:srgbClr val="C00000"/>
                </a:solidFill>
                <a:latin typeface="宋体" panose="02010600030101010101" pitchFamily="2" charset="-122"/>
              </a:rPr>
              <a:t>低</a:t>
            </a:r>
            <a:r>
              <a:rPr kumimoji="1" lang="zh-CN" altLang="en-US" sz="3200" b="1" dirty="0">
                <a:solidFill>
                  <a:srgbClr val="080808"/>
                </a:solidFill>
                <a:latin typeface="宋体" panose="02010600030101010101" pitchFamily="2" charset="-122"/>
              </a:rPr>
              <a:t>说明所测结果</a:t>
            </a:r>
            <a:r>
              <a:rPr kumimoji="1" lang="zh-CN" altLang="en-US" sz="3200" b="1" dirty="0">
                <a:solidFill>
                  <a:srgbClr val="0000FF"/>
                </a:solidFill>
                <a:latin typeface="宋体" panose="02010600030101010101" pitchFamily="2" charset="-122"/>
              </a:rPr>
              <a:t>不可靠</a:t>
            </a:r>
            <a:r>
              <a:rPr kumimoji="1" lang="zh-CN" altLang="en-US" sz="3200" b="1" dirty="0">
                <a:solidFill>
                  <a:srgbClr val="080808"/>
                </a:solidFill>
                <a:latin typeface="宋体" panose="02010600030101010101" pitchFamily="2" charset="-122"/>
              </a:rPr>
              <a:t>，也就失去了衡量准确度的前提</a:t>
            </a:r>
            <a:r>
              <a:rPr kumimoji="1" lang="zh-CN" altLang="en-US" sz="3200" b="1" dirty="0">
                <a:solidFill>
                  <a:srgbClr val="080808"/>
                </a:solidFill>
                <a:latin typeface="楷体_GB2312" pitchFamily="49" charset="-122"/>
                <a:ea typeface="楷体_GB2312" pitchFamily="49" charset="-122"/>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4220"/>
                                        </p:tgtEl>
                                        <p:attrNameLst>
                                          <p:attrName>style.visibility</p:attrName>
                                        </p:attrNameLst>
                                      </p:cBhvr>
                                      <p:to>
                                        <p:strVal val="visible"/>
                                      </p:to>
                                    </p:set>
                                    <p:anim calcmode="lin" valueType="num">
                                      <p:cBhvr additive="base">
                                        <p:cTn id="7" dur="500" fill="hold"/>
                                        <p:tgtEl>
                                          <p:spTgt spid="94220"/>
                                        </p:tgtEl>
                                        <p:attrNameLst>
                                          <p:attrName>ppt_x</p:attrName>
                                        </p:attrNameLst>
                                      </p:cBhvr>
                                      <p:tavLst>
                                        <p:tav tm="0">
                                          <p:val>
                                            <p:strVal val="#ppt_x"/>
                                          </p:val>
                                        </p:tav>
                                        <p:tav tm="100000">
                                          <p:val>
                                            <p:strVal val="#ppt_x"/>
                                          </p:val>
                                        </p:tav>
                                      </p:tavLst>
                                    </p:anim>
                                    <p:anim calcmode="lin" valueType="num">
                                      <p:cBhvr additive="base">
                                        <p:cTn id="8" dur="500" fill="hold"/>
                                        <p:tgtEl>
                                          <p:spTgt spid="9422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grpId="1" nodeType="clickEffect">
                                  <p:stCondLst>
                                    <p:cond delay="0"/>
                                  </p:stCondLst>
                                  <p:childTnLst>
                                    <p:anim calcmode="lin" valueType="num">
                                      <p:cBhvr additive="base">
                                        <p:cTn id="12" dur="500"/>
                                        <p:tgtEl>
                                          <p:spTgt spid="94220"/>
                                        </p:tgtEl>
                                        <p:attrNameLst>
                                          <p:attrName>ppt_x</p:attrName>
                                        </p:attrNameLst>
                                      </p:cBhvr>
                                      <p:tavLst>
                                        <p:tav tm="0">
                                          <p:val>
                                            <p:strVal val="ppt_x"/>
                                          </p:val>
                                        </p:tav>
                                        <p:tav tm="100000">
                                          <p:val>
                                            <p:strVal val="ppt_x"/>
                                          </p:val>
                                        </p:tav>
                                      </p:tavLst>
                                    </p:anim>
                                    <p:anim calcmode="lin" valueType="num">
                                      <p:cBhvr additive="base">
                                        <p:cTn id="13" dur="500"/>
                                        <p:tgtEl>
                                          <p:spTgt spid="94220"/>
                                        </p:tgtEl>
                                        <p:attrNameLst>
                                          <p:attrName>ppt_y</p:attrName>
                                        </p:attrNameLst>
                                      </p:cBhvr>
                                      <p:tavLst>
                                        <p:tav tm="0">
                                          <p:val>
                                            <p:strVal val="ppt_y"/>
                                          </p:val>
                                        </p:tav>
                                        <p:tav tm="100000">
                                          <p:val>
                                            <p:strVal val="1+ppt_h/2"/>
                                          </p:val>
                                        </p:tav>
                                      </p:tavLst>
                                    </p:anim>
                                    <p:set>
                                      <p:cBhvr>
                                        <p:cTn id="14" dur="1" fill="hold">
                                          <p:stCondLst>
                                            <p:cond delay="499"/>
                                          </p:stCondLst>
                                        </p:cTn>
                                        <p:tgtEl>
                                          <p:spTgt spid="94220"/>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9"/>
                                        </p:tgtEl>
                                        <p:attrNameLst>
                                          <p:attrName>style.visibility</p:attrName>
                                        </p:attrNameLst>
                                      </p:cBhvr>
                                      <p:to>
                                        <p:strVal val="visible"/>
                                      </p:to>
                                    </p:set>
                                    <p:anim calcmode="lin" valueType="num">
                                      <p:cBhvr additive="base">
                                        <p:cTn id="19" dur="500" fill="hold"/>
                                        <p:tgtEl>
                                          <p:spTgt spid="39"/>
                                        </p:tgtEl>
                                        <p:attrNameLst>
                                          <p:attrName>ppt_x</p:attrName>
                                        </p:attrNameLst>
                                      </p:cBhvr>
                                      <p:tavLst>
                                        <p:tav tm="0">
                                          <p:val>
                                            <p:strVal val="0-#ppt_w/2"/>
                                          </p:val>
                                        </p:tav>
                                        <p:tav tm="100000">
                                          <p:val>
                                            <p:strVal val="#ppt_x"/>
                                          </p:val>
                                        </p:tav>
                                      </p:tavLst>
                                    </p:anim>
                                    <p:anim calcmode="lin" valueType="num">
                                      <p:cBhvr additive="base">
                                        <p:cTn id="20" dur="500" fill="hold"/>
                                        <p:tgtEl>
                                          <p:spTgt spid="3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220" grpId="0" animBg="1"/>
      <p:bldP spid="94220" grpId="1" animBg="1"/>
      <p:bldP spid="39" grpId="0" animBg="1"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7522" name="Rectangle 2">
            <a:extLst>
              <a:ext uri="{FF2B5EF4-FFF2-40B4-BE49-F238E27FC236}">
                <a16:creationId xmlns:a16="http://schemas.microsoft.com/office/drawing/2014/main" xmlns="" id="{39AEF5FE-AD98-4B56-8CCA-01EDF375841F}"/>
              </a:ext>
            </a:extLst>
          </p:cNvPr>
          <p:cNvSpPr>
            <a:spLocks noGrp="1" noChangeArrowheads="1"/>
          </p:cNvSpPr>
          <p:nvPr>
            <p:ph sz="quarter" idx="1"/>
          </p:nvPr>
        </p:nvSpPr>
        <p:spPr>
          <a:xfrm>
            <a:off x="341024" y="566737"/>
            <a:ext cx="8375650" cy="5688013"/>
          </a:xfrm>
          <a:ln>
            <a:solidFill>
              <a:srgbClr val="FF0000"/>
            </a:solidFill>
          </a:ln>
        </p:spPr>
        <p:txBody>
          <a:bodyPr>
            <a:normAutofit/>
          </a:bodyPr>
          <a:lstStyle/>
          <a:p>
            <a:pPr algn="just" eaLnBrk="1" hangingPunct="1">
              <a:lnSpc>
                <a:spcPct val="130000"/>
              </a:lnSpc>
              <a:spcAft>
                <a:spcPts val="600"/>
              </a:spcAft>
              <a:buFont typeface="Wingdings" panose="05000000000000000000" pitchFamily="2" charset="2"/>
              <a:buNone/>
              <a:defRPr/>
            </a:pPr>
            <a:r>
              <a:rPr lang="zh-CN" altLang="en-US" sz="3200" b="1" dirty="0">
                <a:effectLst>
                  <a:outerShdw blurRad="38100" dist="38100" dir="2700000" algn="tl">
                    <a:srgbClr val="C0C0C0"/>
                  </a:outerShdw>
                </a:effectLst>
                <a:latin typeface="Times New Roman" pitchFamily="18" charset="0"/>
              </a:rPr>
              <a:t>二、</a:t>
            </a:r>
            <a:r>
              <a:rPr lang="zh-CN" altLang="en-US" sz="3200" b="1" dirty="0">
                <a:effectLst>
                  <a:outerShdw blurRad="38100" dist="38100" dir="2700000" algn="tl">
                    <a:srgbClr val="C0C0C0"/>
                  </a:outerShdw>
                </a:effectLst>
                <a:latin typeface="宋体" pitchFamily="2" charset="-122"/>
              </a:rPr>
              <a:t>有效数字计算规则</a:t>
            </a:r>
          </a:p>
          <a:p>
            <a:pPr algn="just" eaLnBrk="1" hangingPunct="1">
              <a:lnSpc>
                <a:spcPct val="150000"/>
              </a:lnSpc>
              <a:buFont typeface="Wingdings" panose="05000000000000000000" pitchFamily="2" charset="2"/>
              <a:buNone/>
              <a:defRPr/>
            </a:pPr>
            <a:r>
              <a:rPr lang="zh-CN" altLang="en-US" sz="3200" b="1" dirty="0">
                <a:solidFill>
                  <a:srgbClr val="000000"/>
                </a:solidFill>
                <a:latin typeface="楷体_GB2312" pitchFamily="49" charset="-122"/>
                <a:ea typeface="楷体_GB2312" pitchFamily="49" charset="-122"/>
              </a:rPr>
              <a:t>  </a:t>
            </a:r>
            <a:r>
              <a:rPr lang="zh-CN" altLang="en-US" sz="2800" b="1" dirty="0">
                <a:solidFill>
                  <a:srgbClr val="000000"/>
                </a:solidFill>
                <a:latin typeface="楷体_GB2312" pitchFamily="49" charset="-122"/>
                <a:ea typeface="楷体_GB2312" pitchFamily="49" charset="-122"/>
              </a:rPr>
              <a:t>通常采用</a:t>
            </a:r>
            <a:r>
              <a:rPr lang="zh-CN" altLang="en-US" sz="2800" b="1" dirty="0">
                <a:solidFill>
                  <a:srgbClr val="000000"/>
                </a:solidFill>
                <a:latin typeface="Arial" pitchFamily="34" charset="0"/>
                <a:ea typeface="楷体_GB2312" pitchFamily="49" charset="-122"/>
              </a:rPr>
              <a:t>“</a:t>
            </a:r>
            <a:r>
              <a:rPr lang="zh-CN" altLang="en-US" sz="2800" b="1" dirty="0">
                <a:solidFill>
                  <a:srgbClr val="0000FF"/>
                </a:solidFill>
                <a:latin typeface="楷体_GB2312" pitchFamily="49" charset="-122"/>
                <a:ea typeface="楷体_GB2312" pitchFamily="49" charset="-122"/>
              </a:rPr>
              <a:t>四舍六入五留双</a:t>
            </a:r>
            <a:r>
              <a:rPr lang="zh-CN" altLang="en-US" sz="2800" b="1" dirty="0">
                <a:solidFill>
                  <a:srgbClr val="000000"/>
                </a:solidFill>
                <a:latin typeface="Arial" pitchFamily="34" charset="0"/>
                <a:ea typeface="楷体_GB2312" pitchFamily="49" charset="-122"/>
              </a:rPr>
              <a:t>”</a:t>
            </a:r>
            <a:r>
              <a:rPr lang="zh-CN" altLang="en-US" sz="2800" b="1" dirty="0">
                <a:solidFill>
                  <a:srgbClr val="000000"/>
                </a:solidFill>
                <a:latin typeface="楷体_GB2312" pitchFamily="49" charset="-122"/>
                <a:ea typeface="楷体_GB2312" pitchFamily="49" charset="-122"/>
              </a:rPr>
              <a:t>的规则</a:t>
            </a:r>
            <a:r>
              <a:rPr lang="en-US" altLang="zh-CN" sz="2800" b="1" dirty="0">
                <a:solidFill>
                  <a:srgbClr val="000000"/>
                </a:solidFill>
                <a:latin typeface="楷体_GB2312" pitchFamily="49" charset="-122"/>
                <a:ea typeface="楷体_GB2312" pitchFamily="49" charset="-122"/>
              </a:rPr>
              <a:t>:</a:t>
            </a:r>
          </a:p>
          <a:p>
            <a:pPr algn="just" eaLnBrk="1" hangingPunct="1">
              <a:lnSpc>
                <a:spcPct val="150000"/>
              </a:lnSpc>
              <a:buClr>
                <a:srgbClr val="000000"/>
              </a:buClr>
              <a:buFont typeface="Wingdings" panose="05000000000000000000" pitchFamily="2" charset="2"/>
              <a:buBlip>
                <a:blip r:embed="rId3"/>
              </a:buBlip>
              <a:defRPr/>
            </a:pPr>
            <a:r>
              <a:rPr lang="zh-CN" altLang="en-US" sz="2800" b="1" dirty="0">
                <a:latin typeface="楷体_GB2312" pitchFamily="49" charset="-122"/>
                <a:ea typeface="楷体_GB2312" pitchFamily="49" charset="-122"/>
              </a:rPr>
              <a:t>当被修约数为</a:t>
            </a:r>
            <a:r>
              <a:rPr lang="en-US" altLang="zh-CN" sz="2800" b="1" dirty="0">
                <a:latin typeface="Times New Roman" pitchFamily="18" charset="0"/>
                <a:ea typeface="楷体_GB2312" pitchFamily="49" charset="-122"/>
              </a:rPr>
              <a:t>5</a:t>
            </a:r>
            <a:r>
              <a:rPr lang="zh-CN" altLang="en-US" sz="2800" b="1" dirty="0">
                <a:latin typeface="楷体_GB2312" pitchFamily="49" charset="-122"/>
                <a:ea typeface="楷体_GB2312" pitchFamily="49" charset="-122"/>
              </a:rPr>
              <a:t>，</a:t>
            </a:r>
            <a:r>
              <a:rPr lang="zh-CN" altLang="en-US" sz="2800" b="1" u="sng" dirty="0">
                <a:solidFill>
                  <a:srgbClr val="800000"/>
                </a:solidFill>
                <a:highlight>
                  <a:srgbClr val="FFFF00"/>
                </a:highlight>
                <a:latin typeface="楷体_GB2312" pitchFamily="49" charset="-122"/>
                <a:ea typeface="楷体_GB2312" pitchFamily="49" charset="-122"/>
              </a:rPr>
              <a:t>而其后面又没有数字时，</a:t>
            </a:r>
          </a:p>
          <a:p>
            <a:pPr algn="just" eaLnBrk="1" hangingPunct="1">
              <a:lnSpc>
                <a:spcPct val="150000"/>
              </a:lnSpc>
              <a:buClr>
                <a:srgbClr val="000000"/>
              </a:buClr>
              <a:buFont typeface="Wingdings" panose="05000000000000000000" pitchFamily="2" charset="2"/>
              <a:buBlip>
                <a:blip r:embed="rId4"/>
              </a:buBlip>
              <a:defRPr/>
            </a:pPr>
            <a:r>
              <a:rPr lang="zh-CN" altLang="en-US" sz="2800" b="1" dirty="0">
                <a:solidFill>
                  <a:srgbClr val="000000"/>
                </a:solidFill>
                <a:latin typeface="楷体_GB2312" pitchFamily="49" charset="-122"/>
                <a:ea typeface="楷体_GB2312" pitchFamily="49" charset="-122"/>
              </a:rPr>
              <a:t>若前一位是</a:t>
            </a:r>
            <a:r>
              <a:rPr lang="zh-CN" altLang="en-US" sz="2800" b="1" dirty="0">
                <a:solidFill>
                  <a:srgbClr val="800000"/>
                </a:solidFill>
                <a:latin typeface="楷体_GB2312" pitchFamily="49" charset="-122"/>
                <a:ea typeface="楷体_GB2312" pitchFamily="49" charset="-122"/>
              </a:rPr>
              <a:t>偶数</a:t>
            </a:r>
            <a:r>
              <a:rPr lang="en-US" altLang="zh-CN" sz="2800" b="1" dirty="0">
                <a:solidFill>
                  <a:srgbClr val="000000"/>
                </a:solidFill>
                <a:latin typeface="楷体_GB2312" pitchFamily="49" charset="-122"/>
                <a:ea typeface="楷体_GB2312" pitchFamily="49" charset="-122"/>
              </a:rPr>
              <a:t>(</a:t>
            </a:r>
            <a:r>
              <a:rPr lang="zh-CN" altLang="en-US" sz="2800" b="1" dirty="0">
                <a:solidFill>
                  <a:srgbClr val="000000"/>
                </a:solidFill>
                <a:latin typeface="楷体_GB2312" pitchFamily="49" charset="-122"/>
                <a:ea typeface="楷体_GB2312" pitchFamily="49" charset="-122"/>
              </a:rPr>
              <a:t>包括</a:t>
            </a:r>
            <a:r>
              <a:rPr lang="en-US" altLang="zh-CN" sz="2800" b="1" dirty="0">
                <a:solidFill>
                  <a:srgbClr val="000000"/>
                </a:solidFill>
                <a:latin typeface="Times New Roman" pitchFamily="18" charset="0"/>
                <a:ea typeface="楷体_GB2312" pitchFamily="49" charset="-122"/>
              </a:rPr>
              <a:t>0</a:t>
            </a:r>
            <a:r>
              <a:rPr lang="en-US" altLang="zh-CN" sz="2800" b="1" dirty="0">
                <a:solidFill>
                  <a:srgbClr val="000000"/>
                </a:solidFill>
                <a:latin typeface="楷体_GB2312" pitchFamily="49" charset="-122"/>
                <a:ea typeface="楷体_GB2312" pitchFamily="49" charset="-122"/>
              </a:rPr>
              <a:t>)</a:t>
            </a:r>
            <a:r>
              <a:rPr lang="zh-CN" altLang="en-US" sz="2800" b="1" dirty="0">
                <a:solidFill>
                  <a:srgbClr val="000000"/>
                </a:solidFill>
                <a:latin typeface="楷体_GB2312" pitchFamily="49" charset="-122"/>
                <a:ea typeface="楷体_GB2312" pitchFamily="49" charset="-122"/>
              </a:rPr>
              <a:t>则</a:t>
            </a:r>
            <a:r>
              <a:rPr lang="zh-CN" altLang="en-US" sz="2800" b="1" dirty="0">
                <a:solidFill>
                  <a:srgbClr val="800000"/>
                </a:solidFill>
                <a:latin typeface="楷体_GB2312" pitchFamily="49" charset="-122"/>
                <a:ea typeface="楷体_GB2312" pitchFamily="49" charset="-122"/>
              </a:rPr>
              <a:t>舍去</a:t>
            </a:r>
            <a:r>
              <a:rPr lang="en-US" altLang="zh-CN" sz="2800" b="1" dirty="0">
                <a:solidFill>
                  <a:srgbClr val="000000"/>
                </a:solidFill>
                <a:latin typeface="Times New Roman" pitchFamily="18" charset="0"/>
                <a:ea typeface="楷体_GB2312" pitchFamily="49" charset="-122"/>
              </a:rPr>
              <a:t>5</a:t>
            </a:r>
            <a:r>
              <a:rPr lang="zh-CN" altLang="en-US" sz="2800" b="1" dirty="0">
                <a:solidFill>
                  <a:srgbClr val="000000"/>
                </a:solidFill>
                <a:latin typeface="楷体_GB2312" pitchFamily="49" charset="-122"/>
                <a:ea typeface="楷体_GB2312" pitchFamily="49" charset="-122"/>
              </a:rPr>
              <a:t>；</a:t>
            </a:r>
            <a:endParaRPr lang="en-US" altLang="zh-CN" sz="2800" b="1" dirty="0">
              <a:solidFill>
                <a:srgbClr val="000000"/>
              </a:solidFill>
              <a:latin typeface="楷体_GB2312" pitchFamily="49" charset="-122"/>
              <a:ea typeface="楷体_GB2312" pitchFamily="49" charset="-122"/>
            </a:endParaRPr>
          </a:p>
          <a:p>
            <a:pPr algn="just" eaLnBrk="1" hangingPunct="1">
              <a:lnSpc>
                <a:spcPct val="150000"/>
              </a:lnSpc>
              <a:buClr>
                <a:srgbClr val="000000"/>
              </a:buClr>
              <a:buFont typeface="Wingdings" panose="05000000000000000000" pitchFamily="2" charset="2"/>
              <a:buBlip>
                <a:blip r:embed="rId4"/>
              </a:buBlip>
              <a:defRPr/>
            </a:pPr>
            <a:r>
              <a:rPr lang="zh-CN" altLang="en-US" sz="2800" b="1" dirty="0">
                <a:solidFill>
                  <a:srgbClr val="000000"/>
                </a:solidFill>
                <a:latin typeface="楷体_GB2312" pitchFamily="49" charset="-122"/>
                <a:ea typeface="楷体_GB2312" pitchFamily="49" charset="-122"/>
              </a:rPr>
              <a:t>前一位是</a:t>
            </a:r>
            <a:r>
              <a:rPr lang="zh-CN" altLang="en-US" sz="2800" b="1" dirty="0">
                <a:solidFill>
                  <a:srgbClr val="800000"/>
                </a:solidFill>
                <a:latin typeface="楷体_GB2312" pitchFamily="49" charset="-122"/>
                <a:ea typeface="楷体_GB2312" pitchFamily="49" charset="-122"/>
              </a:rPr>
              <a:t>奇数</a:t>
            </a:r>
            <a:r>
              <a:rPr lang="zh-CN" altLang="en-US" sz="2800" b="1" dirty="0">
                <a:solidFill>
                  <a:srgbClr val="000000"/>
                </a:solidFill>
                <a:latin typeface="楷体_GB2312" pitchFamily="49" charset="-122"/>
                <a:ea typeface="楷体_GB2312" pitchFamily="49" charset="-122"/>
              </a:rPr>
              <a:t>则</a:t>
            </a:r>
            <a:r>
              <a:rPr lang="zh-CN" altLang="en-US" sz="2800" b="1" dirty="0">
                <a:solidFill>
                  <a:srgbClr val="800000"/>
                </a:solidFill>
                <a:latin typeface="楷体_GB2312" pitchFamily="49" charset="-122"/>
                <a:ea typeface="楷体_GB2312" pitchFamily="49" charset="-122"/>
              </a:rPr>
              <a:t>进位</a:t>
            </a:r>
            <a:r>
              <a:rPr lang="zh-CN" altLang="en-US" sz="2800" b="1" dirty="0">
                <a:solidFill>
                  <a:srgbClr val="000000"/>
                </a:solidFill>
                <a:latin typeface="楷体_GB2312" pitchFamily="49" charset="-122"/>
                <a:ea typeface="楷体_GB2312" pitchFamily="49" charset="-122"/>
              </a:rPr>
              <a:t>，使整理后的最后一位为双数。</a:t>
            </a:r>
            <a:endParaRPr lang="en-US" altLang="zh-CN" sz="2800" b="1" dirty="0">
              <a:solidFill>
                <a:srgbClr val="000000"/>
              </a:solidFill>
              <a:latin typeface="楷体_GB2312" pitchFamily="49" charset="-122"/>
              <a:ea typeface="楷体_GB2312" pitchFamily="49" charset="-122"/>
            </a:endParaRPr>
          </a:p>
          <a:p>
            <a:pPr algn="just" eaLnBrk="1" hangingPunct="1">
              <a:lnSpc>
                <a:spcPct val="150000"/>
              </a:lnSpc>
              <a:buClr>
                <a:srgbClr val="000000"/>
              </a:buClr>
              <a:buFont typeface="Wingdings" panose="05000000000000000000" pitchFamily="2" charset="2"/>
              <a:buBlip>
                <a:blip r:embed="rId4"/>
              </a:buBlip>
              <a:defRPr/>
            </a:pPr>
            <a:r>
              <a:rPr lang="zh-CN" altLang="en-US" sz="2800" b="1" dirty="0">
                <a:solidFill>
                  <a:srgbClr val="000000"/>
                </a:solidFill>
                <a:latin typeface="楷体_GB2312" pitchFamily="49" charset="-122"/>
                <a:ea typeface="楷体_GB2312" pitchFamily="49" charset="-122"/>
              </a:rPr>
              <a:t>当被修约的</a:t>
            </a:r>
            <a:r>
              <a:rPr lang="en-US" altLang="zh-CN" sz="2800" b="1" dirty="0">
                <a:solidFill>
                  <a:srgbClr val="000000"/>
                </a:solidFill>
                <a:latin typeface="Times New Roman" pitchFamily="18" charset="0"/>
                <a:ea typeface="楷体_GB2312" pitchFamily="49" charset="-122"/>
              </a:rPr>
              <a:t>5</a:t>
            </a:r>
            <a:r>
              <a:rPr lang="zh-CN" altLang="en-US" sz="2800" b="1" dirty="0">
                <a:solidFill>
                  <a:srgbClr val="000000"/>
                </a:solidFill>
                <a:latin typeface="楷体_GB2312" pitchFamily="49" charset="-122"/>
                <a:ea typeface="楷体_GB2312" pitchFamily="49" charset="-122"/>
              </a:rPr>
              <a:t>的</a:t>
            </a:r>
            <a:r>
              <a:rPr lang="zh-CN" altLang="en-US" sz="2800" b="1" u="sng" dirty="0">
                <a:solidFill>
                  <a:srgbClr val="800000"/>
                </a:solidFill>
                <a:highlight>
                  <a:srgbClr val="FFFF00"/>
                </a:highlight>
                <a:latin typeface="楷体_GB2312" pitchFamily="49" charset="-122"/>
                <a:ea typeface="楷体_GB2312" pitchFamily="49" charset="-122"/>
              </a:rPr>
              <a:t>后面还有数字</a:t>
            </a:r>
            <a:r>
              <a:rPr lang="zh-CN" altLang="en-US" sz="2800" b="1" dirty="0">
                <a:solidFill>
                  <a:srgbClr val="000000"/>
                </a:solidFill>
                <a:latin typeface="楷体_GB2312" pitchFamily="49" charset="-122"/>
                <a:ea typeface="楷体_GB2312" pitchFamily="49" charset="-122"/>
              </a:rPr>
              <a:t>，则须</a:t>
            </a:r>
            <a:r>
              <a:rPr lang="zh-CN" altLang="en-US" sz="2800" b="1" dirty="0">
                <a:solidFill>
                  <a:srgbClr val="800000"/>
                </a:solidFill>
                <a:latin typeface="楷体_GB2312" pitchFamily="49" charset="-122"/>
                <a:ea typeface="楷体_GB2312" pitchFamily="49" charset="-122"/>
              </a:rPr>
              <a:t>进位</a:t>
            </a:r>
            <a:r>
              <a:rPr lang="zh-CN" altLang="en-US" sz="2800" b="1" dirty="0">
                <a:solidFill>
                  <a:srgbClr val="000000"/>
                </a:solidFill>
                <a:latin typeface="楷体_GB2312" pitchFamily="49" charset="-122"/>
                <a:ea typeface="楷体_GB2312" pitchFamily="49" charset="-122"/>
              </a:rPr>
              <a:t>。</a:t>
            </a:r>
          </a:p>
        </p:txBody>
      </p:sp>
      <p:sp>
        <p:nvSpPr>
          <p:cNvPr id="70659" name="灯片编号占位符 4">
            <a:extLst>
              <a:ext uri="{FF2B5EF4-FFF2-40B4-BE49-F238E27FC236}">
                <a16:creationId xmlns:a16="http://schemas.microsoft.com/office/drawing/2014/main" xmlns="" id="{E2CEDAAC-4E49-4342-99B0-5D3668D35E72}"/>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ea typeface="宋体" panose="02010600030101010101" pitchFamily="2" charset="-122"/>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ea typeface="宋体" panose="02010600030101010101" pitchFamily="2" charset="-122"/>
              </a:defRPr>
            </a:lvl2pPr>
            <a:lvl3pPr marL="1143000" indent="-228600">
              <a:spcBef>
                <a:spcPct val="20000"/>
              </a:spcBef>
              <a:buClr>
                <a:srgbClr val="E0752F"/>
              </a:buClr>
              <a:buSzPct val="60000"/>
              <a:buFont typeface="Wingdings" panose="05000000000000000000" pitchFamily="2" charset="2"/>
              <a:buChar char=""/>
              <a:defRPr sz="2400">
                <a:solidFill>
                  <a:schemeClr val="tx1"/>
                </a:solidFill>
                <a:latin typeface="Century Schoolbook" panose="02040604050505020304" pitchFamily="18" charset="0"/>
                <a:ea typeface="宋体" panose="02010600030101010101" pitchFamily="2" charset="-122"/>
              </a:defRPr>
            </a:lvl3pPr>
            <a:lvl4pPr marL="1600200" indent="-228600">
              <a:spcBef>
                <a:spcPct val="20000"/>
              </a:spcBef>
              <a:buClr>
                <a:srgbClr val="FEC3AE"/>
              </a:buClr>
              <a:buSzPct val="60000"/>
              <a:buFont typeface="Wingdings" panose="05000000000000000000" pitchFamily="2" charset="2"/>
              <a:buChar char=""/>
              <a:defRPr sz="2000">
                <a:solidFill>
                  <a:schemeClr val="tx1"/>
                </a:solidFill>
                <a:latin typeface="Century Schoolbook" panose="02040604050505020304" pitchFamily="18" charset="0"/>
                <a:ea typeface="宋体" panose="02010600030101010101" pitchFamily="2" charset="-122"/>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9pPr>
          </a:lstStyle>
          <a:p>
            <a:pPr>
              <a:spcBef>
                <a:spcPct val="0"/>
              </a:spcBef>
              <a:buClrTx/>
              <a:buSzTx/>
              <a:buFontTx/>
              <a:buNone/>
            </a:pPr>
            <a:fld id="{66E8FF61-1C28-47FF-9B9C-F45988DFF15D}" type="slidenum">
              <a:rPr lang="en-US" altLang="zh-CN" sz="1400">
                <a:solidFill>
                  <a:srgbClr val="FFFFFF"/>
                </a:solidFill>
                <a:latin typeface="Arial" panose="020B0604020202020204" pitchFamily="34" charset="0"/>
              </a:rPr>
              <a:pPr>
                <a:spcBef>
                  <a:spcPct val="0"/>
                </a:spcBef>
                <a:buClrTx/>
                <a:buSzTx/>
                <a:buFontTx/>
                <a:buNone/>
              </a:pPr>
              <a:t>43</a:t>
            </a:fld>
            <a:endParaRPr lang="en-US" altLang="zh-CN" sz="1400">
              <a:solidFill>
                <a:srgbClr val="FFFFFF"/>
              </a:solidFill>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16" fill="hold" grpId="0" nodeType="afterEffect">
                                  <p:stCondLst>
                                    <p:cond delay="0"/>
                                  </p:stCondLst>
                                  <p:childTnLst>
                                    <p:set>
                                      <p:cBhvr>
                                        <p:cTn id="6" dur="1" fill="hold">
                                          <p:stCondLst>
                                            <p:cond delay="0"/>
                                          </p:stCondLst>
                                        </p:cTn>
                                        <p:tgtEl>
                                          <p:spTgt spid="107522">
                                            <p:txEl>
                                              <p:pRg st="0" end="0"/>
                                            </p:txEl>
                                          </p:spTgt>
                                        </p:tgtEl>
                                        <p:attrNameLst>
                                          <p:attrName>style.visibility</p:attrName>
                                        </p:attrNameLst>
                                      </p:cBhvr>
                                      <p:to>
                                        <p:strVal val="visible"/>
                                      </p:to>
                                    </p:set>
                                    <p:animEffect transition="in" filter="box(in)">
                                      <p:cBhvr>
                                        <p:cTn id="7" dur="500"/>
                                        <p:tgtEl>
                                          <p:spTgt spid="107522">
                                            <p:txEl>
                                              <p:pRg st="0" end="0"/>
                                            </p:txEl>
                                          </p:spTgt>
                                        </p:tgtEl>
                                      </p:cBhvr>
                                    </p:animEffect>
                                  </p:childTnLst>
                                </p:cTn>
                              </p:par>
                            </p:childTnLst>
                          </p:cTn>
                        </p:par>
                        <p:par>
                          <p:cTn id="8" fill="hold" nodeType="afterGroup">
                            <p:stCondLst>
                              <p:cond delay="500"/>
                            </p:stCondLst>
                            <p:childTnLst>
                              <p:par>
                                <p:cTn id="9" presetID="4" presetClass="entr" presetSubtype="16" fill="hold" grpId="0" nodeType="afterEffect">
                                  <p:stCondLst>
                                    <p:cond delay="0"/>
                                  </p:stCondLst>
                                  <p:childTnLst>
                                    <p:set>
                                      <p:cBhvr>
                                        <p:cTn id="10" dur="1" fill="hold">
                                          <p:stCondLst>
                                            <p:cond delay="0"/>
                                          </p:stCondLst>
                                        </p:cTn>
                                        <p:tgtEl>
                                          <p:spTgt spid="107522">
                                            <p:txEl>
                                              <p:pRg st="1" end="1"/>
                                            </p:txEl>
                                          </p:spTgt>
                                        </p:tgtEl>
                                        <p:attrNameLst>
                                          <p:attrName>style.visibility</p:attrName>
                                        </p:attrNameLst>
                                      </p:cBhvr>
                                      <p:to>
                                        <p:strVal val="visible"/>
                                      </p:to>
                                    </p:set>
                                    <p:animEffect transition="in" filter="box(in)">
                                      <p:cBhvr>
                                        <p:cTn id="11" dur="500"/>
                                        <p:tgtEl>
                                          <p:spTgt spid="107522">
                                            <p:txEl>
                                              <p:pRg st="1" end="1"/>
                                            </p:txEl>
                                          </p:spTgt>
                                        </p:tgtEl>
                                      </p:cBhvr>
                                    </p:animEffect>
                                  </p:childTnLst>
                                </p:cTn>
                              </p:par>
                            </p:childTnLst>
                          </p:cTn>
                        </p:par>
                        <p:par>
                          <p:cTn id="12" fill="hold" nodeType="afterGroup">
                            <p:stCondLst>
                              <p:cond delay="1000"/>
                            </p:stCondLst>
                            <p:childTnLst>
                              <p:par>
                                <p:cTn id="13" presetID="4" presetClass="entr" presetSubtype="16" fill="hold" grpId="0" nodeType="afterEffect">
                                  <p:stCondLst>
                                    <p:cond delay="0"/>
                                  </p:stCondLst>
                                  <p:childTnLst>
                                    <p:set>
                                      <p:cBhvr>
                                        <p:cTn id="14" dur="1" fill="hold">
                                          <p:stCondLst>
                                            <p:cond delay="0"/>
                                          </p:stCondLst>
                                        </p:cTn>
                                        <p:tgtEl>
                                          <p:spTgt spid="107522">
                                            <p:txEl>
                                              <p:pRg st="2" end="2"/>
                                            </p:txEl>
                                          </p:spTgt>
                                        </p:tgtEl>
                                        <p:attrNameLst>
                                          <p:attrName>style.visibility</p:attrName>
                                        </p:attrNameLst>
                                      </p:cBhvr>
                                      <p:to>
                                        <p:strVal val="visible"/>
                                      </p:to>
                                    </p:set>
                                    <p:animEffect transition="in" filter="box(in)">
                                      <p:cBhvr>
                                        <p:cTn id="15" dur="500"/>
                                        <p:tgtEl>
                                          <p:spTgt spid="107522">
                                            <p:txEl>
                                              <p:pRg st="2" end="2"/>
                                            </p:txEl>
                                          </p:spTgt>
                                        </p:tgtEl>
                                      </p:cBhvr>
                                    </p:animEffect>
                                  </p:childTnLst>
                                </p:cTn>
                              </p:par>
                            </p:childTnLst>
                          </p:cTn>
                        </p:par>
                        <p:par>
                          <p:cTn id="16" fill="hold" nodeType="afterGroup">
                            <p:stCondLst>
                              <p:cond delay="1500"/>
                            </p:stCondLst>
                            <p:childTnLst>
                              <p:par>
                                <p:cTn id="17" presetID="4" presetClass="entr" presetSubtype="16" fill="hold" grpId="0" nodeType="afterEffect">
                                  <p:stCondLst>
                                    <p:cond delay="0"/>
                                  </p:stCondLst>
                                  <p:childTnLst>
                                    <p:set>
                                      <p:cBhvr>
                                        <p:cTn id="18" dur="1" fill="hold">
                                          <p:stCondLst>
                                            <p:cond delay="0"/>
                                          </p:stCondLst>
                                        </p:cTn>
                                        <p:tgtEl>
                                          <p:spTgt spid="107522">
                                            <p:txEl>
                                              <p:pRg st="3" end="3"/>
                                            </p:txEl>
                                          </p:spTgt>
                                        </p:tgtEl>
                                        <p:attrNameLst>
                                          <p:attrName>style.visibility</p:attrName>
                                        </p:attrNameLst>
                                      </p:cBhvr>
                                      <p:to>
                                        <p:strVal val="visible"/>
                                      </p:to>
                                    </p:set>
                                    <p:animEffect transition="in" filter="box(in)">
                                      <p:cBhvr>
                                        <p:cTn id="19" dur="500"/>
                                        <p:tgtEl>
                                          <p:spTgt spid="107522">
                                            <p:txEl>
                                              <p:pRg st="3" end="3"/>
                                            </p:txEl>
                                          </p:spTgt>
                                        </p:tgtEl>
                                      </p:cBhvr>
                                    </p:animEffect>
                                  </p:childTnLst>
                                </p:cTn>
                              </p:par>
                            </p:childTnLst>
                          </p:cTn>
                        </p:par>
                        <p:par>
                          <p:cTn id="20" fill="hold">
                            <p:stCondLst>
                              <p:cond delay="2000"/>
                            </p:stCondLst>
                            <p:childTnLst>
                              <p:par>
                                <p:cTn id="21" presetID="4" presetClass="entr" presetSubtype="16" fill="hold" grpId="0" nodeType="afterEffect">
                                  <p:stCondLst>
                                    <p:cond delay="0"/>
                                  </p:stCondLst>
                                  <p:childTnLst>
                                    <p:set>
                                      <p:cBhvr>
                                        <p:cTn id="22" dur="1" fill="hold">
                                          <p:stCondLst>
                                            <p:cond delay="0"/>
                                          </p:stCondLst>
                                        </p:cTn>
                                        <p:tgtEl>
                                          <p:spTgt spid="107522">
                                            <p:txEl>
                                              <p:pRg st="4" end="4"/>
                                            </p:txEl>
                                          </p:spTgt>
                                        </p:tgtEl>
                                        <p:attrNameLst>
                                          <p:attrName>style.visibility</p:attrName>
                                        </p:attrNameLst>
                                      </p:cBhvr>
                                      <p:to>
                                        <p:strVal val="visible"/>
                                      </p:to>
                                    </p:set>
                                    <p:animEffect transition="in" filter="box(in)">
                                      <p:cBhvr>
                                        <p:cTn id="23" dur="500"/>
                                        <p:tgtEl>
                                          <p:spTgt spid="107522">
                                            <p:txEl>
                                              <p:pRg st="4" end="4"/>
                                            </p:txEl>
                                          </p:spTgt>
                                        </p:tgtEl>
                                      </p:cBhvr>
                                    </p:animEffect>
                                  </p:childTnLst>
                                </p:cTn>
                              </p:par>
                            </p:childTnLst>
                          </p:cTn>
                        </p:par>
                        <p:par>
                          <p:cTn id="24" fill="hold">
                            <p:stCondLst>
                              <p:cond delay="2500"/>
                            </p:stCondLst>
                            <p:childTnLst>
                              <p:par>
                                <p:cTn id="25" presetID="4" presetClass="entr" presetSubtype="16" fill="hold" grpId="0" nodeType="afterEffect">
                                  <p:stCondLst>
                                    <p:cond delay="0"/>
                                  </p:stCondLst>
                                  <p:childTnLst>
                                    <p:set>
                                      <p:cBhvr>
                                        <p:cTn id="26" dur="1" fill="hold">
                                          <p:stCondLst>
                                            <p:cond delay="0"/>
                                          </p:stCondLst>
                                        </p:cTn>
                                        <p:tgtEl>
                                          <p:spTgt spid="107522">
                                            <p:txEl>
                                              <p:pRg st="5" end="5"/>
                                            </p:txEl>
                                          </p:spTgt>
                                        </p:tgtEl>
                                        <p:attrNameLst>
                                          <p:attrName>style.visibility</p:attrName>
                                        </p:attrNameLst>
                                      </p:cBhvr>
                                      <p:to>
                                        <p:strVal val="visible"/>
                                      </p:to>
                                    </p:set>
                                    <p:animEffect transition="in" filter="box(in)">
                                      <p:cBhvr>
                                        <p:cTn id="27" dur="500"/>
                                        <p:tgtEl>
                                          <p:spTgt spid="10752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522" grpId="0" build="p" autoUpdateAnimBg="0" advAuto="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xmlns="" id="{270F7A94-CC3E-4DC8-9A28-D5C0285432B0}"/>
              </a:ext>
            </a:extLst>
          </p:cNvPr>
          <p:cNvSpPr>
            <a:spLocks noChangeArrowheads="1"/>
          </p:cNvSpPr>
          <p:nvPr/>
        </p:nvSpPr>
        <p:spPr bwMode="auto">
          <a:xfrm>
            <a:off x="251520" y="1412776"/>
            <a:ext cx="8461375" cy="2554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defRPr/>
            </a:pPr>
            <a:r>
              <a:rPr lang="zh-CN" altLang="en-US" sz="3200" b="1" dirty="0">
                <a:ea typeface="楷体_GB2312" pitchFamily="49" charset="-122"/>
              </a:rPr>
              <a:t>1</a:t>
            </a:r>
            <a:r>
              <a:rPr lang="zh-CN" altLang="en-US" sz="3200" b="1" dirty="0">
                <a:latin typeface="宋体" panose="02010600030101010101" pitchFamily="2" charset="-122"/>
                <a:ea typeface="楷体_GB2312" pitchFamily="49" charset="-122"/>
              </a:rPr>
              <a:t>、加减法：以</a:t>
            </a:r>
            <a:r>
              <a:rPr lang="zh-CN" altLang="en-US" sz="3200" b="1" dirty="0">
                <a:solidFill>
                  <a:srgbClr val="002060"/>
                </a:solidFill>
                <a:latin typeface="宋体" panose="02010600030101010101" pitchFamily="2" charset="-122"/>
                <a:ea typeface="楷体_GB2312" pitchFamily="49" charset="-122"/>
              </a:rPr>
              <a:t>小数点</a:t>
            </a:r>
            <a:r>
              <a:rPr lang="zh-CN" altLang="en-US" sz="3200" b="1" dirty="0">
                <a:latin typeface="宋体" panose="02010600030101010101" pitchFamily="2" charset="-122"/>
                <a:ea typeface="楷体_GB2312" pitchFamily="49" charset="-122"/>
              </a:rPr>
              <a:t>后位数</a:t>
            </a:r>
            <a:r>
              <a:rPr lang="zh-CN" altLang="en-US" sz="3200" b="1" dirty="0">
                <a:solidFill>
                  <a:srgbClr val="002060"/>
                </a:solidFill>
                <a:latin typeface="宋体" panose="02010600030101010101" pitchFamily="2" charset="-122"/>
                <a:ea typeface="楷体_GB2312" pitchFamily="49" charset="-122"/>
              </a:rPr>
              <a:t>最少</a:t>
            </a:r>
            <a:r>
              <a:rPr lang="zh-CN" altLang="en-US" sz="3200" b="1" dirty="0">
                <a:latin typeface="宋体" panose="02010600030101010101" pitchFamily="2" charset="-122"/>
                <a:ea typeface="楷体_GB2312" pitchFamily="49" charset="-122"/>
              </a:rPr>
              <a:t>的为准。</a:t>
            </a:r>
          </a:p>
          <a:p>
            <a:pPr eaLnBrk="1" hangingPunct="1">
              <a:spcBef>
                <a:spcPct val="50000"/>
              </a:spcBef>
              <a:defRPr/>
            </a:pPr>
            <a:r>
              <a:rPr lang="zh-CN" altLang="en-US" sz="3200" b="1" dirty="0">
                <a:ea typeface="楷体_GB2312" pitchFamily="49" charset="-122"/>
              </a:rPr>
              <a:t>2</a:t>
            </a:r>
            <a:r>
              <a:rPr lang="zh-CN" altLang="en-US" sz="3200" b="1" dirty="0">
                <a:latin typeface="宋体" panose="02010600030101010101" pitchFamily="2" charset="-122"/>
                <a:ea typeface="楷体_GB2312" pitchFamily="49" charset="-122"/>
              </a:rPr>
              <a:t>、乘除法：以</a:t>
            </a:r>
            <a:r>
              <a:rPr lang="zh-CN" altLang="en-US" sz="3200" b="1" dirty="0">
                <a:solidFill>
                  <a:schemeClr val="accent3"/>
                </a:solidFill>
                <a:latin typeface="宋体" panose="02010600030101010101" pitchFamily="2" charset="-122"/>
                <a:ea typeface="楷体_GB2312" pitchFamily="49" charset="-122"/>
              </a:rPr>
              <a:t>有效数字</a:t>
            </a:r>
            <a:r>
              <a:rPr lang="zh-CN" altLang="en-US" sz="3200" b="1" dirty="0">
                <a:latin typeface="宋体" panose="02010600030101010101" pitchFamily="2" charset="-122"/>
                <a:ea typeface="楷体_GB2312" pitchFamily="49" charset="-122"/>
              </a:rPr>
              <a:t>位数</a:t>
            </a:r>
            <a:r>
              <a:rPr lang="zh-CN" altLang="en-US" sz="3200" b="1" dirty="0">
                <a:solidFill>
                  <a:schemeClr val="accent3"/>
                </a:solidFill>
                <a:latin typeface="宋体" panose="02010600030101010101" pitchFamily="2" charset="-122"/>
                <a:ea typeface="楷体_GB2312" pitchFamily="49" charset="-122"/>
              </a:rPr>
              <a:t>最少</a:t>
            </a:r>
            <a:r>
              <a:rPr lang="zh-CN" altLang="en-US" sz="3200" b="1" dirty="0">
                <a:latin typeface="宋体" panose="02010600030101010101" pitchFamily="2" charset="-122"/>
                <a:ea typeface="楷体_GB2312" pitchFamily="49" charset="-122"/>
              </a:rPr>
              <a:t>的为准。</a:t>
            </a:r>
          </a:p>
          <a:p>
            <a:pPr eaLnBrk="1" hangingPunct="1">
              <a:spcBef>
                <a:spcPct val="50000"/>
              </a:spcBef>
              <a:defRPr/>
            </a:pPr>
            <a:r>
              <a:rPr lang="zh-CN" altLang="en-US" sz="3200" b="1" dirty="0">
                <a:highlight>
                  <a:srgbClr val="CCFFCC"/>
                </a:highlight>
                <a:ea typeface="楷体_GB2312" pitchFamily="49" charset="-122"/>
              </a:rPr>
              <a:t>3</a:t>
            </a:r>
            <a:r>
              <a:rPr lang="zh-CN" altLang="en-US" sz="3200" b="1" dirty="0">
                <a:highlight>
                  <a:srgbClr val="CCFFCC"/>
                </a:highlight>
                <a:latin typeface="宋体" panose="02010600030101010101" pitchFamily="2" charset="-122"/>
                <a:ea typeface="楷体_GB2312" pitchFamily="49" charset="-122"/>
              </a:rPr>
              <a:t>、</a:t>
            </a:r>
            <a:r>
              <a:rPr lang="zh-CN" altLang="en-US" sz="3200" b="1" dirty="0">
                <a:solidFill>
                  <a:srgbClr val="000000"/>
                </a:solidFill>
                <a:highlight>
                  <a:srgbClr val="CCFFCC"/>
                </a:highlight>
              </a:rPr>
              <a:t>以对数表示的</a:t>
            </a:r>
            <a:r>
              <a:rPr lang="en-US" altLang="zh-CN" sz="3200" b="1" dirty="0">
                <a:solidFill>
                  <a:srgbClr val="000000"/>
                </a:solidFill>
                <a:highlight>
                  <a:srgbClr val="CCFFCC"/>
                </a:highlight>
                <a:ea typeface="隶书" panose="02010509060101010101" pitchFamily="49" charset="-122"/>
              </a:rPr>
              <a:t>pH</a:t>
            </a:r>
            <a:r>
              <a:rPr lang="zh-CN" altLang="en-US" sz="3200" b="1" dirty="0">
                <a:solidFill>
                  <a:srgbClr val="000000"/>
                </a:solidFill>
                <a:highlight>
                  <a:srgbClr val="CCFFCC"/>
                </a:highlight>
                <a:ea typeface="隶书" panose="02010509060101010101" pitchFamily="49" charset="-122"/>
              </a:rPr>
              <a:t>、</a:t>
            </a:r>
            <a:r>
              <a:rPr lang="en-US" altLang="zh-CN" sz="3200" b="1" dirty="0" err="1">
                <a:solidFill>
                  <a:srgbClr val="000000"/>
                </a:solidFill>
                <a:highlight>
                  <a:srgbClr val="CCFFCC"/>
                </a:highlight>
                <a:ea typeface="隶书" panose="02010509060101010101" pitchFamily="49" charset="-122"/>
              </a:rPr>
              <a:t>p</a:t>
            </a:r>
            <a:r>
              <a:rPr lang="en-US" altLang="zh-CN" sz="3200" b="1" i="1" dirty="0" err="1">
                <a:solidFill>
                  <a:srgbClr val="000000"/>
                </a:solidFill>
                <a:highlight>
                  <a:srgbClr val="CCFFCC"/>
                </a:highlight>
                <a:ea typeface="隶书" panose="02010509060101010101" pitchFamily="49" charset="-122"/>
              </a:rPr>
              <a:t>K</a:t>
            </a:r>
            <a:r>
              <a:rPr lang="zh-CN" altLang="en-US" sz="3200" b="1" dirty="0">
                <a:solidFill>
                  <a:srgbClr val="000000"/>
                </a:solidFill>
                <a:highlight>
                  <a:srgbClr val="CCFFCC"/>
                </a:highlight>
              </a:rPr>
              <a:t>及</a:t>
            </a:r>
            <a:r>
              <a:rPr lang="en-US" altLang="zh-CN" sz="3200" b="1" dirty="0" err="1">
                <a:solidFill>
                  <a:srgbClr val="000000"/>
                </a:solidFill>
                <a:highlight>
                  <a:srgbClr val="CCFFCC"/>
                </a:highlight>
                <a:ea typeface="隶书" panose="02010509060101010101" pitchFamily="49" charset="-122"/>
              </a:rPr>
              <a:t>lg</a:t>
            </a:r>
            <a:r>
              <a:rPr lang="en-US" altLang="zh-CN" sz="3200" b="1" i="1" dirty="0" err="1">
                <a:solidFill>
                  <a:srgbClr val="000000"/>
                </a:solidFill>
                <a:highlight>
                  <a:srgbClr val="CCFFCC"/>
                </a:highlight>
                <a:ea typeface="隶书" panose="02010509060101010101" pitchFamily="49" charset="-122"/>
              </a:rPr>
              <a:t>c</a:t>
            </a:r>
            <a:r>
              <a:rPr lang="zh-CN" altLang="en-US" sz="3200" b="1" dirty="0">
                <a:solidFill>
                  <a:srgbClr val="000000"/>
                </a:solidFill>
                <a:highlight>
                  <a:srgbClr val="CCFFCC"/>
                </a:highlight>
                <a:latin typeface="楷体_GB2312" pitchFamily="49" charset="-122"/>
              </a:rPr>
              <a:t>等</a:t>
            </a:r>
            <a:r>
              <a:rPr lang="en-US" altLang="zh-CN" sz="3200" b="1" dirty="0">
                <a:solidFill>
                  <a:srgbClr val="000000"/>
                </a:solidFill>
                <a:highlight>
                  <a:srgbClr val="CCFFCC"/>
                </a:highlight>
                <a:latin typeface="楷体_GB2312" pitchFamily="49" charset="-122"/>
              </a:rPr>
              <a:t>, </a:t>
            </a:r>
            <a:r>
              <a:rPr lang="zh-CN" altLang="en-US" sz="3200" b="1" dirty="0">
                <a:solidFill>
                  <a:srgbClr val="000000"/>
                </a:solidFill>
                <a:highlight>
                  <a:srgbClr val="CCFFCC"/>
                </a:highlight>
                <a:latin typeface="楷体_GB2312" pitchFamily="49" charset="-122"/>
              </a:rPr>
              <a:t>其有效数字的位数</a:t>
            </a:r>
            <a:r>
              <a:rPr lang="en-US" altLang="zh-CN" sz="3200" b="1" dirty="0">
                <a:solidFill>
                  <a:srgbClr val="000000"/>
                </a:solidFill>
                <a:highlight>
                  <a:srgbClr val="CCFFCC"/>
                </a:highlight>
                <a:latin typeface="楷体_GB2312" pitchFamily="49" charset="-122"/>
              </a:rPr>
              <a:t>, </a:t>
            </a:r>
            <a:r>
              <a:rPr lang="zh-CN" altLang="en-US" sz="3200" b="1" u="sng" dirty="0">
                <a:solidFill>
                  <a:srgbClr val="800000"/>
                </a:solidFill>
                <a:highlight>
                  <a:srgbClr val="CCFFCC"/>
                </a:highlight>
                <a:latin typeface="楷体_GB2312" pitchFamily="49" charset="-122"/>
              </a:rPr>
              <a:t>仅取决于小数部分的位数。</a:t>
            </a:r>
            <a:endParaRPr lang="en-US" altLang="zh-CN" sz="3200" b="1" dirty="0">
              <a:highlight>
                <a:srgbClr val="CCFFCC"/>
              </a:highlight>
              <a:latin typeface="宋体" panose="02010600030101010101" pitchFamily="2" charset="-122"/>
              <a:ea typeface="楷体_GB2312" pitchFamily="49" charset="-122"/>
            </a:endParaRPr>
          </a:p>
        </p:txBody>
      </p:sp>
      <p:sp>
        <p:nvSpPr>
          <p:cNvPr id="21507" name="Rectangle 3">
            <a:extLst>
              <a:ext uri="{FF2B5EF4-FFF2-40B4-BE49-F238E27FC236}">
                <a16:creationId xmlns:a16="http://schemas.microsoft.com/office/drawing/2014/main" xmlns="" id="{6B8AD335-8C88-4647-AF67-C8BD26AEB303}"/>
              </a:ext>
            </a:extLst>
          </p:cNvPr>
          <p:cNvSpPr>
            <a:spLocks noGrp="1" noChangeArrowheads="1"/>
          </p:cNvSpPr>
          <p:nvPr>
            <p:ph type="title" idx="4294967295"/>
          </p:nvPr>
        </p:nvSpPr>
        <p:spPr>
          <a:xfrm>
            <a:off x="395536" y="548680"/>
            <a:ext cx="6120234" cy="533400"/>
          </a:xfrm>
        </p:spPr>
        <p:txBody>
          <a:bodyPr>
            <a:noAutofit/>
          </a:bodyPr>
          <a:lstStyle/>
          <a:p>
            <a:pPr eaLnBrk="1" hangingPunct="1">
              <a:defRPr/>
            </a:pPr>
            <a:r>
              <a:rPr lang="zh-CN" altLang="en-US" sz="4000" b="1" dirty="0">
                <a:solidFill>
                  <a:srgbClr val="990033"/>
                </a:solidFill>
                <a:latin typeface="宋体" panose="02010600030101010101" pitchFamily="2" charset="-122"/>
              </a:rPr>
              <a:t>有效数字的运算规则：</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ext Box 3">
            <a:extLst>
              <a:ext uri="{FF2B5EF4-FFF2-40B4-BE49-F238E27FC236}">
                <a16:creationId xmlns:a16="http://schemas.microsoft.com/office/drawing/2014/main" xmlns="" id="{A6384967-5DA4-4E6B-9CA5-DE90848D8984}"/>
              </a:ext>
            </a:extLst>
          </p:cNvPr>
          <p:cNvSpPr txBox="1">
            <a:spLocks noChangeArrowheads="1"/>
          </p:cNvSpPr>
          <p:nvPr/>
        </p:nvSpPr>
        <p:spPr bwMode="auto">
          <a:xfrm>
            <a:off x="389653" y="1421656"/>
            <a:ext cx="80137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ea typeface="宋体" panose="02010600030101010101" pitchFamily="2" charset="-122"/>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ea typeface="宋体" panose="02010600030101010101" pitchFamily="2" charset="-122"/>
              </a:defRPr>
            </a:lvl2pPr>
            <a:lvl3pPr marL="1143000" indent="-228600">
              <a:spcBef>
                <a:spcPct val="20000"/>
              </a:spcBef>
              <a:buClr>
                <a:srgbClr val="E0752F"/>
              </a:buClr>
              <a:buSzPct val="60000"/>
              <a:buFont typeface="Wingdings" panose="05000000000000000000" pitchFamily="2" charset="2"/>
              <a:buChar char=""/>
              <a:defRPr sz="2400">
                <a:solidFill>
                  <a:schemeClr val="tx1"/>
                </a:solidFill>
                <a:latin typeface="Century Schoolbook" panose="02040604050505020304" pitchFamily="18" charset="0"/>
                <a:ea typeface="宋体" panose="02010600030101010101" pitchFamily="2" charset="-122"/>
              </a:defRPr>
            </a:lvl3pPr>
            <a:lvl4pPr marL="1600200" indent="-228600">
              <a:spcBef>
                <a:spcPct val="20000"/>
              </a:spcBef>
              <a:buClr>
                <a:srgbClr val="FEC3AE"/>
              </a:buClr>
              <a:buSzPct val="60000"/>
              <a:buFont typeface="Wingdings" panose="05000000000000000000" pitchFamily="2" charset="2"/>
              <a:buChar char=""/>
              <a:defRPr sz="2000">
                <a:solidFill>
                  <a:schemeClr val="tx1"/>
                </a:solidFill>
                <a:latin typeface="Century Schoolbook" panose="02040604050505020304" pitchFamily="18" charset="0"/>
                <a:ea typeface="宋体" panose="02010600030101010101" pitchFamily="2" charset="-122"/>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9pPr>
          </a:lstStyle>
          <a:p>
            <a:pPr eaLnBrk="1" hangingPunct="1">
              <a:spcBef>
                <a:spcPct val="0"/>
              </a:spcBef>
              <a:buClrTx/>
              <a:buSzTx/>
              <a:buFontTx/>
              <a:buNone/>
            </a:pPr>
            <a:r>
              <a:rPr lang="zh-CN" altLang="en-US" sz="2800" b="1" dirty="0">
                <a:solidFill>
                  <a:schemeClr val="accent3"/>
                </a:solidFill>
                <a:latin typeface="Arial" panose="020B0604020202020204" pitchFamily="34" charset="0"/>
                <a:ea typeface="楷体_GB2312" pitchFamily="49" charset="-122"/>
              </a:rPr>
              <a:t>原则：</a:t>
            </a:r>
            <a:r>
              <a:rPr lang="zh-CN" altLang="en-US" sz="2800" b="1" dirty="0">
                <a:latin typeface="Arial" panose="020B0604020202020204" pitchFamily="34" charset="0"/>
                <a:ea typeface="楷体_GB2312" pitchFamily="49" charset="-122"/>
              </a:rPr>
              <a:t>变色范围</a:t>
            </a:r>
            <a:r>
              <a:rPr lang="zh-CN" altLang="en-US" sz="2800" b="1" dirty="0">
                <a:solidFill>
                  <a:srgbClr val="333399"/>
                </a:solidFill>
                <a:latin typeface="Arial" panose="020B0604020202020204" pitchFamily="34" charset="0"/>
                <a:ea typeface="楷体_GB2312" pitchFamily="49" charset="-122"/>
              </a:rPr>
              <a:t>全部</a:t>
            </a:r>
            <a:r>
              <a:rPr lang="zh-CN" altLang="en-US" sz="2800" b="1" dirty="0">
                <a:latin typeface="Arial" panose="020B0604020202020204" pitchFamily="34" charset="0"/>
                <a:ea typeface="楷体_GB2312" pitchFamily="49" charset="-122"/>
              </a:rPr>
              <a:t>或</a:t>
            </a:r>
            <a:r>
              <a:rPr lang="zh-CN" altLang="en-US" sz="2800" b="1" dirty="0">
                <a:solidFill>
                  <a:srgbClr val="333399"/>
                </a:solidFill>
                <a:latin typeface="Arial" panose="020B0604020202020204" pitchFamily="34" charset="0"/>
                <a:ea typeface="楷体_GB2312" pitchFamily="49" charset="-122"/>
              </a:rPr>
              <a:t>部分落</a:t>
            </a:r>
            <a:r>
              <a:rPr lang="zh-CN" altLang="en-US" sz="2800" b="1" dirty="0">
                <a:latin typeface="Arial" panose="020B0604020202020204" pitchFamily="34" charset="0"/>
                <a:ea typeface="楷体_GB2312" pitchFamily="49" charset="-122"/>
              </a:rPr>
              <a:t>在滴定突跃范围之内。</a:t>
            </a:r>
          </a:p>
        </p:txBody>
      </p:sp>
      <p:sp>
        <p:nvSpPr>
          <p:cNvPr id="89092" name="Text Box 4">
            <a:extLst>
              <a:ext uri="{FF2B5EF4-FFF2-40B4-BE49-F238E27FC236}">
                <a16:creationId xmlns:a16="http://schemas.microsoft.com/office/drawing/2014/main" xmlns="" id="{9674175B-4321-4FED-9A41-2852E237AAD0}"/>
              </a:ext>
            </a:extLst>
          </p:cNvPr>
          <p:cNvSpPr txBox="1">
            <a:spLocks noChangeArrowheads="1"/>
          </p:cNvSpPr>
          <p:nvPr/>
        </p:nvSpPr>
        <p:spPr bwMode="auto">
          <a:xfrm>
            <a:off x="423324" y="2192016"/>
            <a:ext cx="63357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ea typeface="宋体" panose="02010600030101010101" pitchFamily="2" charset="-122"/>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ea typeface="宋体" panose="02010600030101010101" pitchFamily="2" charset="-122"/>
              </a:defRPr>
            </a:lvl2pPr>
            <a:lvl3pPr marL="1143000" indent="-228600">
              <a:spcBef>
                <a:spcPct val="20000"/>
              </a:spcBef>
              <a:buClr>
                <a:srgbClr val="E0752F"/>
              </a:buClr>
              <a:buSzPct val="60000"/>
              <a:buFont typeface="Wingdings" panose="05000000000000000000" pitchFamily="2" charset="2"/>
              <a:buChar char=""/>
              <a:defRPr sz="2400">
                <a:solidFill>
                  <a:schemeClr val="tx1"/>
                </a:solidFill>
                <a:latin typeface="Century Schoolbook" panose="02040604050505020304" pitchFamily="18" charset="0"/>
                <a:ea typeface="宋体" panose="02010600030101010101" pitchFamily="2" charset="-122"/>
              </a:defRPr>
            </a:lvl3pPr>
            <a:lvl4pPr marL="1600200" indent="-228600">
              <a:spcBef>
                <a:spcPct val="20000"/>
              </a:spcBef>
              <a:buClr>
                <a:srgbClr val="FEC3AE"/>
              </a:buClr>
              <a:buSzPct val="60000"/>
              <a:buFont typeface="Wingdings" panose="05000000000000000000" pitchFamily="2" charset="2"/>
              <a:buChar char=""/>
              <a:defRPr sz="2000">
                <a:solidFill>
                  <a:schemeClr val="tx1"/>
                </a:solidFill>
                <a:latin typeface="Century Schoolbook" panose="02040604050505020304" pitchFamily="18" charset="0"/>
                <a:ea typeface="宋体" panose="02010600030101010101" pitchFamily="2" charset="-122"/>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9pPr>
          </a:lstStyle>
          <a:p>
            <a:pPr eaLnBrk="1" hangingPunct="1">
              <a:spcBef>
                <a:spcPct val="0"/>
              </a:spcBef>
              <a:buClrTx/>
              <a:buSzTx/>
              <a:buFontTx/>
              <a:buNone/>
            </a:pPr>
            <a:r>
              <a:rPr lang="zh-CN" altLang="en-US" sz="3200" b="1" dirty="0">
                <a:latin typeface="Arial" panose="020B0604020202020204" pitchFamily="34" charset="0"/>
              </a:rPr>
              <a:t>弱酸或弱碱的滴定：</a:t>
            </a:r>
            <a:endParaRPr lang="en-US" altLang="zh-CN" sz="3200" b="1" dirty="0">
              <a:latin typeface="Arial" panose="020B0604020202020204" pitchFamily="34" charset="0"/>
            </a:endParaRPr>
          </a:p>
        </p:txBody>
      </p:sp>
      <p:sp>
        <p:nvSpPr>
          <p:cNvPr id="89093" name="Rectangle 5">
            <a:extLst>
              <a:ext uri="{FF2B5EF4-FFF2-40B4-BE49-F238E27FC236}">
                <a16:creationId xmlns:a16="http://schemas.microsoft.com/office/drawing/2014/main" xmlns="" id="{DABC7A6A-ECF5-454F-8AFE-E6F03919A2C2}"/>
              </a:ext>
            </a:extLst>
          </p:cNvPr>
          <p:cNvSpPr>
            <a:spLocks noChangeArrowheads="1"/>
          </p:cNvSpPr>
          <p:nvPr/>
        </p:nvSpPr>
        <p:spPr bwMode="auto">
          <a:xfrm>
            <a:off x="626811" y="3768058"/>
            <a:ext cx="7156450" cy="1217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ea typeface="宋体" panose="02010600030101010101" pitchFamily="2" charset="-122"/>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ea typeface="宋体" panose="02010600030101010101" pitchFamily="2" charset="-122"/>
              </a:defRPr>
            </a:lvl2pPr>
            <a:lvl3pPr marL="1143000" indent="-228600">
              <a:spcBef>
                <a:spcPct val="20000"/>
              </a:spcBef>
              <a:buClr>
                <a:srgbClr val="E0752F"/>
              </a:buClr>
              <a:buSzPct val="60000"/>
              <a:buFont typeface="Wingdings" panose="05000000000000000000" pitchFamily="2" charset="2"/>
              <a:buChar char=""/>
              <a:defRPr sz="2400">
                <a:solidFill>
                  <a:schemeClr val="tx1"/>
                </a:solidFill>
                <a:latin typeface="Century Schoolbook" panose="02040604050505020304" pitchFamily="18" charset="0"/>
                <a:ea typeface="宋体" panose="02010600030101010101" pitchFamily="2" charset="-122"/>
              </a:defRPr>
            </a:lvl3pPr>
            <a:lvl4pPr marL="1600200" indent="-228600">
              <a:spcBef>
                <a:spcPct val="20000"/>
              </a:spcBef>
              <a:buClr>
                <a:srgbClr val="FEC3AE"/>
              </a:buClr>
              <a:buSzPct val="60000"/>
              <a:buFont typeface="Wingdings" panose="05000000000000000000" pitchFamily="2" charset="2"/>
              <a:buChar char=""/>
              <a:defRPr sz="2000">
                <a:solidFill>
                  <a:schemeClr val="tx1"/>
                </a:solidFill>
                <a:latin typeface="Century Schoolbook" panose="02040604050505020304" pitchFamily="18" charset="0"/>
                <a:ea typeface="宋体" panose="02010600030101010101" pitchFamily="2" charset="-122"/>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9pPr>
          </a:lstStyle>
          <a:p>
            <a:pPr eaLnBrk="1" hangingPunct="1">
              <a:lnSpc>
                <a:spcPct val="120000"/>
              </a:lnSpc>
              <a:spcBef>
                <a:spcPct val="0"/>
              </a:spcBef>
              <a:buClrTx/>
              <a:buSzTx/>
              <a:buFontTx/>
              <a:buBlip>
                <a:blip r:embed="rId2"/>
              </a:buBlip>
            </a:pPr>
            <a:r>
              <a:rPr lang="zh-CN" altLang="en-US" sz="3200" b="1" dirty="0">
                <a:solidFill>
                  <a:srgbClr val="002060"/>
                </a:solidFill>
                <a:latin typeface="Arial" panose="020B0604020202020204" pitchFamily="34" charset="0"/>
                <a:ea typeface="楷体_GB2312" pitchFamily="49" charset="-122"/>
              </a:rPr>
              <a:t>准确滴定条件（指示剂指示终点）：</a:t>
            </a:r>
            <a:r>
              <a:rPr lang="zh-CN" altLang="en-US" sz="3200" dirty="0">
                <a:solidFill>
                  <a:schemeClr val="tx2"/>
                </a:solidFill>
                <a:latin typeface="Arial" panose="020B0604020202020204" pitchFamily="34" charset="0"/>
                <a:ea typeface="楷体_GB2312" pitchFamily="49" charset="-122"/>
              </a:rPr>
              <a:t/>
            </a:r>
            <a:br>
              <a:rPr lang="zh-CN" altLang="en-US" sz="3200" dirty="0">
                <a:solidFill>
                  <a:schemeClr val="tx2"/>
                </a:solidFill>
                <a:latin typeface="Arial" panose="020B0604020202020204" pitchFamily="34" charset="0"/>
                <a:ea typeface="楷体_GB2312" pitchFamily="49" charset="-122"/>
              </a:rPr>
            </a:br>
            <a:r>
              <a:rPr lang="en-US" altLang="zh-CN" sz="3200" b="1" i="1" dirty="0">
                <a:solidFill>
                  <a:srgbClr val="990033"/>
                </a:solidFill>
                <a:latin typeface="Times New Roman" panose="02020603050405020304" pitchFamily="18" charset="0"/>
                <a:ea typeface="楷体_GB2312" pitchFamily="49" charset="-122"/>
                <a:cs typeface="Times New Roman" panose="02020603050405020304" pitchFamily="18" charset="0"/>
              </a:rPr>
              <a:t>cK</a:t>
            </a:r>
            <a:r>
              <a:rPr lang="en-US" altLang="zh-CN" sz="3200" b="1" baseline="-25000" dirty="0">
                <a:solidFill>
                  <a:srgbClr val="990033"/>
                </a:solidFill>
                <a:latin typeface="Times New Roman" panose="02020603050405020304" pitchFamily="18" charset="0"/>
                <a:ea typeface="楷体_GB2312" pitchFamily="49" charset="-122"/>
                <a:cs typeface="Times New Roman" panose="02020603050405020304" pitchFamily="18" charset="0"/>
              </a:rPr>
              <a:t>a</a:t>
            </a:r>
            <a:r>
              <a:rPr lang="en-US" altLang="zh-CN" sz="3200" b="1" baseline="30000" dirty="0">
                <a:solidFill>
                  <a:srgbClr val="990033"/>
                </a:solidFill>
                <a:latin typeface="Times New Roman" panose="02020603050405020304" pitchFamily="18" charset="0"/>
                <a:ea typeface="楷体_GB2312" pitchFamily="49" charset="-122"/>
                <a:cs typeface="Times New Roman" panose="02020603050405020304" pitchFamily="18" charset="0"/>
              </a:rPr>
              <a:t>θ</a:t>
            </a:r>
            <a:r>
              <a:rPr lang="en-US" altLang="zh-CN" sz="3200" b="1" dirty="0">
                <a:solidFill>
                  <a:srgbClr val="990033"/>
                </a:solidFill>
                <a:latin typeface="Times New Roman" panose="02020603050405020304" pitchFamily="18" charset="0"/>
                <a:ea typeface="楷体_GB2312" pitchFamily="49" charset="-122"/>
                <a:cs typeface="Times New Roman" panose="02020603050405020304" pitchFamily="18" charset="0"/>
              </a:rPr>
              <a:t>≥10</a:t>
            </a:r>
            <a:r>
              <a:rPr lang="en-US" altLang="zh-CN" sz="3200" b="1" baseline="30000" dirty="0">
                <a:solidFill>
                  <a:srgbClr val="990033"/>
                </a:solidFill>
                <a:latin typeface="Times New Roman" panose="02020603050405020304" pitchFamily="18" charset="0"/>
                <a:ea typeface="楷体_GB2312" pitchFamily="49" charset="-122"/>
                <a:cs typeface="Times New Roman" panose="02020603050405020304" pitchFamily="18" charset="0"/>
              </a:rPr>
              <a:t>-8</a:t>
            </a:r>
            <a:r>
              <a:rPr lang="en-US" altLang="zh-CN" sz="3200" b="1" i="1" dirty="0">
                <a:solidFill>
                  <a:srgbClr val="990033"/>
                </a:solidFill>
                <a:latin typeface="Times New Roman" panose="02020603050405020304" pitchFamily="18" charset="0"/>
                <a:ea typeface="楷体_GB2312" pitchFamily="49" charset="-122"/>
                <a:cs typeface="Times New Roman" panose="02020603050405020304" pitchFamily="18" charset="0"/>
              </a:rPr>
              <a:t>，cK</a:t>
            </a:r>
            <a:r>
              <a:rPr lang="en-US" altLang="zh-CN" sz="3200" b="1" baseline="-25000" dirty="0">
                <a:solidFill>
                  <a:srgbClr val="990033"/>
                </a:solidFill>
                <a:latin typeface="Times New Roman" panose="02020603050405020304" pitchFamily="18" charset="0"/>
                <a:ea typeface="楷体_GB2312" pitchFamily="49" charset="-122"/>
                <a:cs typeface="Times New Roman" panose="02020603050405020304" pitchFamily="18" charset="0"/>
              </a:rPr>
              <a:t>b</a:t>
            </a:r>
            <a:r>
              <a:rPr lang="en-US" altLang="zh-CN" sz="3200" b="1" baseline="30000" dirty="0">
                <a:solidFill>
                  <a:srgbClr val="990033"/>
                </a:solidFill>
                <a:latin typeface="Times New Roman" panose="02020603050405020304" pitchFamily="18" charset="0"/>
                <a:ea typeface="楷体_GB2312" pitchFamily="49" charset="-122"/>
                <a:cs typeface="Times New Roman" panose="02020603050405020304" pitchFamily="18" charset="0"/>
              </a:rPr>
              <a:t>θ</a:t>
            </a:r>
            <a:r>
              <a:rPr lang="en-US" altLang="zh-CN" sz="3200" b="1" dirty="0">
                <a:solidFill>
                  <a:srgbClr val="990033"/>
                </a:solidFill>
                <a:latin typeface="Times New Roman" panose="02020603050405020304" pitchFamily="18" charset="0"/>
                <a:ea typeface="楷体_GB2312" pitchFamily="49" charset="-122"/>
                <a:cs typeface="Times New Roman" panose="02020603050405020304" pitchFamily="18" charset="0"/>
              </a:rPr>
              <a:t>≥10</a:t>
            </a:r>
            <a:r>
              <a:rPr lang="en-US" altLang="zh-CN" sz="3200" b="1" baseline="30000" dirty="0">
                <a:solidFill>
                  <a:srgbClr val="990033"/>
                </a:solidFill>
                <a:latin typeface="Times New Roman" panose="02020603050405020304" pitchFamily="18" charset="0"/>
                <a:ea typeface="楷体_GB2312" pitchFamily="49" charset="-122"/>
                <a:cs typeface="Times New Roman" panose="02020603050405020304" pitchFamily="18" charset="0"/>
              </a:rPr>
              <a:t>-8</a:t>
            </a:r>
            <a:r>
              <a:rPr lang="en-US" altLang="zh-CN" sz="3200" b="1" dirty="0">
                <a:solidFill>
                  <a:srgbClr val="002060"/>
                </a:solidFill>
                <a:latin typeface="Times New Roman" panose="02020603050405020304" pitchFamily="18" charset="0"/>
                <a:ea typeface="楷体_GB2312" pitchFamily="49" charset="-122"/>
                <a:cs typeface="Times New Roman" panose="02020603050405020304" pitchFamily="18" charset="0"/>
              </a:rPr>
              <a:t>（TE%≤±0.1%）</a:t>
            </a:r>
            <a:endParaRPr lang="zh-CN" altLang="en-US" sz="3200" b="1" dirty="0">
              <a:solidFill>
                <a:srgbClr val="002060"/>
              </a:solidFill>
              <a:latin typeface="Times New Roman" panose="02020603050405020304" pitchFamily="18" charset="0"/>
              <a:ea typeface="楷体_GB2312" pitchFamily="49" charset="-122"/>
              <a:cs typeface="Times New Roman" panose="02020603050405020304" pitchFamily="18" charset="0"/>
            </a:endParaRPr>
          </a:p>
        </p:txBody>
      </p:sp>
      <p:sp>
        <p:nvSpPr>
          <p:cNvPr id="55301" name="灯片编号占位符 6">
            <a:extLst>
              <a:ext uri="{FF2B5EF4-FFF2-40B4-BE49-F238E27FC236}">
                <a16:creationId xmlns:a16="http://schemas.microsoft.com/office/drawing/2014/main" xmlns="" id="{6F3AC6EB-3D72-4699-8ADE-9B5F665D87D9}"/>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ea typeface="宋体" panose="02010600030101010101" pitchFamily="2" charset="-122"/>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ea typeface="宋体" panose="02010600030101010101" pitchFamily="2" charset="-122"/>
              </a:defRPr>
            </a:lvl2pPr>
            <a:lvl3pPr marL="1143000" indent="-228600">
              <a:spcBef>
                <a:spcPct val="20000"/>
              </a:spcBef>
              <a:buClr>
                <a:srgbClr val="E0752F"/>
              </a:buClr>
              <a:buSzPct val="60000"/>
              <a:buFont typeface="Wingdings" panose="05000000000000000000" pitchFamily="2" charset="2"/>
              <a:buChar char=""/>
              <a:defRPr sz="2400">
                <a:solidFill>
                  <a:schemeClr val="tx1"/>
                </a:solidFill>
                <a:latin typeface="Century Schoolbook" panose="02040604050505020304" pitchFamily="18" charset="0"/>
                <a:ea typeface="宋体" panose="02010600030101010101" pitchFamily="2" charset="-122"/>
              </a:defRPr>
            </a:lvl3pPr>
            <a:lvl4pPr marL="1600200" indent="-228600">
              <a:spcBef>
                <a:spcPct val="20000"/>
              </a:spcBef>
              <a:buClr>
                <a:srgbClr val="FEC3AE"/>
              </a:buClr>
              <a:buSzPct val="60000"/>
              <a:buFont typeface="Wingdings" panose="05000000000000000000" pitchFamily="2" charset="2"/>
              <a:buChar char=""/>
              <a:defRPr sz="2000">
                <a:solidFill>
                  <a:schemeClr val="tx1"/>
                </a:solidFill>
                <a:latin typeface="Century Schoolbook" panose="02040604050505020304" pitchFamily="18" charset="0"/>
                <a:ea typeface="宋体" panose="02010600030101010101" pitchFamily="2" charset="-122"/>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9pPr>
          </a:lstStyle>
          <a:p>
            <a:pPr>
              <a:spcBef>
                <a:spcPct val="0"/>
              </a:spcBef>
              <a:buClrTx/>
              <a:buSzTx/>
              <a:buFontTx/>
              <a:buNone/>
            </a:pPr>
            <a:fld id="{AC183294-9E3E-4F3B-9156-0AEA28C4C031}" type="slidenum">
              <a:rPr lang="zh-CN" altLang="en-US" sz="1400">
                <a:solidFill>
                  <a:srgbClr val="FFFFFF"/>
                </a:solidFill>
              </a:rPr>
              <a:pPr>
                <a:spcBef>
                  <a:spcPct val="0"/>
                </a:spcBef>
                <a:buClrTx/>
                <a:buSzTx/>
                <a:buFontTx/>
                <a:buNone/>
              </a:pPr>
              <a:t>45</a:t>
            </a:fld>
            <a:endParaRPr lang="zh-CN" altLang="en-US" sz="1400">
              <a:solidFill>
                <a:srgbClr val="FFFFFF"/>
              </a:solidFill>
            </a:endParaRPr>
          </a:p>
        </p:txBody>
      </p:sp>
      <p:sp>
        <p:nvSpPr>
          <p:cNvPr id="8" name="矩形 7">
            <a:extLst>
              <a:ext uri="{FF2B5EF4-FFF2-40B4-BE49-F238E27FC236}">
                <a16:creationId xmlns:a16="http://schemas.microsoft.com/office/drawing/2014/main" xmlns="" id="{D043AE19-0000-43D6-A5D8-380CCBB468F4}"/>
              </a:ext>
            </a:extLst>
          </p:cNvPr>
          <p:cNvSpPr>
            <a:spLocks noChangeArrowheads="1"/>
          </p:cNvSpPr>
          <p:nvPr/>
        </p:nvSpPr>
        <p:spPr bwMode="auto">
          <a:xfrm>
            <a:off x="782628" y="2929976"/>
            <a:ext cx="63277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ea typeface="宋体" panose="02010600030101010101" pitchFamily="2" charset="-122"/>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ea typeface="宋体" panose="02010600030101010101" pitchFamily="2" charset="-122"/>
              </a:defRPr>
            </a:lvl2pPr>
            <a:lvl3pPr marL="1143000" indent="-228600">
              <a:spcBef>
                <a:spcPct val="20000"/>
              </a:spcBef>
              <a:buClr>
                <a:srgbClr val="E0752F"/>
              </a:buClr>
              <a:buSzPct val="60000"/>
              <a:buFont typeface="Wingdings" panose="05000000000000000000" pitchFamily="2" charset="2"/>
              <a:buChar char=""/>
              <a:defRPr sz="2400">
                <a:solidFill>
                  <a:schemeClr val="tx1"/>
                </a:solidFill>
                <a:latin typeface="Century Schoolbook" panose="02040604050505020304" pitchFamily="18" charset="0"/>
                <a:ea typeface="宋体" panose="02010600030101010101" pitchFamily="2" charset="-122"/>
              </a:defRPr>
            </a:lvl3pPr>
            <a:lvl4pPr marL="1600200" indent="-228600">
              <a:spcBef>
                <a:spcPct val="20000"/>
              </a:spcBef>
              <a:buClr>
                <a:srgbClr val="FEC3AE"/>
              </a:buClr>
              <a:buSzPct val="60000"/>
              <a:buFont typeface="Wingdings" panose="05000000000000000000" pitchFamily="2" charset="2"/>
              <a:buChar char=""/>
              <a:defRPr sz="2000">
                <a:solidFill>
                  <a:schemeClr val="tx1"/>
                </a:solidFill>
                <a:latin typeface="Century Schoolbook" panose="02040604050505020304" pitchFamily="18" charset="0"/>
                <a:ea typeface="宋体" panose="02010600030101010101" pitchFamily="2" charset="-122"/>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9pPr>
          </a:lstStyle>
          <a:p>
            <a:pPr eaLnBrk="1" hangingPunct="1">
              <a:spcBef>
                <a:spcPct val="0"/>
              </a:spcBef>
              <a:buClrTx/>
              <a:buSzTx/>
              <a:buFontTx/>
              <a:buNone/>
            </a:pPr>
            <a:r>
              <a:rPr lang="zh-CN" altLang="en-US" sz="3200" b="1" dirty="0">
                <a:solidFill>
                  <a:srgbClr val="002060"/>
                </a:solidFill>
                <a:latin typeface="Times New Roman" panose="02020603050405020304" pitchFamily="18" charset="0"/>
                <a:ea typeface="楷体_GB2312" pitchFamily="49" charset="-122"/>
                <a:cs typeface="Times New Roman" panose="02020603050405020304" pitchFamily="18" charset="0"/>
              </a:rPr>
              <a:t>影响滴定突跃大小的因素：</a:t>
            </a:r>
            <a:r>
              <a:rPr lang="en-US" altLang="zh-CN" sz="3200" b="1" i="1" dirty="0">
                <a:solidFill>
                  <a:srgbClr val="C00000"/>
                </a:solidFill>
                <a:latin typeface="Times New Roman" panose="02020603050405020304" pitchFamily="18" charset="0"/>
                <a:ea typeface="楷体_GB2312" pitchFamily="49" charset="-122"/>
                <a:cs typeface="Times New Roman" panose="02020603050405020304" pitchFamily="18" charset="0"/>
              </a:rPr>
              <a:t>C</a:t>
            </a:r>
            <a:r>
              <a:rPr lang="zh-CN" altLang="en-US" sz="3200" b="1" i="1" dirty="0">
                <a:solidFill>
                  <a:srgbClr val="C00000"/>
                </a:solidFill>
                <a:latin typeface="Times New Roman" panose="02020603050405020304" pitchFamily="18" charset="0"/>
                <a:ea typeface="楷体_GB2312" pitchFamily="49" charset="-122"/>
                <a:cs typeface="Times New Roman" panose="02020603050405020304" pitchFamily="18" charset="0"/>
              </a:rPr>
              <a:t>、 </a:t>
            </a:r>
            <a:r>
              <a:rPr lang="en-US" altLang="zh-CN" sz="3200" b="1" i="1" dirty="0">
                <a:solidFill>
                  <a:srgbClr val="C00000"/>
                </a:solidFill>
                <a:latin typeface="Times New Roman" panose="02020603050405020304" pitchFamily="18" charset="0"/>
                <a:ea typeface="楷体_GB2312" pitchFamily="49" charset="-122"/>
                <a:cs typeface="Times New Roman" panose="02020603050405020304" pitchFamily="18" charset="0"/>
              </a:rPr>
              <a:t>K</a:t>
            </a:r>
            <a:r>
              <a:rPr lang="en-US" altLang="zh-CN" sz="3200" b="1" i="1" baseline="-25000" dirty="0">
                <a:solidFill>
                  <a:srgbClr val="C00000"/>
                </a:solidFill>
                <a:latin typeface="Times New Roman" panose="02020603050405020304" pitchFamily="18" charset="0"/>
                <a:ea typeface="楷体_GB2312" pitchFamily="49" charset="-122"/>
                <a:cs typeface="Times New Roman" panose="02020603050405020304" pitchFamily="18" charset="0"/>
              </a:rPr>
              <a:t>a</a:t>
            </a:r>
            <a:endParaRPr lang="zh-CN" altLang="en-US" sz="3200" b="1" i="1" baseline="-25000" dirty="0">
              <a:solidFill>
                <a:srgbClr val="C00000"/>
              </a:solidFill>
              <a:latin typeface="Times New Roman" panose="02020603050405020304" pitchFamily="18" charset="0"/>
              <a:ea typeface="楷体_GB2312" pitchFamily="49" charset="-122"/>
              <a:cs typeface="Times New Roman" panose="02020603050405020304" pitchFamily="18" charset="0"/>
            </a:endParaRPr>
          </a:p>
        </p:txBody>
      </p:sp>
      <p:sp>
        <p:nvSpPr>
          <p:cNvPr id="9" name="文本框 8">
            <a:extLst>
              <a:ext uri="{FF2B5EF4-FFF2-40B4-BE49-F238E27FC236}">
                <a16:creationId xmlns:a16="http://schemas.microsoft.com/office/drawing/2014/main" xmlns="" id="{C4451F05-9C79-4D2C-93CD-1D015B4F5770}"/>
              </a:ext>
            </a:extLst>
          </p:cNvPr>
          <p:cNvSpPr txBox="1"/>
          <p:nvPr/>
        </p:nvSpPr>
        <p:spPr>
          <a:xfrm>
            <a:off x="689600" y="362083"/>
            <a:ext cx="6912768" cy="707886"/>
          </a:xfrm>
          <a:prstGeom prst="rect">
            <a:avLst/>
          </a:prstGeom>
          <a:noFill/>
        </p:spPr>
        <p:txBody>
          <a:bodyPr wrap="square">
            <a:spAutoFit/>
          </a:bodyPr>
          <a:lstStyle/>
          <a:p>
            <a:r>
              <a:rPr lang="zh-CN" altLang="en-US" sz="4000" b="1" dirty="0">
                <a:solidFill>
                  <a:srgbClr val="990033"/>
                </a:solidFill>
                <a:latin typeface="Arial" panose="020B0604020202020204" pitchFamily="34" charset="0"/>
              </a:rPr>
              <a:t>三、滴定突跃及指示剂的选择</a:t>
            </a:r>
            <a:endParaRPr lang="zh-CN" altLang="en-US" sz="4000" dirty="0"/>
          </a:p>
        </p:txBody>
      </p:sp>
      <p:sp>
        <p:nvSpPr>
          <p:cNvPr id="10" name="文本框 9">
            <a:extLst>
              <a:ext uri="{FF2B5EF4-FFF2-40B4-BE49-F238E27FC236}">
                <a16:creationId xmlns:a16="http://schemas.microsoft.com/office/drawing/2014/main" xmlns="" id="{43FD63DA-5AB8-4C38-B02C-137D953761EF}"/>
              </a:ext>
            </a:extLst>
          </p:cNvPr>
          <p:cNvSpPr txBox="1"/>
          <p:nvPr/>
        </p:nvSpPr>
        <p:spPr>
          <a:xfrm>
            <a:off x="782628" y="5337358"/>
            <a:ext cx="6844816" cy="584775"/>
          </a:xfrm>
          <a:prstGeom prst="rect">
            <a:avLst/>
          </a:prstGeom>
          <a:noFill/>
        </p:spPr>
        <p:txBody>
          <a:bodyPr wrap="square">
            <a:spAutoFit/>
          </a:bodyPr>
          <a:lstStyle/>
          <a:p>
            <a:r>
              <a:rPr lang="zh-CN" altLang="en-US" sz="3200" b="1" dirty="0">
                <a:ea typeface="楷体_GB2312" pitchFamily="49" charset="-122"/>
                <a:cs typeface="Times New Roman" panose="02020603050405020304" pitchFamily="18" charset="0"/>
              </a:rPr>
              <a:t>浓度增大</a:t>
            </a:r>
            <a:r>
              <a:rPr lang="en-US" altLang="zh-CN" sz="3200" b="1" dirty="0">
                <a:solidFill>
                  <a:srgbClr val="C00000"/>
                </a:solidFill>
                <a:ea typeface="楷体_GB2312" pitchFamily="49" charset="-122"/>
                <a:cs typeface="Times New Roman" panose="02020603050405020304" pitchFamily="18" charset="0"/>
              </a:rPr>
              <a:t>10</a:t>
            </a:r>
            <a:r>
              <a:rPr lang="zh-CN" altLang="en-US" sz="3200" b="1" dirty="0">
                <a:solidFill>
                  <a:srgbClr val="C00000"/>
                </a:solidFill>
                <a:ea typeface="楷体_GB2312" pitchFamily="49" charset="-122"/>
                <a:cs typeface="Times New Roman" panose="02020603050405020304" pitchFamily="18" charset="0"/>
              </a:rPr>
              <a:t>倍</a:t>
            </a:r>
            <a:r>
              <a:rPr lang="zh-CN" altLang="en-US" sz="3200" b="1" dirty="0">
                <a:ea typeface="楷体_GB2312" pitchFamily="49" charset="-122"/>
                <a:cs typeface="Times New Roman" panose="02020603050405020304" pitchFamily="18" charset="0"/>
              </a:rPr>
              <a:t>，突跃增加</a:t>
            </a:r>
            <a:r>
              <a:rPr lang="en-US" altLang="zh-CN" sz="3200" b="1" dirty="0">
                <a:solidFill>
                  <a:srgbClr val="C00000"/>
                </a:solidFill>
                <a:ea typeface="楷体_GB2312" pitchFamily="49" charset="-122"/>
                <a:cs typeface="Times New Roman" panose="02020603050405020304" pitchFamily="18" charset="0"/>
              </a:rPr>
              <a:t>2</a:t>
            </a:r>
            <a:r>
              <a:rPr lang="zh-CN" altLang="en-US" sz="3200" b="1" dirty="0">
                <a:solidFill>
                  <a:srgbClr val="C00000"/>
                </a:solidFill>
                <a:ea typeface="楷体_GB2312" pitchFamily="49" charset="-122"/>
                <a:cs typeface="Times New Roman" panose="02020603050405020304" pitchFamily="18" charset="0"/>
              </a:rPr>
              <a:t>个</a:t>
            </a:r>
            <a:r>
              <a:rPr lang="en-US" altLang="zh-CN" sz="3200" b="1" dirty="0">
                <a:solidFill>
                  <a:srgbClr val="C00000"/>
                </a:solidFill>
                <a:ea typeface="楷体_GB2312" pitchFamily="49" charset="-122"/>
                <a:cs typeface="Times New Roman" panose="02020603050405020304" pitchFamily="18" charset="0"/>
              </a:rPr>
              <a:t>pH</a:t>
            </a:r>
            <a:r>
              <a:rPr lang="zh-CN" altLang="en-US" sz="3200" b="1" dirty="0">
                <a:ea typeface="楷体_GB2312" pitchFamily="49" charset="-122"/>
                <a:cs typeface="Times New Roman" panose="02020603050405020304" pitchFamily="18" charset="0"/>
              </a:rPr>
              <a:t>单位</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9092"/>
                                        </p:tgtEl>
                                        <p:attrNameLst>
                                          <p:attrName>style.visibility</p:attrName>
                                        </p:attrNameLst>
                                      </p:cBhvr>
                                      <p:to>
                                        <p:strVal val="visible"/>
                                      </p:to>
                                    </p:set>
                                    <p:anim calcmode="lin" valueType="num">
                                      <p:cBhvr additive="base">
                                        <p:cTn id="7" dur="500" fill="hold"/>
                                        <p:tgtEl>
                                          <p:spTgt spid="89092"/>
                                        </p:tgtEl>
                                        <p:attrNameLst>
                                          <p:attrName>ppt_x</p:attrName>
                                        </p:attrNameLst>
                                      </p:cBhvr>
                                      <p:tavLst>
                                        <p:tav tm="0">
                                          <p:val>
                                            <p:strVal val="#ppt_x"/>
                                          </p:val>
                                        </p:tav>
                                        <p:tav tm="100000">
                                          <p:val>
                                            <p:strVal val="#ppt_x"/>
                                          </p:val>
                                        </p:tav>
                                      </p:tavLst>
                                    </p:anim>
                                    <p:anim calcmode="lin" valueType="num">
                                      <p:cBhvr additive="base">
                                        <p:cTn id="8" dur="500" fill="hold"/>
                                        <p:tgtEl>
                                          <p:spTgt spid="89092"/>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89093"/>
                                        </p:tgtEl>
                                        <p:attrNameLst>
                                          <p:attrName>style.visibility</p:attrName>
                                        </p:attrNameLst>
                                      </p:cBhvr>
                                      <p:to>
                                        <p:strVal val="visible"/>
                                      </p:to>
                                    </p:set>
                                    <p:anim calcmode="lin" valueType="num">
                                      <p:cBhvr additive="base">
                                        <p:cTn id="17" dur="500" fill="hold"/>
                                        <p:tgtEl>
                                          <p:spTgt spid="89093"/>
                                        </p:tgtEl>
                                        <p:attrNameLst>
                                          <p:attrName>ppt_x</p:attrName>
                                        </p:attrNameLst>
                                      </p:cBhvr>
                                      <p:tavLst>
                                        <p:tav tm="0">
                                          <p:val>
                                            <p:strVal val="#ppt_x"/>
                                          </p:val>
                                        </p:tav>
                                        <p:tav tm="100000">
                                          <p:val>
                                            <p:strVal val="#ppt_x"/>
                                          </p:val>
                                        </p:tav>
                                      </p:tavLst>
                                    </p:anim>
                                    <p:anim calcmode="lin" valueType="num">
                                      <p:cBhvr additive="base">
                                        <p:cTn id="18" dur="500" fill="hold"/>
                                        <p:tgtEl>
                                          <p:spTgt spid="89093"/>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anim calcmode="lin" valueType="num">
                                      <p:cBhvr additive="base">
                                        <p:cTn id="23" dur="500" fill="hold"/>
                                        <p:tgtEl>
                                          <p:spTgt spid="10"/>
                                        </p:tgtEl>
                                        <p:attrNameLst>
                                          <p:attrName>ppt_x</p:attrName>
                                        </p:attrNameLst>
                                      </p:cBhvr>
                                      <p:tavLst>
                                        <p:tav tm="0">
                                          <p:val>
                                            <p:strVal val="#ppt_x"/>
                                          </p:val>
                                        </p:tav>
                                        <p:tav tm="100000">
                                          <p:val>
                                            <p:strVal val="#ppt_x"/>
                                          </p:val>
                                        </p:tav>
                                      </p:tavLst>
                                    </p:anim>
                                    <p:anim calcmode="lin" valueType="num">
                                      <p:cBhvr additive="base">
                                        <p:cTn id="2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092" grpId="0"/>
      <p:bldP spid="89093" grpId="0"/>
      <p:bldP spid="8" grpId="0"/>
      <p:bldP spid="10"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a:extLst>
              <a:ext uri="{FF2B5EF4-FFF2-40B4-BE49-F238E27FC236}">
                <a16:creationId xmlns:a16="http://schemas.microsoft.com/office/drawing/2014/main" xmlns="" id="{AD02E952-627D-4F67-B458-1B8560362F95}"/>
              </a:ext>
            </a:extLst>
          </p:cNvPr>
          <p:cNvSpPr>
            <a:spLocks noChangeArrowheads="1"/>
          </p:cNvSpPr>
          <p:nvPr/>
        </p:nvSpPr>
        <p:spPr bwMode="auto">
          <a:xfrm>
            <a:off x="250825" y="115888"/>
            <a:ext cx="8208963" cy="79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ea typeface="宋体" panose="02010600030101010101" pitchFamily="2" charset="-122"/>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ea typeface="宋体" panose="02010600030101010101" pitchFamily="2" charset="-122"/>
              </a:defRPr>
            </a:lvl2pPr>
            <a:lvl3pPr marL="1143000" indent="-228600">
              <a:spcBef>
                <a:spcPct val="20000"/>
              </a:spcBef>
              <a:buClr>
                <a:srgbClr val="E0752F"/>
              </a:buClr>
              <a:buSzPct val="60000"/>
              <a:buFont typeface="Wingdings" panose="05000000000000000000" pitchFamily="2" charset="2"/>
              <a:buChar char=""/>
              <a:defRPr sz="2400">
                <a:solidFill>
                  <a:schemeClr val="tx1"/>
                </a:solidFill>
                <a:latin typeface="Century Schoolbook" panose="02040604050505020304" pitchFamily="18" charset="0"/>
                <a:ea typeface="宋体" panose="02010600030101010101" pitchFamily="2" charset="-122"/>
              </a:defRPr>
            </a:lvl3pPr>
            <a:lvl4pPr marL="1600200" indent="-228600">
              <a:spcBef>
                <a:spcPct val="20000"/>
              </a:spcBef>
              <a:buClr>
                <a:srgbClr val="FEC3AE"/>
              </a:buClr>
              <a:buSzPct val="60000"/>
              <a:buFont typeface="Wingdings" panose="05000000000000000000" pitchFamily="2" charset="2"/>
              <a:buChar char=""/>
              <a:defRPr sz="2000">
                <a:solidFill>
                  <a:schemeClr val="tx1"/>
                </a:solidFill>
                <a:latin typeface="Century Schoolbook" panose="02040604050505020304" pitchFamily="18" charset="0"/>
                <a:ea typeface="宋体" panose="02010600030101010101" pitchFamily="2" charset="-122"/>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9pPr>
          </a:lstStyle>
          <a:p>
            <a:pPr eaLnBrk="1" hangingPunct="1">
              <a:spcBef>
                <a:spcPct val="0"/>
              </a:spcBef>
              <a:buClrTx/>
              <a:buSzTx/>
              <a:buFontTx/>
              <a:buNone/>
            </a:pPr>
            <a:r>
              <a:rPr kumimoji="1" lang="zh-CN" altLang="en-US" sz="4400" b="1" dirty="0">
                <a:solidFill>
                  <a:srgbClr val="002060"/>
                </a:solidFill>
                <a:latin typeface="宋体" panose="02010600030101010101" pitchFamily="2" charset="-122"/>
              </a:rPr>
              <a:t>四、酸碱标准溶液的配制与标定</a:t>
            </a:r>
          </a:p>
        </p:txBody>
      </p:sp>
      <p:sp>
        <p:nvSpPr>
          <p:cNvPr id="57347" name="Rectangle 3">
            <a:extLst>
              <a:ext uri="{FF2B5EF4-FFF2-40B4-BE49-F238E27FC236}">
                <a16:creationId xmlns:a16="http://schemas.microsoft.com/office/drawing/2014/main" xmlns="" id="{2220D69F-7511-40AC-9068-57625F6FEACA}"/>
              </a:ext>
            </a:extLst>
          </p:cNvPr>
          <p:cNvSpPr>
            <a:spLocks noChangeArrowheads="1"/>
          </p:cNvSpPr>
          <p:nvPr/>
        </p:nvSpPr>
        <p:spPr bwMode="auto">
          <a:xfrm>
            <a:off x="323850" y="981075"/>
            <a:ext cx="7340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ea typeface="宋体" panose="02010600030101010101" pitchFamily="2" charset="-122"/>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ea typeface="宋体" panose="02010600030101010101" pitchFamily="2" charset="-122"/>
              </a:defRPr>
            </a:lvl2pPr>
            <a:lvl3pPr marL="1143000" indent="-228600">
              <a:spcBef>
                <a:spcPct val="20000"/>
              </a:spcBef>
              <a:buClr>
                <a:srgbClr val="E0752F"/>
              </a:buClr>
              <a:buSzPct val="60000"/>
              <a:buFont typeface="Wingdings" panose="05000000000000000000" pitchFamily="2" charset="2"/>
              <a:buChar char=""/>
              <a:defRPr sz="2400">
                <a:solidFill>
                  <a:schemeClr val="tx1"/>
                </a:solidFill>
                <a:latin typeface="Century Schoolbook" panose="02040604050505020304" pitchFamily="18" charset="0"/>
                <a:ea typeface="宋体" panose="02010600030101010101" pitchFamily="2" charset="-122"/>
              </a:defRPr>
            </a:lvl3pPr>
            <a:lvl4pPr marL="1600200" indent="-228600">
              <a:spcBef>
                <a:spcPct val="20000"/>
              </a:spcBef>
              <a:buClr>
                <a:srgbClr val="FEC3AE"/>
              </a:buClr>
              <a:buSzPct val="60000"/>
              <a:buFont typeface="Wingdings" panose="05000000000000000000" pitchFamily="2" charset="2"/>
              <a:buChar char=""/>
              <a:defRPr sz="2000">
                <a:solidFill>
                  <a:schemeClr val="tx1"/>
                </a:solidFill>
                <a:latin typeface="Century Schoolbook" panose="02040604050505020304" pitchFamily="18" charset="0"/>
                <a:ea typeface="宋体" panose="02010600030101010101" pitchFamily="2" charset="-122"/>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9pPr>
          </a:lstStyle>
          <a:p>
            <a:pPr eaLnBrk="1" hangingPunct="1">
              <a:spcBef>
                <a:spcPct val="0"/>
              </a:spcBef>
              <a:buClrTx/>
              <a:buSzTx/>
              <a:buFontTx/>
              <a:buNone/>
            </a:pPr>
            <a:r>
              <a:rPr lang="zh-CN" altLang="en-US" sz="3200" b="1">
                <a:solidFill>
                  <a:srgbClr val="990033"/>
                </a:solidFill>
                <a:latin typeface="Times New Roman" panose="02020603050405020304" pitchFamily="18" charset="0"/>
              </a:rPr>
              <a:t>（</a:t>
            </a:r>
            <a:r>
              <a:rPr lang="en-US" altLang="zh-CN" sz="3200" b="1">
                <a:solidFill>
                  <a:srgbClr val="990033"/>
                </a:solidFill>
                <a:latin typeface="Times New Roman" panose="02020603050405020304" pitchFamily="18" charset="0"/>
              </a:rPr>
              <a:t>1</a:t>
            </a:r>
            <a:r>
              <a:rPr lang="zh-CN" altLang="en-US" sz="3200" b="1">
                <a:solidFill>
                  <a:srgbClr val="990033"/>
                </a:solidFill>
                <a:latin typeface="Times New Roman" panose="02020603050405020304" pitchFamily="18" charset="0"/>
              </a:rPr>
              <a:t>）、</a:t>
            </a:r>
            <a:r>
              <a:rPr lang="zh-CN" altLang="en-US" sz="3200" b="1">
                <a:solidFill>
                  <a:srgbClr val="990033"/>
                </a:solidFill>
                <a:latin typeface="Arial" panose="020B0604020202020204" pitchFamily="34" charset="0"/>
              </a:rPr>
              <a:t>酸标准溶液</a:t>
            </a:r>
            <a:endParaRPr lang="zh-CN" altLang="en-US" sz="3200" i="1">
              <a:solidFill>
                <a:srgbClr val="990033"/>
              </a:solidFill>
              <a:latin typeface="Arial" panose="020B0604020202020204" pitchFamily="34" charset="0"/>
            </a:endParaRPr>
          </a:p>
        </p:txBody>
      </p:sp>
      <p:sp>
        <p:nvSpPr>
          <p:cNvPr id="6" name="Text Box 4">
            <a:extLst>
              <a:ext uri="{FF2B5EF4-FFF2-40B4-BE49-F238E27FC236}">
                <a16:creationId xmlns:a16="http://schemas.microsoft.com/office/drawing/2014/main" xmlns="" id="{B08DFE68-2281-45EB-9764-6E63E355A080}"/>
              </a:ext>
            </a:extLst>
          </p:cNvPr>
          <p:cNvSpPr txBox="1">
            <a:spLocks noChangeArrowheads="1"/>
          </p:cNvSpPr>
          <p:nvPr/>
        </p:nvSpPr>
        <p:spPr bwMode="auto">
          <a:xfrm>
            <a:off x="663461" y="1547158"/>
            <a:ext cx="7488237" cy="2287587"/>
          </a:xfrm>
          <a:prstGeom prst="rect">
            <a:avLst/>
          </a:prstGeom>
          <a:noFill/>
          <a:ln w="9525">
            <a:noFill/>
            <a:miter lim="800000"/>
            <a:headEnd/>
            <a:tailEnd/>
          </a:ln>
          <a:effectLst/>
        </p:spPr>
        <p:txBody>
          <a:bodyPr>
            <a:spAutoFit/>
          </a:bodyPr>
          <a:lstStyle/>
          <a:p>
            <a:pPr>
              <a:lnSpc>
                <a:spcPct val="150000"/>
              </a:lnSpc>
              <a:defRPr/>
            </a:pPr>
            <a:r>
              <a:rPr kumimoji="1" lang="en-US" altLang="zh-CN" sz="3200" b="1" dirty="0">
                <a:solidFill>
                  <a:srgbClr val="002060"/>
                </a:solidFill>
                <a:latin typeface="Times New Roman" pitchFamily="18" charset="0"/>
                <a:ea typeface="华文新魏" pitchFamily="2" charset="-122"/>
              </a:rPr>
              <a:t>a. </a:t>
            </a:r>
            <a:r>
              <a:rPr kumimoji="1" lang="en-US" altLang="zh-CN" sz="3200" b="1" dirty="0" err="1">
                <a:solidFill>
                  <a:srgbClr val="002060"/>
                </a:solidFill>
                <a:latin typeface="Times New Roman" pitchFamily="18" charset="0"/>
                <a:ea typeface="华文新魏" pitchFamily="2" charset="-122"/>
              </a:rPr>
              <a:t>HCl</a:t>
            </a:r>
            <a:r>
              <a:rPr kumimoji="1" lang="zh-CN" altLang="en-US" sz="3200" b="1" dirty="0">
                <a:solidFill>
                  <a:srgbClr val="002060"/>
                </a:solidFill>
                <a:latin typeface="Times New Roman" pitchFamily="18" charset="0"/>
                <a:ea typeface="华文新魏" pitchFamily="2" charset="-122"/>
              </a:rPr>
              <a:t>标准溶液</a:t>
            </a:r>
          </a:p>
          <a:p>
            <a:pPr>
              <a:lnSpc>
                <a:spcPct val="150000"/>
              </a:lnSpc>
              <a:defRPr/>
            </a:pPr>
            <a:r>
              <a:rPr kumimoji="1" lang="zh-CN" altLang="en-US" sz="3200" b="1" dirty="0">
                <a:latin typeface="+mn-ea"/>
                <a:ea typeface="+mn-ea"/>
              </a:rPr>
              <a:t>无水碳酸钠</a:t>
            </a:r>
            <a:r>
              <a:rPr kumimoji="1" lang="zh-CN" altLang="en-US" sz="3200" b="1" dirty="0">
                <a:latin typeface="Times New Roman" pitchFamily="18" charset="0"/>
                <a:ea typeface="+mn-ea"/>
                <a:cs typeface="Times New Roman" pitchFamily="18" charset="0"/>
              </a:rPr>
              <a:t>（</a:t>
            </a:r>
            <a:r>
              <a:rPr kumimoji="1" lang="en-US" altLang="zh-CN" sz="3200" b="1" dirty="0">
                <a:latin typeface="Times New Roman" pitchFamily="18" charset="0"/>
                <a:ea typeface="+mn-ea"/>
                <a:cs typeface="Times New Roman" pitchFamily="18" charset="0"/>
              </a:rPr>
              <a:t>Na</a:t>
            </a:r>
            <a:r>
              <a:rPr kumimoji="1" lang="en-US" altLang="zh-CN" sz="3200" b="1" baseline="-25000" dirty="0">
                <a:latin typeface="Times New Roman" pitchFamily="18" charset="0"/>
                <a:ea typeface="+mn-ea"/>
                <a:cs typeface="Times New Roman" pitchFamily="18" charset="0"/>
              </a:rPr>
              <a:t>2</a:t>
            </a:r>
            <a:r>
              <a:rPr kumimoji="1" lang="en-US" altLang="zh-CN" sz="3200" b="1" dirty="0">
                <a:latin typeface="Times New Roman" pitchFamily="18" charset="0"/>
                <a:ea typeface="+mn-ea"/>
                <a:cs typeface="Times New Roman" pitchFamily="18" charset="0"/>
              </a:rPr>
              <a:t>CO</a:t>
            </a:r>
            <a:r>
              <a:rPr kumimoji="1" lang="en-US" altLang="zh-CN" sz="3200" b="1" baseline="-25000" dirty="0">
                <a:latin typeface="Times New Roman" pitchFamily="18" charset="0"/>
                <a:ea typeface="+mn-ea"/>
                <a:cs typeface="Times New Roman" pitchFamily="18" charset="0"/>
              </a:rPr>
              <a:t>3</a:t>
            </a:r>
            <a:r>
              <a:rPr kumimoji="1" lang="zh-CN" altLang="en-US" sz="3200" b="1" dirty="0">
                <a:latin typeface="Times New Roman" pitchFamily="18" charset="0"/>
                <a:ea typeface="+mn-ea"/>
                <a:cs typeface="Times New Roman" pitchFamily="18" charset="0"/>
              </a:rPr>
              <a:t>）</a:t>
            </a:r>
          </a:p>
          <a:p>
            <a:pPr>
              <a:lnSpc>
                <a:spcPct val="150000"/>
              </a:lnSpc>
              <a:defRPr/>
            </a:pPr>
            <a:r>
              <a:rPr kumimoji="1" lang="zh-CN" altLang="en-US" sz="3200" b="1" dirty="0">
                <a:latin typeface="+mn-ea"/>
                <a:ea typeface="+mn-ea"/>
              </a:rPr>
              <a:t>硼砂</a:t>
            </a:r>
            <a:r>
              <a:rPr kumimoji="1" lang="zh-CN" altLang="en-US" sz="3200" b="1" dirty="0">
                <a:latin typeface="Times New Roman" pitchFamily="18" charset="0"/>
                <a:ea typeface="+mn-ea"/>
                <a:cs typeface="Times New Roman" pitchFamily="18" charset="0"/>
              </a:rPr>
              <a:t>（</a:t>
            </a:r>
            <a:r>
              <a:rPr kumimoji="1" lang="en-US" altLang="zh-CN" sz="3200" b="1" dirty="0">
                <a:latin typeface="Times New Roman" pitchFamily="18" charset="0"/>
                <a:ea typeface="+mn-ea"/>
                <a:cs typeface="Times New Roman" pitchFamily="18" charset="0"/>
              </a:rPr>
              <a:t>Na</a:t>
            </a:r>
            <a:r>
              <a:rPr kumimoji="1" lang="en-US" altLang="zh-CN" sz="3200" b="1" baseline="-25000" dirty="0">
                <a:latin typeface="Times New Roman" pitchFamily="18" charset="0"/>
                <a:ea typeface="+mn-ea"/>
                <a:cs typeface="Times New Roman" pitchFamily="18" charset="0"/>
              </a:rPr>
              <a:t>2</a:t>
            </a:r>
            <a:r>
              <a:rPr kumimoji="1" lang="en-US" altLang="zh-CN" sz="3200" b="1" dirty="0">
                <a:latin typeface="Times New Roman" pitchFamily="18" charset="0"/>
                <a:ea typeface="+mn-ea"/>
                <a:cs typeface="Times New Roman" pitchFamily="18" charset="0"/>
              </a:rPr>
              <a:t>B</a:t>
            </a:r>
            <a:r>
              <a:rPr kumimoji="1" lang="en-US" altLang="zh-CN" sz="3200" b="1" baseline="-25000" dirty="0">
                <a:latin typeface="Times New Roman" pitchFamily="18" charset="0"/>
                <a:ea typeface="+mn-ea"/>
                <a:cs typeface="Times New Roman" pitchFamily="18" charset="0"/>
              </a:rPr>
              <a:t>4</a:t>
            </a:r>
            <a:r>
              <a:rPr kumimoji="1" lang="en-US" altLang="zh-CN" sz="3200" b="1" dirty="0">
                <a:latin typeface="Times New Roman" pitchFamily="18" charset="0"/>
                <a:ea typeface="+mn-ea"/>
                <a:cs typeface="Times New Roman" pitchFamily="18" charset="0"/>
              </a:rPr>
              <a:t>O</a:t>
            </a:r>
            <a:r>
              <a:rPr kumimoji="1" lang="en-US" altLang="zh-CN" sz="3200" b="1" baseline="-25000" dirty="0">
                <a:latin typeface="Times New Roman" pitchFamily="18" charset="0"/>
                <a:ea typeface="+mn-ea"/>
                <a:cs typeface="Times New Roman" pitchFamily="18" charset="0"/>
              </a:rPr>
              <a:t>7</a:t>
            </a:r>
            <a:r>
              <a:rPr kumimoji="1" lang="en-US" altLang="en-US" sz="3200" b="1" dirty="0">
                <a:latin typeface="Times New Roman" pitchFamily="18" charset="0"/>
                <a:ea typeface="+mn-ea"/>
                <a:cs typeface="Times New Roman" pitchFamily="18" charset="0"/>
              </a:rPr>
              <a:t>·</a:t>
            </a:r>
            <a:r>
              <a:rPr kumimoji="1" lang="en-US" altLang="zh-CN" sz="3200" b="1" dirty="0">
                <a:latin typeface="Times New Roman" pitchFamily="18" charset="0"/>
                <a:ea typeface="+mn-ea"/>
                <a:cs typeface="Times New Roman" pitchFamily="18" charset="0"/>
              </a:rPr>
              <a:t>10H</a:t>
            </a:r>
            <a:r>
              <a:rPr kumimoji="1" lang="en-US" altLang="zh-CN" sz="3200" b="1" baseline="-25000" dirty="0">
                <a:latin typeface="Times New Roman" pitchFamily="18" charset="0"/>
                <a:ea typeface="+mn-ea"/>
                <a:cs typeface="Times New Roman" pitchFamily="18" charset="0"/>
              </a:rPr>
              <a:t>2</a:t>
            </a:r>
            <a:r>
              <a:rPr kumimoji="1" lang="en-US" altLang="zh-CN" sz="3200" b="1" dirty="0">
                <a:latin typeface="Times New Roman" pitchFamily="18" charset="0"/>
                <a:ea typeface="+mn-ea"/>
                <a:cs typeface="Times New Roman" pitchFamily="18" charset="0"/>
              </a:rPr>
              <a:t>O</a:t>
            </a:r>
            <a:r>
              <a:rPr kumimoji="1" lang="zh-CN" altLang="en-US" sz="3200" b="1" dirty="0">
                <a:latin typeface="Times New Roman" pitchFamily="18" charset="0"/>
                <a:ea typeface="+mn-ea"/>
                <a:cs typeface="Times New Roman" pitchFamily="18" charset="0"/>
              </a:rPr>
              <a:t>）</a:t>
            </a:r>
          </a:p>
        </p:txBody>
      </p:sp>
      <p:sp>
        <p:nvSpPr>
          <p:cNvPr id="7" name="Text Box 5">
            <a:extLst>
              <a:ext uri="{FF2B5EF4-FFF2-40B4-BE49-F238E27FC236}">
                <a16:creationId xmlns:a16="http://schemas.microsoft.com/office/drawing/2014/main" xmlns="" id="{99BBA0F6-71D0-418E-96B2-2E23D87D2A0F}"/>
              </a:ext>
            </a:extLst>
          </p:cNvPr>
          <p:cNvSpPr txBox="1">
            <a:spLocks noChangeArrowheads="1"/>
          </p:cNvSpPr>
          <p:nvPr/>
        </p:nvSpPr>
        <p:spPr bwMode="auto">
          <a:xfrm>
            <a:off x="611188" y="4365625"/>
            <a:ext cx="6624637" cy="2287588"/>
          </a:xfrm>
          <a:prstGeom prst="rect">
            <a:avLst/>
          </a:prstGeom>
          <a:noFill/>
          <a:ln w="9525">
            <a:noFill/>
            <a:miter lim="800000"/>
            <a:headEnd/>
            <a:tailEnd/>
          </a:ln>
          <a:effectLst/>
        </p:spPr>
        <p:txBody>
          <a:bodyPr>
            <a:spAutoFit/>
          </a:bodyPr>
          <a:lstStyle/>
          <a:p>
            <a:pPr>
              <a:lnSpc>
                <a:spcPct val="150000"/>
              </a:lnSpc>
              <a:defRPr/>
            </a:pPr>
            <a:r>
              <a:rPr kumimoji="1" lang="en-US" altLang="zh-CN" sz="3200" b="1" dirty="0">
                <a:solidFill>
                  <a:srgbClr val="002060"/>
                </a:solidFill>
                <a:latin typeface="Times New Roman" pitchFamily="18" charset="0"/>
                <a:ea typeface="华文新魏" pitchFamily="2" charset="-122"/>
              </a:rPr>
              <a:t>b. </a:t>
            </a:r>
            <a:r>
              <a:rPr kumimoji="1" lang="en-US" altLang="zh-CN" sz="3200" b="1" dirty="0" err="1">
                <a:solidFill>
                  <a:srgbClr val="002060"/>
                </a:solidFill>
                <a:latin typeface="Times New Roman" pitchFamily="18" charset="0"/>
                <a:ea typeface="华文新魏" pitchFamily="2" charset="-122"/>
              </a:rPr>
              <a:t>NaOH</a:t>
            </a:r>
            <a:r>
              <a:rPr kumimoji="1" lang="zh-CN" altLang="en-US" sz="3200" b="1" dirty="0">
                <a:solidFill>
                  <a:srgbClr val="002060"/>
                </a:solidFill>
                <a:latin typeface="Times New Roman" pitchFamily="18" charset="0"/>
                <a:ea typeface="华文新魏" pitchFamily="2" charset="-122"/>
              </a:rPr>
              <a:t>标准溶液：注意</a:t>
            </a:r>
            <a:r>
              <a:rPr kumimoji="1" lang="en-US" altLang="zh-CN" sz="3200" b="1" dirty="0">
                <a:solidFill>
                  <a:srgbClr val="002060"/>
                </a:solidFill>
                <a:latin typeface="Times New Roman" pitchFamily="18" charset="0"/>
                <a:ea typeface="华文新魏" pitchFamily="2" charset="-122"/>
              </a:rPr>
              <a:t>CO</a:t>
            </a:r>
            <a:r>
              <a:rPr kumimoji="1" lang="en-US" altLang="zh-CN" sz="3200" b="1" baseline="-25000" dirty="0">
                <a:solidFill>
                  <a:srgbClr val="002060"/>
                </a:solidFill>
                <a:latin typeface="Times New Roman" pitchFamily="18" charset="0"/>
                <a:ea typeface="华文新魏" pitchFamily="2" charset="-122"/>
              </a:rPr>
              <a:t>2</a:t>
            </a:r>
            <a:r>
              <a:rPr kumimoji="1" lang="zh-CN" altLang="en-US" sz="3200" b="1" dirty="0">
                <a:solidFill>
                  <a:srgbClr val="002060"/>
                </a:solidFill>
                <a:latin typeface="Times New Roman" pitchFamily="18" charset="0"/>
                <a:ea typeface="华文新魏" pitchFamily="2" charset="-122"/>
              </a:rPr>
              <a:t>的影响</a:t>
            </a:r>
          </a:p>
          <a:p>
            <a:pPr>
              <a:lnSpc>
                <a:spcPct val="150000"/>
              </a:lnSpc>
              <a:defRPr/>
            </a:pPr>
            <a:r>
              <a:rPr kumimoji="1" lang="zh-CN" altLang="en-US" sz="3200" b="1" dirty="0">
                <a:latin typeface="+mn-ea"/>
                <a:ea typeface="+mn-ea"/>
              </a:rPr>
              <a:t>草酸</a:t>
            </a:r>
            <a:r>
              <a:rPr kumimoji="1" lang="zh-CN" altLang="en-US" sz="3200" b="1" dirty="0">
                <a:latin typeface="Times New Roman" pitchFamily="18" charset="0"/>
                <a:ea typeface="+mn-ea"/>
                <a:cs typeface="Times New Roman" pitchFamily="18" charset="0"/>
              </a:rPr>
              <a:t>（</a:t>
            </a:r>
            <a:r>
              <a:rPr kumimoji="1" lang="en-US" altLang="zh-CN" sz="3200" b="1" dirty="0">
                <a:latin typeface="Times New Roman" pitchFamily="18" charset="0"/>
                <a:ea typeface="+mn-ea"/>
                <a:cs typeface="Times New Roman" pitchFamily="18" charset="0"/>
              </a:rPr>
              <a:t>H</a:t>
            </a:r>
            <a:r>
              <a:rPr kumimoji="1" lang="en-US" altLang="zh-CN" sz="3200" b="1" baseline="-25000" dirty="0">
                <a:latin typeface="Times New Roman" pitchFamily="18" charset="0"/>
                <a:ea typeface="+mn-ea"/>
                <a:cs typeface="Times New Roman" pitchFamily="18" charset="0"/>
              </a:rPr>
              <a:t>2</a:t>
            </a:r>
            <a:r>
              <a:rPr kumimoji="1" lang="en-US" altLang="zh-CN" sz="3200" b="1" dirty="0">
                <a:latin typeface="Times New Roman" pitchFamily="18" charset="0"/>
                <a:ea typeface="+mn-ea"/>
                <a:cs typeface="Times New Roman" pitchFamily="18" charset="0"/>
              </a:rPr>
              <a:t>C</a:t>
            </a:r>
            <a:r>
              <a:rPr kumimoji="1" lang="en-US" altLang="zh-CN" sz="3200" b="1" baseline="-25000" dirty="0">
                <a:latin typeface="Times New Roman" pitchFamily="18" charset="0"/>
                <a:ea typeface="+mn-ea"/>
                <a:cs typeface="Times New Roman" pitchFamily="18" charset="0"/>
              </a:rPr>
              <a:t>2</a:t>
            </a:r>
            <a:r>
              <a:rPr kumimoji="1" lang="en-US" altLang="zh-CN" sz="3200" b="1" dirty="0">
                <a:latin typeface="Times New Roman" pitchFamily="18" charset="0"/>
                <a:ea typeface="+mn-ea"/>
                <a:cs typeface="Times New Roman" pitchFamily="18" charset="0"/>
              </a:rPr>
              <a:t>O</a:t>
            </a:r>
            <a:r>
              <a:rPr kumimoji="1" lang="en-US" altLang="zh-CN" sz="3200" b="1" baseline="-25000" dirty="0">
                <a:latin typeface="Times New Roman" pitchFamily="18" charset="0"/>
                <a:ea typeface="+mn-ea"/>
                <a:cs typeface="Times New Roman" pitchFamily="18" charset="0"/>
              </a:rPr>
              <a:t>4</a:t>
            </a:r>
            <a:r>
              <a:rPr kumimoji="1" lang="en-US" altLang="en-US" sz="3200" b="1" dirty="0">
                <a:latin typeface="Times New Roman" pitchFamily="18" charset="0"/>
                <a:ea typeface="+mn-ea"/>
                <a:cs typeface="Times New Roman" pitchFamily="18" charset="0"/>
              </a:rPr>
              <a:t>·</a:t>
            </a:r>
            <a:r>
              <a:rPr kumimoji="1" lang="en-US" altLang="zh-CN" sz="3200" b="1" dirty="0">
                <a:latin typeface="Times New Roman" pitchFamily="18" charset="0"/>
                <a:ea typeface="+mn-ea"/>
                <a:cs typeface="Times New Roman" pitchFamily="18" charset="0"/>
              </a:rPr>
              <a:t>2H</a:t>
            </a:r>
            <a:r>
              <a:rPr kumimoji="1" lang="en-US" altLang="zh-CN" sz="3200" b="1" baseline="-25000" dirty="0">
                <a:latin typeface="Times New Roman" pitchFamily="18" charset="0"/>
                <a:ea typeface="+mn-ea"/>
                <a:cs typeface="Times New Roman" pitchFamily="18" charset="0"/>
              </a:rPr>
              <a:t>2</a:t>
            </a:r>
            <a:r>
              <a:rPr kumimoji="1" lang="en-US" altLang="zh-CN" sz="3200" b="1" dirty="0">
                <a:latin typeface="Times New Roman" pitchFamily="18" charset="0"/>
                <a:ea typeface="+mn-ea"/>
                <a:cs typeface="Times New Roman" pitchFamily="18" charset="0"/>
              </a:rPr>
              <a:t>O</a:t>
            </a:r>
            <a:r>
              <a:rPr kumimoji="1" lang="zh-CN" altLang="en-US" sz="3200" b="1" dirty="0">
                <a:latin typeface="Times New Roman" pitchFamily="18" charset="0"/>
                <a:ea typeface="+mn-ea"/>
                <a:cs typeface="Times New Roman" pitchFamily="18" charset="0"/>
              </a:rPr>
              <a:t>）</a:t>
            </a:r>
          </a:p>
          <a:p>
            <a:pPr>
              <a:lnSpc>
                <a:spcPct val="150000"/>
              </a:lnSpc>
              <a:defRPr/>
            </a:pPr>
            <a:r>
              <a:rPr kumimoji="1" lang="zh-CN" altLang="en-US" sz="3200" b="1" dirty="0">
                <a:latin typeface="+mn-ea"/>
                <a:ea typeface="+mn-ea"/>
              </a:rPr>
              <a:t>邻苯二甲酸氢钾</a:t>
            </a:r>
            <a:r>
              <a:rPr kumimoji="1" lang="zh-CN" altLang="en-US" sz="3200" b="1" dirty="0">
                <a:latin typeface="Times New Roman" pitchFamily="18" charset="0"/>
                <a:ea typeface="+mn-ea"/>
                <a:cs typeface="Times New Roman" pitchFamily="18" charset="0"/>
              </a:rPr>
              <a:t>（</a:t>
            </a:r>
            <a:r>
              <a:rPr kumimoji="1" lang="en-US" altLang="zh-CN" sz="3200" b="1" dirty="0">
                <a:latin typeface="Times New Roman" pitchFamily="18" charset="0"/>
                <a:ea typeface="+mn-ea"/>
                <a:cs typeface="Times New Roman" pitchFamily="18" charset="0"/>
              </a:rPr>
              <a:t>KHC</a:t>
            </a:r>
            <a:r>
              <a:rPr kumimoji="1" lang="en-US" altLang="zh-CN" sz="3200" b="1" baseline="-25000" dirty="0">
                <a:latin typeface="Times New Roman" pitchFamily="18" charset="0"/>
                <a:ea typeface="+mn-ea"/>
                <a:cs typeface="Times New Roman" pitchFamily="18" charset="0"/>
              </a:rPr>
              <a:t>8</a:t>
            </a:r>
            <a:r>
              <a:rPr kumimoji="1" lang="en-US" altLang="zh-CN" sz="3200" b="1" dirty="0">
                <a:latin typeface="Times New Roman" pitchFamily="18" charset="0"/>
                <a:ea typeface="+mn-ea"/>
                <a:cs typeface="Times New Roman" pitchFamily="18" charset="0"/>
              </a:rPr>
              <a:t>O</a:t>
            </a:r>
            <a:r>
              <a:rPr kumimoji="1" lang="en-US" altLang="zh-CN" sz="3200" b="1" baseline="-25000" dirty="0">
                <a:latin typeface="Times New Roman" pitchFamily="18" charset="0"/>
                <a:ea typeface="+mn-ea"/>
                <a:cs typeface="Times New Roman" pitchFamily="18" charset="0"/>
              </a:rPr>
              <a:t>4</a:t>
            </a:r>
            <a:r>
              <a:rPr kumimoji="1" lang="zh-CN" altLang="en-US" sz="3200" b="1" dirty="0">
                <a:latin typeface="Times New Roman" pitchFamily="18" charset="0"/>
                <a:ea typeface="+mn-ea"/>
                <a:cs typeface="Times New Roman" pitchFamily="18" charset="0"/>
              </a:rPr>
              <a:t>）</a:t>
            </a:r>
          </a:p>
        </p:txBody>
      </p:sp>
      <p:sp>
        <p:nvSpPr>
          <p:cNvPr id="57350" name="Rectangle 11">
            <a:extLst>
              <a:ext uri="{FF2B5EF4-FFF2-40B4-BE49-F238E27FC236}">
                <a16:creationId xmlns:a16="http://schemas.microsoft.com/office/drawing/2014/main" xmlns="" id="{F6909EBD-6D04-4A16-BFE6-C4EA56AA09BC}"/>
              </a:ext>
            </a:extLst>
          </p:cNvPr>
          <p:cNvSpPr>
            <a:spLocks noChangeArrowheads="1"/>
          </p:cNvSpPr>
          <p:nvPr/>
        </p:nvSpPr>
        <p:spPr bwMode="auto">
          <a:xfrm>
            <a:off x="251544" y="3763582"/>
            <a:ext cx="4248150" cy="744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ea typeface="宋体" panose="02010600030101010101" pitchFamily="2" charset="-122"/>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ea typeface="宋体" panose="02010600030101010101" pitchFamily="2" charset="-122"/>
              </a:defRPr>
            </a:lvl2pPr>
            <a:lvl3pPr marL="1143000" indent="-228600">
              <a:spcBef>
                <a:spcPct val="20000"/>
              </a:spcBef>
              <a:buClr>
                <a:srgbClr val="E0752F"/>
              </a:buClr>
              <a:buSzPct val="60000"/>
              <a:buFont typeface="Wingdings" panose="05000000000000000000" pitchFamily="2" charset="2"/>
              <a:buChar char=""/>
              <a:defRPr sz="2400">
                <a:solidFill>
                  <a:schemeClr val="tx1"/>
                </a:solidFill>
                <a:latin typeface="Century Schoolbook" panose="02040604050505020304" pitchFamily="18" charset="0"/>
                <a:ea typeface="宋体" panose="02010600030101010101" pitchFamily="2" charset="-122"/>
              </a:defRPr>
            </a:lvl3pPr>
            <a:lvl4pPr marL="1600200" indent="-228600">
              <a:spcBef>
                <a:spcPct val="20000"/>
              </a:spcBef>
              <a:buClr>
                <a:srgbClr val="FEC3AE"/>
              </a:buClr>
              <a:buSzPct val="60000"/>
              <a:buFont typeface="Wingdings" panose="05000000000000000000" pitchFamily="2" charset="2"/>
              <a:buChar char=""/>
              <a:defRPr sz="2000">
                <a:solidFill>
                  <a:schemeClr val="tx1"/>
                </a:solidFill>
                <a:latin typeface="Century Schoolbook" panose="02040604050505020304" pitchFamily="18" charset="0"/>
                <a:ea typeface="宋体" panose="02010600030101010101" pitchFamily="2" charset="-122"/>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9pPr>
          </a:lstStyle>
          <a:p>
            <a:pPr eaLnBrk="1" hangingPunct="1">
              <a:spcBef>
                <a:spcPct val="0"/>
              </a:spcBef>
              <a:buClrTx/>
              <a:buSzTx/>
              <a:buFontTx/>
              <a:buNone/>
            </a:pPr>
            <a:r>
              <a:rPr lang="zh-CN" altLang="en-US" sz="3200" b="1" dirty="0">
                <a:solidFill>
                  <a:srgbClr val="990033"/>
                </a:solidFill>
                <a:latin typeface="Times New Roman" panose="02020603050405020304" pitchFamily="18" charset="0"/>
              </a:rPr>
              <a:t>（</a:t>
            </a:r>
            <a:r>
              <a:rPr lang="en-US" altLang="zh-CN" sz="3200" b="1" dirty="0">
                <a:solidFill>
                  <a:srgbClr val="990033"/>
                </a:solidFill>
                <a:latin typeface="Times New Roman" panose="02020603050405020304" pitchFamily="18" charset="0"/>
              </a:rPr>
              <a:t>2</a:t>
            </a:r>
            <a:r>
              <a:rPr lang="zh-CN" altLang="en-US" sz="3200" b="1" dirty="0">
                <a:solidFill>
                  <a:srgbClr val="990033"/>
                </a:solidFill>
                <a:latin typeface="Times New Roman" panose="02020603050405020304" pitchFamily="18" charset="0"/>
              </a:rPr>
              <a:t>）、</a:t>
            </a:r>
            <a:r>
              <a:rPr lang="zh-CN" altLang="en-US" sz="3200" b="1" dirty="0">
                <a:solidFill>
                  <a:srgbClr val="990033"/>
                </a:solidFill>
                <a:latin typeface="Arial" panose="020B0604020202020204" pitchFamily="34" charset="0"/>
              </a:rPr>
              <a:t>碱标准溶液</a:t>
            </a:r>
            <a:endParaRPr lang="zh-CN" altLang="en-US" sz="3200" i="1" dirty="0">
              <a:solidFill>
                <a:srgbClr val="990033"/>
              </a:solidFill>
              <a:latin typeface="Arial" panose="020B0604020202020204" pitchFamily="34" charset="0"/>
            </a:endParaRPr>
          </a:p>
        </p:txBody>
      </p:sp>
      <p:sp>
        <p:nvSpPr>
          <p:cNvPr id="57351" name="灯片编号占位符 8">
            <a:extLst>
              <a:ext uri="{FF2B5EF4-FFF2-40B4-BE49-F238E27FC236}">
                <a16:creationId xmlns:a16="http://schemas.microsoft.com/office/drawing/2014/main" xmlns="" id="{40DDA89E-C4C7-472B-8581-D68FD9CFF7A5}"/>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ea typeface="宋体" panose="02010600030101010101" pitchFamily="2" charset="-122"/>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ea typeface="宋体" panose="02010600030101010101" pitchFamily="2" charset="-122"/>
              </a:defRPr>
            </a:lvl2pPr>
            <a:lvl3pPr marL="1143000" indent="-228600">
              <a:spcBef>
                <a:spcPct val="20000"/>
              </a:spcBef>
              <a:buClr>
                <a:srgbClr val="E0752F"/>
              </a:buClr>
              <a:buSzPct val="60000"/>
              <a:buFont typeface="Wingdings" panose="05000000000000000000" pitchFamily="2" charset="2"/>
              <a:buChar char=""/>
              <a:defRPr sz="2400">
                <a:solidFill>
                  <a:schemeClr val="tx1"/>
                </a:solidFill>
                <a:latin typeface="Century Schoolbook" panose="02040604050505020304" pitchFamily="18" charset="0"/>
                <a:ea typeface="宋体" panose="02010600030101010101" pitchFamily="2" charset="-122"/>
              </a:defRPr>
            </a:lvl3pPr>
            <a:lvl4pPr marL="1600200" indent="-228600">
              <a:spcBef>
                <a:spcPct val="20000"/>
              </a:spcBef>
              <a:buClr>
                <a:srgbClr val="FEC3AE"/>
              </a:buClr>
              <a:buSzPct val="60000"/>
              <a:buFont typeface="Wingdings" panose="05000000000000000000" pitchFamily="2" charset="2"/>
              <a:buChar char=""/>
              <a:defRPr sz="2000">
                <a:solidFill>
                  <a:schemeClr val="tx1"/>
                </a:solidFill>
                <a:latin typeface="Century Schoolbook" panose="02040604050505020304" pitchFamily="18" charset="0"/>
                <a:ea typeface="宋体" panose="02010600030101010101" pitchFamily="2" charset="-122"/>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9pPr>
          </a:lstStyle>
          <a:p>
            <a:pPr>
              <a:spcBef>
                <a:spcPct val="0"/>
              </a:spcBef>
              <a:buClrTx/>
              <a:buSzTx/>
              <a:buFontTx/>
              <a:buNone/>
            </a:pPr>
            <a:fld id="{455FEAB7-2449-4068-9F4D-A69377471D88}" type="slidenum">
              <a:rPr lang="zh-CN" altLang="en-US" sz="1400">
                <a:solidFill>
                  <a:srgbClr val="FFFFFF"/>
                </a:solidFill>
              </a:rPr>
              <a:pPr>
                <a:spcBef>
                  <a:spcPct val="0"/>
                </a:spcBef>
                <a:buClrTx/>
                <a:buSzTx/>
                <a:buFontTx/>
                <a:buNone/>
              </a:pPr>
              <a:t>46</a:t>
            </a:fld>
            <a:endParaRPr lang="zh-CN" altLang="en-US" sz="1400">
              <a:solidFill>
                <a:srgbClr val="FFFF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500"/>
                                        <p:tgtEl>
                                          <p:spTgt spid="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up)">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5626968" cy="855035"/>
          </a:xfrm>
        </p:spPr>
        <p:txBody>
          <a:bodyPr/>
          <a:lstStyle/>
          <a:p>
            <a:r>
              <a:rPr lang="zh-CN" altLang="en-US" b="1" dirty="0">
                <a:solidFill>
                  <a:srgbClr val="333399"/>
                </a:solidFill>
              </a:rPr>
              <a:t>小试牛刀</a:t>
            </a:r>
          </a:p>
        </p:txBody>
      </p:sp>
      <p:sp>
        <p:nvSpPr>
          <p:cNvPr id="3" name="内容占位符 2"/>
          <p:cNvSpPr>
            <a:spLocks noGrp="1"/>
          </p:cNvSpPr>
          <p:nvPr>
            <p:ph sz="quarter" idx="1"/>
          </p:nvPr>
        </p:nvSpPr>
        <p:spPr>
          <a:xfrm>
            <a:off x="380243" y="1176410"/>
            <a:ext cx="8075240" cy="1370483"/>
          </a:xfrm>
        </p:spPr>
        <p:txBody>
          <a:bodyPr/>
          <a:lstStyle/>
          <a:p>
            <a:pPr marL="0" marR="0" indent="0" algn="l">
              <a:lnSpc>
                <a:spcPct val="200000"/>
              </a:lnSpc>
              <a:spcBef>
                <a:spcPts val="0"/>
              </a:spcBef>
              <a:spcAft>
                <a:spcPts val="0"/>
              </a:spcAft>
              <a:buNone/>
            </a:pPr>
            <a:r>
              <a:rPr lang="en-US" altLang="zh-CN" sz="2000" b="1" kern="100" dirty="0">
                <a:effectLst/>
                <a:latin typeface="宋体" panose="02010600030101010101" pitchFamily="2" charset="-122"/>
                <a:ea typeface="宋体" panose="02010600030101010101" pitchFamily="2" charset="-122"/>
              </a:rPr>
              <a:t>1</a:t>
            </a:r>
            <a:r>
              <a:rPr lang="zh-CN" altLang="en-US" sz="2000" b="1" kern="100" dirty="0">
                <a:effectLst/>
                <a:latin typeface="宋体" panose="02010600030101010101" pitchFamily="2" charset="-122"/>
                <a:ea typeface="宋体" panose="02010600030101010101" pitchFamily="2" charset="-122"/>
              </a:rPr>
              <a:t>、精密度的高低用的大小表示（ </a:t>
            </a:r>
            <a:r>
              <a:rPr lang="zh-CN" altLang="en-US" sz="2000" b="1" kern="100" dirty="0">
                <a:effectLst/>
                <a:latin typeface="Times New Roman" panose="02020603050405020304" pitchFamily="18" charset="0"/>
              </a:rPr>
              <a:t>   </a:t>
            </a:r>
            <a:r>
              <a:rPr lang="zh-CN" altLang="en-US" sz="2000" b="1" kern="100" dirty="0">
                <a:effectLst/>
                <a:latin typeface="宋体" panose="02010600030101010101" pitchFamily="2" charset="-122"/>
                <a:ea typeface="宋体" panose="02010600030101010101" pitchFamily="2" charset="-122"/>
              </a:rPr>
              <a:t>）</a:t>
            </a:r>
            <a:r>
              <a:rPr lang="zh-CN" altLang="en-US" sz="2000" b="1" kern="100" dirty="0">
                <a:solidFill>
                  <a:srgbClr val="000000"/>
                </a:solidFill>
                <a:effectLst/>
                <a:latin typeface="宋体" panose="02010600030101010101" pitchFamily="2" charset="-122"/>
                <a:ea typeface="宋体" panose="02010600030101010101" pitchFamily="2" charset="-122"/>
              </a:rPr>
              <a:t>。</a:t>
            </a:r>
            <a:endParaRPr lang="zh-CN" altLang="en-US" sz="2000" b="1" kern="100" dirty="0">
              <a:effectLst/>
              <a:latin typeface="Calibri" panose="020F0502020204030204" pitchFamily="34" charset="0"/>
            </a:endParaRPr>
          </a:p>
          <a:p>
            <a:pPr marL="0" marR="0" indent="0" algn="just">
              <a:lnSpc>
                <a:spcPct val="200000"/>
              </a:lnSpc>
              <a:spcBef>
                <a:spcPts val="0"/>
              </a:spcBef>
              <a:spcAft>
                <a:spcPts val="0"/>
              </a:spcAft>
              <a:buNone/>
            </a:pPr>
            <a:r>
              <a:rPr lang="en-US" altLang="zh-CN" sz="2000" b="1" kern="100" dirty="0">
                <a:solidFill>
                  <a:srgbClr val="000000"/>
                </a:solidFill>
                <a:effectLst/>
                <a:latin typeface="Times New Roman" panose="02020603050405020304" pitchFamily="18" charset="0"/>
              </a:rPr>
              <a:t>A</a:t>
            </a:r>
            <a:r>
              <a:rPr lang="zh-CN" altLang="en-US" sz="2000" b="1" kern="100" dirty="0">
                <a:solidFill>
                  <a:srgbClr val="000000"/>
                </a:solidFill>
                <a:effectLst/>
                <a:latin typeface="宋体" panose="02010600030101010101" pitchFamily="2" charset="-122"/>
                <a:ea typeface="宋体" panose="02010600030101010101" pitchFamily="2" charset="-122"/>
              </a:rPr>
              <a:t>．</a:t>
            </a:r>
            <a:r>
              <a:rPr lang="zh-CN" altLang="en-US" sz="2000" b="1" kern="100" dirty="0">
                <a:effectLst/>
                <a:latin typeface="宋体" panose="02010600030101010101" pitchFamily="2" charset="-122"/>
                <a:ea typeface="宋体" panose="02010600030101010101" pitchFamily="2" charset="-122"/>
              </a:rPr>
              <a:t>误差         </a:t>
            </a:r>
            <a:r>
              <a:rPr lang="en-US" altLang="zh-CN" sz="2000" b="1" kern="100" dirty="0">
                <a:solidFill>
                  <a:srgbClr val="000000"/>
                </a:solidFill>
                <a:effectLst/>
                <a:latin typeface="Times New Roman" panose="02020603050405020304" pitchFamily="18" charset="0"/>
              </a:rPr>
              <a:t>B</a:t>
            </a:r>
            <a:r>
              <a:rPr lang="zh-CN" altLang="en-US" sz="2000" b="1" kern="100" dirty="0">
                <a:solidFill>
                  <a:srgbClr val="000000"/>
                </a:solidFill>
                <a:effectLst/>
                <a:latin typeface="宋体" panose="02010600030101010101" pitchFamily="2" charset="-122"/>
                <a:ea typeface="宋体" panose="02010600030101010101" pitchFamily="2" charset="-122"/>
              </a:rPr>
              <a:t>．</a:t>
            </a:r>
            <a:r>
              <a:rPr lang="zh-CN" altLang="en-US" sz="2000" b="1" kern="100" dirty="0">
                <a:effectLst/>
                <a:latin typeface="宋体" panose="02010600030101010101" pitchFamily="2" charset="-122"/>
                <a:ea typeface="宋体" panose="02010600030101010101" pitchFamily="2" charset="-122"/>
              </a:rPr>
              <a:t>相对误差     </a:t>
            </a:r>
            <a:r>
              <a:rPr lang="zh-CN" altLang="en-US" sz="2000" b="1" kern="100" dirty="0">
                <a:solidFill>
                  <a:srgbClr val="000000"/>
                </a:solidFill>
                <a:effectLst/>
                <a:latin typeface="宋体" panose="02010600030101010101" pitchFamily="2" charset="-122"/>
                <a:ea typeface="宋体" panose="02010600030101010101" pitchFamily="2" charset="-122"/>
              </a:rPr>
              <a:t>  </a:t>
            </a:r>
            <a:r>
              <a:rPr lang="en-US" altLang="zh-CN" sz="2000" b="1" kern="100" dirty="0">
                <a:effectLst/>
                <a:latin typeface="Times New Roman" panose="02020603050405020304" pitchFamily="18" charset="0"/>
              </a:rPr>
              <a:t>C</a:t>
            </a:r>
            <a:r>
              <a:rPr lang="zh-CN" altLang="en-US" sz="2000" b="1" kern="100" dirty="0">
                <a:effectLst/>
                <a:latin typeface="宋体" panose="02010600030101010101" pitchFamily="2" charset="-122"/>
                <a:ea typeface="宋体" panose="02010600030101010101" pitchFamily="2" charset="-122"/>
              </a:rPr>
              <a:t>．偏差        </a:t>
            </a:r>
            <a:r>
              <a:rPr lang="en-US" altLang="zh-CN" sz="2000" b="1" kern="100" dirty="0">
                <a:solidFill>
                  <a:srgbClr val="000000"/>
                </a:solidFill>
                <a:effectLst/>
                <a:latin typeface="Times New Roman" panose="02020603050405020304" pitchFamily="18" charset="0"/>
              </a:rPr>
              <a:t>D</a:t>
            </a:r>
            <a:r>
              <a:rPr lang="zh-CN" altLang="en-US" sz="2000" b="1" kern="100" dirty="0">
                <a:solidFill>
                  <a:srgbClr val="000000"/>
                </a:solidFill>
                <a:effectLst/>
                <a:latin typeface="宋体" panose="02010600030101010101" pitchFamily="2" charset="-122"/>
                <a:ea typeface="宋体" panose="02010600030101010101" pitchFamily="2" charset="-122"/>
              </a:rPr>
              <a:t>．</a:t>
            </a:r>
            <a:r>
              <a:rPr lang="zh-CN" altLang="en-US" sz="2000" b="1" kern="100" dirty="0">
                <a:effectLst/>
                <a:latin typeface="宋体" panose="02010600030101010101" pitchFamily="2" charset="-122"/>
                <a:ea typeface="宋体" panose="02010600030101010101" pitchFamily="2" charset="-122"/>
              </a:rPr>
              <a:t>准确度 </a:t>
            </a:r>
            <a:endParaRPr lang="zh-CN" altLang="en-US" sz="2000" b="1" kern="100" dirty="0">
              <a:effectLst/>
              <a:latin typeface="Calibri" panose="020F0502020204030204" pitchFamily="34" charset="0"/>
            </a:endParaRPr>
          </a:p>
          <a:p>
            <a:endParaRPr lang="zh-CN" altLang="en-US" dirty="0"/>
          </a:p>
        </p:txBody>
      </p:sp>
      <p:sp>
        <p:nvSpPr>
          <p:cNvPr id="4" name="灯片编号占位符 3"/>
          <p:cNvSpPr>
            <a:spLocks noGrp="1"/>
          </p:cNvSpPr>
          <p:nvPr>
            <p:ph type="sldNum" sz="quarter" idx="11"/>
          </p:nvPr>
        </p:nvSpPr>
        <p:spPr/>
        <p:txBody>
          <a:bodyPr/>
          <a:lstStyle/>
          <a:p>
            <a:pPr>
              <a:defRPr/>
            </a:pPr>
            <a:fld id="{94EA8183-2EE2-4B1D-A67A-CEDCA6EBF8E1}" type="slidenum">
              <a:rPr lang="zh-CN" altLang="en-US" smtClean="0"/>
              <a:t>47</a:t>
            </a:fld>
            <a:endParaRPr lang="en-US" altLang="zh-CN"/>
          </a:p>
        </p:txBody>
      </p:sp>
      <p:sp>
        <p:nvSpPr>
          <p:cNvPr id="6" name="文本框 5">
            <a:extLst>
              <a:ext uri="{FF2B5EF4-FFF2-40B4-BE49-F238E27FC236}">
                <a16:creationId xmlns:a16="http://schemas.microsoft.com/office/drawing/2014/main" xmlns="" id="{3C5E4DE9-26E8-404A-BE92-78CBE1805E00}"/>
              </a:ext>
            </a:extLst>
          </p:cNvPr>
          <p:cNvSpPr txBox="1"/>
          <p:nvPr/>
        </p:nvSpPr>
        <p:spPr>
          <a:xfrm>
            <a:off x="380243" y="2474084"/>
            <a:ext cx="7678067" cy="1891287"/>
          </a:xfrm>
          <a:prstGeom prst="rect">
            <a:avLst/>
          </a:prstGeom>
          <a:noFill/>
        </p:spPr>
        <p:txBody>
          <a:bodyPr wrap="square">
            <a:spAutoFit/>
          </a:bodyPr>
          <a:lstStyle/>
          <a:p>
            <a:pPr marL="0" marR="0" indent="0" algn="just">
              <a:lnSpc>
                <a:spcPct val="200000"/>
              </a:lnSpc>
              <a:spcBef>
                <a:spcPts val="0"/>
              </a:spcBef>
              <a:spcAft>
                <a:spcPts val="0"/>
              </a:spcAft>
              <a:buNone/>
            </a:pPr>
            <a:r>
              <a:rPr lang="en-US" altLang="zh-CN" sz="2000" b="1" kern="100" dirty="0">
                <a:effectLst/>
                <a:latin typeface="Times New Roman" panose="02020603050405020304" pitchFamily="18" charset="0"/>
              </a:rPr>
              <a:t>2</a:t>
            </a:r>
            <a:r>
              <a:rPr lang="zh-CN" altLang="en-US" sz="2000" b="1" kern="100" dirty="0">
                <a:effectLst/>
                <a:latin typeface="宋体" panose="02010600030101010101" pitchFamily="2" charset="-122"/>
                <a:ea typeface="宋体" panose="02010600030101010101" pitchFamily="2" charset="-122"/>
              </a:rPr>
              <a:t>、</a:t>
            </a:r>
            <a:r>
              <a:rPr lang="en-US" altLang="zh-CN" sz="2000" b="1" kern="100" dirty="0">
                <a:effectLst/>
                <a:latin typeface="Times New Roman" panose="02020603050405020304" pitchFamily="18" charset="0"/>
              </a:rPr>
              <a:t>pH=4.230</a:t>
            </a:r>
            <a:r>
              <a:rPr lang="zh-CN" altLang="en-US" sz="2000" b="1" kern="100" dirty="0">
                <a:effectLst/>
                <a:latin typeface="宋体" panose="02010600030101010101" pitchFamily="2" charset="-122"/>
                <a:ea typeface="宋体" panose="02010600030101010101" pitchFamily="2" charset="-122"/>
              </a:rPr>
              <a:t>有（ </a:t>
            </a:r>
            <a:r>
              <a:rPr lang="zh-CN" altLang="en-US" sz="2000" b="1" kern="100" dirty="0">
                <a:effectLst/>
                <a:latin typeface="Times New Roman" panose="02020603050405020304" pitchFamily="18" charset="0"/>
              </a:rPr>
              <a:t>   </a:t>
            </a:r>
            <a:r>
              <a:rPr lang="zh-CN" altLang="en-US" sz="2000" b="1" kern="100" dirty="0">
                <a:effectLst/>
                <a:latin typeface="宋体" panose="02010600030101010101" pitchFamily="2" charset="-122"/>
                <a:ea typeface="宋体" panose="02010600030101010101" pitchFamily="2" charset="-122"/>
              </a:rPr>
              <a:t>）位有效数字  </a:t>
            </a:r>
            <a:endParaRPr lang="zh-CN" altLang="en-US" sz="2000" b="1" kern="100" dirty="0">
              <a:effectLst/>
              <a:latin typeface="Calibri" panose="020F0502020204030204" pitchFamily="34" charset="0"/>
            </a:endParaRPr>
          </a:p>
          <a:p>
            <a:pPr marL="0" marR="0" indent="0" algn="just">
              <a:lnSpc>
                <a:spcPct val="200000"/>
              </a:lnSpc>
              <a:spcBef>
                <a:spcPts val="0"/>
              </a:spcBef>
              <a:spcAft>
                <a:spcPts val="0"/>
              </a:spcAft>
              <a:buNone/>
            </a:pPr>
            <a:r>
              <a:rPr lang="zh-CN" altLang="en-US" sz="2000" b="1" kern="100" dirty="0">
                <a:effectLst/>
                <a:latin typeface="Times New Roman" panose="02020603050405020304" pitchFamily="18" charset="0"/>
              </a:rPr>
              <a:t>   </a:t>
            </a:r>
            <a:r>
              <a:rPr lang="en-US" altLang="zh-CN" sz="2000" b="1" kern="100" dirty="0">
                <a:solidFill>
                  <a:srgbClr val="000000"/>
                </a:solidFill>
                <a:effectLst/>
                <a:latin typeface="Times New Roman" panose="02020603050405020304" pitchFamily="18" charset="0"/>
              </a:rPr>
              <a:t>A</a:t>
            </a:r>
            <a:r>
              <a:rPr lang="zh-CN" altLang="en-US" sz="2000" b="1" kern="100" dirty="0">
                <a:solidFill>
                  <a:srgbClr val="000000"/>
                </a:solidFill>
                <a:effectLst/>
                <a:latin typeface="宋体" panose="02010600030101010101" pitchFamily="2" charset="-122"/>
                <a:ea typeface="宋体" panose="02010600030101010101" pitchFamily="2" charset="-122"/>
              </a:rPr>
              <a:t>．</a:t>
            </a:r>
            <a:r>
              <a:rPr lang="en-US" altLang="zh-CN" sz="2000" b="1" kern="100" dirty="0">
                <a:effectLst/>
                <a:latin typeface="Times New Roman" panose="02020603050405020304" pitchFamily="18" charset="0"/>
              </a:rPr>
              <a:t> 4           </a:t>
            </a:r>
            <a:r>
              <a:rPr lang="en-US" altLang="zh-CN" sz="2000" b="1" kern="100" dirty="0">
                <a:solidFill>
                  <a:srgbClr val="000000"/>
                </a:solidFill>
                <a:effectLst/>
                <a:latin typeface="Times New Roman" panose="02020603050405020304" pitchFamily="18" charset="0"/>
              </a:rPr>
              <a:t> </a:t>
            </a:r>
            <a:r>
              <a:rPr lang="en-US" altLang="zh-CN" sz="2000" b="1" kern="100" dirty="0">
                <a:effectLst/>
                <a:latin typeface="Times New Roman" panose="02020603050405020304" pitchFamily="18" charset="0"/>
              </a:rPr>
              <a:t>B</a:t>
            </a:r>
            <a:r>
              <a:rPr lang="zh-CN" altLang="en-US" sz="2000" b="1" kern="100" dirty="0">
                <a:effectLst/>
                <a:latin typeface="宋体" panose="02010600030101010101" pitchFamily="2" charset="-122"/>
                <a:ea typeface="宋体" panose="02010600030101010101" pitchFamily="2" charset="-122"/>
              </a:rPr>
              <a:t>．</a:t>
            </a:r>
            <a:r>
              <a:rPr lang="en-US" altLang="zh-CN" sz="2000" b="1" kern="100" dirty="0">
                <a:effectLst/>
                <a:latin typeface="Times New Roman" panose="02020603050405020304" pitchFamily="18" charset="0"/>
              </a:rPr>
              <a:t> 3            </a:t>
            </a:r>
            <a:r>
              <a:rPr lang="en-US" altLang="zh-CN" sz="2000" b="1" kern="100" dirty="0">
                <a:solidFill>
                  <a:srgbClr val="000000"/>
                </a:solidFill>
                <a:effectLst/>
                <a:latin typeface="Times New Roman" panose="02020603050405020304" pitchFamily="18" charset="0"/>
              </a:rPr>
              <a:t>C</a:t>
            </a:r>
            <a:r>
              <a:rPr lang="zh-CN" altLang="en-US" sz="2000" b="1" kern="100" dirty="0">
                <a:solidFill>
                  <a:srgbClr val="000000"/>
                </a:solidFill>
                <a:effectLst/>
                <a:latin typeface="宋体" panose="02010600030101010101" pitchFamily="2" charset="-122"/>
                <a:ea typeface="宋体" panose="02010600030101010101" pitchFamily="2" charset="-122"/>
              </a:rPr>
              <a:t>．</a:t>
            </a:r>
            <a:r>
              <a:rPr lang="en-US" altLang="zh-CN" sz="2000" b="1" kern="100" dirty="0">
                <a:effectLst/>
                <a:latin typeface="Times New Roman" panose="02020603050405020304" pitchFamily="18" charset="0"/>
              </a:rPr>
              <a:t> 2          </a:t>
            </a:r>
            <a:r>
              <a:rPr lang="en-US" altLang="zh-CN" sz="2000" b="1" kern="100" dirty="0">
                <a:solidFill>
                  <a:srgbClr val="000000"/>
                </a:solidFill>
                <a:effectLst/>
                <a:latin typeface="Times New Roman" panose="02020603050405020304" pitchFamily="18" charset="0"/>
              </a:rPr>
              <a:t>D</a:t>
            </a:r>
            <a:r>
              <a:rPr lang="zh-CN" altLang="en-US" sz="2000" b="1" kern="100" dirty="0">
                <a:solidFill>
                  <a:srgbClr val="000000"/>
                </a:solidFill>
                <a:effectLst/>
                <a:latin typeface="宋体" panose="02010600030101010101" pitchFamily="2" charset="-122"/>
                <a:ea typeface="宋体" panose="02010600030101010101" pitchFamily="2" charset="-122"/>
              </a:rPr>
              <a:t>．</a:t>
            </a:r>
            <a:r>
              <a:rPr lang="en-US" altLang="zh-CN" sz="2000" b="1" kern="100" dirty="0">
                <a:effectLst/>
                <a:latin typeface="Times New Roman" panose="02020603050405020304" pitchFamily="18" charset="0"/>
              </a:rPr>
              <a:t>1</a:t>
            </a:r>
            <a:endParaRPr lang="en-US" altLang="zh-CN" sz="2000" b="1" kern="100" dirty="0">
              <a:effectLst/>
              <a:latin typeface="Calibri" panose="020F0502020204030204" pitchFamily="34" charset="0"/>
            </a:endParaRPr>
          </a:p>
          <a:p>
            <a:pPr marL="0" marR="0" indent="0" algn="just">
              <a:lnSpc>
                <a:spcPct val="150000"/>
              </a:lnSpc>
              <a:spcBef>
                <a:spcPts val="1200"/>
              </a:spcBef>
              <a:spcAft>
                <a:spcPts val="0"/>
              </a:spcAft>
              <a:buNone/>
            </a:pPr>
            <a:endParaRPr lang="en-US" altLang="zh-CN" sz="2000" kern="100" dirty="0">
              <a:solidFill>
                <a:schemeClr val="accent3"/>
              </a:solidFill>
              <a:effectLst/>
              <a:latin typeface="Calibri" panose="020F0502020204030204" pitchFamily="34" charset="0"/>
            </a:endParaRPr>
          </a:p>
        </p:txBody>
      </p:sp>
      <p:sp>
        <p:nvSpPr>
          <p:cNvPr id="8" name="文本框 7">
            <a:extLst>
              <a:ext uri="{FF2B5EF4-FFF2-40B4-BE49-F238E27FC236}">
                <a16:creationId xmlns:a16="http://schemas.microsoft.com/office/drawing/2014/main" xmlns="" id="{C3B5888A-5D88-45D4-B2F6-35F98ECEDD98}"/>
              </a:ext>
            </a:extLst>
          </p:cNvPr>
          <p:cNvSpPr txBox="1"/>
          <p:nvPr/>
        </p:nvSpPr>
        <p:spPr>
          <a:xfrm>
            <a:off x="323528" y="3853471"/>
            <a:ext cx="7656971" cy="2457660"/>
          </a:xfrm>
          <a:prstGeom prst="rect">
            <a:avLst/>
          </a:prstGeom>
          <a:noFill/>
        </p:spPr>
        <p:txBody>
          <a:bodyPr wrap="square">
            <a:spAutoFit/>
          </a:bodyPr>
          <a:lstStyle/>
          <a:p>
            <a:pPr marL="0" marR="0" indent="0" algn="just">
              <a:lnSpc>
                <a:spcPct val="200000"/>
              </a:lnSpc>
              <a:spcBef>
                <a:spcPts val="1200"/>
              </a:spcBef>
              <a:spcAft>
                <a:spcPts val="0"/>
              </a:spcAft>
              <a:buNone/>
            </a:pPr>
            <a:r>
              <a:rPr lang="en-US" altLang="zh-CN" sz="2000" b="1" kern="100" dirty="0">
                <a:effectLst/>
                <a:latin typeface="Times New Roman" panose="02020603050405020304" pitchFamily="18" charset="0"/>
              </a:rPr>
              <a:t>3</a:t>
            </a:r>
            <a:r>
              <a:rPr lang="zh-CN" altLang="en-US" sz="2000" b="1" kern="100" dirty="0">
                <a:effectLst/>
                <a:latin typeface="宋体" panose="02010600030101010101" pitchFamily="2" charset="-122"/>
                <a:ea typeface="宋体" panose="02010600030101010101" pitchFamily="2" charset="-122"/>
              </a:rPr>
              <a:t>、下列各物质的浓度均为</a:t>
            </a:r>
            <a:r>
              <a:rPr lang="en-US" altLang="zh-CN" sz="2000" b="1" kern="100" dirty="0">
                <a:effectLst/>
                <a:latin typeface="Times New Roman" panose="02020603050405020304" pitchFamily="18" charset="0"/>
              </a:rPr>
              <a:t>0.1000 mol·L</a:t>
            </a:r>
            <a:r>
              <a:rPr lang="en-US" altLang="zh-CN" sz="2000" b="1" kern="100" baseline="30000" dirty="0">
                <a:effectLst/>
                <a:latin typeface="Times New Roman" panose="02020603050405020304" pitchFamily="18" charset="0"/>
              </a:rPr>
              <a:t>-1</a:t>
            </a:r>
            <a:r>
              <a:rPr lang="zh-CN" altLang="en-US" sz="2000" b="1" kern="100" dirty="0">
                <a:effectLst/>
                <a:latin typeface="宋体" panose="02010600030101010101" pitchFamily="2" charset="-122"/>
                <a:ea typeface="宋体" panose="02010600030101010101" pitchFamily="2" charset="-122"/>
              </a:rPr>
              <a:t>，不能用</a:t>
            </a:r>
            <a:r>
              <a:rPr lang="en-US" altLang="zh-CN" sz="2000" b="1" kern="100" dirty="0">
                <a:effectLst/>
                <a:latin typeface="Times New Roman" panose="02020603050405020304" pitchFamily="18" charset="0"/>
                <a:cs typeface="Times New Roman" panose="02020603050405020304" pitchFamily="18" charset="0"/>
              </a:rPr>
              <a:t>NaOH</a:t>
            </a:r>
            <a:r>
              <a:rPr lang="zh-CN" altLang="en-US" sz="2000" b="1" kern="100" dirty="0">
                <a:effectLst/>
                <a:latin typeface="宋体" panose="02010600030101010101" pitchFamily="2" charset="-122"/>
                <a:ea typeface="宋体" panose="02010600030101010101" pitchFamily="2" charset="-122"/>
              </a:rPr>
              <a:t>标准溶液直接滴定的是（   ）</a:t>
            </a:r>
            <a:endParaRPr lang="zh-CN" altLang="en-US" sz="2000" b="1" kern="100" dirty="0">
              <a:effectLst/>
              <a:latin typeface="Calibri" panose="020F0502020204030204" pitchFamily="34" charset="0"/>
            </a:endParaRPr>
          </a:p>
          <a:p>
            <a:pPr marL="0" marR="0" indent="0" algn="just">
              <a:lnSpc>
                <a:spcPct val="200000"/>
              </a:lnSpc>
              <a:spcBef>
                <a:spcPts val="0"/>
              </a:spcBef>
              <a:spcAft>
                <a:spcPts val="0"/>
              </a:spcAft>
              <a:buNone/>
            </a:pPr>
            <a:r>
              <a:rPr lang="en-US" altLang="zh-CN" sz="2000" b="1" kern="100" dirty="0">
                <a:effectLst/>
                <a:latin typeface="Times New Roman" panose="02020603050405020304" pitchFamily="18" charset="0"/>
              </a:rPr>
              <a:t>A. HCOOH(K</a:t>
            </a:r>
            <a:r>
              <a:rPr lang="en-US" altLang="zh-CN" sz="2000" b="1" kern="100" baseline="-25000" dirty="0">
                <a:effectLst/>
                <a:latin typeface="Times New Roman" panose="02020603050405020304" pitchFamily="18" charset="0"/>
              </a:rPr>
              <a:t>a</a:t>
            </a:r>
            <a:r>
              <a:rPr lang="zh-CN" altLang="en-US" sz="2000" b="1" kern="100" dirty="0">
                <a:effectLst/>
                <a:latin typeface="宋体" panose="02010600030101010101" pitchFamily="2" charset="-122"/>
                <a:ea typeface="宋体" panose="02010600030101010101" pitchFamily="2" charset="-122"/>
              </a:rPr>
              <a:t>＝</a:t>
            </a:r>
            <a:r>
              <a:rPr lang="en-US" altLang="zh-CN" sz="2000" b="1" kern="100" dirty="0">
                <a:effectLst/>
                <a:latin typeface="Times New Roman" panose="02020603050405020304" pitchFamily="18" charset="0"/>
              </a:rPr>
              <a:t>1.8×10</a:t>
            </a:r>
            <a:r>
              <a:rPr lang="en-US" altLang="zh-CN" sz="2000" b="1" kern="100" baseline="30000" dirty="0">
                <a:effectLst/>
                <a:latin typeface="Times New Roman" panose="02020603050405020304" pitchFamily="18" charset="0"/>
              </a:rPr>
              <a:t>-4</a:t>
            </a:r>
            <a:r>
              <a:rPr lang="en-US" altLang="zh-CN" sz="2000" b="1" kern="100" dirty="0">
                <a:effectLst/>
                <a:latin typeface="Times New Roman" panose="02020603050405020304" pitchFamily="18" charset="0"/>
              </a:rPr>
              <a:t>)       B. </a:t>
            </a:r>
            <a:r>
              <a:rPr lang="en-US" altLang="zh-CN" sz="2000" b="1" kern="100" dirty="0" err="1">
                <a:effectLst/>
                <a:latin typeface="Times New Roman" panose="02020603050405020304" pitchFamily="18" charset="0"/>
              </a:rPr>
              <a:t>HAc</a:t>
            </a:r>
            <a:r>
              <a:rPr lang="en-US" altLang="zh-CN" sz="2000" b="1" kern="100" dirty="0">
                <a:effectLst/>
                <a:latin typeface="Times New Roman" panose="02020603050405020304" pitchFamily="18" charset="0"/>
              </a:rPr>
              <a:t>(K</a:t>
            </a:r>
            <a:r>
              <a:rPr lang="en-US" altLang="zh-CN" sz="2000" b="1" kern="100" baseline="-25000" dirty="0">
                <a:effectLst/>
                <a:latin typeface="Times New Roman" panose="02020603050405020304" pitchFamily="18" charset="0"/>
              </a:rPr>
              <a:t>a</a:t>
            </a:r>
            <a:r>
              <a:rPr lang="zh-CN" altLang="en-US" sz="2000" b="1" kern="100" dirty="0">
                <a:effectLst/>
                <a:latin typeface="宋体" panose="02010600030101010101" pitchFamily="2" charset="-122"/>
                <a:ea typeface="宋体" panose="02010600030101010101" pitchFamily="2" charset="-122"/>
              </a:rPr>
              <a:t>＝</a:t>
            </a:r>
            <a:r>
              <a:rPr lang="en-US" altLang="zh-CN" sz="2000" b="1" kern="100" dirty="0">
                <a:effectLst/>
                <a:latin typeface="Times New Roman" panose="02020603050405020304" pitchFamily="18" charset="0"/>
              </a:rPr>
              <a:t>1.8×10</a:t>
            </a:r>
            <a:r>
              <a:rPr lang="en-US" altLang="zh-CN" sz="2000" b="1" kern="100" baseline="30000" dirty="0">
                <a:effectLst/>
                <a:latin typeface="Times New Roman" panose="02020603050405020304" pitchFamily="18" charset="0"/>
              </a:rPr>
              <a:t>-5</a:t>
            </a:r>
            <a:r>
              <a:rPr lang="en-US" altLang="zh-CN" sz="2000" b="1" kern="100" dirty="0">
                <a:effectLst/>
                <a:latin typeface="Times New Roman" panose="02020603050405020304" pitchFamily="18" charset="0"/>
              </a:rPr>
              <a:t>)     </a:t>
            </a:r>
            <a:endParaRPr lang="en-US" altLang="zh-CN" sz="2000" b="1" kern="100" dirty="0">
              <a:effectLst/>
              <a:latin typeface="Calibri" panose="020F0502020204030204" pitchFamily="34" charset="0"/>
            </a:endParaRPr>
          </a:p>
          <a:p>
            <a:pPr marL="0" marR="0" indent="0" algn="just">
              <a:lnSpc>
                <a:spcPct val="200000"/>
              </a:lnSpc>
              <a:spcBef>
                <a:spcPts val="0"/>
              </a:spcBef>
              <a:spcAft>
                <a:spcPts val="0"/>
              </a:spcAft>
              <a:buNone/>
            </a:pPr>
            <a:r>
              <a:rPr lang="en-US" altLang="zh-CN" sz="2000" b="1" kern="100" dirty="0">
                <a:effectLst/>
                <a:latin typeface="Times New Roman" panose="02020603050405020304" pitchFamily="18" charset="0"/>
              </a:rPr>
              <a:t>C. H</a:t>
            </a:r>
            <a:r>
              <a:rPr lang="en-US" altLang="zh-CN" sz="2000" b="1" kern="100" baseline="-25000" dirty="0">
                <a:effectLst/>
                <a:latin typeface="Times New Roman" panose="02020603050405020304" pitchFamily="18" charset="0"/>
              </a:rPr>
              <a:t>2</a:t>
            </a:r>
            <a:r>
              <a:rPr lang="en-US" altLang="zh-CN" sz="2000" b="1" kern="100" dirty="0">
                <a:effectLst/>
                <a:latin typeface="Times New Roman" panose="02020603050405020304" pitchFamily="18" charset="0"/>
              </a:rPr>
              <a:t>SO</a:t>
            </a:r>
            <a:r>
              <a:rPr lang="en-US" altLang="zh-CN" sz="2000" b="1" kern="100" baseline="-25000" dirty="0">
                <a:effectLst/>
                <a:latin typeface="Times New Roman" panose="02020603050405020304" pitchFamily="18" charset="0"/>
              </a:rPr>
              <a:t>4</a:t>
            </a:r>
            <a:r>
              <a:rPr lang="en-US" altLang="zh-CN" sz="2000" b="1" kern="100" dirty="0">
                <a:effectLst/>
                <a:latin typeface="Times New Roman" panose="02020603050405020304" pitchFamily="18" charset="0"/>
              </a:rPr>
              <a:t>                    </a:t>
            </a:r>
            <a:r>
              <a:rPr lang="en-US" altLang="zh-CN" sz="2000" b="1" kern="100" dirty="0">
                <a:solidFill>
                  <a:srgbClr val="000000"/>
                </a:solidFill>
                <a:effectLst/>
                <a:latin typeface="Times New Roman" panose="02020603050405020304" pitchFamily="18" charset="0"/>
              </a:rPr>
              <a:t>                  </a:t>
            </a:r>
            <a:r>
              <a:rPr lang="en-US" altLang="zh-CN" sz="2000" b="1" kern="100" dirty="0">
                <a:effectLst/>
                <a:latin typeface="Times New Roman" panose="02020603050405020304" pitchFamily="18" charset="0"/>
              </a:rPr>
              <a:t>D. NH</a:t>
            </a:r>
            <a:r>
              <a:rPr lang="en-US" altLang="zh-CN" sz="2000" b="1" kern="100" baseline="-25000" dirty="0">
                <a:effectLst/>
                <a:latin typeface="Times New Roman" panose="02020603050405020304" pitchFamily="18" charset="0"/>
              </a:rPr>
              <a:t>4</a:t>
            </a:r>
            <a:r>
              <a:rPr lang="en-US" altLang="zh-CN" sz="2000" b="1" kern="100" dirty="0">
                <a:effectLst/>
                <a:latin typeface="Times New Roman" panose="02020603050405020304" pitchFamily="18" charset="0"/>
              </a:rPr>
              <a:t>Cl{</a:t>
            </a:r>
            <a:r>
              <a:rPr lang="en-US" altLang="zh-CN" sz="2000" b="1" kern="100" dirty="0" err="1">
                <a:effectLst/>
                <a:latin typeface="Times New Roman" panose="02020603050405020304" pitchFamily="18" charset="0"/>
              </a:rPr>
              <a:t>K</a:t>
            </a:r>
            <a:r>
              <a:rPr lang="en-US" altLang="zh-CN" sz="2000" b="1" kern="100" baseline="-25000" dirty="0" err="1">
                <a:effectLst/>
                <a:latin typeface="Times New Roman" panose="02020603050405020304" pitchFamily="18" charset="0"/>
              </a:rPr>
              <a:t>b</a:t>
            </a:r>
            <a:r>
              <a:rPr lang="en-US" altLang="zh-CN" sz="2000" b="1" kern="100" dirty="0">
                <a:effectLst/>
                <a:latin typeface="Times New Roman" panose="02020603050405020304" pitchFamily="18" charset="0"/>
              </a:rPr>
              <a:t>(NH</a:t>
            </a:r>
            <a:r>
              <a:rPr lang="en-US" altLang="zh-CN" sz="2000" b="1" kern="100" baseline="-25000" dirty="0">
                <a:effectLst/>
                <a:latin typeface="Times New Roman" panose="02020603050405020304" pitchFamily="18" charset="0"/>
              </a:rPr>
              <a:t>3</a:t>
            </a:r>
            <a:r>
              <a:rPr lang="en-US" altLang="zh-CN" sz="2000" b="1" kern="100" dirty="0">
                <a:effectLst/>
                <a:latin typeface="Times New Roman" panose="02020603050405020304" pitchFamily="18" charset="0"/>
              </a:rPr>
              <a:t>)</a:t>
            </a:r>
            <a:r>
              <a:rPr lang="zh-CN" altLang="en-US" sz="2000" b="1" kern="100" dirty="0">
                <a:effectLst/>
                <a:latin typeface="宋体" panose="02010600030101010101" pitchFamily="2" charset="-122"/>
                <a:ea typeface="宋体" panose="02010600030101010101" pitchFamily="2" charset="-122"/>
              </a:rPr>
              <a:t>＝</a:t>
            </a:r>
            <a:r>
              <a:rPr lang="en-US" altLang="zh-CN" sz="2000" b="1" kern="100" dirty="0">
                <a:effectLst/>
                <a:latin typeface="Times New Roman" panose="02020603050405020304" pitchFamily="18" charset="0"/>
              </a:rPr>
              <a:t>1.8×10</a:t>
            </a:r>
            <a:r>
              <a:rPr lang="en-US" altLang="zh-CN" sz="2000" b="1" kern="100" baseline="30000" dirty="0">
                <a:effectLst/>
                <a:latin typeface="Times New Roman" panose="02020603050405020304" pitchFamily="18" charset="0"/>
              </a:rPr>
              <a:t>-5</a:t>
            </a:r>
            <a:r>
              <a:rPr lang="en-US" altLang="zh-CN" sz="2000" b="1" kern="100" dirty="0">
                <a:effectLst/>
                <a:latin typeface="Times New Roman" panose="02020603050405020304" pitchFamily="18" charset="0"/>
              </a:rPr>
              <a:t>}</a:t>
            </a:r>
            <a:endParaRPr lang="zh-CN" altLang="en-US" sz="2000" b="1" dirty="0"/>
          </a:p>
        </p:txBody>
      </p:sp>
      <p:sp>
        <p:nvSpPr>
          <p:cNvPr id="9" name="文本框 8">
            <a:extLst>
              <a:ext uri="{FF2B5EF4-FFF2-40B4-BE49-F238E27FC236}">
                <a16:creationId xmlns:a16="http://schemas.microsoft.com/office/drawing/2014/main" xmlns="" id="{133E9D72-4FDE-4E16-AB15-C831A280B046}"/>
              </a:ext>
            </a:extLst>
          </p:cNvPr>
          <p:cNvSpPr txBox="1"/>
          <p:nvPr/>
        </p:nvSpPr>
        <p:spPr>
          <a:xfrm>
            <a:off x="4128890" y="1322725"/>
            <a:ext cx="4572000" cy="461665"/>
          </a:xfrm>
          <a:prstGeom prst="rect">
            <a:avLst/>
          </a:prstGeom>
          <a:noFill/>
        </p:spPr>
        <p:txBody>
          <a:bodyPr wrap="square">
            <a:spAutoFit/>
          </a:bodyPr>
          <a:lstStyle/>
          <a:p>
            <a:r>
              <a:rPr lang="en-US" altLang="zh-CN" sz="2400" b="1" kern="100" dirty="0">
                <a:solidFill>
                  <a:schemeClr val="accent3"/>
                </a:solidFill>
                <a:effectLst/>
                <a:latin typeface="Times New Roman" panose="02020603050405020304" pitchFamily="18" charset="0"/>
              </a:rPr>
              <a:t>C</a:t>
            </a:r>
            <a:endParaRPr lang="zh-CN" altLang="en-US" dirty="0"/>
          </a:p>
        </p:txBody>
      </p:sp>
      <p:sp>
        <p:nvSpPr>
          <p:cNvPr id="10" name="文本框 9">
            <a:extLst>
              <a:ext uri="{FF2B5EF4-FFF2-40B4-BE49-F238E27FC236}">
                <a16:creationId xmlns:a16="http://schemas.microsoft.com/office/drawing/2014/main" xmlns="" id="{63A12563-6608-4C23-A122-F8E30150BF57}"/>
              </a:ext>
            </a:extLst>
          </p:cNvPr>
          <p:cNvSpPr txBox="1"/>
          <p:nvPr/>
        </p:nvSpPr>
        <p:spPr>
          <a:xfrm>
            <a:off x="2411760" y="2642837"/>
            <a:ext cx="4572000" cy="461665"/>
          </a:xfrm>
          <a:prstGeom prst="rect">
            <a:avLst/>
          </a:prstGeom>
          <a:noFill/>
        </p:spPr>
        <p:txBody>
          <a:bodyPr wrap="square">
            <a:spAutoFit/>
          </a:bodyPr>
          <a:lstStyle/>
          <a:p>
            <a:r>
              <a:rPr lang="en-US" altLang="zh-CN" sz="2400" b="1" kern="100" dirty="0">
                <a:solidFill>
                  <a:schemeClr val="accent3"/>
                </a:solidFill>
                <a:effectLst/>
                <a:latin typeface="Times New Roman" panose="02020603050405020304" pitchFamily="18" charset="0"/>
              </a:rPr>
              <a:t>B</a:t>
            </a:r>
            <a:endParaRPr lang="zh-CN" altLang="en-US" dirty="0"/>
          </a:p>
        </p:txBody>
      </p:sp>
      <p:sp>
        <p:nvSpPr>
          <p:cNvPr id="12" name="文本框 11">
            <a:extLst>
              <a:ext uri="{FF2B5EF4-FFF2-40B4-BE49-F238E27FC236}">
                <a16:creationId xmlns:a16="http://schemas.microsoft.com/office/drawing/2014/main" xmlns="" id="{EBCE1EC8-DCBA-4A64-9264-B19E0EDAD050}"/>
              </a:ext>
            </a:extLst>
          </p:cNvPr>
          <p:cNvSpPr txBox="1"/>
          <p:nvPr/>
        </p:nvSpPr>
        <p:spPr>
          <a:xfrm>
            <a:off x="2195736" y="4620636"/>
            <a:ext cx="4572000" cy="461665"/>
          </a:xfrm>
          <a:prstGeom prst="rect">
            <a:avLst/>
          </a:prstGeom>
          <a:noFill/>
        </p:spPr>
        <p:txBody>
          <a:bodyPr wrap="square">
            <a:spAutoFit/>
          </a:bodyPr>
          <a:lstStyle/>
          <a:p>
            <a:r>
              <a:rPr lang="en-US" altLang="zh-CN" sz="2400" b="1" kern="100" dirty="0">
                <a:solidFill>
                  <a:schemeClr val="accent3"/>
                </a:solidFill>
                <a:effectLst/>
                <a:latin typeface="Times New Roman" panose="02020603050405020304" pitchFamily="18" charset="0"/>
              </a:rPr>
              <a:t>D</a:t>
            </a:r>
            <a:endParaRPr lang="zh-CN" alt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CC2E8A44-B60B-4C55-8E15-FCB5B5AF2E60}"/>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xmlns="" id="{F33F846C-5415-4779-8E7E-758B8E85396F}"/>
              </a:ext>
            </a:extLst>
          </p:cNvPr>
          <p:cNvSpPr>
            <a:spLocks noGrp="1"/>
          </p:cNvSpPr>
          <p:nvPr>
            <p:ph sz="quarter" idx="1"/>
          </p:nvPr>
        </p:nvSpPr>
        <p:spPr>
          <a:xfrm>
            <a:off x="611560" y="1381143"/>
            <a:ext cx="7467600" cy="1756792"/>
          </a:xfrm>
        </p:spPr>
        <p:txBody>
          <a:bodyPr/>
          <a:lstStyle/>
          <a:p>
            <a:pPr marL="0" marR="0" indent="0" algn="just">
              <a:lnSpc>
                <a:spcPct val="200000"/>
              </a:lnSpc>
              <a:spcBef>
                <a:spcPts val="0"/>
              </a:spcBef>
              <a:spcAft>
                <a:spcPts val="0"/>
              </a:spcAft>
              <a:buNone/>
            </a:pPr>
            <a:r>
              <a:rPr lang="en-US" altLang="zh-CN" sz="2000" b="1" kern="100" dirty="0">
                <a:effectLst/>
                <a:latin typeface="宋体" panose="02010600030101010101" pitchFamily="2" charset="-122"/>
                <a:ea typeface="宋体" panose="02010600030101010101" pitchFamily="2" charset="-122"/>
                <a:cs typeface="Times New Roman" panose="02020603050405020304" pitchFamily="18" charset="0"/>
              </a:rPr>
              <a:t>4</a:t>
            </a:r>
            <a:r>
              <a:rPr lang="zh-CN" altLang="en-US" sz="2000" b="1" kern="100" dirty="0">
                <a:effectLst/>
                <a:latin typeface="宋体" panose="02010600030101010101" pitchFamily="2" charset="-122"/>
                <a:ea typeface="宋体" panose="02010600030101010101" pitchFamily="2" charset="-122"/>
                <a:cs typeface="Times New Roman" panose="02020603050405020304" pitchFamily="18" charset="0"/>
              </a:rPr>
              <a:t>、准确度和精密度的关系为 （ </a:t>
            </a:r>
            <a:r>
              <a:rPr lang="zh-CN" altLang="en-US" sz="2000" b="1"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   </a:t>
            </a:r>
            <a:r>
              <a:rPr lang="zh-CN" altLang="en-US" sz="2000" b="1" kern="100" dirty="0">
                <a:effectLst/>
                <a:latin typeface="宋体" panose="02010600030101010101" pitchFamily="2" charset="-122"/>
                <a:ea typeface="宋体" panose="02010600030101010101" pitchFamily="2" charset="-122"/>
                <a:cs typeface="Times New Roman" panose="02020603050405020304" pitchFamily="18" charset="0"/>
              </a:rPr>
              <a:t>）</a:t>
            </a:r>
            <a:r>
              <a:rPr lang="zh-CN" altLang="en-US" sz="2000" b="1"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 。</a:t>
            </a:r>
            <a:endParaRPr lang="zh-CN" altLang="en-US" sz="2000" b="1" kern="100" dirty="0">
              <a:effectLst/>
              <a:latin typeface="Calibri" panose="020F0502020204030204" pitchFamily="34" charset="0"/>
              <a:ea typeface="宋体" panose="02010600030101010101" pitchFamily="2" charset="-122"/>
              <a:cs typeface="Times New Roman" panose="02020603050405020304" pitchFamily="18" charset="0"/>
            </a:endParaRPr>
          </a:p>
          <a:p>
            <a:pPr marL="0" marR="0" indent="0" algn="just">
              <a:lnSpc>
                <a:spcPct val="200000"/>
              </a:lnSpc>
              <a:spcBef>
                <a:spcPts val="0"/>
              </a:spcBef>
              <a:spcAft>
                <a:spcPts val="0"/>
              </a:spcAft>
              <a:buNone/>
            </a:pPr>
            <a:r>
              <a:rPr lang="en-US" altLang="zh-CN" sz="2000" b="1" kern="100" dirty="0">
                <a:latin typeface="Times New Roman" panose="02020603050405020304" pitchFamily="18" charset="0"/>
                <a:ea typeface="宋体" panose="02010600030101010101" pitchFamily="2" charset="-122"/>
                <a:cs typeface="Times New Roman" panose="02020603050405020304" pitchFamily="18" charset="0"/>
              </a:rPr>
              <a:t>A</a:t>
            </a:r>
            <a:r>
              <a:rPr lang="zh-CN" altLang="en-US" sz="2000" b="1" kern="100"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2000" b="1" kern="100" dirty="0">
                <a:latin typeface="宋体" panose="02010600030101010101" pitchFamily="2" charset="-122"/>
                <a:ea typeface="宋体" panose="02010600030101010101" pitchFamily="2" charset="-122"/>
                <a:cs typeface="Times New Roman" panose="02020603050405020304" pitchFamily="18" charset="0"/>
              </a:rPr>
              <a:t>准确度好，精密度一定好  </a:t>
            </a:r>
            <a:r>
              <a:rPr lang="en-US" altLang="zh-CN" sz="2000" b="1" kern="100" dirty="0">
                <a:latin typeface="Times New Roman" panose="02020603050405020304" pitchFamily="18" charset="0"/>
                <a:ea typeface="宋体" panose="02010600030101010101" pitchFamily="2" charset="-122"/>
                <a:cs typeface="Times New Roman" panose="02020603050405020304" pitchFamily="18" charset="0"/>
              </a:rPr>
              <a:t>B</a:t>
            </a:r>
            <a:r>
              <a:rPr lang="zh-CN" altLang="en-US" sz="2000" b="1" kern="100" dirty="0">
                <a:latin typeface="宋体" panose="02010600030101010101" pitchFamily="2" charset="-122"/>
                <a:ea typeface="宋体" panose="02010600030101010101" pitchFamily="2" charset="-122"/>
                <a:cs typeface="Times New Roman" panose="02020603050405020304" pitchFamily="18" charset="0"/>
              </a:rPr>
              <a:t>．精密度好，准确度一定好</a:t>
            </a:r>
            <a:br>
              <a:rPr lang="zh-CN" altLang="en-US" sz="2000" b="1" kern="100" dirty="0">
                <a:latin typeface="宋体" panose="02010600030101010101" pitchFamily="2" charset="-122"/>
                <a:ea typeface="宋体" panose="02010600030101010101" pitchFamily="2" charset="-122"/>
                <a:cs typeface="Times New Roman" panose="02020603050405020304" pitchFamily="18" charset="0"/>
              </a:rPr>
            </a:br>
            <a:r>
              <a:rPr lang="en-US" altLang="zh-CN" sz="2000" b="1" kern="100" dirty="0">
                <a:latin typeface="Times New Roman" panose="02020603050405020304" pitchFamily="18" charset="0"/>
                <a:ea typeface="宋体" panose="02010600030101010101" pitchFamily="2" charset="-122"/>
                <a:cs typeface="Times New Roman" panose="02020603050405020304" pitchFamily="18" charset="0"/>
              </a:rPr>
              <a:t>C</a:t>
            </a:r>
            <a:r>
              <a:rPr lang="zh-CN" altLang="en-US" sz="2000" b="1" kern="100" dirty="0">
                <a:latin typeface="宋体" panose="02010600030101010101" pitchFamily="2" charset="-122"/>
                <a:ea typeface="宋体" panose="02010600030101010101" pitchFamily="2" charset="-122"/>
                <a:cs typeface="Times New Roman" panose="02020603050405020304" pitchFamily="18" charset="0"/>
              </a:rPr>
              <a:t>．准确度好，精密度不一定好  </a:t>
            </a:r>
            <a:r>
              <a:rPr lang="en-US" altLang="zh-CN" sz="2000" b="1" kern="100" dirty="0">
                <a:latin typeface="Times New Roman" panose="02020603050405020304" pitchFamily="18" charset="0"/>
                <a:ea typeface="宋体" panose="02010600030101010101" pitchFamily="2" charset="-122"/>
                <a:cs typeface="Times New Roman" panose="02020603050405020304" pitchFamily="18" charset="0"/>
              </a:rPr>
              <a:t>D</a:t>
            </a:r>
            <a:r>
              <a:rPr lang="zh-CN" altLang="en-US" sz="2000" b="1" kern="100"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2000" b="1" kern="100" dirty="0">
                <a:latin typeface="宋体" panose="02010600030101010101" pitchFamily="2" charset="-122"/>
                <a:ea typeface="宋体" panose="02010600030101010101" pitchFamily="2" charset="-122"/>
                <a:cs typeface="Times New Roman" panose="02020603050405020304" pitchFamily="18" charset="0"/>
              </a:rPr>
              <a:t>两者没有关系</a:t>
            </a:r>
          </a:p>
          <a:p>
            <a:endParaRPr lang="zh-CN" altLang="en-US" b="1" dirty="0"/>
          </a:p>
        </p:txBody>
      </p:sp>
      <p:sp>
        <p:nvSpPr>
          <p:cNvPr id="4" name="灯片编号占位符 3">
            <a:extLst>
              <a:ext uri="{FF2B5EF4-FFF2-40B4-BE49-F238E27FC236}">
                <a16:creationId xmlns:a16="http://schemas.microsoft.com/office/drawing/2014/main" xmlns="" id="{3801CA51-9368-44FD-9812-9D707D9A2CCC}"/>
              </a:ext>
            </a:extLst>
          </p:cNvPr>
          <p:cNvSpPr>
            <a:spLocks noGrp="1"/>
          </p:cNvSpPr>
          <p:nvPr>
            <p:ph type="sldNum" sz="quarter" idx="11"/>
          </p:nvPr>
        </p:nvSpPr>
        <p:spPr/>
        <p:txBody>
          <a:bodyPr/>
          <a:lstStyle/>
          <a:p>
            <a:pPr>
              <a:defRPr/>
            </a:pPr>
            <a:fld id="{94EA8183-2EE2-4B1D-A67A-CEDCA6EBF8E1}" type="slidenum">
              <a:rPr lang="zh-CN" altLang="en-US" smtClean="0"/>
              <a:t>48</a:t>
            </a:fld>
            <a:endParaRPr lang="en-US" altLang="zh-CN"/>
          </a:p>
        </p:txBody>
      </p:sp>
      <p:sp>
        <p:nvSpPr>
          <p:cNvPr id="6" name="文本框 5">
            <a:extLst>
              <a:ext uri="{FF2B5EF4-FFF2-40B4-BE49-F238E27FC236}">
                <a16:creationId xmlns:a16="http://schemas.microsoft.com/office/drawing/2014/main" xmlns="" id="{71A5AE4F-3D7E-4384-8523-6940D8856B1B}"/>
              </a:ext>
            </a:extLst>
          </p:cNvPr>
          <p:cNvSpPr txBox="1"/>
          <p:nvPr/>
        </p:nvSpPr>
        <p:spPr>
          <a:xfrm>
            <a:off x="611560" y="3212976"/>
            <a:ext cx="6400800" cy="1232260"/>
          </a:xfrm>
          <a:prstGeom prst="rect">
            <a:avLst/>
          </a:prstGeom>
          <a:noFill/>
        </p:spPr>
        <p:txBody>
          <a:bodyPr wrap="square">
            <a:spAutoFit/>
          </a:bodyPr>
          <a:lstStyle/>
          <a:p>
            <a:pPr marL="0" marR="0" indent="0" algn="just">
              <a:lnSpc>
                <a:spcPct val="200000"/>
              </a:lnSpc>
              <a:spcBef>
                <a:spcPts val="0"/>
              </a:spcBef>
              <a:spcAft>
                <a:spcPts val="0"/>
              </a:spcAft>
              <a:buNone/>
            </a:pPr>
            <a:r>
              <a:rPr lang="en-US" altLang="zh-CN" sz="2000" b="1" kern="100" dirty="0">
                <a:effectLst/>
                <a:latin typeface="Times New Roman" panose="02020603050405020304" pitchFamily="18" charset="0"/>
                <a:ea typeface="宋体" panose="02010600030101010101" pitchFamily="2" charset="-122"/>
                <a:cs typeface="Times New Roman" panose="02020603050405020304" pitchFamily="18" charset="0"/>
              </a:rPr>
              <a:t>5</a:t>
            </a:r>
            <a:r>
              <a:rPr lang="zh-CN" altLang="en-US" sz="2000" b="1" kern="100" dirty="0">
                <a:effectLst/>
                <a:latin typeface="宋体" panose="02010600030101010101" pitchFamily="2" charset="-122"/>
                <a:ea typeface="宋体" panose="02010600030101010101" pitchFamily="2" charset="-122"/>
                <a:cs typeface="Times New Roman" panose="02020603050405020304" pitchFamily="18" charset="0"/>
              </a:rPr>
              <a:t>、下一组数字中，有效数字为两位的是（ </a:t>
            </a:r>
            <a:r>
              <a:rPr lang="zh-CN" altLang="en-US" sz="2000" b="1"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   </a:t>
            </a:r>
            <a:r>
              <a:rPr lang="zh-CN" altLang="en-US" sz="2000" b="1" kern="100" dirty="0">
                <a:effectLst/>
                <a:latin typeface="宋体" panose="02010600030101010101" pitchFamily="2" charset="-122"/>
                <a:ea typeface="宋体" panose="02010600030101010101" pitchFamily="2" charset="-122"/>
                <a:cs typeface="Times New Roman" panose="02020603050405020304" pitchFamily="18" charset="0"/>
              </a:rPr>
              <a:t>）</a:t>
            </a:r>
            <a:r>
              <a:rPr lang="zh-CN" altLang="en-US" sz="2000" b="1"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a:t>
            </a:r>
            <a:endParaRPr lang="zh-CN" altLang="en-US" sz="2000" b="1" kern="100" dirty="0">
              <a:effectLst/>
              <a:latin typeface="Calibri" panose="020F0502020204030204" pitchFamily="34" charset="0"/>
              <a:ea typeface="宋体" panose="02010600030101010101" pitchFamily="2" charset="-122"/>
              <a:cs typeface="Times New Roman" panose="02020603050405020304" pitchFamily="18" charset="0"/>
            </a:endParaRPr>
          </a:p>
          <a:p>
            <a:pPr marL="0" marR="0" indent="0" algn="just">
              <a:lnSpc>
                <a:spcPct val="200000"/>
              </a:lnSpc>
              <a:spcBef>
                <a:spcPts val="0"/>
              </a:spcBef>
              <a:spcAft>
                <a:spcPts val="0"/>
              </a:spcAft>
              <a:buNone/>
            </a:pPr>
            <a:r>
              <a:rPr lang="en-US" altLang="zh-CN" sz="2000" b="1"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a:t>
            </a:r>
            <a:r>
              <a:rPr lang="zh-CN" altLang="en-US" sz="2000" b="1"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a:t>
            </a:r>
            <a:r>
              <a:rPr lang="zh-CN" altLang="en-US" sz="2000" b="1" kern="100" dirty="0">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b="1" kern="100" dirty="0">
                <a:effectLst/>
                <a:latin typeface="Times New Roman" panose="02020603050405020304" pitchFamily="18" charset="0"/>
                <a:ea typeface="宋体" panose="02010600030101010101" pitchFamily="2" charset="-122"/>
                <a:cs typeface="Times New Roman" panose="02020603050405020304" pitchFamily="18" charset="0"/>
              </a:rPr>
              <a:t>0.320      B</a:t>
            </a:r>
            <a:r>
              <a:rPr lang="zh-CN" altLang="en-US" sz="2000" b="1" kern="100" dirty="0">
                <a:effectLst/>
                <a:latin typeface="宋体" panose="02010600030101010101" pitchFamily="2" charset="-122"/>
                <a:ea typeface="宋体" panose="02010600030101010101" pitchFamily="2" charset="-122"/>
                <a:cs typeface="Times New Roman" panose="02020603050405020304" pitchFamily="18" charset="0"/>
              </a:rPr>
              <a:t>．</a:t>
            </a:r>
            <a:r>
              <a:rPr lang="zh-CN" altLang="en-US" sz="2000" b="1" kern="100" dirty="0">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b="1" kern="100" dirty="0" err="1">
                <a:effectLst/>
                <a:latin typeface="Times New Roman" panose="02020603050405020304" pitchFamily="18" charset="0"/>
                <a:ea typeface="宋体" panose="02010600030101010101" pitchFamily="2" charset="-122"/>
                <a:cs typeface="Times New Roman" panose="02020603050405020304" pitchFamily="18" charset="0"/>
              </a:rPr>
              <a:t>pKa</a:t>
            </a:r>
            <a:r>
              <a:rPr lang="en-US" altLang="zh-CN" sz="2000" b="1" kern="100" dirty="0">
                <a:effectLst/>
                <a:latin typeface="Times New Roman" panose="02020603050405020304" pitchFamily="18" charset="0"/>
                <a:ea typeface="宋体" panose="02010600030101010101" pitchFamily="2" charset="-122"/>
                <a:cs typeface="Times New Roman" panose="02020603050405020304" pitchFamily="18" charset="0"/>
              </a:rPr>
              <a:t>=4.76</a:t>
            </a:r>
            <a:r>
              <a:rPr lang="zh-CN" altLang="en-US" sz="2000" b="1" kern="100" dirty="0">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b="1"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C</a:t>
            </a:r>
            <a:r>
              <a:rPr lang="zh-CN" altLang="en-US" sz="2000" b="1"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a:t>
            </a:r>
            <a:r>
              <a:rPr lang="zh-CN" altLang="en-US" sz="2000" b="1" kern="100" dirty="0">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b="1" kern="100" dirty="0">
                <a:effectLst/>
                <a:latin typeface="Times New Roman" panose="02020603050405020304" pitchFamily="18" charset="0"/>
                <a:ea typeface="宋体" panose="02010600030101010101" pitchFamily="2" charset="-122"/>
                <a:cs typeface="Times New Roman" panose="02020603050405020304" pitchFamily="18" charset="0"/>
              </a:rPr>
              <a:t>1.40%     </a:t>
            </a:r>
            <a:r>
              <a:rPr lang="en-US" altLang="zh-CN" sz="2000" b="1"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D</a:t>
            </a:r>
            <a:r>
              <a:rPr lang="zh-CN" altLang="en-US" sz="2000" b="1"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a:t>
            </a:r>
            <a:r>
              <a:rPr lang="zh-CN" altLang="en-US" sz="2000" b="1" kern="100" dirty="0">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b="1" kern="100" dirty="0">
                <a:effectLst/>
                <a:latin typeface="Times New Roman" panose="02020603050405020304" pitchFamily="18" charset="0"/>
                <a:ea typeface="宋体" panose="02010600030101010101" pitchFamily="2" charset="-122"/>
                <a:cs typeface="Times New Roman" panose="02020603050405020304" pitchFamily="18" charset="0"/>
              </a:rPr>
              <a:t>4×10</a:t>
            </a:r>
            <a:r>
              <a:rPr lang="en-US" altLang="zh-CN" sz="2000" b="1" kern="100" baseline="30000" dirty="0">
                <a:effectLst/>
                <a:latin typeface="Times New Roman" panose="02020603050405020304" pitchFamily="18" charset="0"/>
                <a:ea typeface="宋体" panose="02010600030101010101" pitchFamily="2" charset="-122"/>
                <a:cs typeface="Times New Roman" panose="02020603050405020304" pitchFamily="18" charset="0"/>
              </a:rPr>
              <a:t>-6</a:t>
            </a:r>
            <a:endParaRPr lang="zh-CN" altLang="en-US" sz="2000" b="1" kern="100" dirty="0">
              <a:effectLst/>
              <a:latin typeface="Calibri" panose="020F0502020204030204" pitchFamily="34" charset="0"/>
              <a:ea typeface="宋体" panose="02010600030101010101" pitchFamily="2" charset="-122"/>
              <a:cs typeface="Times New Roman" panose="02020603050405020304" pitchFamily="18" charset="0"/>
            </a:endParaRPr>
          </a:p>
        </p:txBody>
      </p:sp>
      <p:sp>
        <p:nvSpPr>
          <p:cNvPr id="8" name="文本框 7">
            <a:extLst>
              <a:ext uri="{FF2B5EF4-FFF2-40B4-BE49-F238E27FC236}">
                <a16:creationId xmlns:a16="http://schemas.microsoft.com/office/drawing/2014/main" xmlns="" id="{48F7CC97-5D4C-44C0-8B73-1A410E5BBB4A}"/>
              </a:ext>
            </a:extLst>
          </p:cNvPr>
          <p:cNvSpPr txBox="1"/>
          <p:nvPr/>
        </p:nvSpPr>
        <p:spPr>
          <a:xfrm>
            <a:off x="639755" y="4509120"/>
            <a:ext cx="6606480" cy="1847814"/>
          </a:xfrm>
          <a:prstGeom prst="rect">
            <a:avLst/>
          </a:prstGeom>
          <a:noFill/>
        </p:spPr>
        <p:txBody>
          <a:bodyPr wrap="square">
            <a:spAutoFit/>
          </a:bodyPr>
          <a:lstStyle/>
          <a:p>
            <a:pPr marL="0" marR="0" indent="0" algn="l">
              <a:lnSpc>
                <a:spcPct val="200000"/>
              </a:lnSpc>
              <a:spcBef>
                <a:spcPts val="0"/>
              </a:spcBef>
              <a:spcAft>
                <a:spcPts val="0"/>
              </a:spcAft>
              <a:buNone/>
            </a:pPr>
            <a:r>
              <a:rPr lang="en-US" altLang="zh-CN" sz="2000" b="1" kern="100" dirty="0">
                <a:effectLst/>
                <a:latin typeface="Times New Roman" panose="02020603050405020304" pitchFamily="18" charset="0"/>
                <a:ea typeface="宋体" panose="02010600030101010101" pitchFamily="2" charset="-122"/>
                <a:cs typeface="Times New Roman" panose="02020603050405020304" pitchFamily="18" charset="0"/>
              </a:rPr>
              <a:t>6</a:t>
            </a:r>
            <a:r>
              <a:rPr lang="zh-CN" altLang="en-US" sz="2000" b="1" kern="100" dirty="0">
                <a:effectLst/>
                <a:latin typeface="宋体" panose="02010600030101010101" pitchFamily="2" charset="-122"/>
                <a:ea typeface="宋体" panose="02010600030101010101" pitchFamily="2" charset="-122"/>
                <a:cs typeface="Times New Roman" panose="02020603050405020304" pitchFamily="18" charset="0"/>
              </a:rPr>
              <a:t>、选择酸碱指示剂时不需考虑的因素是（ </a:t>
            </a:r>
            <a:r>
              <a:rPr lang="zh-CN" altLang="en-US" sz="2000" b="1"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   </a:t>
            </a:r>
            <a:r>
              <a:rPr lang="zh-CN" altLang="en-US" sz="2000" b="1" kern="100" dirty="0">
                <a:effectLst/>
                <a:latin typeface="宋体" panose="02010600030101010101" pitchFamily="2" charset="-122"/>
                <a:ea typeface="宋体" panose="02010600030101010101" pitchFamily="2" charset="-122"/>
                <a:cs typeface="Times New Roman" panose="02020603050405020304" pitchFamily="18" charset="0"/>
              </a:rPr>
              <a:t>）</a:t>
            </a:r>
            <a:r>
              <a:rPr lang="zh-CN" altLang="en-US" sz="2000" b="1"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a:t>
            </a:r>
            <a:r>
              <a:rPr lang="zh-CN" altLang="en-US" sz="2000" b="1" kern="100" dirty="0">
                <a:effectLst/>
                <a:latin typeface="宋体" panose="02010600030101010101" pitchFamily="2" charset="-122"/>
                <a:ea typeface="宋体" panose="02010600030101010101" pitchFamily="2" charset="-122"/>
                <a:cs typeface="Times New Roman" panose="02020603050405020304" pitchFamily="18" charset="0"/>
              </a:rPr>
              <a:t>   </a:t>
            </a:r>
            <a:endParaRPr lang="zh-CN" altLang="en-US" sz="2000" b="1" kern="100" dirty="0">
              <a:effectLst/>
              <a:latin typeface="Calibri" panose="020F0502020204030204" pitchFamily="34" charset="0"/>
              <a:ea typeface="宋体" panose="02010600030101010101" pitchFamily="2" charset="-122"/>
              <a:cs typeface="Times New Roman" panose="02020603050405020304" pitchFamily="18" charset="0"/>
            </a:endParaRPr>
          </a:p>
          <a:p>
            <a:pPr marL="0" marR="0" indent="0" algn="just">
              <a:lnSpc>
                <a:spcPct val="200000"/>
              </a:lnSpc>
              <a:spcBef>
                <a:spcPts val="0"/>
              </a:spcBef>
              <a:spcAft>
                <a:spcPts val="0"/>
              </a:spcAft>
              <a:buNone/>
            </a:pPr>
            <a:r>
              <a:rPr lang="en-US" altLang="zh-CN" sz="2000" b="1" kern="100" dirty="0">
                <a:effectLst/>
                <a:latin typeface="Times New Roman" panose="02020603050405020304" pitchFamily="18" charset="0"/>
                <a:ea typeface="宋体" panose="02010600030101010101" pitchFamily="2" charset="-122"/>
                <a:cs typeface="Times New Roman" panose="02020603050405020304" pitchFamily="18" charset="0"/>
              </a:rPr>
              <a:t>A. </a:t>
            </a:r>
            <a:r>
              <a:rPr lang="zh-CN" altLang="en-US" sz="2000" b="1" kern="100" dirty="0">
                <a:effectLst/>
                <a:latin typeface="宋体" panose="02010600030101010101" pitchFamily="2" charset="-122"/>
                <a:ea typeface="宋体" panose="02010600030101010101" pitchFamily="2" charset="-122"/>
                <a:cs typeface="Times New Roman" panose="02020603050405020304" pitchFamily="18" charset="0"/>
              </a:rPr>
              <a:t>指示剂的变色范围      </a:t>
            </a:r>
            <a:r>
              <a:rPr lang="en-US" altLang="zh-CN" sz="2000" b="1" kern="100" dirty="0">
                <a:effectLst/>
                <a:latin typeface="Times New Roman" panose="02020603050405020304" pitchFamily="18" charset="0"/>
                <a:ea typeface="宋体" panose="02010600030101010101" pitchFamily="2" charset="-122"/>
                <a:cs typeface="Times New Roman" panose="02020603050405020304" pitchFamily="18" charset="0"/>
              </a:rPr>
              <a:t>B.</a:t>
            </a:r>
            <a:r>
              <a:rPr lang="zh-CN" altLang="en-US" sz="2000" b="1" kern="100" dirty="0">
                <a:effectLst/>
                <a:latin typeface="宋体" panose="02010600030101010101" pitchFamily="2" charset="-122"/>
                <a:ea typeface="宋体" panose="02010600030101010101" pitchFamily="2" charset="-122"/>
                <a:cs typeface="Times New Roman" panose="02020603050405020304" pitchFamily="18" charset="0"/>
              </a:rPr>
              <a:t> 指示剂的相对分子质量     </a:t>
            </a:r>
            <a:endParaRPr lang="zh-CN" altLang="en-US" sz="2000" b="1" kern="100" dirty="0">
              <a:effectLst/>
              <a:latin typeface="Calibri" panose="020F0502020204030204" pitchFamily="34" charset="0"/>
              <a:ea typeface="宋体" panose="02010600030101010101" pitchFamily="2" charset="-122"/>
              <a:cs typeface="Times New Roman" panose="02020603050405020304" pitchFamily="18" charset="0"/>
            </a:endParaRPr>
          </a:p>
          <a:p>
            <a:pPr marL="0" marR="0" indent="0" algn="just">
              <a:lnSpc>
                <a:spcPct val="200000"/>
              </a:lnSpc>
              <a:spcBef>
                <a:spcPts val="0"/>
              </a:spcBef>
              <a:spcAft>
                <a:spcPts val="0"/>
              </a:spcAft>
              <a:buNone/>
            </a:pPr>
            <a:r>
              <a:rPr lang="en-US" altLang="zh-CN" sz="2000" b="1" kern="100" dirty="0">
                <a:effectLst/>
                <a:latin typeface="Times New Roman" panose="02020603050405020304" pitchFamily="18" charset="0"/>
                <a:ea typeface="宋体" panose="02010600030101010101" pitchFamily="2" charset="-122"/>
                <a:cs typeface="Times New Roman" panose="02020603050405020304" pitchFamily="18" charset="0"/>
              </a:rPr>
              <a:t>C.</a:t>
            </a:r>
            <a:r>
              <a:rPr lang="zh-CN" altLang="en-US" sz="2000" b="1" kern="100" dirty="0">
                <a:effectLst/>
                <a:latin typeface="Calibri" panose="020F0502020204030204" pitchFamily="34" charset="0"/>
                <a:ea typeface="宋体" panose="02010600030101010101" pitchFamily="2" charset="-122"/>
                <a:cs typeface="Times New Roman" panose="02020603050405020304" pitchFamily="18" charset="0"/>
              </a:rPr>
              <a:t> </a:t>
            </a:r>
            <a:r>
              <a:rPr lang="zh-CN" altLang="en-US" sz="2000" b="1" kern="100" dirty="0">
                <a:effectLst/>
                <a:latin typeface="宋体" panose="02010600030101010101" pitchFamily="2" charset="-122"/>
                <a:ea typeface="宋体" panose="02010600030101010101" pitchFamily="2" charset="-122"/>
                <a:cs typeface="Times New Roman" panose="02020603050405020304" pitchFamily="18" charset="0"/>
              </a:rPr>
              <a:t>滴定的突跃范围       </a:t>
            </a:r>
            <a:r>
              <a:rPr lang="zh-CN" altLang="en-US" sz="2000" b="1" kern="100" dirty="0">
                <a:effectLst/>
                <a:latin typeface="Calibri" panose="020F0502020204030204" pitchFamily="34" charset="0"/>
                <a:ea typeface="宋体" panose="02010600030101010101" pitchFamily="2" charset="-122"/>
                <a:cs typeface="Times New Roman" panose="02020603050405020304" pitchFamily="18" charset="0"/>
              </a:rPr>
              <a:t>   </a:t>
            </a:r>
            <a:r>
              <a:rPr lang="en-US" altLang="zh-CN" sz="2000" b="1" kern="100" dirty="0">
                <a:effectLst/>
                <a:latin typeface="Times New Roman" panose="02020603050405020304" pitchFamily="18" charset="0"/>
                <a:ea typeface="宋体" panose="02010600030101010101" pitchFamily="2" charset="-122"/>
                <a:cs typeface="Times New Roman" panose="02020603050405020304" pitchFamily="18" charset="0"/>
              </a:rPr>
              <a:t>D.</a:t>
            </a:r>
            <a:r>
              <a:rPr lang="zh-CN" altLang="en-US" sz="2000" b="1" kern="100" dirty="0">
                <a:effectLst/>
                <a:latin typeface="宋体" panose="02010600030101010101" pitchFamily="2" charset="-122"/>
                <a:ea typeface="宋体" panose="02010600030101010101" pitchFamily="2" charset="-122"/>
                <a:cs typeface="Times New Roman" panose="02020603050405020304" pitchFamily="18" charset="0"/>
              </a:rPr>
              <a:t> 指示剂的颜色变化</a:t>
            </a:r>
            <a:endParaRPr lang="zh-CN" altLang="en-US" sz="2000" b="1" kern="100" dirty="0">
              <a:effectLst/>
              <a:latin typeface="Calibri" panose="020F0502020204030204" pitchFamily="34" charset="0"/>
              <a:ea typeface="宋体" panose="02010600030101010101" pitchFamily="2" charset="-122"/>
              <a:cs typeface="Times New Roman" panose="02020603050405020304" pitchFamily="18" charset="0"/>
            </a:endParaRPr>
          </a:p>
        </p:txBody>
      </p:sp>
      <p:sp>
        <p:nvSpPr>
          <p:cNvPr id="9" name="文本框 8">
            <a:extLst>
              <a:ext uri="{FF2B5EF4-FFF2-40B4-BE49-F238E27FC236}">
                <a16:creationId xmlns:a16="http://schemas.microsoft.com/office/drawing/2014/main" xmlns="" id="{C6AE0E80-A3F3-4C9A-B3F3-3E94941EF70E}"/>
              </a:ext>
            </a:extLst>
          </p:cNvPr>
          <p:cNvSpPr txBox="1"/>
          <p:nvPr/>
        </p:nvSpPr>
        <p:spPr>
          <a:xfrm>
            <a:off x="4225483" y="1495316"/>
            <a:ext cx="4572000" cy="461665"/>
          </a:xfrm>
          <a:prstGeom prst="rect">
            <a:avLst/>
          </a:prstGeom>
          <a:noFill/>
        </p:spPr>
        <p:txBody>
          <a:bodyPr wrap="square">
            <a:spAutoFit/>
          </a:bodyPr>
          <a:lstStyle/>
          <a:p>
            <a:r>
              <a:rPr lang="en-US" altLang="zh-CN" sz="2400" b="1" kern="100" dirty="0">
                <a:solidFill>
                  <a:srgbClr val="C00000"/>
                </a:solidFill>
                <a:latin typeface="Times New Roman" panose="02020603050405020304" pitchFamily="18" charset="0"/>
                <a:ea typeface="宋体" panose="02010600030101010101" pitchFamily="2" charset="-122"/>
                <a:cs typeface="Times New Roman" panose="02020603050405020304" pitchFamily="18" charset="0"/>
              </a:rPr>
              <a:t>A</a:t>
            </a:r>
            <a:endParaRPr lang="zh-CN" altLang="en-US" dirty="0">
              <a:solidFill>
                <a:srgbClr val="C00000"/>
              </a:solidFill>
            </a:endParaRPr>
          </a:p>
        </p:txBody>
      </p:sp>
      <p:sp>
        <p:nvSpPr>
          <p:cNvPr id="10" name="文本框 9">
            <a:extLst>
              <a:ext uri="{FF2B5EF4-FFF2-40B4-BE49-F238E27FC236}">
                <a16:creationId xmlns:a16="http://schemas.microsoft.com/office/drawing/2014/main" xmlns="" id="{6A7087F1-C3EA-45FA-BB6D-75632F3CF703}"/>
              </a:ext>
            </a:extLst>
          </p:cNvPr>
          <p:cNvSpPr txBox="1"/>
          <p:nvPr/>
        </p:nvSpPr>
        <p:spPr>
          <a:xfrm>
            <a:off x="5436096" y="3361862"/>
            <a:ext cx="4572000" cy="461665"/>
          </a:xfrm>
          <a:prstGeom prst="rect">
            <a:avLst/>
          </a:prstGeom>
          <a:noFill/>
        </p:spPr>
        <p:txBody>
          <a:bodyPr wrap="square">
            <a:spAutoFit/>
          </a:bodyPr>
          <a:lstStyle/>
          <a:p>
            <a:r>
              <a:rPr lang="en-US" altLang="zh-CN" sz="2400" b="1" kern="100" dirty="0">
                <a:solidFill>
                  <a:schemeClr val="accent3"/>
                </a:solidFill>
                <a:effectLst/>
                <a:latin typeface="Times New Roman" panose="02020603050405020304" pitchFamily="18" charset="0"/>
                <a:ea typeface="宋体" panose="02010600030101010101" pitchFamily="2" charset="-122"/>
                <a:cs typeface="Times New Roman" panose="02020603050405020304" pitchFamily="18" charset="0"/>
              </a:rPr>
              <a:t>B</a:t>
            </a:r>
            <a:endParaRPr lang="zh-CN" altLang="en-US" dirty="0"/>
          </a:p>
        </p:txBody>
      </p:sp>
      <p:sp>
        <p:nvSpPr>
          <p:cNvPr id="12" name="文本框 11">
            <a:extLst>
              <a:ext uri="{FF2B5EF4-FFF2-40B4-BE49-F238E27FC236}">
                <a16:creationId xmlns:a16="http://schemas.microsoft.com/office/drawing/2014/main" xmlns="" id="{E9C05263-CB68-49F6-8763-E50010BD265E}"/>
              </a:ext>
            </a:extLst>
          </p:cNvPr>
          <p:cNvSpPr txBox="1"/>
          <p:nvPr/>
        </p:nvSpPr>
        <p:spPr>
          <a:xfrm>
            <a:off x="5422624" y="4669163"/>
            <a:ext cx="5004352" cy="461665"/>
          </a:xfrm>
          <a:prstGeom prst="rect">
            <a:avLst/>
          </a:prstGeom>
          <a:noFill/>
        </p:spPr>
        <p:txBody>
          <a:bodyPr wrap="square">
            <a:spAutoFit/>
          </a:bodyPr>
          <a:lstStyle/>
          <a:p>
            <a:r>
              <a:rPr lang="en-US" altLang="zh-CN" sz="2400" b="1" kern="100" dirty="0">
                <a:solidFill>
                  <a:schemeClr val="accent3"/>
                </a:solidFill>
                <a:effectLst/>
                <a:latin typeface="Times New Roman" panose="02020603050405020304" pitchFamily="18" charset="0"/>
                <a:ea typeface="宋体" panose="02010600030101010101" pitchFamily="2" charset="-122"/>
                <a:cs typeface="Times New Roman" panose="02020603050405020304" pitchFamily="18" charset="0"/>
              </a:rPr>
              <a:t>B</a:t>
            </a:r>
            <a:endParaRPr lang="zh-CN" altLang="en-US" dirty="0"/>
          </a:p>
        </p:txBody>
      </p:sp>
    </p:spTree>
    <p:extLst>
      <p:ext uri="{BB962C8B-B14F-4D97-AF65-F5344CB8AC3E}">
        <p14:creationId xmlns:p14="http://schemas.microsoft.com/office/powerpoint/2010/main" val="382771394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xmlns="" id="{33CEC98D-96C8-4696-88CA-4561CE51232D}"/>
              </a:ext>
            </a:extLst>
          </p:cNvPr>
          <p:cNvSpPr>
            <a:spLocks noGrp="1"/>
          </p:cNvSpPr>
          <p:nvPr>
            <p:ph sz="quarter" idx="1"/>
          </p:nvPr>
        </p:nvSpPr>
        <p:spPr/>
        <p:txBody>
          <a:bodyPr/>
          <a:lstStyle/>
          <a:p>
            <a:pPr>
              <a:lnSpc>
                <a:spcPct val="200000"/>
              </a:lnSpc>
            </a:pPr>
            <a:r>
              <a:rPr lang="zh-CN" altLang="en-US" sz="2000" b="1" kern="100" dirty="0">
                <a:effectLst/>
                <a:latin typeface="宋体" panose="02010600030101010101" pitchFamily="2" charset="-122"/>
                <a:ea typeface="宋体" panose="02010600030101010101" pitchFamily="2" charset="-122"/>
              </a:rPr>
              <a:t>滴定突跃的大小与溶液的浓度密切相关。若酸碱浓度均增加</a:t>
            </a:r>
            <a:r>
              <a:rPr lang="en-US" altLang="zh-CN" sz="2000" b="1" kern="100" dirty="0">
                <a:effectLst/>
                <a:latin typeface="Times New Roman" panose="02020603050405020304" pitchFamily="18" charset="0"/>
              </a:rPr>
              <a:t>10</a:t>
            </a:r>
            <a:r>
              <a:rPr lang="zh-CN" altLang="en-US" sz="2000" b="1" kern="100" dirty="0">
                <a:effectLst/>
                <a:latin typeface="宋体" panose="02010600030101010101" pitchFamily="2" charset="-122"/>
                <a:ea typeface="宋体" panose="02010600030101010101" pitchFamily="2" charset="-122"/>
              </a:rPr>
              <a:t>倍，滴定突跃范围将加长</a:t>
            </a:r>
            <a:r>
              <a:rPr lang="en-US" altLang="zh-CN" sz="2000" b="1" kern="100" dirty="0">
                <a:effectLst/>
                <a:latin typeface="Calibri" panose="020F0502020204030204" pitchFamily="34" charset="0"/>
                <a:ea typeface="宋体" panose="02010600030101010101" pitchFamily="2" charset="-122"/>
              </a:rPr>
              <a:t>1</a:t>
            </a:r>
            <a:r>
              <a:rPr lang="zh-CN" altLang="en-US" sz="2000" b="1" kern="100" dirty="0">
                <a:effectLst/>
                <a:latin typeface="宋体" panose="02010600030101010101" pitchFamily="2" charset="-122"/>
                <a:ea typeface="宋体" panose="02010600030101010101" pitchFamily="2" charset="-122"/>
              </a:rPr>
              <a:t>个</a:t>
            </a:r>
            <a:r>
              <a:rPr lang="en-US" altLang="zh-CN" sz="2000" b="1" kern="100" dirty="0">
                <a:effectLst/>
                <a:latin typeface="Times New Roman" panose="02020603050405020304" pitchFamily="18" charset="0"/>
              </a:rPr>
              <a:t>pH</a:t>
            </a:r>
            <a:r>
              <a:rPr lang="zh-CN" altLang="en-US" sz="2000" b="1" kern="100" dirty="0">
                <a:effectLst/>
                <a:latin typeface="宋体" panose="02010600030101010101" pitchFamily="2" charset="-122"/>
                <a:ea typeface="宋体" panose="02010600030101010101" pitchFamily="2" charset="-122"/>
              </a:rPr>
              <a:t>单位。（  ）</a:t>
            </a:r>
            <a:endParaRPr lang="zh-CN" altLang="en-US" sz="2000" b="1" kern="100" dirty="0">
              <a:effectLst/>
              <a:latin typeface="Calibri" panose="020F0502020204030204" pitchFamily="34" charset="0"/>
            </a:endParaRPr>
          </a:p>
          <a:p>
            <a:pPr>
              <a:lnSpc>
                <a:spcPct val="200000"/>
              </a:lnSpc>
            </a:pPr>
            <a:r>
              <a:rPr lang="zh-CN" altLang="en-US" sz="2000" b="1" kern="100" dirty="0">
                <a:effectLst/>
                <a:latin typeface="宋体" panose="02010600030101010101" pitchFamily="2" charset="-122"/>
                <a:ea typeface="宋体" panose="02010600030101010101" pitchFamily="2" charset="-122"/>
                <a:cs typeface="Times New Roman" panose="02020603050405020304" pitchFamily="18" charset="0"/>
              </a:rPr>
              <a:t>滴定分析中，锥形瓶中沾有少量蒸馏水，使用前需用标准溶液润洗</a:t>
            </a:r>
            <a:r>
              <a:rPr lang="en-US" altLang="zh-CN" sz="2000" b="1" kern="100" dirty="0">
                <a:effectLst/>
                <a:latin typeface="Times New Roman" panose="02020603050405020304" pitchFamily="18" charset="0"/>
                <a:ea typeface="宋体" panose="02010600030101010101" pitchFamily="2" charset="-122"/>
                <a:cs typeface="Times New Roman" panose="02020603050405020304" pitchFamily="18" charset="0"/>
              </a:rPr>
              <a:t>2~3</a:t>
            </a:r>
            <a:r>
              <a:rPr lang="zh-CN" altLang="en-US" sz="2000" b="1" kern="100" dirty="0">
                <a:effectLst/>
                <a:latin typeface="宋体" panose="02010600030101010101" pitchFamily="2" charset="-122"/>
                <a:ea typeface="宋体" panose="02010600030101010101" pitchFamily="2" charset="-122"/>
                <a:cs typeface="Times New Roman" panose="02020603050405020304" pitchFamily="18" charset="0"/>
              </a:rPr>
              <a:t>次。</a:t>
            </a:r>
            <a:r>
              <a:rPr lang="zh-CN" altLang="en-US" sz="2000" b="1" kern="100" dirty="0">
                <a:effectLst/>
                <a:latin typeface="宋体" panose="02010600030101010101" pitchFamily="2" charset="-122"/>
                <a:ea typeface="宋体" panose="02010600030101010101" pitchFamily="2" charset="-122"/>
              </a:rPr>
              <a:t> （</a:t>
            </a:r>
            <a:r>
              <a:rPr lang="en-US" altLang="zh-CN" sz="2000" b="1" kern="100" dirty="0">
                <a:latin typeface="宋体" panose="02010600030101010101" pitchFamily="2" charset="-122"/>
                <a:ea typeface="宋体" panose="02010600030101010101" pitchFamily="2" charset="-122"/>
              </a:rPr>
              <a:t>  </a:t>
            </a:r>
            <a:r>
              <a:rPr lang="zh-CN" altLang="en-US" sz="2000" b="1" kern="100" dirty="0">
                <a:effectLst/>
                <a:latin typeface="宋体" panose="02010600030101010101" pitchFamily="2" charset="-122"/>
                <a:ea typeface="宋体" panose="02010600030101010101" pitchFamily="2" charset="-122"/>
              </a:rPr>
              <a:t>）</a:t>
            </a:r>
            <a:endParaRPr lang="zh-CN" altLang="en-US" sz="2000" b="1" kern="100" dirty="0">
              <a:effectLst/>
              <a:latin typeface="Calibri" panose="020F0502020204030204" pitchFamily="34" charset="0"/>
              <a:ea typeface="宋体" panose="02010600030101010101" pitchFamily="2" charset="-122"/>
              <a:cs typeface="Times New Roman" panose="02020603050405020304" pitchFamily="18" charset="0"/>
            </a:endParaRPr>
          </a:p>
          <a:p>
            <a:endParaRPr lang="zh-CN" altLang="en-US" dirty="0"/>
          </a:p>
        </p:txBody>
      </p:sp>
      <p:sp>
        <p:nvSpPr>
          <p:cNvPr id="4" name="灯片编号占位符 3">
            <a:extLst>
              <a:ext uri="{FF2B5EF4-FFF2-40B4-BE49-F238E27FC236}">
                <a16:creationId xmlns:a16="http://schemas.microsoft.com/office/drawing/2014/main" xmlns="" id="{F12FBB37-180D-49C4-89EE-5B8C008EF8EA}"/>
              </a:ext>
            </a:extLst>
          </p:cNvPr>
          <p:cNvSpPr>
            <a:spLocks noGrp="1"/>
          </p:cNvSpPr>
          <p:nvPr>
            <p:ph type="sldNum" sz="quarter" idx="11"/>
          </p:nvPr>
        </p:nvSpPr>
        <p:spPr/>
        <p:txBody>
          <a:bodyPr/>
          <a:lstStyle/>
          <a:p>
            <a:pPr>
              <a:defRPr/>
            </a:pPr>
            <a:fld id="{94EA8183-2EE2-4B1D-A67A-CEDCA6EBF8E1}" type="slidenum">
              <a:rPr lang="zh-CN" altLang="en-US" smtClean="0"/>
              <a:t>49</a:t>
            </a:fld>
            <a:endParaRPr lang="en-US" altLang="zh-CN"/>
          </a:p>
        </p:txBody>
      </p:sp>
      <p:sp>
        <p:nvSpPr>
          <p:cNvPr id="6" name="文本框 5">
            <a:extLst>
              <a:ext uri="{FF2B5EF4-FFF2-40B4-BE49-F238E27FC236}">
                <a16:creationId xmlns:a16="http://schemas.microsoft.com/office/drawing/2014/main" xmlns="" id="{4C4F8DB4-882D-4D3E-9656-76EF0BE6A8B7}"/>
              </a:ext>
            </a:extLst>
          </p:cNvPr>
          <p:cNvSpPr txBox="1"/>
          <p:nvPr/>
        </p:nvSpPr>
        <p:spPr>
          <a:xfrm>
            <a:off x="5292080" y="2348880"/>
            <a:ext cx="4572000" cy="461665"/>
          </a:xfrm>
          <a:prstGeom prst="rect">
            <a:avLst/>
          </a:prstGeom>
          <a:noFill/>
        </p:spPr>
        <p:txBody>
          <a:bodyPr wrap="square">
            <a:spAutoFit/>
          </a:bodyPr>
          <a:lstStyle/>
          <a:p>
            <a:r>
              <a:rPr lang="en-US" altLang="zh-CN" sz="2400" b="1" kern="100" dirty="0">
                <a:solidFill>
                  <a:srgbClr val="C00000"/>
                </a:solidFill>
                <a:effectLst/>
                <a:latin typeface="宋体" panose="02010600030101010101" pitchFamily="2" charset="-122"/>
                <a:ea typeface="宋体" panose="02010600030101010101" pitchFamily="2" charset="-122"/>
              </a:rPr>
              <a:t>×</a:t>
            </a:r>
            <a:endParaRPr lang="zh-CN" altLang="en-US" dirty="0">
              <a:solidFill>
                <a:srgbClr val="C00000"/>
              </a:solidFill>
            </a:endParaRPr>
          </a:p>
        </p:txBody>
      </p:sp>
      <p:sp>
        <p:nvSpPr>
          <p:cNvPr id="8" name="文本框 7">
            <a:extLst>
              <a:ext uri="{FF2B5EF4-FFF2-40B4-BE49-F238E27FC236}">
                <a16:creationId xmlns:a16="http://schemas.microsoft.com/office/drawing/2014/main" xmlns="" id="{49398FFA-5297-4C44-B8A2-C8741D8E0173}"/>
              </a:ext>
            </a:extLst>
          </p:cNvPr>
          <p:cNvSpPr txBox="1"/>
          <p:nvPr/>
        </p:nvSpPr>
        <p:spPr>
          <a:xfrm>
            <a:off x="2483768" y="3724546"/>
            <a:ext cx="4929808" cy="461665"/>
          </a:xfrm>
          <a:prstGeom prst="rect">
            <a:avLst/>
          </a:prstGeom>
          <a:noFill/>
        </p:spPr>
        <p:txBody>
          <a:bodyPr wrap="square">
            <a:spAutoFit/>
          </a:bodyPr>
          <a:lstStyle/>
          <a:p>
            <a:r>
              <a:rPr lang="en-US" altLang="zh-CN" sz="2400" b="1" kern="100" dirty="0">
                <a:solidFill>
                  <a:srgbClr val="C00000"/>
                </a:solidFill>
                <a:effectLst/>
                <a:latin typeface="宋体" panose="02010600030101010101" pitchFamily="2" charset="-122"/>
                <a:ea typeface="宋体" panose="02010600030101010101" pitchFamily="2" charset="-122"/>
              </a:rPr>
              <a:t>×</a:t>
            </a:r>
            <a:endParaRPr lang="zh-CN" altLang="en-US" dirty="0">
              <a:solidFill>
                <a:srgbClr val="C00000"/>
              </a:solidFill>
            </a:endParaRPr>
          </a:p>
        </p:txBody>
      </p:sp>
      <p:sp>
        <p:nvSpPr>
          <p:cNvPr id="5" name="文本框 4">
            <a:extLst>
              <a:ext uri="{FF2B5EF4-FFF2-40B4-BE49-F238E27FC236}">
                <a16:creationId xmlns:a16="http://schemas.microsoft.com/office/drawing/2014/main" xmlns="" id="{CD6E2735-C7B4-43EA-A287-6B981A05F779}"/>
              </a:ext>
            </a:extLst>
          </p:cNvPr>
          <p:cNvSpPr txBox="1"/>
          <p:nvPr/>
        </p:nvSpPr>
        <p:spPr>
          <a:xfrm>
            <a:off x="457200" y="692696"/>
            <a:ext cx="1415772" cy="584775"/>
          </a:xfrm>
          <a:prstGeom prst="rect">
            <a:avLst/>
          </a:prstGeom>
          <a:noFill/>
        </p:spPr>
        <p:txBody>
          <a:bodyPr wrap="none" rtlCol="0">
            <a:spAutoFit/>
          </a:bodyPr>
          <a:lstStyle/>
          <a:p>
            <a:r>
              <a:rPr lang="zh-CN" altLang="en-US" sz="3200" b="1" dirty="0">
                <a:solidFill>
                  <a:srgbClr val="333399"/>
                </a:solidFill>
              </a:rPr>
              <a:t>判断题</a:t>
            </a:r>
          </a:p>
        </p:txBody>
      </p:sp>
    </p:spTree>
    <p:extLst>
      <p:ext uri="{BB962C8B-B14F-4D97-AF65-F5344CB8AC3E}">
        <p14:creationId xmlns:p14="http://schemas.microsoft.com/office/powerpoint/2010/main" val="20927617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1000"/>
                                        <p:tgtEl>
                                          <p:spTgt spid="8"/>
                                        </p:tgtEl>
                                      </p:cBhvr>
                                    </p:animEffect>
                                    <p:anim calcmode="lin" valueType="num">
                                      <p:cBhvr>
                                        <p:cTn id="14" dur="1000" fill="hold"/>
                                        <p:tgtEl>
                                          <p:spTgt spid="8"/>
                                        </p:tgtEl>
                                        <p:attrNameLst>
                                          <p:attrName>ppt_x</p:attrName>
                                        </p:attrNameLst>
                                      </p:cBhvr>
                                      <p:tavLst>
                                        <p:tav tm="0">
                                          <p:val>
                                            <p:strVal val="#ppt_x"/>
                                          </p:val>
                                        </p:tav>
                                        <p:tav tm="100000">
                                          <p:val>
                                            <p:strVal val="#ppt_x"/>
                                          </p:val>
                                        </p:tav>
                                      </p:tavLst>
                                    </p:anim>
                                    <p:anim calcmode="lin" valueType="num">
                                      <p:cBhvr>
                                        <p:cTn id="15"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xmlns="" id="{F3F20559-E6D2-4129-9E2F-072C4DA33A3F}"/>
              </a:ext>
            </a:extLst>
          </p:cNvPr>
          <p:cNvSpPr>
            <a:spLocks noGrp="1"/>
          </p:cNvSpPr>
          <p:nvPr>
            <p:ph sz="quarter" idx="1"/>
          </p:nvPr>
        </p:nvSpPr>
        <p:spPr>
          <a:xfrm>
            <a:off x="457200" y="486232"/>
            <a:ext cx="7467600" cy="3662848"/>
          </a:xfrm>
        </p:spPr>
        <p:txBody>
          <a:bodyPr/>
          <a:lstStyle/>
          <a:p>
            <a:pPr marL="0" marR="0" indent="0" algn="just">
              <a:lnSpc>
                <a:spcPct val="150000"/>
              </a:lnSpc>
              <a:spcBef>
                <a:spcPts val="0"/>
              </a:spcBef>
              <a:spcAft>
                <a:spcPts val="0"/>
              </a:spcAft>
              <a:buNone/>
            </a:pPr>
            <a:r>
              <a:rPr lang="en-US" altLang="zh-CN" b="1" kern="100" dirty="0">
                <a:effectLst/>
                <a:latin typeface="宋体" panose="02010600030101010101" pitchFamily="2" charset="-122"/>
                <a:ea typeface="宋体" panose="02010600030101010101" pitchFamily="2" charset="-122"/>
              </a:rPr>
              <a:t>1</a:t>
            </a:r>
            <a:r>
              <a:rPr lang="zh-CN" altLang="en-US" b="1" kern="100" dirty="0">
                <a:effectLst/>
                <a:latin typeface="宋体" panose="02010600030101010101" pitchFamily="2" charset="-122"/>
                <a:ea typeface="宋体" panose="02010600030101010101" pitchFamily="2" charset="-122"/>
              </a:rPr>
              <a:t>、关于质量摩尔浓度，下列叙述</a:t>
            </a:r>
            <a:r>
              <a:rPr lang="zh-CN" altLang="en-US" b="1" kern="100" dirty="0">
                <a:solidFill>
                  <a:srgbClr val="333399"/>
                </a:solidFill>
                <a:effectLst/>
                <a:latin typeface="宋体" panose="02010600030101010101" pitchFamily="2" charset="-122"/>
                <a:ea typeface="宋体" panose="02010600030101010101" pitchFamily="2" charset="-122"/>
              </a:rPr>
              <a:t>错误</a:t>
            </a:r>
            <a:r>
              <a:rPr lang="zh-CN" altLang="en-US" b="1" kern="100" dirty="0">
                <a:effectLst/>
                <a:latin typeface="宋体" panose="02010600030101010101" pitchFamily="2" charset="-122"/>
                <a:ea typeface="宋体" panose="02010600030101010101" pitchFamily="2" charset="-122"/>
              </a:rPr>
              <a:t>的是</a:t>
            </a:r>
            <a:r>
              <a:rPr lang="en-US" altLang="zh-CN" b="1" kern="100" dirty="0">
                <a:effectLst/>
                <a:latin typeface="宋体" panose="02010600030101010101" pitchFamily="2" charset="-122"/>
                <a:ea typeface="宋体" panose="02010600030101010101" pitchFamily="2" charset="-122"/>
              </a:rPr>
              <a:t>(   )</a:t>
            </a:r>
            <a:r>
              <a:rPr lang="zh-CN" altLang="en-US" b="1" kern="100" dirty="0">
                <a:effectLst/>
                <a:latin typeface="宋体" panose="02010600030101010101" pitchFamily="2" charset="-122"/>
                <a:ea typeface="宋体" panose="02010600030101010101" pitchFamily="2" charset="-122"/>
              </a:rPr>
              <a:t>。</a:t>
            </a:r>
            <a:endParaRPr lang="zh-CN" altLang="en-US" b="1" kern="100" dirty="0">
              <a:effectLst/>
              <a:latin typeface="Times New Roman" panose="02020603050405020304" pitchFamily="18" charset="0"/>
              <a:ea typeface="宋体" panose="02010600030101010101" pitchFamily="2" charset="-122"/>
            </a:endParaRPr>
          </a:p>
          <a:p>
            <a:pPr marL="0" marR="0" indent="0" algn="just">
              <a:lnSpc>
                <a:spcPct val="150000"/>
              </a:lnSpc>
              <a:spcBef>
                <a:spcPts val="0"/>
              </a:spcBef>
              <a:spcAft>
                <a:spcPts val="0"/>
              </a:spcAft>
              <a:buNone/>
            </a:pPr>
            <a:r>
              <a:rPr lang="zh-CN" altLang="en-US" b="1" kern="100" dirty="0">
                <a:effectLst/>
                <a:latin typeface="Times New Roman" panose="02020603050405020304" pitchFamily="18" charset="0"/>
                <a:ea typeface="宋体" panose="02010600030101010101" pitchFamily="2" charset="-122"/>
              </a:rPr>
              <a:t> </a:t>
            </a:r>
            <a:r>
              <a:rPr lang="en-US" altLang="zh-CN" b="1" kern="100" dirty="0">
                <a:effectLst/>
                <a:latin typeface="Times New Roman" panose="02020603050405020304" pitchFamily="18" charset="0"/>
                <a:ea typeface="宋体" panose="02010600030101010101" pitchFamily="2" charset="-122"/>
              </a:rPr>
              <a:t>A</a:t>
            </a:r>
            <a:r>
              <a:rPr lang="zh-CN" altLang="en-US" b="1" kern="100" dirty="0">
                <a:effectLst/>
                <a:latin typeface="宋体" panose="02010600030101010101" pitchFamily="2" charset="-122"/>
                <a:ea typeface="宋体" panose="02010600030101010101" pitchFamily="2" charset="-122"/>
              </a:rPr>
              <a:t>．对于极稀水溶液来说，其物质的量浓度与质量摩尔浓度在数值上几乎相等</a:t>
            </a:r>
            <a:endParaRPr lang="zh-CN" altLang="en-US" b="1" kern="100" dirty="0">
              <a:effectLst/>
              <a:latin typeface="Times New Roman" panose="02020603050405020304" pitchFamily="18" charset="0"/>
              <a:ea typeface="宋体" panose="02010600030101010101" pitchFamily="2" charset="-122"/>
            </a:endParaRPr>
          </a:p>
          <a:p>
            <a:pPr marL="0" indent="0" algn="just">
              <a:lnSpc>
                <a:spcPct val="150000"/>
              </a:lnSpc>
              <a:buNone/>
            </a:pPr>
            <a:r>
              <a:rPr lang="en-US" altLang="zh-CN" b="1" kern="0" dirty="0">
                <a:effectLst/>
                <a:latin typeface="Times New Roman" panose="02020603050405020304" pitchFamily="18" charset="0"/>
                <a:ea typeface="宋体" panose="02010600030101010101" pitchFamily="2" charset="-122"/>
              </a:rPr>
              <a:t>B</a:t>
            </a:r>
            <a:r>
              <a:rPr lang="zh-CN" altLang="en-US" b="1" kern="0" dirty="0">
                <a:effectLst/>
                <a:latin typeface="宋体" panose="02010600030101010101" pitchFamily="2" charset="-122"/>
                <a:ea typeface="宋体" panose="02010600030101010101" pitchFamily="2" charset="-122"/>
              </a:rPr>
              <a:t>．其优点是不受温度的影响</a:t>
            </a:r>
            <a:endParaRPr lang="zh-CN" altLang="en-US" b="1" dirty="0">
              <a:effectLst/>
              <a:latin typeface="Times New Roman" panose="02020603050405020304" pitchFamily="18" charset="0"/>
              <a:ea typeface="宋体" panose="02010600030101010101" pitchFamily="2" charset="-122"/>
            </a:endParaRPr>
          </a:p>
          <a:p>
            <a:pPr marL="0" indent="0" algn="just">
              <a:lnSpc>
                <a:spcPct val="150000"/>
              </a:lnSpc>
              <a:buNone/>
            </a:pPr>
            <a:r>
              <a:rPr lang="en-US" altLang="zh-CN" b="1" kern="0" dirty="0">
                <a:effectLst/>
                <a:latin typeface="Times New Roman" panose="02020603050405020304" pitchFamily="18" charset="0"/>
                <a:ea typeface="宋体" panose="02010600030101010101" pitchFamily="2" charset="-122"/>
              </a:rPr>
              <a:t>C</a:t>
            </a:r>
            <a:r>
              <a:rPr lang="zh-CN" altLang="en-US" b="1" kern="0" dirty="0">
                <a:effectLst/>
                <a:latin typeface="宋体" panose="02010600030101010101" pitchFamily="2" charset="-122"/>
                <a:ea typeface="宋体" panose="02010600030101010101" pitchFamily="2" charset="-122"/>
              </a:rPr>
              <a:t>．其单位为</a:t>
            </a:r>
            <a:r>
              <a:rPr lang="en-US" altLang="zh-CN" b="1" kern="0" dirty="0">
                <a:effectLst/>
                <a:latin typeface="Times New Roman" panose="02020603050405020304" pitchFamily="18" charset="0"/>
                <a:ea typeface="宋体" panose="02010600030101010101" pitchFamily="2" charset="-122"/>
              </a:rPr>
              <a:t>mol·kg</a:t>
            </a:r>
            <a:r>
              <a:rPr lang="en-US" altLang="zh-CN" b="1" kern="0" baseline="30000" dirty="0">
                <a:effectLst/>
                <a:latin typeface="Times New Roman" panose="02020603050405020304" pitchFamily="18" charset="0"/>
                <a:ea typeface="宋体" panose="02010600030101010101" pitchFamily="2" charset="-122"/>
              </a:rPr>
              <a:t>-1</a:t>
            </a:r>
            <a:endParaRPr lang="zh-CN" altLang="en-US" b="1" dirty="0">
              <a:effectLst/>
              <a:latin typeface="Times New Roman" panose="02020603050405020304" pitchFamily="18" charset="0"/>
              <a:ea typeface="宋体" panose="02010600030101010101" pitchFamily="2" charset="-122"/>
            </a:endParaRPr>
          </a:p>
          <a:p>
            <a:pPr marL="0" indent="0" algn="just">
              <a:lnSpc>
                <a:spcPct val="150000"/>
              </a:lnSpc>
              <a:buNone/>
            </a:pPr>
            <a:r>
              <a:rPr lang="en-US" altLang="zh-CN" b="1" kern="0" dirty="0">
                <a:effectLst/>
                <a:latin typeface="Times New Roman" panose="02020603050405020304" pitchFamily="18" charset="0"/>
                <a:ea typeface="宋体" panose="02010600030101010101" pitchFamily="2" charset="-122"/>
              </a:rPr>
              <a:t>D</a:t>
            </a:r>
            <a:r>
              <a:rPr lang="zh-CN" altLang="en-US" b="1" kern="0" dirty="0">
                <a:effectLst/>
                <a:latin typeface="宋体" panose="02010600030101010101" pitchFamily="2" charset="-122"/>
                <a:ea typeface="宋体" panose="02010600030101010101" pitchFamily="2" charset="-122"/>
              </a:rPr>
              <a:t>．任何情况下都可以和物质的量浓度混用</a:t>
            </a:r>
            <a:endParaRPr lang="zh-CN" altLang="en-US" b="1" dirty="0">
              <a:effectLst/>
              <a:latin typeface="Times New Roman" panose="02020603050405020304" pitchFamily="18" charset="0"/>
              <a:ea typeface="宋体" panose="02010600030101010101" pitchFamily="2" charset="-122"/>
            </a:endParaRPr>
          </a:p>
          <a:p>
            <a:endParaRPr lang="zh-CN" altLang="en-US" dirty="0"/>
          </a:p>
        </p:txBody>
      </p:sp>
      <p:sp>
        <p:nvSpPr>
          <p:cNvPr id="4" name="灯片编号占位符 3">
            <a:extLst>
              <a:ext uri="{FF2B5EF4-FFF2-40B4-BE49-F238E27FC236}">
                <a16:creationId xmlns:a16="http://schemas.microsoft.com/office/drawing/2014/main" xmlns="" id="{2E839447-CB00-422B-9CA5-4A2C670AE4B9}"/>
              </a:ext>
            </a:extLst>
          </p:cNvPr>
          <p:cNvSpPr>
            <a:spLocks noGrp="1"/>
          </p:cNvSpPr>
          <p:nvPr>
            <p:ph type="sldNum" sz="quarter" idx="11"/>
          </p:nvPr>
        </p:nvSpPr>
        <p:spPr/>
        <p:txBody>
          <a:bodyPr/>
          <a:lstStyle/>
          <a:p>
            <a:pPr>
              <a:defRPr/>
            </a:pPr>
            <a:fld id="{94EA8183-2EE2-4B1D-A67A-CEDCA6EBF8E1}" type="slidenum">
              <a:rPr lang="zh-CN" altLang="en-US" smtClean="0"/>
              <a:t>5</a:t>
            </a:fld>
            <a:endParaRPr lang="en-US" altLang="zh-CN"/>
          </a:p>
        </p:txBody>
      </p:sp>
      <p:sp>
        <p:nvSpPr>
          <p:cNvPr id="6" name="文本框 5">
            <a:extLst>
              <a:ext uri="{FF2B5EF4-FFF2-40B4-BE49-F238E27FC236}">
                <a16:creationId xmlns:a16="http://schemas.microsoft.com/office/drawing/2014/main" xmlns="" id="{E195B346-09AB-4853-BDAA-7C19BB713342}"/>
              </a:ext>
            </a:extLst>
          </p:cNvPr>
          <p:cNvSpPr txBox="1"/>
          <p:nvPr/>
        </p:nvSpPr>
        <p:spPr>
          <a:xfrm>
            <a:off x="481946" y="4239088"/>
            <a:ext cx="7920880" cy="2238241"/>
          </a:xfrm>
          <a:prstGeom prst="rect">
            <a:avLst/>
          </a:prstGeom>
          <a:noFill/>
        </p:spPr>
        <p:txBody>
          <a:bodyPr wrap="square">
            <a:spAutoFit/>
          </a:bodyPr>
          <a:lstStyle/>
          <a:p>
            <a:pPr marL="0" marR="0" indent="0" algn="l">
              <a:lnSpc>
                <a:spcPct val="150000"/>
              </a:lnSpc>
              <a:spcBef>
                <a:spcPts val="0"/>
              </a:spcBef>
              <a:spcAft>
                <a:spcPts val="0"/>
              </a:spcAft>
              <a:buNone/>
            </a:pPr>
            <a:r>
              <a:rPr lang="en-US" altLang="zh-CN" b="1" kern="100" dirty="0">
                <a:effectLst/>
                <a:ea typeface="宋体" panose="02010600030101010101" pitchFamily="2" charset="-122"/>
                <a:cs typeface="Times New Roman" panose="02020603050405020304" pitchFamily="18" charset="0"/>
              </a:rPr>
              <a:t>2</a:t>
            </a:r>
            <a:r>
              <a:rPr lang="zh-CN" altLang="en-US" b="1" kern="100" dirty="0">
                <a:effectLst/>
                <a:latin typeface="宋体" panose="02010600030101010101" pitchFamily="2" charset="-122"/>
                <a:ea typeface="宋体" panose="02010600030101010101" pitchFamily="2" charset="-122"/>
              </a:rPr>
              <a:t>、</a:t>
            </a:r>
            <a:r>
              <a:rPr lang="zh-CN" altLang="en-US" b="1" kern="0" dirty="0">
                <a:effectLst/>
                <a:latin typeface="宋体" panose="02010600030101010101" pitchFamily="2" charset="-122"/>
                <a:ea typeface="宋体" panose="02010600030101010101" pitchFamily="2" charset="-122"/>
              </a:rPr>
              <a:t>医学上</a:t>
            </a:r>
            <a:r>
              <a:rPr lang="zh-CN" altLang="en-US" b="1" kern="0" dirty="0">
                <a:solidFill>
                  <a:srgbClr val="333399"/>
                </a:solidFill>
                <a:effectLst/>
                <a:latin typeface="宋体" panose="02010600030101010101" pitchFamily="2" charset="-122"/>
                <a:ea typeface="宋体" panose="02010600030101010101" pitchFamily="2" charset="-122"/>
              </a:rPr>
              <a:t>已知相对分子质量</a:t>
            </a:r>
            <a:r>
              <a:rPr lang="zh-CN" altLang="en-US" b="1" kern="0" dirty="0">
                <a:effectLst/>
                <a:latin typeface="宋体" panose="02010600030101010101" pitchFamily="2" charset="-122"/>
                <a:ea typeface="宋体" panose="02010600030101010101" pitchFamily="2" charset="-122"/>
              </a:rPr>
              <a:t>的物质在人体内的组成标度，原则上用何浓度表示</a:t>
            </a:r>
            <a:r>
              <a:rPr lang="en-US" altLang="zh-CN" b="1" kern="100" dirty="0">
                <a:effectLst/>
                <a:latin typeface="宋体" panose="02010600030101010101" pitchFamily="2" charset="-122"/>
                <a:ea typeface="宋体" panose="02010600030101010101" pitchFamily="2" charset="-122"/>
              </a:rPr>
              <a:t>(   )</a:t>
            </a:r>
            <a:r>
              <a:rPr lang="zh-CN" altLang="en-US" b="1" kern="100" dirty="0">
                <a:effectLst/>
                <a:latin typeface="宋体" panose="02010600030101010101" pitchFamily="2" charset="-122"/>
                <a:ea typeface="宋体" panose="02010600030101010101" pitchFamily="2" charset="-122"/>
              </a:rPr>
              <a:t>。</a:t>
            </a:r>
            <a:endParaRPr lang="en-US" altLang="zh-CN" b="1" kern="100" dirty="0">
              <a:effectLst/>
              <a:latin typeface="宋体" panose="02010600030101010101" pitchFamily="2" charset="-122"/>
              <a:ea typeface="宋体" panose="02010600030101010101" pitchFamily="2" charset="-122"/>
            </a:endParaRPr>
          </a:p>
          <a:p>
            <a:pPr marL="0" marR="0" indent="0" algn="l">
              <a:lnSpc>
                <a:spcPct val="150000"/>
              </a:lnSpc>
              <a:spcBef>
                <a:spcPts val="0"/>
              </a:spcBef>
              <a:spcAft>
                <a:spcPts val="0"/>
              </a:spcAft>
              <a:buNone/>
            </a:pPr>
            <a:r>
              <a:rPr lang="en-US" altLang="zh-CN" b="1" kern="0" dirty="0">
                <a:effectLst/>
                <a:ea typeface="宋体" panose="02010600030101010101" pitchFamily="2" charset="-122"/>
              </a:rPr>
              <a:t>A</a:t>
            </a:r>
            <a:r>
              <a:rPr lang="zh-CN" altLang="en-US" b="1" kern="0" dirty="0">
                <a:effectLst/>
                <a:latin typeface="宋体" panose="02010600030101010101" pitchFamily="2" charset="-122"/>
                <a:ea typeface="宋体" panose="02010600030101010101" pitchFamily="2" charset="-122"/>
              </a:rPr>
              <a:t>．物质的量浓度</a:t>
            </a:r>
            <a:r>
              <a:rPr lang="zh-CN" altLang="en-US" b="1" kern="0" dirty="0">
                <a:effectLst/>
                <a:ea typeface="宋体" panose="02010600030101010101" pitchFamily="2" charset="-122"/>
              </a:rPr>
              <a:t>           </a:t>
            </a:r>
            <a:r>
              <a:rPr lang="en-US" altLang="zh-CN" b="1" kern="0" dirty="0">
                <a:effectLst/>
                <a:ea typeface="宋体" panose="02010600030101010101" pitchFamily="2" charset="-122"/>
              </a:rPr>
              <a:t>B</a:t>
            </a:r>
            <a:r>
              <a:rPr lang="zh-CN" altLang="en-US" b="1" kern="0" dirty="0">
                <a:effectLst/>
                <a:latin typeface="宋体" panose="02010600030101010101" pitchFamily="2" charset="-122"/>
                <a:ea typeface="宋体" panose="02010600030101010101" pitchFamily="2" charset="-122"/>
              </a:rPr>
              <a:t>．质量浓度</a:t>
            </a:r>
            <a:r>
              <a:rPr lang="zh-CN" altLang="en-US" b="1" kern="0" dirty="0">
                <a:effectLst/>
                <a:ea typeface="宋体" panose="02010600030101010101" pitchFamily="2" charset="-122"/>
              </a:rPr>
              <a:t>   </a:t>
            </a:r>
            <a:endParaRPr lang="en-US" altLang="zh-CN" b="1" kern="0" dirty="0">
              <a:effectLst/>
              <a:ea typeface="宋体" panose="02010600030101010101" pitchFamily="2" charset="-122"/>
            </a:endParaRPr>
          </a:p>
          <a:p>
            <a:pPr marL="0" marR="0" indent="0" algn="l">
              <a:lnSpc>
                <a:spcPct val="150000"/>
              </a:lnSpc>
              <a:spcBef>
                <a:spcPts val="0"/>
              </a:spcBef>
              <a:spcAft>
                <a:spcPts val="0"/>
              </a:spcAft>
              <a:buNone/>
            </a:pPr>
            <a:r>
              <a:rPr lang="zh-CN" altLang="en-US" b="1" kern="0" dirty="0">
                <a:effectLst/>
                <a:ea typeface="宋体" panose="02010600030101010101" pitchFamily="2" charset="-122"/>
              </a:rPr>
              <a:t> </a:t>
            </a:r>
            <a:r>
              <a:rPr lang="en-US" altLang="zh-CN" b="1" kern="0" dirty="0">
                <a:effectLst/>
                <a:ea typeface="宋体" panose="02010600030101010101" pitchFamily="2" charset="-122"/>
              </a:rPr>
              <a:t>C</a:t>
            </a:r>
            <a:r>
              <a:rPr lang="zh-CN" altLang="en-US" b="1" kern="0" dirty="0">
                <a:effectLst/>
                <a:latin typeface="宋体" panose="02010600030101010101" pitchFamily="2" charset="-122"/>
                <a:ea typeface="宋体" panose="02010600030101010101" pitchFamily="2" charset="-122"/>
              </a:rPr>
              <a:t>．质量摩尔浓度</a:t>
            </a:r>
            <a:r>
              <a:rPr lang="zh-CN" altLang="en-US" b="1" kern="0" dirty="0">
                <a:effectLst/>
                <a:ea typeface="宋体" panose="02010600030101010101" pitchFamily="2" charset="-122"/>
              </a:rPr>
              <a:t>          </a:t>
            </a:r>
            <a:r>
              <a:rPr lang="en-US" altLang="zh-CN" b="1" kern="0" dirty="0">
                <a:effectLst/>
                <a:ea typeface="宋体" panose="02010600030101010101" pitchFamily="2" charset="-122"/>
              </a:rPr>
              <a:t>D</a:t>
            </a:r>
            <a:r>
              <a:rPr lang="zh-CN" altLang="en-US" b="1" kern="0" dirty="0">
                <a:effectLst/>
                <a:latin typeface="宋体" panose="02010600030101010101" pitchFamily="2" charset="-122"/>
                <a:ea typeface="宋体" panose="02010600030101010101" pitchFamily="2" charset="-122"/>
              </a:rPr>
              <a:t>．质量分数</a:t>
            </a:r>
            <a:endParaRPr lang="zh-CN" altLang="en-US" b="1" kern="100" dirty="0">
              <a:effectLst/>
              <a:ea typeface="宋体" panose="02010600030101010101" pitchFamily="2" charset="-122"/>
            </a:endParaRPr>
          </a:p>
        </p:txBody>
      </p:sp>
      <p:sp>
        <p:nvSpPr>
          <p:cNvPr id="8" name="文本框 7">
            <a:extLst>
              <a:ext uri="{FF2B5EF4-FFF2-40B4-BE49-F238E27FC236}">
                <a16:creationId xmlns:a16="http://schemas.microsoft.com/office/drawing/2014/main" xmlns="" id="{386D1466-9517-4A81-A35A-B97310E03D4E}"/>
              </a:ext>
            </a:extLst>
          </p:cNvPr>
          <p:cNvSpPr txBox="1"/>
          <p:nvPr/>
        </p:nvSpPr>
        <p:spPr>
          <a:xfrm>
            <a:off x="6477000" y="579485"/>
            <a:ext cx="517376" cy="461665"/>
          </a:xfrm>
          <a:prstGeom prst="rect">
            <a:avLst/>
          </a:prstGeom>
          <a:noFill/>
        </p:spPr>
        <p:txBody>
          <a:bodyPr wrap="square">
            <a:spAutoFit/>
          </a:bodyPr>
          <a:lstStyle/>
          <a:p>
            <a:r>
              <a:rPr lang="en-US" altLang="zh-CN" sz="2400" b="1" kern="100" dirty="0">
                <a:solidFill>
                  <a:srgbClr val="C00000"/>
                </a:solidFill>
                <a:effectLst/>
                <a:cs typeface="Times New Roman" panose="02020603050405020304" pitchFamily="18" charset="0"/>
              </a:rPr>
              <a:t>D</a:t>
            </a:r>
            <a:endParaRPr lang="zh-CN" altLang="en-US" dirty="0">
              <a:cs typeface="Times New Roman" panose="02020603050405020304" pitchFamily="18" charset="0"/>
            </a:endParaRPr>
          </a:p>
        </p:txBody>
      </p:sp>
      <p:sp>
        <p:nvSpPr>
          <p:cNvPr id="10" name="文本框 9">
            <a:extLst>
              <a:ext uri="{FF2B5EF4-FFF2-40B4-BE49-F238E27FC236}">
                <a16:creationId xmlns:a16="http://schemas.microsoft.com/office/drawing/2014/main" xmlns="" id="{63DF7EB9-93FB-4600-B8BC-B3019DA89084}"/>
              </a:ext>
            </a:extLst>
          </p:cNvPr>
          <p:cNvSpPr txBox="1"/>
          <p:nvPr/>
        </p:nvSpPr>
        <p:spPr>
          <a:xfrm>
            <a:off x="3347864" y="4895326"/>
            <a:ext cx="571128" cy="461665"/>
          </a:xfrm>
          <a:prstGeom prst="rect">
            <a:avLst/>
          </a:prstGeom>
          <a:noFill/>
        </p:spPr>
        <p:txBody>
          <a:bodyPr wrap="square">
            <a:spAutoFit/>
          </a:bodyPr>
          <a:lstStyle/>
          <a:p>
            <a:r>
              <a:rPr lang="en-US" altLang="zh-CN" sz="2400" b="1" kern="100" dirty="0">
                <a:solidFill>
                  <a:srgbClr val="C00000"/>
                </a:solidFill>
                <a:effectLst/>
                <a:latin typeface="宋体" panose="02010600030101010101" pitchFamily="2" charset="-122"/>
                <a:ea typeface="宋体" panose="02010600030101010101" pitchFamily="2" charset="-122"/>
              </a:rPr>
              <a:t> </a:t>
            </a:r>
            <a:r>
              <a:rPr lang="en-US" altLang="zh-CN" sz="2400" b="1" kern="100" dirty="0">
                <a:solidFill>
                  <a:srgbClr val="C00000"/>
                </a:solidFill>
                <a:effectLst/>
                <a:cs typeface="Times New Roman" panose="02020603050405020304" pitchFamily="18" charset="0"/>
              </a:rPr>
              <a:t>A</a:t>
            </a:r>
            <a:r>
              <a:rPr lang="en-US" altLang="zh-CN" sz="2400" b="1" kern="100" dirty="0">
                <a:solidFill>
                  <a:srgbClr val="C00000"/>
                </a:solidFill>
                <a:effectLst/>
                <a:latin typeface="宋体" panose="02010600030101010101" pitchFamily="2" charset="-122"/>
                <a:ea typeface="宋体" panose="02010600030101010101" pitchFamily="2" charset="-122"/>
              </a:rPr>
              <a:t> </a:t>
            </a:r>
            <a:endParaRPr lang="zh-CN" altLang="en-US" dirty="0">
              <a:solidFill>
                <a:srgbClr val="C00000"/>
              </a:solidFill>
            </a:endParaRPr>
          </a:p>
        </p:txBody>
      </p:sp>
      <p:sp>
        <p:nvSpPr>
          <p:cNvPr id="11" name="思想气泡: 云 10">
            <a:extLst>
              <a:ext uri="{FF2B5EF4-FFF2-40B4-BE49-F238E27FC236}">
                <a16:creationId xmlns:a16="http://schemas.microsoft.com/office/drawing/2014/main" xmlns="" id="{AFFD58B5-CEAA-47EF-9BC1-BC821543D552}"/>
              </a:ext>
            </a:extLst>
          </p:cNvPr>
          <p:cNvSpPr/>
          <p:nvPr/>
        </p:nvSpPr>
        <p:spPr>
          <a:xfrm>
            <a:off x="7354268" y="0"/>
            <a:ext cx="1610220" cy="836712"/>
          </a:xfrm>
          <a:prstGeom prst="cloudCallout">
            <a:avLst>
              <a:gd name="adj1" fmla="val -68875"/>
              <a:gd name="adj2" fmla="val 4943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小试牛刀</a:t>
            </a:r>
          </a:p>
        </p:txBody>
      </p:sp>
    </p:spTree>
    <p:extLst>
      <p:ext uri="{BB962C8B-B14F-4D97-AF65-F5344CB8AC3E}">
        <p14:creationId xmlns:p14="http://schemas.microsoft.com/office/powerpoint/2010/main" val="2078737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8"/>
                                        </p:tgtEl>
                                        <p:attrNameLst>
                                          <p:attrName>style.visibility</p:attrName>
                                        </p:attrNameLst>
                                      </p:cBhvr>
                                      <p:to>
                                        <p:strVal val="visible"/>
                                      </p:to>
                                    </p:set>
                                    <p:anim calcmode="lin" valueType="num">
                                      <p:cBhvr additive="base">
                                        <p:cTn id="37" dur="500" fill="hold"/>
                                        <p:tgtEl>
                                          <p:spTgt spid="8"/>
                                        </p:tgtEl>
                                        <p:attrNameLst>
                                          <p:attrName>ppt_x</p:attrName>
                                        </p:attrNameLst>
                                      </p:cBhvr>
                                      <p:tavLst>
                                        <p:tav tm="0">
                                          <p:val>
                                            <p:strVal val="#ppt_x"/>
                                          </p:val>
                                        </p:tav>
                                        <p:tav tm="100000">
                                          <p:val>
                                            <p:strVal val="#ppt_x"/>
                                          </p:val>
                                        </p:tav>
                                      </p:tavLst>
                                    </p:anim>
                                    <p:anim calcmode="lin" valueType="num">
                                      <p:cBhvr additive="base">
                                        <p:cTn id="3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grpId="0" nodeType="clickEffect">
                                  <p:stCondLst>
                                    <p:cond delay="0"/>
                                  </p:stCondLst>
                                  <p:childTnLst>
                                    <p:set>
                                      <p:cBhvr>
                                        <p:cTn id="46" dur="1" fill="hold">
                                          <p:stCondLst>
                                            <p:cond delay="0"/>
                                          </p:stCondLst>
                                        </p:cTn>
                                        <p:tgtEl>
                                          <p:spTgt spid="10"/>
                                        </p:tgtEl>
                                        <p:attrNameLst>
                                          <p:attrName>style.visibility</p:attrName>
                                        </p:attrNameLst>
                                      </p:cBhvr>
                                      <p:to>
                                        <p:strVal val="visible"/>
                                      </p:to>
                                    </p:set>
                                    <p:animEffect transition="in" filter="fade">
                                      <p:cBhvr>
                                        <p:cTn id="47" dur="1000"/>
                                        <p:tgtEl>
                                          <p:spTgt spid="10"/>
                                        </p:tgtEl>
                                      </p:cBhvr>
                                    </p:animEffect>
                                    <p:anim calcmode="lin" valueType="num">
                                      <p:cBhvr>
                                        <p:cTn id="48" dur="1000" fill="hold"/>
                                        <p:tgtEl>
                                          <p:spTgt spid="10"/>
                                        </p:tgtEl>
                                        <p:attrNameLst>
                                          <p:attrName>ppt_x</p:attrName>
                                        </p:attrNameLst>
                                      </p:cBhvr>
                                      <p:tavLst>
                                        <p:tav tm="0">
                                          <p:val>
                                            <p:strVal val="#ppt_x"/>
                                          </p:val>
                                        </p:tav>
                                        <p:tav tm="100000">
                                          <p:val>
                                            <p:strVal val="#ppt_x"/>
                                          </p:val>
                                        </p:tav>
                                      </p:tavLst>
                                    </p:anim>
                                    <p:anim calcmode="lin" valueType="num">
                                      <p:cBhvr>
                                        <p:cTn id="4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6" grpId="0"/>
      <p:bldP spid="8" grpId="0"/>
      <p:bldP spid="10"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5778" name="Group 2">
            <a:extLst>
              <a:ext uri="{FF2B5EF4-FFF2-40B4-BE49-F238E27FC236}">
                <a16:creationId xmlns:a16="http://schemas.microsoft.com/office/drawing/2014/main" xmlns="" id="{F2161474-BF90-48D6-AE7A-6F6562C5E93E}"/>
              </a:ext>
            </a:extLst>
          </p:cNvPr>
          <p:cNvGrpSpPr>
            <a:grpSpLocks/>
          </p:cNvGrpSpPr>
          <p:nvPr/>
        </p:nvGrpSpPr>
        <p:grpSpPr bwMode="auto">
          <a:xfrm>
            <a:off x="6215063" y="609600"/>
            <a:ext cx="2319337" cy="2895600"/>
            <a:chOff x="3255" y="1104"/>
            <a:chExt cx="1461" cy="1824"/>
          </a:xfrm>
        </p:grpSpPr>
        <p:sp>
          <p:nvSpPr>
            <p:cNvPr id="75795" name="Line 3">
              <a:extLst>
                <a:ext uri="{FF2B5EF4-FFF2-40B4-BE49-F238E27FC236}">
                  <a16:creationId xmlns:a16="http://schemas.microsoft.com/office/drawing/2014/main" xmlns="" id="{6AE4CC90-363C-4301-955D-39E10C18BE9E}"/>
                </a:ext>
              </a:extLst>
            </p:cNvPr>
            <p:cNvSpPr>
              <a:spLocks noChangeShapeType="1"/>
            </p:cNvSpPr>
            <p:nvPr/>
          </p:nvSpPr>
          <p:spPr bwMode="auto">
            <a:xfrm>
              <a:off x="3255" y="2016"/>
              <a:ext cx="407"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75796" name="Line 4">
              <a:extLst>
                <a:ext uri="{FF2B5EF4-FFF2-40B4-BE49-F238E27FC236}">
                  <a16:creationId xmlns:a16="http://schemas.microsoft.com/office/drawing/2014/main" xmlns="" id="{AEC96BB9-8FD8-47E4-9134-63DC0644D88E}"/>
                </a:ext>
              </a:extLst>
            </p:cNvPr>
            <p:cNvSpPr>
              <a:spLocks noChangeShapeType="1"/>
            </p:cNvSpPr>
            <p:nvPr/>
          </p:nvSpPr>
          <p:spPr bwMode="auto">
            <a:xfrm>
              <a:off x="4272" y="2016"/>
              <a:ext cx="444"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75797" name="Text Box 5">
              <a:extLst>
                <a:ext uri="{FF2B5EF4-FFF2-40B4-BE49-F238E27FC236}">
                  <a16:creationId xmlns:a16="http://schemas.microsoft.com/office/drawing/2014/main" xmlns="" id="{BD811634-D662-4754-A0F3-60E5A861EF5C}"/>
                </a:ext>
              </a:extLst>
            </p:cNvPr>
            <p:cNvSpPr txBox="1">
              <a:spLocks noChangeArrowheads="1"/>
            </p:cNvSpPr>
            <p:nvPr/>
          </p:nvSpPr>
          <p:spPr bwMode="auto">
            <a:xfrm>
              <a:off x="3315" y="1728"/>
              <a:ext cx="285"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50000"/>
                </a:spcBef>
              </a:pPr>
              <a:r>
                <a:rPr lang="en-US" altLang="zh-CN" sz="2400"/>
                <a:t>I</a:t>
              </a:r>
              <a:r>
                <a:rPr lang="en-US" altLang="zh-CN" sz="2400" baseline="-25000"/>
                <a:t>o</a:t>
              </a:r>
              <a:endParaRPr lang="en-US" altLang="zh-CN" sz="2400"/>
            </a:p>
          </p:txBody>
        </p:sp>
        <p:sp>
          <p:nvSpPr>
            <p:cNvPr id="75798" name="Text Box 6">
              <a:extLst>
                <a:ext uri="{FF2B5EF4-FFF2-40B4-BE49-F238E27FC236}">
                  <a16:creationId xmlns:a16="http://schemas.microsoft.com/office/drawing/2014/main" xmlns="" id="{11E4C003-0049-409B-BF9D-A81CFBDB86D3}"/>
                </a:ext>
              </a:extLst>
            </p:cNvPr>
            <p:cNvSpPr txBox="1">
              <a:spLocks noChangeArrowheads="1"/>
            </p:cNvSpPr>
            <p:nvPr/>
          </p:nvSpPr>
          <p:spPr bwMode="auto">
            <a:xfrm>
              <a:off x="4416" y="1728"/>
              <a:ext cx="237"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50000"/>
                </a:spcBef>
              </a:pPr>
              <a:r>
                <a:rPr lang="en-US" altLang="zh-CN" sz="2400"/>
                <a:t>I</a:t>
              </a:r>
            </a:p>
          </p:txBody>
        </p:sp>
        <p:grpSp>
          <p:nvGrpSpPr>
            <p:cNvPr id="75799" name="Group 7">
              <a:extLst>
                <a:ext uri="{FF2B5EF4-FFF2-40B4-BE49-F238E27FC236}">
                  <a16:creationId xmlns:a16="http://schemas.microsoft.com/office/drawing/2014/main" xmlns="" id="{F78E0F10-62D9-4988-8DE9-936AC0CD303D}"/>
                </a:ext>
              </a:extLst>
            </p:cNvPr>
            <p:cNvGrpSpPr>
              <a:grpSpLocks/>
            </p:cNvGrpSpPr>
            <p:nvPr/>
          </p:nvGrpSpPr>
          <p:grpSpPr bwMode="auto">
            <a:xfrm>
              <a:off x="3744" y="1104"/>
              <a:ext cx="624" cy="1536"/>
              <a:chOff x="3744" y="1104"/>
              <a:chExt cx="624" cy="1536"/>
            </a:xfrm>
          </p:grpSpPr>
          <p:sp>
            <p:nvSpPr>
              <p:cNvPr id="75806" name="AutoShape 8">
                <a:extLst>
                  <a:ext uri="{FF2B5EF4-FFF2-40B4-BE49-F238E27FC236}">
                    <a16:creationId xmlns:a16="http://schemas.microsoft.com/office/drawing/2014/main" xmlns="" id="{C87B43CF-6BAE-47A6-A310-5B8EF2215D2C}"/>
                  </a:ext>
                </a:extLst>
              </p:cNvPr>
              <p:cNvSpPr>
                <a:spLocks noChangeArrowheads="1"/>
              </p:cNvSpPr>
              <p:nvPr/>
            </p:nvSpPr>
            <p:spPr bwMode="auto">
              <a:xfrm>
                <a:off x="3744" y="1104"/>
                <a:ext cx="624" cy="1536"/>
              </a:xfrm>
              <a:prstGeom prst="cube">
                <a:avLst>
                  <a:gd name="adj" fmla="val 25000"/>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75807" name="Line 9">
                <a:extLst>
                  <a:ext uri="{FF2B5EF4-FFF2-40B4-BE49-F238E27FC236}">
                    <a16:creationId xmlns:a16="http://schemas.microsoft.com/office/drawing/2014/main" xmlns="" id="{36CE8207-3347-424C-9CC9-EB09C672E7B9}"/>
                  </a:ext>
                </a:extLst>
              </p:cNvPr>
              <p:cNvSpPr>
                <a:spLocks noChangeShapeType="1"/>
              </p:cNvSpPr>
              <p:nvPr/>
            </p:nvSpPr>
            <p:spPr bwMode="auto">
              <a:xfrm>
                <a:off x="3888" y="1104"/>
                <a:ext cx="0" cy="1392"/>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5808" name="Line 10">
                <a:extLst>
                  <a:ext uri="{FF2B5EF4-FFF2-40B4-BE49-F238E27FC236}">
                    <a16:creationId xmlns:a16="http://schemas.microsoft.com/office/drawing/2014/main" xmlns="" id="{2C110C70-D029-4570-8302-EB6CD056E586}"/>
                  </a:ext>
                </a:extLst>
              </p:cNvPr>
              <p:cNvSpPr>
                <a:spLocks noChangeShapeType="1"/>
              </p:cNvSpPr>
              <p:nvPr/>
            </p:nvSpPr>
            <p:spPr bwMode="auto">
              <a:xfrm>
                <a:off x="3888" y="2496"/>
                <a:ext cx="480" cy="0"/>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5809" name="Line 11">
                <a:extLst>
                  <a:ext uri="{FF2B5EF4-FFF2-40B4-BE49-F238E27FC236}">
                    <a16:creationId xmlns:a16="http://schemas.microsoft.com/office/drawing/2014/main" xmlns="" id="{2F6BC3F2-CDC7-4A2C-8E13-0C902BCFB692}"/>
                  </a:ext>
                </a:extLst>
              </p:cNvPr>
              <p:cNvSpPr>
                <a:spLocks noChangeShapeType="1"/>
              </p:cNvSpPr>
              <p:nvPr/>
            </p:nvSpPr>
            <p:spPr bwMode="auto">
              <a:xfrm flipH="1">
                <a:off x="3744" y="2496"/>
                <a:ext cx="144" cy="144"/>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75800" name="Group 12">
              <a:extLst>
                <a:ext uri="{FF2B5EF4-FFF2-40B4-BE49-F238E27FC236}">
                  <a16:creationId xmlns:a16="http://schemas.microsoft.com/office/drawing/2014/main" xmlns="" id="{FF3347CA-45A0-4355-A205-6C052D1EF6F8}"/>
                </a:ext>
              </a:extLst>
            </p:cNvPr>
            <p:cNvGrpSpPr>
              <a:grpSpLocks/>
            </p:cNvGrpSpPr>
            <p:nvPr/>
          </p:nvGrpSpPr>
          <p:grpSpPr bwMode="auto">
            <a:xfrm>
              <a:off x="3732" y="2640"/>
              <a:ext cx="480" cy="288"/>
              <a:chOff x="3744" y="2937"/>
              <a:chExt cx="480" cy="288"/>
            </a:xfrm>
          </p:grpSpPr>
          <p:sp>
            <p:nvSpPr>
              <p:cNvPr id="75801" name="Line 13">
                <a:extLst>
                  <a:ext uri="{FF2B5EF4-FFF2-40B4-BE49-F238E27FC236}">
                    <a16:creationId xmlns:a16="http://schemas.microsoft.com/office/drawing/2014/main" xmlns="" id="{A1E3254A-8FA7-4534-BBE7-8717448A8D37}"/>
                  </a:ext>
                </a:extLst>
              </p:cNvPr>
              <p:cNvSpPr>
                <a:spLocks noChangeShapeType="1"/>
              </p:cNvSpPr>
              <p:nvPr/>
            </p:nvSpPr>
            <p:spPr bwMode="auto">
              <a:xfrm>
                <a:off x="3744" y="2987"/>
                <a:ext cx="0" cy="1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75802" name="Line 14">
                <a:extLst>
                  <a:ext uri="{FF2B5EF4-FFF2-40B4-BE49-F238E27FC236}">
                    <a16:creationId xmlns:a16="http://schemas.microsoft.com/office/drawing/2014/main" xmlns="" id="{05CFC125-C7E2-4900-9983-CAAF995A55EC}"/>
                  </a:ext>
                </a:extLst>
              </p:cNvPr>
              <p:cNvSpPr>
                <a:spLocks noChangeShapeType="1"/>
              </p:cNvSpPr>
              <p:nvPr/>
            </p:nvSpPr>
            <p:spPr bwMode="auto">
              <a:xfrm>
                <a:off x="4224" y="2994"/>
                <a:ext cx="0" cy="15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75803" name="Text Box 15">
                <a:extLst>
                  <a:ext uri="{FF2B5EF4-FFF2-40B4-BE49-F238E27FC236}">
                    <a16:creationId xmlns:a16="http://schemas.microsoft.com/office/drawing/2014/main" xmlns="" id="{A1E1B08B-9E0A-443B-A7F4-C69ADDC9A7C6}"/>
                  </a:ext>
                </a:extLst>
              </p:cNvPr>
              <p:cNvSpPr txBox="1">
                <a:spLocks noChangeArrowheads="1"/>
              </p:cNvSpPr>
              <p:nvPr/>
            </p:nvSpPr>
            <p:spPr bwMode="auto">
              <a:xfrm>
                <a:off x="3888" y="2937"/>
                <a:ext cx="212"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50000"/>
                  </a:spcBef>
                </a:pPr>
                <a:r>
                  <a:rPr lang="en-US" altLang="zh-CN" sz="2400" i="1"/>
                  <a:t>b</a:t>
                </a:r>
              </a:p>
            </p:txBody>
          </p:sp>
          <p:sp>
            <p:nvSpPr>
              <p:cNvPr id="75804" name="Line 16">
                <a:extLst>
                  <a:ext uri="{FF2B5EF4-FFF2-40B4-BE49-F238E27FC236}">
                    <a16:creationId xmlns:a16="http://schemas.microsoft.com/office/drawing/2014/main" xmlns="" id="{6E84B19A-B41D-4301-8F4B-1A00ACE7B8DC}"/>
                  </a:ext>
                </a:extLst>
              </p:cNvPr>
              <p:cNvSpPr>
                <a:spLocks noChangeShapeType="1"/>
              </p:cNvSpPr>
              <p:nvPr/>
            </p:nvSpPr>
            <p:spPr bwMode="auto">
              <a:xfrm flipH="1">
                <a:off x="3756" y="3072"/>
                <a:ext cx="14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5805" name="Line 17">
                <a:extLst>
                  <a:ext uri="{FF2B5EF4-FFF2-40B4-BE49-F238E27FC236}">
                    <a16:creationId xmlns:a16="http://schemas.microsoft.com/office/drawing/2014/main" xmlns="" id="{43608E58-2369-4051-B057-E9FE9A5BC895}"/>
                  </a:ext>
                </a:extLst>
              </p:cNvPr>
              <p:cNvSpPr>
                <a:spLocks noChangeShapeType="1"/>
              </p:cNvSpPr>
              <p:nvPr/>
            </p:nvSpPr>
            <p:spPr bwMode="auto">
              <a:xfrm>
                <a:off x="4080" y="3072"/>
                <a:ext cx="14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sp>
        <p:nvSpPr>
          <p:cNvPr id="260114" name="Rectangle 18">
            <a:extLst>
              <a:ext uri="{FF2B5EF4-FFF2-40B4-BE49-F238E27FC236}">
                <a16:creationId xmlns:a16="http://schemas.microsoft.com/office/drawing/2014/main" xmlns="" id="{0A29122B-F1DB-424B-9892-1EDC7EA44A50}"/>
              </a:ext>
            </a:extLst>
          </p:cNvPr>
          <p:cNvSpPr>
            <a:spLocks noGrp="1" noChangeArrowheads="1"/>
          </p:cNvSpPr>
          <p:nvPr>
            <p:ph type="title"/>
          </p:nvPr>
        </p:nvSpPr>
        <p:spPr>
          <a:xfrm>
            <a:off x="173798" y="476672"/>
            <a:ext cx="6705600" cy="762000"/>
          </a:xfrm>
        </p:spPr>
        <p:txBody>
          <a:bodyPr>
            <a:normAutofit fontScale="90000"/>
          </a:bodyPr>
          <a:lstStyle/>
          <a:p>
            <a:pPr>
              <a:defRPr/>
            </a:pPr>
            <a:r>
              <a:rPr lang="zh-CN" altLang="en-US" sz="3200" b="1" dirty="0">
                <a:solidFill>
                  <a:srgbClr val="000099"/>
                </a:solidFill>
                <a:latin typeface="宋体" panose="02010600030101010101" pitchFamily="2" charset="-122"/>
              </a:rPr>
              <a:t>朗伯－比尔（</a:t>
            </a:r>
            <a:r>
              <a:rPr lang="en-US" altLang="zh-CN" sz="3200" b="1" dirty="0">
                <a:solidFill>
                  <a:srgbClr val="000099"/>
                </a:solidFill>
              </a:rPr>
              <a:t>Lambert--Beer</a:t>
            </a:r>
            <a:r>
              <a:rPr lang="zh-CN" altLang="en-US" sz="3200" b="1" dirty="0">
                <a:solidFill>
                  <a:srgbClr val="000099"/>
                </a:solidFill>
                <a:latin typeface="宋体" panose="02010600030101010101" pitchFamily="2" charset="-122"/>
              </a:rPr>
              <a:t>）定律</a:t>
            </a:r>
            <a:endParaRPr lang="zh-CN" altLang="en-US" dirty="0">
              <a:solidFill>
                <a:srgbClr val="000099"/>
              </a:solidFill>
            </a:endParaRPr>
          </a:p>
        </p:txBody>
      </p:sp>
      <p:grpSp>
        <p:nvGrpSpPr>
          <p:cNvPr id="260115" name="Group 19">
            <a:extLst>
              <a:ext uri="{FF2B5EF4-FFF2-40B4-BE49-F238E27FC236}">
                <a16:creationId xmlns:a16="http://schemas.microsoft.com/office/drawing/2014/main" xmlns="" id="{3D23B4D1-E034-49B2-9F1C-70625D18E3AF}"/>
              </a:ext>
            </a:extLst>
          </p:cNvPr>
          <p:cNvGrpSpPr>
            <a:grpSpLocks/>
          </p:cNvGrpSpPr>
          <p:nvPr/>
        </p:nvGrpSpPr>
        <p:grpSpPr bwMode="auto">
          <a:xfrm>
            <a:off x="1088198" y="2838872"/>
            <a:ext cx="3873500" cy="1752600"/>
            <a:chOff x="624" y="1584"/>
            <a:chExt cx="2440" cy="1104"/>
          </a:xfrm>
        </p:grpSpPr>
        <p:sp>
          <p:nvSpPr>
            <p:cNvPr id="75791" name="Rectangle 20">
              <a:extLst>
                <a:ext uri="{FF2B5EF4-FFF2-40B4-BE49-F238E27FC236}">
                  <a16:creationId xmlns:a16="http://schemas.microsoft.com/office/drawing/2014/main" xmlns="" id="{78EDBD63-9B16-45CD-A1D7-F6E5FAD7BB89}"/>
                </a:ext>
              </a:extLst>
            </p:cNvPr>
            <p:cNvSpPr>
              <a:spLocks noChangeArrowheads="1"/>
            </p:cNvSpPr>
            <p:nvPr/>
          </p:nvSpPr>
          <p:spPr bwMode="auto">
            <a:xfrm>
              <a:off x="624" y="2304"/>
              <a:ext cx="1248" cy="3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10000"/>
                </a:spcBef>
                <a:spcAft>
                  <a:spcPct val="10000"/>
                </a:spcAft>
              </a:pPr>
              <a:r>
                <a:rPr kumimoji="1" lang="en-US" altLang="zh-CN" sz="3200" i="1">
                  <a:solidFill>
                    <a:srgbClr val="7030A0"/>
                  </a:solidFill>
                  <a:latin typeface="Times New Roman" panose="02020603050405020304" pitchFamily="18" charset="0"/>
                  <a:cs typeface="Times New Roman" panose="02020603050405020304" pitchFamily="18" charset="0"/>
                </a:rPr>
                <a:t>A = kbc</a:t>
              </a:r>
            </a:p>
          </p:txBody>
        </p:sp>
        <p:grpSp>
          <p:nvGrpSpPr>
            <p:cNvPr id="75792" name="Group 21">
              <a:extLst>
                <a:ext uri="{FF2B5EF4-FFF2-40B4-BE49-F238E27FC236}">
                  <a16:creationId xmlns:a16="http://schemas.microsoft.com/office/drawing/2014/main" xmlns="" id="{D5524B52-4648-4F8E-B5CC-862A7B013703}"/>
                </a:ext>
              </a:extLst>
            </p:cNvPr>
            <p:cNvGrpSpPr>
              <a:grpSpLocks/>
            </p:cNvGrpSpPr>
            <p:nvPr/>
          </p:nvGrpSpPr>
          <p:grpSpPr bwMode="auto">
            <a:xfrm>
              <a:off x="960" y="1584"/>
              <a:ext cx="2104" cy="768"/>
              <a:chOff x="960" y="1584"/>
              <a:chExt cx="2104" cy="768"/>
            </a:xfrm>
          </p:grpSpPr>
          <p:sp>
            <p:nvSpPr>
              <p:cNvPr id="75793" name="AutoShape 22">
                <a:extLst>
                  <a:ext uri="{FF2B5EF4-FFF2-40B4-BE49-F238E27FC236}">
                    <a16:creationId xmlns:a16="http://schemas.microsoft.com/office/drawing/2014/main" xmlns="" id="{2642CF98-FACD-4F58-9ADC-51608C75DDB6}"/>
                  </a:ext>
                </a:extLst>
              </p:cNvPr>
              <p:cNvSpPr>
                <a:spLocks noChangeArrowheads="1"/>
              </p:cNvSpPr>
              <p:nvPr/>
            </p:nvSpPr>
            <p:spPr bwMode="auto">
              <a:xfrm>
                <a:off x="960" y="1584"/>
                <a:ext cx="192" cy="768"/>
              </a:xfrm>
              <a:prstGeom prst="downArrow">
                <a:avLst>
                  <a:gd name="adj1" fmla="val 50000"/>
                  <a:gd name="adj2" fmla="val 10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260119" name="Rectangle 23">
                <a:extLst>
                  <a:ext uri="{FF2B5EF4-FFF2-40B4-BE49-F238E27FC236}">
                    <a16:creationId xmlns:a16="http://schemas.microsoft.com/office/drawing/2014/main" xmlns="" id="{EFB66487-DD4C-46BE-8966-4EA9186913CE}"/>
                  </a:ext>
                </a:extLst>
              </p:cNvPr>
              <p:cNvSpPr>
                <a:spLocks noChangeArrowheads="1"/>
              </p:cNvSpPr>
              <p:nvPr/>
            </p:nvSpPr>
            <p:spPr bwMode="auto">
              <a:xfrm>
                <a:off x="1104" y="1777"/>
                <a:ext cx="196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zh-CN" sz="2800" i="1" dirty="0">
                    <a:solidFill>
                      <a:schemeClr val="accent3"/>
                    </a:solidFill>
                    <a:latin typeface="Times New Roman" panose="02020603050405020304" pitchFamily="18" charset="0"/>
                    <a:cs typeface="Times New Roman" panose="02020603050405020304" pitchFamily="18" charset="0"/>
                  </a:rPr>
                  <a:t>-</a:t>
                </a:r>
                <a:r>
                  <a:rPr lang="en-US" altLang="zh-CN" sz="2800" dirty="0" err="1">
                    <a:solidFill>
                      <a:schemeClr val="accent3"/>
                    </a:solidFill>
                    <a:latin typeface="Times New Roman" panose="02020603050405020304" pitchFamily="18" charset="0"/>
                    <a:cs typeface="Times New Roman" panose="02020603050405020304" pitchFamily="18" charset="0"/>
                  </a:rPr>
                  <a:t>lg</a:t>
                </a:r>
                <a:r>
                  <a:rPr lang="en-US" altLang="zh-CN" sz="2800" i="1" dirty="0" err="1">
                    <a:solidFill>
                      <a:schemeClr val="accent3"/>
                    </a:solidFill>
                    <a:latin typeface="Times New Roman" panose="02020603050405020304" pitchFamily="18" charset="0"/>
                    <a:cs typeface="Times New Roman" panose="02020603050405020304" pitchFamily="18" charset="0"/>
                  </a:rPr>
                  <a:t>T</a:t>
                </a:r>
                <a:r>
                  <a:rPr lang="en-US" altLang="zh-CN" sz="2800" i="1" dirty="0">
                    <a:solidFill>
                      <a:schemeClr val="accent3"/>
                    </a:solidFill>
                    <a:latin typeface="Times New Roman" panose="02020603050405020304" pitchFamily="18" charset="0"/>
                    <a:cs typeface="Times New Roman" panose="02020603050405020304" pitchFamily="18" charset="0"/>
                  </a:rPr>
                  <a:t> = A </a:t>
                </a:r>
                <a:r>
                  <a:rPr lang="en-US" altLang="zh-CN" sz="2800" dirty="0">
                    <a:solidFill>
                      <a:srgbClr val="002060"/>
                    </a:solidFill>
                    <a:latin typeface="楷体_GB2312" pitchFamily="49" charset="-122"/>
                    <a:ea typeface="楷体_GB2312" pitchFamily="49" charset="-122"/>
                  </a:rPr>
                  <a:t>(</a:t>
                </a:r>
                <a:r>
                  <a:rPr lang="zh-CN" altLang="en-US" sz="2800" dirty="0">
                    <a:solidFill>
                      <a:srgbClr val="002060"/>
                    </a:solidFill>
                    <a:latin typeface="楷体_GB2312" pitchFamily="49" charset="-122"/>
                    <a:ea typeface="楷体_GB2312" pitchFamily="49" charset="-122"/>
                  </a:rPr>
                  <a:t>吸光度）</a:t>
                </a:r>
              </a:p>
            </p:txBody>
          </p:sp>
        </p:grpSp>
      </p:grpSp>
      <p:sp>
        <p:nvSpPr>
          <p:cNvPr id="75781" name="Oval 24">
            <a:extLst>
              <a:ext uri="{FF2B5EF4-FFF2-40B4-BE49-F238E27FC236}">
                <a16:creationId xmlns:a16="http://schemas.microsoft.com/office/drawing/2014/main" xmlns="" id="{5524CECB-AF3B-4CB9-93DD-0F9939B31678}"/>
              </a:ext>
            </a:extLst>
          </p:cNvPr>
          <p:cNvSpPr>
            <a:spLocks noChangeArrowheads="1"/>
          </p:cNvSpPr>
          <p:nvPr/>
        </p:nvSpPr>
        <p:spPr bwMode="auto">
          <a:xfrm>
            <a:off x="1545398" y="1695872"/>
            <a:ext cx="533400" cy="1066800"/>
          </a:xfrm>
          <a:prstGeom prst="ellipse">
            <a:avLst/>
          </a:prstGeom>
          <a:noFill/>
          <a:ln w="952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grpSp>
        <p:nvGrpSpPr>
          <p:cNvPr id="75782" name="Group 25">
            <a:extLst>
              <a:ext uri="{FF2B5EF4-FFF2-40B4-BE49-F238E27FC236}">
                <a16:creationId xmlns:a16="http://schemas.microsoft.com/office/drawing/2014/main" xmlns="" id="{7E1CD5AC-0227-41DC-8A57-C6843FEC53E8}"/>
              </a:ext>
            </a:extLst>
          </p:cNvPr>
          <p:cNvGrpSpPr>
            <a:grpSpLocks/>
          </p:cNvGrpSpPr>
          <p:nvPr/>
        </p:nvGrpSpPr>
        <p:grpSpPr bwMode="auto">
          <a:xfrm>
            <a:off x="850073" y="1602210"/>
            <a:ext cx="3209925" cy="1450975"/>
            <a:chOff x="474" y="805"/>
            <a:chExt cx="2022" cy="914"/>
          </a:xfrm>
        </p:grpSpPr>
        <p:graphicFrame>
          <p:nvGraphicFramePr>
            <p:cNvPr id="75789" name="Object 26">
              <a:extLst>
                <a:ext uri="{FF2B5EF4-FFF2-40B4-BE49-F238E27FC236}">
                  <a16:creationId xmlns:a16="http://schemas.microsoft.com/office/drawing/2014/main" xmlns="" id="{CD0805BC-3D76-4F62-9568-3F151AF7C6DF}"/>
                </a:ext>
              </a:extLst>
            </p:cNvPr>
            <p:cNvGraphicFramePr>
              <a:graphicFrameLocks noChangeAspect="1"/>
            </p:cNvGraphicFramePr>
            <p:nvPr/>
          </p:nvGraphicFramePr>
          <p:xfrm>
            <a:off x="474" y="805"/>
            <a:ext cx="1489" cy="775"/>
          </p:xfrm>
          <a:graphic>
            <a:graphicData uri="http://schemas.openxmlformats.org/presentationml/2006/ole">
              <mc:AlternateContent xmlns:mc="http://schemas.openxmlformats.org/markup-compatibility/2006">
                <mc:Choice xmlns:v="urn:schemas-microsoft-com:vml" Requires="v">
                  <p:oleObj spid="_x0000_s50220" name="Equation" r:id="rId4" imgW="850531" imgH="444307" progId="Equation.3">
                    <p:embed/>
                  </p:oleObj>
                </mc:Choice>
                <mc:Fallback>
                  <p:oleObj name="Equation" r:id="rId4" imgW="850531" imgH="444307" progId="Equation.3">
                    <p:embed/>
                    <p:pic>
                      <p:nvPicPr>
                        <p:cNvPr id="75789" name="Object 26">
                          <a:extLst>
                            <a:ext uri="{FF2B5EF4-FFF2-40B4-BE49-F238E27FC236}">
                              <a16:creationId xmlns:a16="http://schemas.microsoft.com/office/drawing/2014/main" xmlns="" id="{CD0805BC-3D76-4F62-9568-3F151AF7C6D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4" y="805"/>
                          <a:ext cx="1489" cy="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5790" name="Rectangle 27">
              <a:extLst>
                <a:ext uri="{FF2B5EF4-FFF2-40B4-BE49-F238E27FC236}">
                  <a16:creationId xmlns:a16="http://schemas.microsoft.com/office/drawing/2014/main" xmlns="" id="{C311CC2F-C9DE-4FCD-B4ED-D38A7AA8621E}"/>
                </a:ext>
              </a:extLst>
            </p:cNvPr>
            <p:cNvSpPr>
              <a:spLocks noChangeArrowheads="1"/>
            </p:cNvSpPr>
            <p:nvPr/>
          </p:nvSpPr>
          <p:spPr bwMode="auto">
            <a:xfrm>
              <a:off x="1480" y="1392"/>
              <a:ext cx="101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800">
                  <a:solidFill>
                    <a:srgbClr val="002060"/>
                  </a:solidFill>
                  <a:latin typeface="楷体_GB2312" pitchFamily="49" charset="-122"/>
                  <a:ea typeface="楷体_GB2312" pitchFamily="49" charset="-122"/>
                </a:rPr>
                <a:t>吸光系数</a:t>
              </a:r>
            </a:p>
          </p:txBody>
        </p:sp>
      </p:grpSp>
      <p:sp>
        <p:nvSpPr>
          <p:cNvPr id="75783" name="Line 28">
            <a:extLst>
              <a:ext uri="{FF2B5EF4-FFF2-40B4-BE49-F238E27FC236}">
                <a16:creationId xmlns:a16="http://schemas.microsoft.com/office/drawing/2014/main" xmlns="" id="{C96FF16C-904C-42BD-832A-AD9B25489976}"/>
              </a:ext>
            </a:extLst>
          </p:cNvPr>
          <p:cNvSpPr>
            <a:spLocks noChangeShapeType="1"/>
          </p:cNvSpPr>
          <p:nvPr/>
        </p:nvSpPr>
        <p:spPr bwMode="auto">
          <a:xfrm flipH="1" flipV="1">
            <a:off x="2535998" y="2305472"/>
            <a:ext cx="15240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260125" name="Group 29">
            <a:extLst>
              <a:ext uri="{FF2B5EF4-FFF2-40B4-BE49-F238E27FC236}">
                <a16:creationId xmlns:a16="http://schemas.microsoft.com/office/drawing/2014/main" xmlns="" id="{43CDDC04-7125-460A-AF2D-822E582E8195}"/>
              </a:ext>
            </a:extLst>
          </p:cNvPr>
          <p:cNvGrpSpPr>
            <a:grpSpLocks/>
          </p:cNvGrpSpPr>
          <p:nvPr/>
        </p:nvGrpSpPr>
        <p:grpSpPr bwMode="auto">
          <a:xfrm>
            <a:off x="304801" y="4697413"/>
            <a:ext cx="8534400" cy="2160588"/>
            <a:chOff x="192" y="2959"/>
            <a:chExt cx="5376" cy="1361"/>
          </a:xfrm>
        </p:grpSpPr>
        <p:sp>
          <p:nvSpPr>
            <p:cNvPr id="260126" name="Rectangle 30">
              <a:extLst>
                <a:ext uri="{FF2B5EF4-FFF2-40B4-BE49-F238E27FC236}">
                  <a16:creationId xmlns:a16="http://schemas.microsoft.com/office/drawing/2014/main" xmlns="" id="{888B3E08-C732-4D71-A424-74DD7F7EA3A7}"/>
                </a:ext>
              </a:extLst>
            </p:cNvPr>
            <p:cNvSpPr>
              <a:spLocks noChangeArrowheads="1"/>
            </p:cNvSpPr>
            <p:nvPr/>
          </p:nvSpPr>
          <p:spPr bwMode="auto">
            <a:xfrm>
              <a:off x="192" y="2959"/>
              <a:ext cx="5376" cy="13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defRPr/>
              </a:pPr>
              <a:r>
                <a:rPr lang="en-US" altLang="zh-CN" sz="2800" i="1" dirty="0">
                  <a:solidFill>
                    <a:srgbClr val="000099"/>
                  </a:solidFill>
                  <a:latin typeface="Times New Roman" panose="02020603050405020304" pitchFamily="18" charset="0"/>
                  <a:ea typeface="+mn-ea"/>
                  <a:cs typeface="Times New Roman" panose="02020603050405020304" pitchFamily="18" charset="0"/>
                </a:rPr>
                <a:t>k</a:t>
              </a:r>
              <a:r>
                <a:rPr lang="zh-CN" altLang="en-US" sz="2800" dirty="0">
                  <a:solidFill>
                    <a:srgbClr val="000099"/>
                  </a:solidFill>
                  <a:latin typeface="Times New Roman" panose="02020603050405020304" pitchFamily="18" charset="0"/>
                  <a:ea typeface="+mn-ea"/>
                  <a:cs typeface="Times New Roman" panose="02020603050405020304" pitchFamily="18" charset="0"/>
                </a:rPr>
                <a:t>：</a:t>
              </a:r>
              <a:r>
                <a:rPr lang="zh-CN" altLang="en-US" sz="2800" dirty="0">
                  <a:solidFill>
                    <a:srgbClr val="000099"/>
                  </a:solidFill>
                  <a:latin typeface="+mn-ea"/>
                  <a:ea typeface="+mn-ea"/>
                </a:rPr>
                <a:t>与吸光物质的种类和入射光的波长有关。</a:t>
              </a:r>
              <a:endParaRPr lang="zh-CN" altLang="en-US" sz="2800" i="1" dirty="0">
                <a:solidFill>
                  <a:srgbClr val="000099"/>
                </a:solidFill>
                <a:latin typeface="+mn-ea"/>
                <a:ea typeface="+mn-ea"/>
              </a:endParaRPr>
            </a:p>
            <a:p>
              <a:pPr>
                <a:lnSpc>
                  <a:spcPct val="120000"/>
                </a:lnSpc>
                <a:buFontTx/>
                <a:buBlip>
                  <a:blip r:embed="rId6"/>
                </a:buBlip>
                <a:defRPr/>
              </a:pPr>
              <a:r>
                <a:rPr lang="en-US" altLang="zh-CN" sz="2800" i="1" dirty="0">
                  <a:latin typeface="Times New Roman" panose="02020603050405020304" pitchFamily="18" charset="0"/>
                  <a:ea typeface="+mn-ea"/>
                  <a:cs typeface="Times New Roman" panose="02020603050405020304" pitchFamily="18" charset="0"/>
                </a:rPr>
                <a:t>   k</a:t>
              </a:r>
              <a:r>
                <a:rPr lang="zh-CN" altLang="en-US" sz="2800" dirty="0">
                  <a:latin typeface="+mn-ea"/>
                  <a:ea typeface="+mn-ea"/>
                </a:rPr>
                <a:t>越大，表示溶液对入射光越容易吸收。</a:t>
              </a:r>
            </a:p>
            <a:p>
              <a:pPr>
                <a:lnSpc>
                  <a:spcPct val="120000"/>
                </a:lnSpc>
                <a:buFontTx/>
                <a:buBlip>
                  <a:blip r:embed="rId6"/>
                </a:buBlip>
                <a:defRPr/>
              </a:pPr>
              <a:r>
                <a:rPr lang="zh-CN" altLang="en-US" sz="2800" dirty="0">
                  <a:latin typeface="+mn-ea"/>
                  <a:ea typeface="+mn-ea"/>
                </a:rPr>
                <a:t> </a:t>
              </a:r>
              <a:r>
                <a:rPr lang="en-US" altLang="zh-CN" sz="2800" i="1" dirty="0">
                  <a:latin typeface="Times New Roman" panose="02020603050405020304" pitchFamily="18" charset="0"/>
                  <a:ea typeface="+mn-ea"/>
                  <a:cs typeface="Times New Roman" panose="02020603050405020304" pitchFamily="18" charset="0"/>
                </a:rPr>
                <a:t>c</a:t>
              </a:r>
              <a:r>
                <a:rPr lang="zh-CN" altLang="en-US" sz="2800" dirty="0">
                  <a:latin typeface="+mn-ea"/>
                  <a:ea typeface="+mn-ea"/>
                </a:rPr>
                <a:t>以</a:t>
              </a:r>
              <a:r>
                <a:rPr lang="en-US" altLang="zh-CN" sz="2800" dirty="0">
                  <a:latin typeface="Times New Roman" panose="02020603050405020304" pitchFamily="18" charset="0"/>
                  <a:ea typeface="+mn-ea"/>
                  <a:cs typeface="Times New Roman" panose="02020603050405020304" pitchFamily="18" charset="0"/>
                </a:rPr>
                <a:t>g·100mL</a:t>
              </a:r>
              <a:r>
                <a:rPr lang="en-US" altLang="zh-CN" sz="2800" baseline="30000" dirty="0">
                  <a:latin typeface="Times New Roman" panose="02020603050405020304" pitchFamily="18" charset="0"/>
                  <a:ea typeface="+mn-ea"/>
                  <a:cs typeface="Times New Roman" panose="02020603050405020304" pitchFamily="18" charset="0"/>
                </a:rPr>
                <a:t>-1</a:t>
              </a:r>
              <a:r>
                <a:rPr lang="zh-CN" altLang="en-US" sz="2800" dirty="0">
                  <a:latin typeface="+mn-ea"/>
                  <a:ea typeface="+mn-ea"/>
                </a:rPr>
                <a:t>为单位时</a:t>
              </a:r>
              <a:r>
                <a:rPr lang="en-US" altLang="zh-CN" sz="2800" dirty="0">
                  <a:latin typeface="+mn-ea"/>
                  <a:ea typeface="+mn-ea"/>
                </a:rPr>
                <a:t>——</a:t>
              </a:r>
              <a:r>
                <a:rPr lang="zh-CN" altLang="en-US" sz="2800" dirty="0">
                  <a:latin typeface="+mn-ea"/>
                  <a:ea typeface="+mn-ea"/>
                </a:rPr>
                <a:t>比吸光系数</a:t>
              </a:r>
            </a:p>
            <a:p>
              <a:pPr>
                <a:lnSpc>
                  <a:spcPct val="120000"/>
                </a:lnSpc>
                <a:buFontTx/>
                <a:buBlip>
                  <a:blip r:embed="rId6"/>
                </a:buBlip>
                <a:defRPr/>
              </a:pPr>
              <a:r>
                <a:rPr lang="en-US" altLang="zh-CN" sz="2800" i="1" dirty="0">
                  <a:latin typeface="Times New Roman" panose="02020603050405020304" pitchFamily="18" charset="0"/>
                  <a:ea typeface="+mn-ea"/>
                  <a:cs typeface="Times New Roman" panose="02020603050405020304" pitchFamily="18" charset="0"/>
                </a:rPr>
                <a:t>  c</a:t>
              </a:r>
              <a:r>
                <a:rPr lang="zh-CN" altLang="en-US" sz="2800" dirty="0">
                  <a:latin typeface="+mn-ea"/>
                  <a:ea typeface="+mn-ea"/>
                </a:rPr>
                <a:t>以</a:t>
              </a:r>
              <a:r>
                <a:rPr lang="en-US" altLang="zh-CN" sz="2800" dirty="0">
                  <a:latin typeface="Times New Roman" panose="02020603050405020304" pitchFamily="18" charset="0"/>
                  <a:ea typeface="+mn-ea"/>
                  <a:cs typeface="Times New Roman" panose="02020603050405020304" pitchFamily="18" charset="0"/>
                </a:rPr>
                <a:t>mol·L</a:t>
              </a:r>
              <a:r>
                <a:rPr lang="en-US" altLang="zh-CN" sz="2800" baseline="30000" dirty="0">
                  <a:latin typeface="Times New Roman" panose="02020603050405020304" pitchFamily="18" charset="0"/>
                  <a:ea typeface="+mn-ea"/>
                  <a:cs typeface="Times New Roman" panose="02020603050405020304" pitchFamily="18" charset="0"/>
                </a:rPr>
                <a:t>-1</a:t>
              </a:r>
              <a:r>
                <a:rPr lang="zh-CN" altLang="en-US" sz="2800" dirty="0">
                  <a:latin typeface="+mn-ea"/>
                  <a:ea typeface="+mn-ea"/>
                </a:rPr>
                <a:t>为单位时</a:t>
              </a:r>
              <a:r>
                <a:rPr lang="en-US" altLang="zh-CN" sz="2800" dirty="0">
                  <a:latin typeface="+mn-ea"/>
                  <a:ea typeface="+mn-ea"/>
                </a:rPr>
                <a:t>——</a:t>
              </a:r>
              <a:r>
                <a:rPr lang="zh-CN" altLang="en-US" sz="2800" dirty="0">
                  <a:latin typeface="+mn-ea"/>
                  <a:ea typeface="+mn-ea"/>
                </a:rPr>
                <a:t>摩尔吸光系数</a:t>
              </a:r>
              <a:r>
                <a:rPr lang="en-US" altLang="zh-CN" sz="3200" b="1" i="1" dirty="0">
                  <a:solidFill>
                    <a:srgbClr val="C00000"/>
                  </a:solidFill>
                  <a:latin typeface="+mn-ea"/>
                  <a:ea typeface="+mn-ea"/>
                </a:rPr>
                <a:t>ε</a:t>
              </a:r>
            </a:p>
          </p:txBody>
        </p:sp>
        <p:graphicFrame>
          <p:nvGraphicFramePr>
            <p:cNvPr id="75788" name="Object 31">
              <a:extLst>
                <a:ext uri="{FF2B5EF4-FFF2-40B4-BE49-F238E27FC236}">
                  <a16:creationId xmlns:a16="http://schemas.microsoft.com/office/drawing/2014/main" xmlns="" id="{C3157375-5B04-466D-B428-E28F7E33FA29}"/>
                </a:ext>
              </a:extLst>
            </p:cNvPr>
            <p:cNvGraphicFramePr>
              <a:graphicFrameLocks noChangeAspect="1"/>
            </p:cNvGraphicFramePr>
            <p:nvPr/>
          </p:nvGraphicFramePr>
          <p:xfrm>
            <a:off x="4322" y="3330"/>
            <a:ext cx="480" cy="365"/>
          </p:xfrm>
          <a:graphic>
            <a:graphicData uri="http://schemas.openxmlformats.org/presentationml/2006/ole">
              <mc:AlternateContent xmlns:mc="http://schemas.openxmlformats.org/markup-compatibility/2006">
                <mc:Choice xmlns:v="urn:schemas-microsoft-com:vml" Requires="v">
                  <p:oleObj spid="_x0000_s50221" name="Equation" r:id="rId7" imgW="276208" imgH="199935" progId="Equation.3">
                    <p:embed/>
                  </p:oleObj>
                </mc:Choice>
                <mc:Fallback>
                  <p:oleObj name="Equation" r:id="rId7" imgW="276208" imgH="199935" progId="Equation.3">
                    <p:embed/>
                    <p:pic>
                      <p:nvPicPr>
                        <p:cNvPr id="75788" name="Object 31">
                          <a:extLst>
                            <a:ext uri="{FF2B5EF4-FFF2-40B4-BE49-F238E27FC236}">
                              <a16:creationId xmlns:a16="http://schemas.microsoft.com/office/drawing/2014/main" xmlns="" id="{C3157375-5B04-466D-B428-E28F7E33FA29}"/>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322" y="3330"/>
                          <a:ext cx="480"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75785" name="AutoShape 32">
            <a:extLst>
              <a:ext uri="{FF2B5EF4-FFF2-40B4-BE49-F238E27FC236}">
                <a16:creationId xmlns:a16="http://schemas.microsoft.com/office/drawing/2014/main" xmlns="" id="{BE48956D-A54F-489A-A516-79DDE3D83830}"/>
              </a:ext>
            </a:extLst>
          </p:cNvPr>
          <p:cNvSpPr>
            <a:spLocks noChangeArrowheads="1"/>
          </p:cNvSpPr>
          <p:nvPr/>
        </p:nvSpPr>
        <p:spPr bwMode="auto">
          <a:xfrm>
            <a:off x="3661536" y="1449810"/>
            <a:ext cx="914400" cy="609600"/>
          </a:xfrm>
          <a:prstGeom prst="wedgeEllipseCallout">
            <a:avLst>
              <a:gd name="adj1" fmla="val -43750"/>
              <a:gd name="adj2" fmla="val 7000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20000"/>
              </a:spcBef>
            </a:pPr>
            <a:endParaRPr kumimoji="1" lang="zh-CN" altLang="zh-CN" sz="3200">
              <a:latin typeface="Times New Roman" panose="02020603050405020304" pitchFamily="18" charset="0"/>
            </a:endParaRPr>
          </a:p>
        </p:txBody>
      </p:sp>
      <p:sp>
        <p:nvSpPr>
          <p:cNvPr id="260129" name="AutoShape 33">
            <a:extLst>
              <a:ext uri="{FF2B5EF4-FFF2-40B4-BE49-F238E27FC236}">
                <a16:creationId xmlns:a16="http://schemas.microsoft.com/office/drawing/2014/main" xmlns="" id="{7418E9A7-2A62-4847-843C-00A395FD38CC}"/>
              </a:ext>
            </a:extLst>
          </p:cNvPr>
          <p:cNvSpPr>
            <a:spLocks noChangeArrowheads="1"/>
          </p:cNvSpPr>
          <p:nvPr/>
        </p:nvSpPr>
        <p:spPr bwMode="auto">
          <a:xfrm>
            <a:off x="2077211" y="1160885"/>
            <a:ext cx="2376487" cy="609600"/>
          </a:xfrm>
          <a:prstGeom prst="wedgeEllipseCallout">
            <a:avLst>
              <a:gd name="adj1" fmla="val -47597"/>
              <a:gd name="adj2" fmla="val 70051"/>
            </a:avLst>
          </a:prstGeom>
          <a:noFill/>
          <a:ln w="9525">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20000"/>
              </a:spcBef>
            </a:pPr>
            <a:r>
              <a:rPr kumimoji="1" lang="zh-CN" altLang="en-US" sz="3200" dirty="0">
                <a:solidFill>
                  <a:srgbClr val="002060"/>
                </a:solidFill>
                <a:latin typeface="Times New Roman" panose="02020603050405020304" pitchFamily="18" charset="0"/>
                <a:ea typeface="楷体_GB2312" pitchFamily="49" charset="-122"/>
              </a:rPr>
              <a:t>透光率</a:t>
            </a:r>
            <a:r>
              <a:rPr kumimoji="1" lang="en-US" altLang="zh-CN" sz="3200" i="1" dirty="0">
                <a:solidFill>
                  <a:srgbClr val="002060"/>
                </a:solidFill>
                <a:latin typeface="Times New Roman" panose="02020603050405020304" pitchFamily="18" charset="0"/>
              </a:rPr>
              <a:t>T</a:t>
            </a:r>
            <a:r>
              <a:rPr kumimoji="1" lang="en-US" altLang="zh-CN" sz="3200" dirty="0">
                <a:solidFill>
                  <a:srgbClr val="002060"/>
                </a:solidFill>
                <a:latin typeface="Times New Roman" panose="02020603050405020304" pitchFamily="18" charset="0"/>
              </a:rPr>
              <a:t> </a:t>
            </a:r>
          </a:p>
        </p:txBody>
      </p:sp>
      <p:sp>
        <p:nvSpPr>
          <p:cNvPr id="34" name="Rectangle 2">
            <a:extLst>
              <a:ext uri="{FF2B5EF4-FFF2-40B4-BE49-F238E27FC236}">
                <a16:creationId xmlns:a16="http://schemas.microsoft.com/office/drawing/2014/main" xmlns="" id="{90D70FC9-ED8D-43ED-8C91-F1EC2E0148E3}"/>
              </a:ext>
            </a:extLst>
          </p:cNvPr>
          <p:cNvSpPr txBox="1">
            <a:spLocks noChangeArrowheads="1"/>
          </p:cNvSpPr>
          <p:nvPr/>
        </p:nvSpPr>
        <p:spPr>
          <a:xfrm>
            <a:off x="1004139" y="-43570"/>
            <a:ext cx="5760640" cy="755650"/>
          </a:xfrm>
          <a:prstGeom prst="rect">
            <a:avLst/>
          </a:prstGeom>
        </p:spPr>
        <p:txBody>
          <a:bodyPr vert="horz" anchor="b">
            <a:noAutofit/>
          </a:bodyPr>
          <a:lstStyle>
            <a:lvl1pPr algn="l" rtl="0" eaLnBrk="0" fontAlgn="base" hangingPunct="0">
              <a:spcBef>
                <a:spcPct val="0"/>
              </a:spcBef>
              <a:spcAft>
                <a:spcPct val="0"/>
              </a:spcAft>
              <a:defRPr sz="3000" kern="1200" cap="small">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Century Schoolbook" panose="02040604050505020304" pitchFamily="18" charset="0"/>
              </a:defRPr>
            </a:lvl2pPr>
            <a:lvl3pPr algn="l" rtl="0" eaLnBrk="0" fontAlgn="base" hangingPunct="0">
              <a:spcBef>
                <a:spcPct val="0"/>
              </a:spcBef>
              <a:spcAft>
                <a:spcPct val="0"/>
              </a:spcAft>
              <a:defRPr sz="3000">
                <a:solidFill>
                  <a:schemeClr val="tx2"/>
                </a:solidFill>
                <a:latin typeface="Century Schoolbook" panose="02040604050505020304" pitchFamily="18" charset="0"/>
              </a:defRPr>
            </a:lvl3pPr>
            <a:lvl4pPr algn="l" rtl="0" eaLnBrk="0" fontAlgn="base" hangingPunct="0">
              <a:spcBef>
                <a:spcPct val="0"/>
              </a:spcBef>
              <a:spcAft>
                <a:spcPct val="0"/>
              </a:spcAft>
              <a:defRPr sz="3000">
                <a:solidFill>
                  <a:schemeClr val="tx2"/>
                </a:solidFill>
                <a:latin typeface="Century Schoolbook" panose="02040604050505020304" pitchFamily="18" charset="0"/>
              </a:defRPr>
            </a:lvl4pPr>
            <a:lvl5pPr algn="l" rtl="0" eaLnBrk="0" fontAlgn="base" hangingPunct="0">
              <a:spcBef>
                <a:spcPct val="0"/>
              </a:spcBef>
              <a:spcAft>
                <a:spcPct val="0"/>
              </a:spcAft>
              <a:defRPr sz="3000">
                <a:solidFill>
                  <a:schemeClr val="tx2"/>
                </a:solidFill>
                <a:latin typeface="Century Schoolbook" panose="02040604050505020304" pitchFamily="18" charset="0"/>
              </a:defRPr>
            </a:lvl5pPr>
            <a:lvl6pPr marL="457200" algn="l" rtl="0" fontAlgn="base">
              <a:spcBef>
                <a:spcPct val="0"/>
              </a:spcBef>
              <a:spcAft>
                <a:spcPct val="0"/>
              </a:spcAft>
              <a:defRPr sz="3000">
                <a:solidFill>
                  <a:schemeClr val="tx2"/>
                </a:solidFill>
                <a:latin typeface="Century Schoolbook" panose="02040604050505020304" pitchFamily="18" charset="0"/>
              </a:defRPr>
            </a:lvl6pPr>
            <a:lvl7pPr marL="914400" algn="l" rtl="0" fontAlgn="base">
              <a:spcBef>
                <a:spcPct val="0"/>
              </a:spcBef>
              <a:spcAft>
                <a:spcPct val="0"/>
              </a:spcAft>
              <a:defRPr sz="3000">
                <a:solidFill>
                  <a:schemeClr val="tx2"/>
                </a:solidFill>
                <a:latin typeface="Century Schoolbook" panose="02040604050505020304" pitchFamily="18" charset="0"/>
              </a:defRPr>
            </a:lvl7pPr>
            <a:lvl8pPr marL="1371600" algn="l" rtl="0" fontAlgn="base">
              <a:spcBef>
                <a:spcPct val="0"/>
              </a:spcBef>
              <a:spcAft>
                <a:spcPct val="0"/>
              </a:spcAft>
              <a:defRPr sz="3000">
                <a:solidFill>
                  <a:schemeClr val="tx2"/>
                </a:solidFill>
                <a:latin typeface="Century Schoolbook" panose="02040604050505020304" pitchFamily="18" charset="0"/>
              </a:defRPr>
            </a:lvl8pPr>
            <a:lvl9pPr marL="1828800" algn="l" rtl="0" fontAlgn="base">
              <a:spcBef>
                <a:spcPct val="0"/>
              </a:spcBef>
              <a:spcAft>
                <a:spcPct val="0"/>
              </a:spcAft>
              <a:defRPr sz="3000">
                <a:solidFill>
                  <a:schemeClr val="tx2"/>
                </a:solidFill>
                <a:latin typeface="Century Schoolbook" panose="02040604050505020304" pitchFamily="18" charset="0"/>
              </a:defRPr>
            </a:lvl9pPr>
          </a:lstStyle>
          <a:p>
            <a:pPr algn="ctr" eaLnBrk="1" hangingPunct="1">
              <a:defRPr/>
            </a:pPr>
            <a:r>
              <a:rPr kumimoji="0" lang="en-US" altLang="zh-CN" sz="4000" b="1" dirty="0"/>
              <a:t>§14.1</a:t>
            </a:r>
            <a:r>
              <a:rPr kumimoji="0" lang="en-US" altLang="zh-CN" sz="4000" dirty="0"/>
              <a:t>  </a:t>
            </a:r>
            <a:r>
              <a:rPr kumimoji="0" lang="zh-CN" altLang="en-US" sz="4000" b="1" dirty="0"/>
              <a:t>光度分析法</a:t>
            </a:r>
            <a:endParaRPr kumimoji="0" lang="en-US" altLang="zh-CN" sz="4000" dirty="0">
              <a:latin typeface="Times New Roman" panose="02020603050405020304" pitchFamily="18" charset="0"/>
              <a:cs typeface="Times New Roman" panose="02020603050405020304" pitchFamily="18" charset="0"/>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012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 presetClass="entr" presetSubtype="8" fill="hold" nodeType="clickEffect">
                                  <p:stCondLst>
                                    <p:cond delay="0"/>
                                  </p:stCondLst>
                                  <p:childTnLst>
                                    <p:set>
                                      <p:cBhvr>
                                        <p:cTn id="10" dur="1" fill="hold">
                                          <p:stCondLst>
                                            <p:cond delay="0"/>
                                          </p:stCondLst>
                                        </p:cTn>
                                        <p:tgtEl>
                                          <p:spTgt spid="260115"/>
                                        </p:tgtEl>
                                        <p:attrNameLst>
                                          <p:attrName>style.visibility</p:attrName>
                                        </p:attrNameLst>
                                      </p:cBhvr>
                                      <p:to>
                                        <p:strVal val="visible"/>
                                      </p:to>
                                    </p:set>
                                    <p:anim calcmode="lin" valueType="num">
                                      <p:cBhvr additive="base">
                                        <p:cTn id="11" dur="500" fill="hold"/>
                                        <p:tgtEl>
                                          <p:spTgt spid="260115"/>
                                        </p:tgtEl>
                                        <p:attrNameLst>
                                          <p:attrName>ppt_x</p:attrName>
                                        </p:attrNameLst>
                                      </p:cBhvr>
                                      <p:tavLst>
                                        <p:tav tm="0">
                                          <p:val>
                                            <p:strVal val="0-#ppt_w/2"/>
                                          </p:val>
                                        </p:tav>
                                        <p:tav tm="100000">
                                          <p:val>
                                            <p:strVal val="#ppt_x"/>
                                          </p:val>
                                        </p:tav>
                                      </p:tavLst>
                                    </p:anim>
                                    <p:anim calcmode="lin" valueType="num">
                                      <p:cBhvr additive="base">
                                        <p:cTn id="12" dur="500" fill="hold"/>
                                        <p:tgtEl>
                                          <p:spTgt spid="260115"/>
                                        </p:tgtEl>
                                        <p:attrNameLst>
                                          <p:attrName>ppt_y</p:attrName>
                                        </p:attrNameLst>
                                      </p:cBhvr>
                                      <p:tavLst>
                                        <p:tav tm="0">
                                          <p:val>
                                            <p:strVal val="#ppt_y"/>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nodeType="clickEffect">
                                  <p:stCondLst>
                                    <p:cond delay="0"/>
                                  </p:stCondLst>
                                  <p:childTnLst>
                                    <p:set>
                                      <p:cBhvr>
                                        <p:cTn id="16" dur="1" fill="hold">
                                          <p:stCondLst>
                                            <p:cond delay="0"/>
                                          </p:stCondLst>
                                        </p:cTn>
                                        <p:tgtEl>
                                          <p:spTgt spid="260125"/>
                                        </p:tgtEl>
                                        <p:attrNameLst>
                                          <p:attrName>style.visibility</p:attrName>
                                        </p:attrNameLst>
                                      </p:cBhvr>
                                      <p:to>
                                        <p:strVal val="visible"/>
                                      </p:to>
                                    </p:set>
                                    <p:anim calcmode="lin" valueType="num">
                                      <p:cBhvr additive="base">
                                        <p:cTn id="17" dur="500" fill="hold"/>
                                        <p:tgtEl>
                                          <p:spTgt spid="260125"/>
                                        </p:tgtEl>
                                        <p:attrNameLst>
                                          <p:attrName>ppt_x</p:attrName>
                                        </p:attrNameLst>
                                      </p:cBhvr>
                                      <p:tavLst>
                                        <p:tav tm="0">
                                          <p:val>
                                            <p:strVal val="#ppt_x"/>
                                          </p:val>
                                        </p:tav>
                                        <p:tav tm="100000">
                                          <p:val>
                                            <p:strVal val="#ppt_x"/>
                                          </p:val>
                                        </p:tav>
                                      </p:tavLst>
                                    </p:anim>
                                    <p:anim calcmode="lin" valueType="num">
                                      <p:cBhvr additive="base">
                                        <p:cTn id="18" dur="500" fill="hold"/>
                                        <p:tgtEl>
                                          <p:spTgt spid="26012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0129"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xmlns="" id="{7EA8398D-DE1B-4AAB-BA86-9959C40F7495}"/>
              </a:ext>
            </a:extLst>
          </p:cNvPr>
          <p:cNvSpPr>
            <a:spLocks noGrp="1"/>
          </p:cNvSpPr>
          <p:nvPr>
            <p:ph sz="quarter" idx="1"/>
          </p:nvPr>
        </p:nvSpPr>
        <p:spPr>
          <a:xfrm>
            <a:off x="457200" y="979917"/>
            <a:ext cx="8005409" cy="3015534"/>
          </a:xfrm>
        </p:spPr>
        <p:txBody>
          <a:bodyPr/>
          <a:lstStyle/>
          <a:p>
            <a:pPr marL="0" indent="0" algn="l" fontAlgn="base">
              <a:lnSpc>
                <a:spcPct val="150000"/>
              </a:lnSpc>
              <a:spcBef>
                <a:spcPts val="0"/>
              </a:spcBef>
              <a:spcAft>
                <a:spcPts val="0"/>
              </a:spcAft>
              <a:buNone/>
            </a:pPr>
            <a:r>
              <a:rPr lang="en-US" altLang="zh-CN" sz="2000" b="1" kern="0" dirty="0">
                <a:effectLst/>
                <a:latin typeface="Times New Roman" panose="02020603050405020304" pitchFamily="18" charset="0"/>
                <a:ea typeface="宋体" panose="02010600030101010101" pitchFamily="2" charset="-122"/>
                <a:cs typeface="宋体" panose="02010600030101010101" pitchFamily="2" charset="-122"/>
              </a:rPr>
              <a:t>1</a:t>
            </a:r>
            <a:r>
              <a:rPr lang="zh-CN" altLang="en-US" sz="2000" b="1" kern="0" dirty="0">
                <a:effectLst/>
                <a:latin typeface="宋体" panose="02010600030101010101" pitchFamily="2" charset="-122"/>
                <a:ea typeface="宋体" panose="02010600030101010101" pitchFamily="2" charset="-122"/>
              </a:rPr>
              <a:t>、</a:t>
            </a:r>
            <a:r>
              <a:rPr lang="zh-CN" altLang="en-US" sz="2000" b="1" kern="100" dirty="0">
                <a:effectLst/>
                <a:latin typeface="宋体" panose="02010600030101010101" pitchFamily="2" charset="-122"/>
                <a:ea typeface="宋体" panose="02010600030101010101" pitchFamily="2" charset="-122"/>
                <a:cs typeface="Times New Roman" panose="02020603050405020304" pitchFamily="18" charset="0"/>
              </a:rPr>
              <a:t>在测绘吸收光谱曲线时，如果其他条件都不变，只增加吸收池的厚度，则最大吸收峰的位置和高度将</a:t>
            </a:r>
            <a:r>
              <a:rPr lang="zh-CN" altLang="en-US" sz="2000" b="1" kern="100" dirty="0">
                <a:effectLst/>
                <a:latin typeface="宋体" panose="02010600030101010101" pitchFamily="2" charset="-122"/>
                <a:ea typeface="宋体" panose="02010600030101010101" pitchFamily="2" charset="-122"/>
              </a:rPr>
              <a:t>（</a:t>
            </a:r>
            <a:r>
              <a:rPr lang="zh-CN" altLang="en-US" sz="2000" b="1" kern="100" dirty="0">
                <a:effectLst/>
                <a:latin typeface="宋体" panose="02010600030101010101" pitchFamily="2" charset="-122"/>
                <a:ea typeface="宋体" panose="02010600030101010101" pitchFamily="2" charset="-122"/>
                <a:cs typeface="Times New Roman" panose="02020603050405020304" pitchFamily="18" charset="0"/>
              </a:rPr>
              <a:t> </a:t>
            </a:r>
            <a:r>
              <a:rPr lang="zh-CN" altLang="en-US" sz="2000" b="1" kern="100" dirty="0">
                <a:effectLst/>
                <a:latin typeface="Times New Roman" panose="02020603050405020304" pitchFamily="18" charset="0"/>
                <a:ea typeface="宋体" panose="02010600030101010101" pitchFamily="2" charset="-122"/>
              </a:rPr>
              <a:t>   </a:t>
            </a:r>
            <a:r>
              <a:rPr lang="zh-CN" altLang="en-US" sz="2000" b="1" kern="100" dirty="0">
                <a:effectLst/>
                <a:latin typeface="宋体" panose="02010600030101010101" pitchFamily="2" charset="-122"/>
                <a:ea typeface="宋体" panose="02010600030101010101" pitchFamily="2" charset="-122"/>
              </a:rPr>
              <a:t>）</a:t>
            </a:r>
            <a:r>
              <a:rPr lang="zh-CN" altLang="en-US" sz="2000" b="1" kern="100" dirty="0">
                <a:effectLst/>
                <a:latin typeface="宋体" panose="02010600030101010101" pitchFamily="2" charset="-122"/>
                <a:ea typeface="宋体" panose="02010600030101010101" pitchFamily="2" charset="-122"/>
                <a:cs typeface="Times New Roman" panose="02020603050405020304" pitchFamily="18" charset="0"/>
              </a:rPr>
              <a:t>。</a:t>
            </a:r>
            <a:endParaRPr lang="zh-CN" altLang="en-US" sz="2000" b="1" dirty="0">
              <a:effectLst/>
              <a:latin typeface="宋体" panose="02010600030101010101" pitchFamily="2" charset="-122"/>
              <a:ea typeface="宋体" panose="02010600030101010101" pitchFamily="2" charset="-122"/>
            </a:endParaRPr>
          </a:p>
          <a:p>
            <a:pPr marL="0" indent="0" algn="l" fontAlgn="base">
              <a:lnSpc>
                <a:spcPct val="150000"/>
              </a:lnSpc>
              <a:spcBef>
                <a:spcPts val="0"/>
              </a:spcBef>
              <a:spcAft>
                <a:spcPts val="0"/>
              </a:spcAft>
              <a:buNone/>
            </a:pPr>
            <a:r>
              <a:rPr lang="en-US" altLang="zh-CN" sz="2000" b="1" kern="100" dirty="0">
                <a:effectLst/>
                <a:latin typeface="Times New Roman" panose="02020603050405020304" pitchFamily="18" charset="0"/>
                <a:ea typeface="宋体" panose="02010600030101010101" pitchFamily="2" charset="-122"/>
                <a:cs typeface="Times New Roman" panose="02020603050405020304" pitchFamily="18" charset="0"/>
              </a:rPr>
              <a:t>A</a:t>
            </a:r>
            <a:r>
              <a:rPr lang="zh-CN" altLang="en-US" sz="2000" b="1" kern="100" dirty="0">
                <a:effectLst/>
                <a:latin typeface="宋体" panose="02010600030101010101" pitchFamily="2" charset="-122"/>
                <a:ea typeface="宋体" panose="02010600030101010101" pitchFamily="2" charset="-122"/>
                <a:cs typeface="Times New Roman" panose="02020603050405020304" pitchFamily="18" charset="0"/>
              </a:rPr>
              <a:t>、峰位向长波方向移动，峰高不变 </a:t>
            </a:r>
            <a:endParaRPr lang="en-US" altLang="zh-CN" sz="2000" b="1" kern="100" dirty="0">
              <a:effectLst/>
              <a:latin typeface="宋体" panose="02010600030101010101" pitchFamily="2" charset="-122"/>
              <a:ea typeface="宋体" panose="02010600030101010101" pitchFamily="2" charset="-122"/>
              <a:cs typeface="Times New Roman" panose="02020603050405020304" pitchFamily="18" charset="0"/>
            </a:endParaRPr>
          </a:p>
          <a:p>
            <a:pPr marL="0" indent="0" algn="l" fontAlgn="base">
              <a:lnSpc>
                <a:spcPct val="150000"/>
              </a:lnSpc>
              <a:spcBef>
                <a:spcPts val="0"/>
              </a:spcBef>
              <a:spcAft>
                <a:spcPts val="0"/>
              </a:spcAft>
              <a:buNone/>
            </a:pPr>
            <a:r>
              <a:rPr lang="en-US" altLang="zh-CN" sz="2000" b="1" kern="100" dirty="0">
                <a:effectLst/>
                <a:latin typeface="Times New Roman" panose="02020603050405020304" pitchFamily="18" charset="0"/>
                <a:ea typeface="宋体" panose="02010600030101010101" pitchFamily="2" charset="-122"/>
                <a:cs typeface="Times New Roman" panose="02020603050405020304" pitchFamily="18" charset="0"/>
              </a:rPr>
              <a:t>B</a:t>
            </a:r>
            <a:r>
              <a:rPr lang="zh-CN" altLang="en-US" sz="2000" b="1" kern="100" dirty="0">
                <a:effectLst/>
                <a:latin typeface="宋体" panose="02010600030101010101" pitchFamily="2" charset="-122"/>
                <a:ea typeface="宋体" panose="02010600030101010101" pitchFamily="2" charset="-122"/>
                <a:cs typeface="Times New Roman" panose="02020603050405020304" pitchFamily="18" charset="0"/>
              </a:rPr>
              <a:t>、峰位向短波方向移动，峰高增加</a:t>
            </a:r>
            <a:endParaRPr lang="zh-CN" altLang="en-US" sz="2000" b="1" dirty="0">
              <a:effectLst/>
              <a:latin typeface="宋体" panose="02010600030101010101" pitchFamily="2" charset="-122"/>
              <a:ea typeface="宋体" panose="02010600030101010101" pitchFamily="2" charset="-122"/>
            </a:endParaRPr>
          </a:p>
          <a:p>
            <a:pPr marL="0" indent="0" algn="l" fontAlgn="base">
              <a:lnSpc>
                <a:spcPct val="150000"/>
              </a:lnSpc>
              <a:spcBef>
                <a:spcPts val="0"/>
              </a:spcBef>
              <a:spcAft>
                <a:spcPts val="0"/>
              </a:spcAft>
              <a:buNone/>
            </a:pPr>
            <a:r>
              <a:rPr lang="en-US" altLang="zh-CN" sz="2000" b="1" kern="100" dirty="0">
                <a:effectLst/>
                <a:latin typeface="Times New Roman" panose="02020603050405020304" pitchFamily="18" charset="0"/>
                <a:ea typeface="宋体" panose="02010600030101010101" pitchFamily="2" charset="-122"/>
                <a:cs typeface="Times New Roman" panose="02020603050405020304" pitchFamily="18" charset="0"/>
              </a:rPr>
              <a:t>C</a:t>
            </a:r>
            <a:r>
              <a:rPr lang="zh-CN" altLang="en-US" sz="2000" b="1" kern="100" dirty="0">
                <a:effectLst/>
                <a:latin typeface="宋体" panose="02010600030101010101" pitchFamily="2" charset="-122"/>
                <a:ea typeface="宋体" panose="02010600030101010101" pitchFamily="2" charset="-122"/>
                <a:cs typeface="Times New Roman" panose="02020603050405020304" pitchFamily="18" charset="0"/>
              </a:rPr>
              <a:t>、峰位不移动，峰高不变</a:t>
            </a:r>
            <a:endParaRPr lang="en-US" altLang="zh-CN" sz="2000" b="1" kern="100" dirty="0">
              <a:effectLst/>
              <a:latin typeface="宋体" panose="02010600030101010101" pitchFamily="2" charset="-122"/>
              <a:ea typeface="宋体" panose="02010600030101010101" pitchFamily="2" charset="-122"/>
              <a:cs typeface="Times New Roman" panose="02020603050405020304" pitchFamily="18" charset="0"/>
            </a:endParaRPr>
          </a:p>
          <a:p>
            <a:pPr marL="0" indent="0" algn="l" fontAlgn="base">
              <a:lnSpc>
                <a:spcPct val="150000"/>
              </a:lnSpc>
              <a:spcBef>
                <a:spcPts val="0"/>
              </a:spcBef>
              <a:spcAft>
                <a:spcPts val="0"/>
              </a:spcAft>
              <a:buNone/>
            </a:pPr>
            <a:r>
              <a:rPr lang="en-US" altLang="zh-CN" sz="2000" b="1" kern="100" dirty="0">
                <a:effectLst/>
                <a:latin typeface="Times New Roman" panose="02020603050405020304" pitchFamily="18" charset="0"/>
                <a:ea typeface="宋体" panose="02010600030101010101" pitchFamily="2" charset="-122"/>
                <a:cs typeface="Times New Roman" panose="02020603050405020304" pitchFamily="18" charset="0"/>
              </a:rPr>
              <a:t>D</a:t>
            </a:r>
            <a:r>
              <a:rPr lang="zh-CN" altLang="en-US" sz="2000" b="1" kern="100" dirty="0">
                <a:effectLst/>
                <a:latin typeface="宋体" panose="02010600030101010101" pitchFamily="2" charset="-122"/>
                <a:ea typeface="宋体" panose="02010600030101010101" pitchFamily="2" charset="-122"/>
                <a:cs typeface="Times New Roman" panose="02020603050405020304" pitchFamily="18" charset="0"/>
              </a:rPr>
              <a:t>、峰位不移动，峰高增加</a:t>
            </a:r>
            <a:endParaRPr lang="zh-CN" altLang="en-US" sz="2000" b="1" dirty="0">
              <a:effectLst/>
              <a:latin typeface="宋体" panose="02010600030101010101" pitchFamily="2" charset="-122"/>
              <a:ea typeface="宋体" panose="02010600030101010101" pitchFamily="2" charset="-122"/>
            </a:endParaRPr>
          </a:p>
          <a:p>
            <a:endParaRPr lang="zh-CN" altLang="en-US" dirty="0"/>
          </a:p>
        </p:txBody>
      </p:sp>
      <p:sp>
        <p:nvSpPr>
          <p:cNvPr id="4" name="灯片编号占位符 3">
            <a:extLst>
              <a:ext uri="{FF2B5EF4-FFF2-40B4-BE49-F238E27FC236}">
                <a16:creationId xmlns:a16="http://schemas.microsoft.com/office/drawing/2014/main" xmlns="" id="{F54E10DE-5A7F-4284-A5B6-2F1D14AB021C}"/>
              </a:ext>
            </a:extLst>
          </p:cNvPr>
          <p:cNvSpPr>
            <a:spLocks noGrp="1"/>
          </p:cNvSpPr>
          <p:nvPr>
            <p:ph type="sldNum" sz="quarter" idx="11"/>
          </p:nvPr>
        </p:nvSpPr>
        <p:spPr/>
        <p:txBody>
          <a:bodyPr/>
          <a:lstStyle/>
          <a:p>
            <a:pPr>
              <a:defRPr/>
            </a:pPr>
            <a:fld id="{94EA8183-2EE2-4B1D-A67A-CEDCA6EBF8E1}" type="slidenum">
              <a:rPr lang="zh-CN" altLang="en-US" smtClean="0"/>
              <a:t>51</a:t>
            </a:fld>
            <a:endParaRPr lang="en-US" altLang="zh-CN"/>
          </a:p>
        </p:txBody>
      </p:sp>
      <p:sp>
        <p:nvSpPr>
          <p:cNvPr id="6" name="文本框 5">
            <a:extLst>
              <a:ext uri="{FF2B5EF4-FFF2-40B4-BE49-F238E27FC236}">
                <a16:creationId xmlns:a16="http://schemas.microsoft.com/office/drawing/2014/main" xmlns="" id="{29598805-5571-4B28-8801-C712C37BB8AD}"/>
              </a:ext>
            </a:extLst>
          </p:cNvPr>
          <p:cNvSpPr txBox="1"/>
          <p:nvPr/>
        </p:nvSpPr>
        <p:spPr>
          <a:xfrm>
            <a:off x="404812" y="4150773"/>
            <a:ext cx="8005409" cy="1427955"/>
          </a:xfrm>
          <a:prstGeom prst="rect">
            <a:avLst/>
          </a:prstGeom>
          <a:noFill/>
        </p:spPr>
        <p:txBody>
          <a:bodyPr wrap="square">
            <a:spAutoFit/>
          </a:bodyPr>
          <a:lstStyle/>
          <a:p>
            <a:pPr marL="0" marR="0" indent="0" algn="just">
              <a:lnSpc>
                <a:spcPct val="150000"/>
              </a:lnSpc>
              <a:spcBef>
                <a:spcPts val="0"/>
              </a:spcBef>
              <a:spcAft>
                <a:spcPts val="0"/>
              </a:spcAft>
              <a:buNone/>
            </a:pPr>
            <a:r>
              <a:rPr lang="en-US" altLang="zh-CN" sz="2000" b="1" kern="100" dirty="0">
                <a:effectLst/>
                <a:latin typeface="Times New Roman" panose="02020603050405020304" pitchFamily="18" charset="0"/>
                <a:ea typeface="宋体" panose="02010600030101010101" pitchFamily="2" charset="-122"/>
                <a:cs typeface="Times New Roman" panose="02020603050405020304" pitchFamily="18" charset="0"/>
              </a:rPr>
              <a:t>2</a:t>
            </a:r>
            <a:r>
              <a:rPr lang="zh-CN" altLang="en-US" sz="2000" b="1" kern="100" dirty="0">
                <a:effectLst/>
                <a:latin typeface="宋体" panose="02010600030101010101" pitchFamily="2" charset="-122"/>
                <a:ea typeface="宋体" panose="02010600030101010101" pitchFamily="2" charset="-122"/>
                <a:cs typeface="Times New Roman" panose="02020603050405020304" pitchFamily="18" charset="0"/>
              </a:rPr>
              <a:t>、在一定波长处，用</a:t>
            </a:r>
            <a:r>
              <a:rPr lang="en-US" altLang="zh-CN" sz="2000" b="1" kern="100" dirty="0">
                <a:effectLst/>
                <a:latin typeface="Times New Roman" panose="02020603050405020304" pitchFamily="18" charset="0"/>
                <a:ea typeface="宋体" panose="02010600030101010101" pitchFamily="2" charset="-122"/>
                <a:cs typeface="Times New Roman" panose="02020603050405020304" pitchFamily="18" charset="0"/>
              </a:rPr>
              <a:t>2.0cm</a:t>
            </a:r>
            <a:r>
              <a:rPr lang="zh-CN" altLang="en-US" sz="2000" b="1" kern="100" dirty="0">
                <a:effectLst/>
                <a:latin typeface="宋体" panose="02010600030101010101" pitchFamily="2" charset="-122"/>
                <a:ea typeface="宋体" panose="02010600030101010101" pitchFamily="2" charset="-122"/>
                <a:cs typeface="Times New Roman" panose="02020603050405020304" pitchFamily="18" charset="0"/>
              </a:rPr>
              <a:t>吸收池测得某试液的透光率为</a:t>
            </a:r>
            <a:r>
              <a:rPr lang="en-US" altLang="zh-CN" sz="2000" b="1" kern="100" dirty="0">
                <a:effectLst/>
                <a:latin typeface="Times New Roman" panose="02020603050405020304" pitchFamily="18" charset="0"/>
                <a:ea typeface="宋体" panose="02010600030101010101" pitchFamily="2" charset="-122"/>
                <a:cs typeface="Times New Roman" panose="02020603050405020304" pitchFamily="18" charset="0"/>
              </a:rPr>
              <a:t>71%</a:t>
            </a:r>
            <a:r>
              <a:rPr lang="zh-CN" altLang="en-US" sz="2000" b="1" kern="100" dirty="0">
                <a:effectLst/>
                <a:latin typeface="宋体" panose="02010600030101010101" pitchFamily="2" charset="-122"/>
                <a:ea typeface="宋体" panose="02010600030101010101" pitchFamily="2" charset="-122"/>
                <a:cs typeface="Times New Roman" panose="02020603050405020304" pitchFamily="18" charset="0"/>
              </a:rPr>
              <a:t>，若改用</a:t>
            </a:r>
            <a:r>
              <a:rPr lang="en-US" altLang="zh-CN" sz="2000" b="1" kern="100" dirty="0">
                <a:effectLst/>
                <a:latin typeface="Times New Roman" panose="02020603050405020304" pitchFamily="18" charset="0"/>
                <a:ea typeface="宋体" panose="02010600030101010101" pitchFamily="2" charset="-122"/>
                <a:cs typeface="Times New Roman" panose="02020603050405020304" pitchFamily="18" charset="0"/>
              </a:rPr>
              <a:t>3.0cm</a:t>
            </a:r>
            <a:r>
              <a:rPr lang="zh-CN" altLang="en-US" sz="2000" b="1" kern="100" dirty="0">
                <a:effectLst/>
                <a:latin typeface="宋体" panose="02010600030101010101" pitchFamily="2" charset="-122"/>
                <a:ea typeface="宋体" panose="02010600030101010101" pitchFamily="2" charset="-122"/>
                <a:cs typeface="Times New Roman" panose="02020603050405020304" pitchFamily="18" charset="0"/>
              </a:rPr>
              <a:t>吸收池时，该试液的吸光度</a:t>
            </a:r>
            <a:r>
              <a:rPr lang="en-US" altLang="zh-CN" sz="2000" b="1" i="1" kern="100" dirty="0">
                <a:effectLst/>
                <a:latin typeface="Times New Roman" panose="02020603050405020304" pitchFamily="18" charset="0"/>
                <a:ea typeface="宋体" panose="02010600030101010101" pitchFamily="2" charset="-122"/>
                <a:cs typeface="Times New Roman" panose="02020603050405020304" pitchFamily="18" charset="0"/>
              </a:rPr>
              <a:t>A</a:t>
            </a:r>
            <a:r>
              <a:rPr lang="zh-CN" altLang="en-US" sz="2000" b="1" kern="100" dirty="0">
                <a:effectLst/>
                <a:latin typeface="宋体" panose="02010600030101010101" pitchFamily="2" charset="-122"/>
                <a:ea typeface="宋体" panose="02010600030101010101" pitchFamily="2" charset="-122"/>
                <a:cs typeface="Times New Roman" panose="02020603050405020304" pitchFamily="18" charset="0"/>
              </a:rPr>
              <a:t>为（ </a:t>
            </a:r>
            <a:r>
              <a:rPr lang="zh-CN" altLang="en-US" sz="2000" b="1"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   </a:t>
            </a:r>
            <a:r>
              <a:rPr lang="zh-CN" altLang="en-US" sz="2000" b="1" kern="100" dirty="0">
                <a:effectLst/>
                <a:latin typeface="宋体" panose="02010600030101010101" pitchFamily="2" charset="-122"/>
                <a:ea typeface="宋体" panose="02010600030101010101" pitchFamily="2" charset="-122"/>
                <a:cs typeface="Times New Roman" panose="02020603050405020304" pitchFamily="18" charset="0"/>
              </a:rPr>
              <a:t>）。</a:t>
            </a:r>
            <a:endParaRPr lang="zh-CN" altLang="en-US" sz="2000" b="1" kern="100" dirty="0">
              <a:effectLst/>
              <a:latin typeface="Calibri" panose="020F0502020204030204" pitchFamily="34" charset="0"/>
              <a:ea typeface="宋体" panose="02010600030101010101" pitchFamily="2" charset="-122"/>
              <a:cs typeface="Times New Roman" panose="02020603050405020304" pitchFamily="18" charset="0"/>
            </a:endParaRPr>
          </a:p>
          <a:p>
            <a:pPr marL="0" marR="0" indent="0" algn="just">
              <a:lnSpc>
                <a:spcPct val="150000"/>
              </a:lnSpc>
              <a:spcBef>
                <a:spcPts val="0"/>
              </a:spcBef>
              <a:spcAft>
                <a:spcPts val="0"/>
              </a:spcAft>
              <a:buNone/>
            </a:pPr>
            <a:r>
              <a:rPr lang="en-US" altLang="zh-CN" sz="2000" b="1" kern="100" dirty="0">
                <a:effectLst/>
                <a:latin typeface="Times New Roman" panose="02020603050405020304" pitchFamily="18" charset="0"/>
                <a:ea typeface="宋体" panose="02010600030101010101" pitchFamily="2" charset="-122"/>
                <a:cs typeface="Times New Roman" panose="02020603050405020304" pitchFamily="18" charset="0"/>
              </a:rPr>
              <a:t>A. 0.10           </a:t>
            </a:r>
            <a:r>
              <a:rPr lang="zh-CN" altLang="en-US" sz="2000" b="1"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b="1" kern="100" dirty="0">
                <a:effectLst/>
                <a:latin typeface="Times New Roman" panose="02020603050405020304" pitchFamily="18" charset="0"/>
                <a:ea typeface="宋体" panose="02010600030101010101" pitchFamily="2" charset="-122"/>
                <a:cs typeface="Times New Roman" panose="02020603050405020304" pitchFamily="18" charset="0"/>
              </a:rPr>
              <a:t>B.</a:t>
            </a:r>
            <a:r>
              <a:rPr lang="zh-CN" altLang="en-US" sz="2000" b="1" kern="100" dirty="0">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b="1" kern="100" dirty="0">
                <a:effectLst/>
                <a:latin typeface="Times New Roman" panose="02020603050405020304" pitchFamily="18" charset="0"/>
                <a:ea typeface="宋体" panose="02010600030101010101" pitchFamily="2" charset="-122"/>
                <a:cs typeface="Times New Roman" panose="02020603050405020304" pitchFamily="18" charset="0"/>
              </a:rPr>
              <a:t>0.22         C. 0.44         D. 0.45</a:t>
            </a:r>
            <a:endParaRPr lang="zh-CN" altLang="en-US" sz="2000" b="1" kern="100" dirty="0">
              <a:effectLst/>
              <a:latin typeface="Calibri" panose="020F0502020204030204" pitchFamily="34" charset="0"/>
              <a:ea typeface="宋体" panose="02010600030101010101" pitchFamily="2" charset="-122"/>
              <a:cs typeface="Times New Roman" panose="02020603050405020304" pitchFamily="18" charset="0"/>
            </a:endParaRPr>
          </a:p>
        </p:txBody>
      </p:sp>
      <p:sp>
        <p:nvSpPr>
          <p:cNvPr id="7" name="文本框 6">
            <a:extLst>
              <a:ext uri="{FF2B5EF4-FFF2-40B4-BE49-F238E27FC236}">
                <a16:creationId xmlns:a16="http://schemas.microsoft.com/office/drawing/2014/main" xmlns="" id="{EA99A173-2659-4EF8-BE3B-FF386A8D751D}"/>
              </a:ext>
            </a:extLst>
          </p:cNvPr>
          <p:cNvSpPr txBox="1"/>
          <p:nvPr/>
        </p:nvSpPr>
        <p:spPr>
          <a:xfrm>
            <a:off x="4616422" y="1517421"/>
            <a:ext cx="4572000" cy="461665"/>
          </a:xfrm>
          <a:prstGeom prst="rect">
            <a:avLst/>
          </a:prstGeom>
          <a:noFill/>
        </p:spPr>
        <p:txBody>
          <a:bodyPr wrap="square">
            <a:spAutoFit/>
          </a:bodyPr>
          <a:lstStyle/>
          <a:p>
            <a:r>
              <a:rPr lang="en-US" altLang="zh-CN" sz="2400" b="1" kern="100" dirty="0">
                <a:solidFill>
                  <a:srgbClr val="C00000"/>
                </a:solidFill>
                <a:effectLst/>
                <a:latin typeface="Times New Roman" panose="02020603050405020304" pitchFamily="18" charset="0"/>
                <a:ea typeface="宋体" panose="02010600030101010101" pitchFamily="2" charset="-122"/>
                <a:cs typeface="Times New Roman" panose="02020603050405020304" pitchFamily="18" charset="0"/>
              </a:rPr>
              <a:t>D</a:t>
            </a:r>
            <a:endParaRPr lang="zh-CN" altLang="en-US" dirty="0"/>
          </a:p>
        </p:txBody>
      </p:sp>
      <p:sp>
        <p:nvSpPr>
          <p:cNvPr id="9" name="文本框 8">
            <a:extLst>
              <a:ext uri="{FF2B5EF4-FFF2-40B4-BE49-F238E27FC236}">
                <a16:creationId xmlns:a16="http://schemas.microsoft.com/office/drawing/2014/main" xmlns="" id="{D661BD46-A0A3-4117-A02B-EBEF3FEB5C89}"/>
              </a:ext>
            </a:extLst>
          </p:cNvPr>
          <p:cNvSpPr txBox="1"/>
          <p:nvPr/>
        </p:nvSpPr>
        <p:spPr>
          <a:xfrm>
            <a:off x="5095676" y="4698014"/>
            <a:ext cx="4606786" cy="461665"/>
          </a:xfrm>
          <a:prstGeom prst="rect">
            <a:avLst/>
          </a:prstGeom>
          <a:noFill/>
        </p:spPr>
        <p:txBody>
          <a:bodyPr wrap="square">
            <a:spAutoFit/>
          </a:bodyPr>
          <a:lstStyle/>
          <a:p>
            <a:r>
              <a:rPr lang="en-US" altLang="zh-CN" sz="2400" b="1" kern="100" dirty="0">
                <a:solidFill>
                  <a:srgbClr val="C00000"/>
                </a:solidFill>
                <a:effectLst/>
                <a:latin typeface="Times New Roman" panose="02020603050405020304" pitchFamily="18" charset="0"/>
                <a:ea typeface="宋体" panose="02010600030101010101" pitchFamily="2" charset="-122"/>
                <a:cs typeface="Times New Roman" panose="02020603050405020304" pitchFamily="18" charset="0"/>
              </a:rPr>
              <a:t>B</a:t>
            </a:r>
            <a:endParaRPr lang="zh-CN" altLang="en-US" dirty="0"/>
          </a:p>
        </p:txBody>
      </p:sp>
      <p:sp>
        <p:nvSpPr>
          <p:cNvPr id="8" name="思想气泡: 云 7">
            <a:extLst>
              <a:ext uri="{FF2B5EF4-FFF2-40B4-BE49-F238E27FC236}">
                <a16:creationId xmlns:a16="http://schemas.microsoft.com/office/drawing/2014/main" xmlns="" id="{2EFF014C-368E-434A-9AA8-928A8FE1408D}"/>
              </a:ext>
            </a:extLst>
          </p:cNvPr>
          <p:cNvSpPr/>
          <p:nvPr/>
        </p:nvSpPr>
        <p:spPr>
          <a:xfrm>
            <a:off x="7354268" y="0"/>
            <a:ext cx="1610220" cy="836712"/>
          </a:xfrm>
          <a:prstGeom prst="cloudCallout">
            <a:avLst>
              <a:gd name="adj1" fmla="val -68875"/>
              <a:gd name="adj2" fmla="val 4943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小试牛刀</a:t>
            </a:r>
          </a:p>
        </p:txBody>
      </p:sp>
    </p:spTree>
    <p:extLst>
      <p:ext uri="{BB962C8B-B14F-4D97-AF65-F5344CB8AC3E}">
        <p14:creationId xmlns:p14="http://schemas.microsoft.com/office/powerpoint/2010/main" val="28891909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grpId="0" nodeType="click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barn(inVertical)">
                                      <p:cBhvr>
                                        <p:cTn id="1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9"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xmlns="" id="{99DD17E1-D9AA-4DE7-ABC0-CF9334DC8371}"/>
              </a:ext>
            </a:extLst>
          </p:cNvPr>
          <p:cNvSpPr>
            <a:spLocks noGrp="1"/>
          </p:cNvSpPr>
          <p:nvPr>
            <p:ph sz="quarter" idx="1"/>
          </p:nvPr>
        </p:nvSpPr>
        <p:spPr>
          <a:xfrm>
            <a:off x="389396" y="603250"/>
            <a:ext cx="7787208" cy="3113782"/>
          </a:xfrm>
        </p:spPr>
        <p:txBody>
          <a:bodyPr/>
          <a:lstStyle/>
          <a:p>
            <a:pPr marL="0" indent="0" algn="l" fontAlgn="base">
              <a:lnSpc>
                <a:spcPct val="150000"/>
              </a:lnSpc>
              <a:spcBef>
                <a:spcPts val="0"/>
              </a:spcBef>
              <a:spcAft>
                <a:spcPts val="0"/>
              </a:spcAft>
              <a:buNone/>
            </a:pPr>
            <a:r>
              <a:rPr lang="en-US" altLang="zh-CN" sz="2000" b="1" kern="0" dirty="0">
                <a:effectLst/>
                <a:latin typeface="Times New Roman" panose="02020603050405020304" pitchFamily="18" charset="0"/>
                <a:ea typeface="宋体" panose="02010600030101010101" pitchFamily="2" charset="-122"/>
                <a:cs typeface="宋体" panose="02010600030101010101" pitchFamily="2" charset="-122"/>
              </a:rPr>
              <a:t>3</a:t>
            </a:r>
            <a:r>
              <a:rPr lang="zh-CN" altLang="en-US" sz="2000" b="1" kern="0" dirty="0">
                <a:effectLst/>
                <a:latin typeface="宋体" panose="02010600030101010101" pitchFamily="2" charset="-122"/>
                <a:ea typeface="宋体" panose="02010600030101010101" pitchFamily="2" charset="-122"/>
              </a:rPr>
              <a:t>、</a:t>
            </a:r>
            <a:r>
              <a:rPr lang="zh-CN" altLang="en-US" sz="2000" b="1" kern="100" dirty="0">
                <a:effectLst/>
                <a:latin typeface="宋体" panose="02010600030101010101" pitchFamily="2" charset="-122"/>
                <a:ea typeface="宋体" panose="02010600030101010101" pitchFamily="2" charset="-122"/>
                <a:cs typeface="Times New Roman" panose="02020603050405020304" pitchFamily="18" charset="0"/>
              </a:rPr>
              <a:t>在吸收光谱曲线上，如果其他条件都不变，只改变溶液的浓度，则最大吸收峰的位置和高度将</a:t>
            </a:r>
            <a:r>
              <a:rPr lang="zh-CN" altLang="en-US" sz="2000" b="1" kern="0" dirty="0">
                <a:effectLst/>
                <a:latin typeface="宋体" panose="02010600030101010101" pitchFamily="2" charset="-122"/>
                <a:ea typeface="宋体" panose="02010600030101010101" pitchFamily="2" charset="-122"/>
              </a:rPr>
              <a:t>（ </a:t>
            </a:r>
            <a:r>
              <a:rPr lang="zh-CN" altLang="en-US" sz="2000" b="1" kern="0" dirty="0">
                <a:effectLst/>
                <a:latin typeface="Times New Roman" panose="02020603050405020304" pitchFamily="18" charset="0"/>
                <a:ea typeface="宋体" panose="02010600030101010101" pitchFamily="2" charset="-122"/>
                <a:cs typeface="宋体" panose="02010600030101010101" pitchFamily="2" charset="-122"/>
              </a:rPr>
              <a:t>   </a:t>
            </a:r>
            <a:r>
              <a:rPr lang="zh-CN" altLang="en-US" sz="2000" b="1" kern="0" dirty="0">
                <a:effectLst/>
                <a:latin typeface="宋体" panose="02010600030101010101" pitchFamily="2" charset="-122"/>
                <a:ea typeface="宋体" panose="02010600030101010101" pitchFamily="2" charset="-122"/>
              </a:rPr>
              <a:t>）</a:t>
            </a:r>
            <a:r>
              <a:rPr lang="zh-CN" altLang="en-US" sz="2000" b="1" kern="0" dirty="0">
                <a:solidFill>
                  <a:srgbClr val="333333"/>
                </a:solidFill>
                <a:effectLst/>
                <a:latin typeface="宋体" panose="02010600030101010101" pitchFamily="2" charset="-122"/>
                <a:ea typeface="宋体" panose="02010600030101010101" pitchFamily="2" charset="-122"/>
              </a:rPr>
              <a:t>。</a:t>
            </a:r>
            <a:endParaRPr lang="zh-CN" altLang="en-US" sz="2000" b="1" dirty="0">
              <a:effectLst/>
              <a:latin typeface="宋体" panose="02010600030101010101" pitchFamily="2" charset="-122"/>
              <a:ea typeface="宋体" panose="02010600030101010101" pitchFamily="2" charset="-122"/>
            </a:endParaRPr>
          </a:p>
          <a:p>
            <a:pPr marL="0" marR="0" indent="0" algn="just">
              <a:lnSpc>
                <a:spcPct val="150000"/>
              </a:lnSpc>
              <a:spcBef>
                <a:spcPts val="0"/>
              </a:spcBef>
              <a:spcAft>
                <a:spcPts val="0"/>
              </a:spcAft>
              <a:buNone/>
            </a:pPr>
            <a:r>
              <a:rPr lang="en-US" altLang="zh-CN" sz="2000" b="1" kern="100" dirty="0">
                <a:effectLst/>
                <a:latin typeface="Times New Roman" panose="02020603050405020304" pitchFamily="18" charset="0"/>
                <a:ea typeface="宋体" panose="02010600030101010101" pitchFamily="2" charset="-122"/>
              </a:rPr>
              <a:t>A.</a:t>
            </a:r>
            <a:r>
              <a:rPr lang="zh-CN" altLang="en-US" sz="2000" b="1" kern="100" dirty="0">
                <a:effectLst/>
                <a:latin typeface="Times New Roman" panose="02020603050405020304" pitchFamily="18" charset="0"/>
              </a:rPr>
              <a:t> </a:t>
            </a:r>
            <a:r>
              <a:rPr lang="zh-CN" altLang="en-US" sz="2000" b="1" kern="100" dirty="0">
                <a:effectLst/>
                <a:latin typeface="宋体" panose="02010600030101010101" pitchFamily="2" charset="-122"/>
                <a:ea typeface="宋体" panose="02010600030101010101" pitchFamily="2" charset="-122"/>
              </a:rPr>
              <a:t>峰位向长波方向移动，逢高不变      </a:t>
            </a:r>
            <a:endParaRPr lang="en-US" altLang="zh-CN" sz="2000" b="1" kern="100" dirty="0">
              <a:effectLst/>
              <a:latin typeface="宋体" panose="02010600030101010101" pitchFamily="2" charset="-122"/>
              <a:ea typeface="宋体" panose="02010600030101010101" pitchFamily="2" charset="-122"/>
            </a:endParaRPr>
          </a:p>
          <a:p>
            <a:pPr marL="0" marR="0" indent="0" algn="just">
              <a:lnSpc>
                <a:spcPct val="150000"/>
              </a:lnSpc>
              <a:spcBef>
                <a:spcPts val="0"/>
              </a:spcBef>
              <a:spcAft>
                <a:spcPts val="0"/>
              </a:spcAft>
              <a:buNone/>
            </a:pPr>
            <a:r>
              <a:rPr lang="en-US" altLang="zh-CN" sz="2000" b="1" kern="100" dirty="0">
                <a:effectLst/>
                <a:latin typeface="Times New Roman" panose="02020603050405020304" pitchFamily="18" charset="0"/>
                <a:ea typeface="宋体" panose="02010600030101010101" pitchFamily="2" charset="-122"/>
              </a:rPr>
              <a:t>B</a:t>
            </a:r>
            <a:r>
              <a:rPr lang="en-US" altLang="zh-CN" sz="2000" b="1" kern="100" dirty="0">
                <a:effectLst/>
                <a:latin typeface="Times New Roman" panose="02020603050405020304" pitchFamily="18" charset="0"/>
              </a:rPr>
              <a:t>. </a:t>
            </a:r>
            <a:r>
              <a:rPr lang="zh-CN" altLang="en-US" sz="2000" b="1" kern="100" dirty="0">
                <a:effectLst/>
                <a:latin typeface="宋体" panose="02010600030101010101" pitchFamily="2" charset="-122"/>
                <a:ea typeface="宋体" panose="02010600030101010101" pitchFamily="2" charset="-122"/>
              </a:rPr>
              <a:t>峰位向短波方向移动，峰高改变</a:t>
            </a:r>
            <a:endParaRPr lang="zh-CN" altLang="en-US" sz="2000" b="1" kern="100" dirty="0">
              <a:effectLst/>
              <a:latin typeface="Calibri" panose="020F0502020204030204" pitchFamily="34" charset="0"/>
            </a:endParaRPr>
          </a:p>
          <a:p>
            <a:pPr marL="0" marR="0" indent="0" algn="just">
              <a:lnSpc>
                <a:spcPct val="150000"/>
              </a:lnSpc>
              <a:spcBef>
                <a:spcPts val="0"/>
              </a:spcBef>
              <a:spcAft>
                <a:spcPts val="0"/>
              </a:spcAft>
              <a:buNone/>
            </a:pPr>
            <a:r>
              <a:rPr lang="en-US" altLang="zh-CN" sz="2000" b="1" kern="100" dirty="0">
                <a:effectLst/>
                <a:latin typeface="Times New Roman" panose="02020603050405020304" pitchFamily="18" charset="0"/>
                <a:ea typeface="宋体" panose="02010600030101010101" pitchFamily="2" charset="-122"/>
              </a:rPr>
              <a:t>C.</a:t>
            </a:r>
            <a:r>
              <a:rPr lang="zh-CN" altLang="en-US" sz="2000" b="1" kern="100" dirty="0">
                <a:effectLst/>
                <a:latin typeface="Times New Roman" panose="02020603050405020304" pitchFamily="18" charset="0"/>
              </a:rPr>
              <a:t> </a:t>
            </a:r>
            <a:r>
              <a:rPr lang="zh-CN" altLang="en-US" sz="2000" b="1" kern="100" dirty="0">
                <a:effectLst/>
                <a:latin typeface="宋体" panose="02010600030101010101" pitchFamily="2" charset="-122"/>
                <a:ea typeface="宋体" panose="02010600030101010101" pitchFamily="2" charset="-122"/>
              </a:rPr>
              <a:t>峰位不移动，峰高不变 </a:t>
            </a:r>
            <a:r>
              <a:rPr lang="zh-CN" altLang="en-US" sz="2000" b="1" kern="100" dirty="0">
                <a:effectLst/>
                <a:latin typeface="Times New Roman" panose="02020603050405020304" pitchFamily="18" charset="0"/>
              </a:rPr>
              <a:t>           </a:t>
            </a:r>
            <a:endParaRPr lang="en-US" altLang="zh-CN" sz="2000" b="1" kern="100" dirty="0">
              <a:effectLst/>
              <a:latin typeface="Times New Roman" panose="02020603050405020304" pitchFamily="18" charset="0"/>
            </a:endParaRPr>
          </a:p>
          <a:p>
            <a:pPr marL="0" marR="0" indent="0" algn="just">
              <a:lnSpc>
                <a:spcPct val="150000"/>
              </a:lnSpc>
              <a:spcBef>
                <a:spcPts val="0"/>
              </a:spcBef>
              <a:spcAft>
                <a:spcPts val="0"/>
              </a:spcAft>
              <a:buNone/>
            </a:pPr>
            <a:r>
              <a:rPr lang="en-US" altLang="zh-CN" sz="2000" b="1" kern="100" dirty="0">
                <a:effectLst/>
                <a:latin typeface="Times New Roman" panose="02020603050405020304" pitchFamily="18" charset="0"/>
                <a:ea typeface="宋体" panose="02010600030101010101" pitchFamily="2" charset="-122"/>
              </a:rPr>
              <a:t>D.</a:t>
            </a:r>
            <a:r>
              <a:rPr lang="zh-CN" altLang="en-US" sz="2000" b="1" kern="100" dirty="0">
                <a:effectLst/>
                <a:latin typeface="Times New Roman" panose="02020603050405020304" pitchFamily="18" charset="0"/>
              </a:rPr>
              <a:t> </a:t>
            </a:r>
            <a:r>
              <a:rPr lang="zh-CN" altLang="en-US" sz="2000" b="1" kern="100" dirty="0">
                <a:effectLst/>
                <a:latin typeface="宋体" panose="02010600030101010101" pitchFamily="2" charset="-122"/>
                <a:ea typeface="宋体" panose="02010600030101010101" pitchFamily="2" charset="-122"/>
              </a:rPr>
              <a:t>峰位不移动，峰高改变</a:t>
            </a:r>
            <a:endParaRPr lang="zh-CN" altLang="en-US" sz="2000" b="1" kern="100" dirty="0">
              <a:effectLst/>
              <a:latin typeface="Calibri" panose="020F0502020204030204" pitchFamily="34" charset="0"/>
            </a:endParaRPr>
          </a:p>
          <a:p>
            <a:endParaRPr lang="zh-CN" altLang="en-US" dirty="0"/>
          </a:p>
        </p:txBody>
      </p:sp>
      <p:sp>
        <p:nvSpPr>
          <p:cNvPr id="4" name="灯片编号占位符 3">
            <a:extLst>
              <a:ext uri="{FF2B5EF4-FFF2-40B4-BE49-F238E27FC236}">
                <a16:creationId xmlns:a16="http://schemas.microsoft.com/office/drawing/2014/main" xmlns="" id="{08CADAAB-5DAC-4C95-9C01-39715E82AED6}"/>
              </a:ext>
            </a:extLst>
          </p:cNvPr>
          <p:cNvSpPr>
            <a:spLocks noGrp="1"/>
          </p:cNvSpPr>
          <p:nvPr>
            <p:ph type="sldNum" sz="quarter" idx="11"/>
          </p:nvPr>
        </p:nvSpPr>
        <p:spPr/>
        <p:txBody>
          <a:bodyPr/>
          <a:lstStyle/>
          <a:p>
            <a:pPr>
              <a:defRPr/>
            </a:pPr>
            <a:fld id="{94EA8183-2EE2-4B1D-A67A-CEDCA6EBF8E1}" type="slidenum">
              <a:rPr lang="zh-CN" altLang="en-US" smtClean="0"/>
              <a:t>52</a:t>
            </a:fld>
            <a:endParaRPr lang="en-US" altLang="zh-CN"/>
          </a:p>
        </p:txBody>
      </p:sp>
      <p:sp>
        <p:nvSpPr>
          <p:cNvPr id="6" name="文本框 5">
            <a:extLst>
              <a:ext uri="{FF2B5EF4-FFF2-40B4-BE49-F238E27FC236}">
                <a16:creationId xmlns:a16="http://schemas.microsoft.com/office/drawing/2014/main" xmlns="" id="{913C67C1-119E-4950-AE5E-446BA91349C3}"/>
              </a:ext>
            </a:extLst>
          </p:cNvPr>
          <p:cNvSpPr txBox="1"/>
          <p:nvPr/>
        </p:nvSpPr>
        <p:spPr>
          <a:xfrm>
            <a:off x="381688" y="3726363"/>
            <a:ext cx="8123515" cy="2347950"/>
          </a:xfrm>
          <a:prstGeom prst="rect">
            <a:avLst/>
          </a:prstGeom>
          <a:noFill/>
        </p:spPr>
        <p:txBody>
          <a:bodyPr wrap="square">
            <a:spAutoFit/>
          </a:bodyPr>
          <a:lstStyle/>
          <a:p>
            <a:pPr marL="0" marR="0" indent="0" algn="just">
              <a:lnSpc>
                <a:spcPct val="150000"/>
              </a:lnSpc>
              <a:spcBef>
                <a:spcPts val="0"/>
              </a:spcBef>
              <a:spcAft>
                <a:spcPts val="0"/>
              </a:spcAft>
              <a:buNone/>
            </a:pPr>
            <a:r>
              <a:rPr lang="en-US" altLang="zh-CN" sz="2000" b="1" kern="100" dirty="0">
                <a:solidFill>
                  <a:srgbClr val="333333"/>
                </a:solidFill>
                <a:effectLst/>
                <a:latin typeface="Times New Roman" panose="02020603050405020304" pitchFamily="18" charset="0"/>
              </a:rPr>
              <a:t>4</a:t>
            </a:r>
            <a:r>
              <a:rPr lang="zh-CN" altLang="en-US" sz="2000" b="1" kern="100" dirty="0">
                <a:solidFill>
                  <a:srgbClr val="333333"/>
                </a:solidFill>
                <a:effectLst/>
                <a:latin typeface="宋体" panose="02010600030101010101" pitchFamily="2" charset="-122"/>
                <a:ea typeface="宋体" panose="02010600030101010101" pitchFamily="2" charset="-122"/>
              </a:rPr>
              <a:t>、</a:t>
            </a:r>
            <a:r>
              <a:rPr lang="zh-CN" altLang="en-US" sz="2000" b="1" kern="100" dirty="0">
                <a:effectLst/>
                <a:latin typeface="宋体" panose="02010600030101010101" pitchFamily="2" charset="-122"/>
                <a:ea typeface="宋体" panose="02010600030101010101" pitchFamily="2" charset="-122"/>
              </a:rPr>
              <a:t>用波长相同的单色光测定甲乙两个浓度不同的同一种有色物质，若甲溶液用厚度为</a:t>
            </a:r>
            <a:r>
              <a:rPr lang="en-US" altLang="zh-CN" sz="2000" b="1" kern="100" dirty="0">
                <a:effectLst/>
                <a:latin typeface="Times New Roman" panose="02020603050405020304" pitchFamily="18" charset="0"/>
              </a:rPr>
              <a:t>1cm</a:t>
            </a:r>
            <a:r>
              <a:rPr lang="zh-CN" altLang="en-US" sz="2000" b="1" kern="100" dirty="0">
                <a:effectLst/>
                <a:latin typeface="宋体" panose="02010600030101010101" pitchFamily="2" charset="-122"/>
                <a:ea typeface="宋体" panose="02010600030101010101" pitchFamily="2" charset="-122"/>
              </a:rPr>
              <a:t>的吸收池，乙溶液用</a:t>
            </a:r>
            <a:r>
              <a:rPr lang="en-US" altLang="zh-CN" sz="2000" b="1" kern="100" dirty="0">
                <a:effectLst/>
                <a:latin typeface="Times New Roman" panose="02020603050405020304" pitchFamily="18" charset="0"/>
              </a:rPr>
              <a:t>2cm</a:t>
            </a:r>
            <a:r>
              <a:rPr lang="zh-CN" altLang="en-US" sz="2000" b="1" kern="100" dirty="0">
                <a:effectLst/>
                <a:latin typeface="宋体" panose="02010600030101010101" pitchFamily="2" charset="-122"/>
                <a:ea typeface="宋体" panose="02010600030101010101" pitchFamily="2" charset="-122"/>
              </a:rPr>
              <a:t>的吸收池进行测定，结果吸光度相同，甲乙两溶液浓度的关系是（ </a:t>
            </a:r>
            <a:r>
              <a:rPr lang="zh-CN" altLang="en-US" sz="2000" b="1" kern="100" dirty="0">
                <a:effectLst/>
                <a:latin typeface="Times New Roman" panose="02020603050405020304" pitchFamily="18" charset="0"/>
              </a:rPr>
              <a:t>   </a:t>
            </a:r>
            <a:r>
              <a:rPr lang="zh-CN" altLang="en-US" sz="2000" b="1" kern="100" dirty="0">
                <a:effectLst/>
                <a:latin typeface="宋体" panose="02010600030101010101" pitchFamily="2" charset="-122"/>
                <a:ea typeface="宋体" panose="02010600030101010101" pitchFamily="2" charset="-122"/>
              </a:rPr>
              <a:t>）。</a:t>
            </a:r>
            <a:endParaRPr lang="zh-CN" altLang="en-US" sz="2000" b="1" kern="100" dirty="0">
              <a:effectLst/>
              <a:latin typeface="Calibri" panose="020F0502020204030204" pitchFamily="34" charset="0"/>
            </a:endParaRPr>
          </a:p>
          <a:p>
            <a:pPr marL="0" marR="0" indent="0" algn="just">
              <a:lnSpc>
                <a:spcPct val="150000"/>
              </a:lnSpc>
              <a:spcBef>
                <a:spcPts val="0"/>
              </a:spcBef>
              <a:spcAft>
                <a:spcPts val="0"/>
              </a:spcAft>
              <a:buNone/>
            </a:pPr>
            <a:r>
              <a:rPr lang="en-US" altLang="zh-CN" sz="2000" b="1" kern="100" dirty="0">
                <a:effectLst/>
                <a:latin typeface="Times New Roman" panose="02020603050405020304" pitchFamily="18" charset="0"/>
                <a:ea typeface="宋体" panose="02010600030101010101" pitchFamily="2" charset="-122"/>
              </a:rPr>
              <a:t>A</a:t>
            </a:r>
            <a:r>
              <a:rPr lang="en-US" altLang="zh-CN" sz="2000" b="1" kern="100" dirty="0">
                <a:effectLst/>
                <a:latin typeface="Times New Roman" panose="02020603050405020304" pitchFamily="18" charset="0"/>
              </a:rPr>
              <a:t>. </a:t>
            </a:r>
            <a:r>
              <a:rPr lang="zh-CN" altLang="en-US" sz="2000" b="1" kern="100" dirty="0">
                <a:effectLst/>
                <a:latin typeface="宋体" panose="02010600030101010101" pitchFamily="2" charset="-122"/>
                <a:ea typeface="宋体" panose="02010600030101010101" pitchFamily="2" charset="-122"/>
              </a:rPr>
              <a:t>乙的浓度是甲的</a:t>
            </a:r>
            <a:r>
              <a:rPr lang="en-US" altLang="zh-CN" sz="2000" b="1" kern="100" dirty="0">
                <a:effectLst/>
                <a:latin typeface="Times New Roman" panose="02020603050405020304" pitchFamily="18" charset="0"/>
              </a:rPr>
              <a:t>2</a:t>
            </a:r>
            <a:r>
              <a:rPr lang="zh-CN" altLang="en-US" sz="2000" b="1" kern="100" dirty="0">
                <a:effectLst/>
                <a:latin typeface="宋体" panose="02010600030101010101" pitchFamily="2" charset="-122"/>
                <a:ea typeface="宋体" panose="02010600030101010101" pitchFamily="2" charset="-122"/>
              </a:rPr>
              <a:t>倍            </a:t>
            </a:r>
            <a:r>
              <a:rPr lang="en-US" altLang="zh-CN" sz="2000" b="1" kern="100" dirty="0">
                <a:effectLst/>
                <a:latin typeface="Times New Roman" panose="02020603050405020304" pitchFamily="18" charset="0"/>
                <a:ea typeface="宋体" panose="02010600030101010101" pitchFamily="2" charset="-122"/>
              </a:rPr>
              <a:t>B</a:t>
            </a:r>
            <a:r>
              <a:rPr lang="en-US" altLang="zh-CN" sz="2000" b="1" kern="100" dirty="0">
                <a:effectLst/>
                <a:latin typeface="Times New Roman" panose="02020603050405020304" pitchFamily="18" charset="0"/>
              </a:rPr>
              <a:t>. </a:t>
            </a:r>
            <a:r>
              <a:rPr lang="zh-CN" altLang="en-US" sz="2000" b="1" kern="100" dirty="0">
                <a:effectLst/>
                <a:latin typeface="宋体" panose="02010600030101010101" pitchFamily="2" charset="-122"/>
                <a:ea typeface="宋体" panose="02010600030101010101" pitchFamily="2" charset="-122"/>
              </a:rPr>
              <a:t>甲的浓度是乙的</a:t>
            </a:r>
            <a:r>
              <a:rPr lang="en-US" altLang="zh-CN" sz="2000" b="1" kern="100" dirty="0">
                <a:effectLst/>
                <a:latin typeface="Times New Roman" panose="02020603050405020304" pitchFamily="18" charset="0"/>
              </a:rPr>
              <a:t>1/4            </a:t>
            </a:r>
            <a:endParaRPr lang="zh-CN" altLang="en-US" sz="2000" b="1" kern="100" dirty="0">
              <a:effectLst/>
              <a:latin typeface="Calibri" panose="020F0502020204030204" pitchFamily="34" charset="0"/>
            </a:endParaRPr>
          </a:p>
          <a:p>
            <a:pPr marL="0" marR="0" indent="0" algn="just">
              <a:lnSpc>
                <a:spcPct val="150000"/>
              </a:lnSpc>
              <a:spcBef>
                <a:spcPts val="0"/>
              </a:spcBef>
              <a:spcAft>
                <a:spcPts val="0"/>
              </a:spcAft>
              <a:buNone/>
            </a:pPr>
            <a:r>
              <a:rPr lang="en-US" altLang="zh-CN" sz="2000" b="1" kern="100" dirty="0">
                <a:effectLst/>
                <a:latin typeface="Times New Roman" panose="02020603050405020304" pitchFamily="18" charset="0"/>
                <a:ea typeface="宋体" panose="02010600030101010101" pitchFamily="2" charset="-122"/>
              </a:rPr>
              <a:t>C</a:t>
            </a:r>
            <a:r>
              <a:rPr lang="en-US" altLang="zh-CN" sz="2000" b="1" kern="100" dirty="0">
                <a:effectLst/>
                <a:latin typeface="Times New Roman" panose="02020603050405020304" pitchFamily="18" charset="0"/>
              </a:rPr>
              <a:t>. </a:t>
            </a:r>
            <a:r>
              <a:rPr lang="zh-CN" altLang="en-US" sz="2000" b="1" kern="100" dirty="0">
                <a:effectLst/>
                <a:latin typeface="宋体" panose="02010600030101010101" pitchFamily="2" charset="-122"/>
                <a:ea typeface="宋体" panose="02010600030101010101" pitchFamily="2" charset="-122"/>
              </a:rPr>
              <a:t>甲的浓度是乙的</a:t>
            </a:r>
            <a:r>
              <a:rPr lang="en-US" altLang="zh-CN" sz="2000" b="1" kern="100" dirty="0">
                <a:effectLst/>
                <a:latin typeface="Times New Roman" panose="02020603050405020304" pitchFamily="18" charset="0"/>
              </a:rPr>
              <a:t>2</a:t>
            </a:r>
            <a:r>
              <a:rPr lang="zh-CN" altLang="en-US" sz="2000" b="1" kern="100" dirty="0">
                <a:effectLst/>
                <a:latin typeface="宋体" panose="02010600030101010101" pitchFamily="2" charset="-122"/>
                <a:ea typeface="宋体" panose="02010600030101010101" pitchFamily="2" charset="-122"/>
              </a:rPr>
              <a:t>倍            </a:t>
            </a:r>
            <a:r>
              <a:rPr lang="en-US" altLang="zh-CN" sz="2000" b="1" kern="100" dirty="0">
                <a:effectLst/>
                <a:latin typeface="Times New Roman" panose="02020603050405020304" pitchFamily="18" charset="0"/>
                <a:ea typeface="宋体" panose="02010600030101010101" pitchFamily="2" charset="-122"/>
              </a:rPr>
              <a:t>D</a:t>
            </a:r>
            <a:r>
              <a:rPr lang="en-US" altLang="zh-CN" sz="2000" b="1" kern="100" dirty="0">
                <a:effectLst/>
                <a:latin typeface="Times New Roman" panose="02020603050405020304" pitchFamily="18" charset="0"/>
              </a:rPr>
              <a:t>. </a:t>
            </a:r>
            <a:r>
              <a:rPr lang="zh-CN" altLang="en-US" sz="2000" b="1" kern="100" dirty="0">
                <a:effectLst/>
                <a:latin typeface="宋体" panose="02010600030101010101" pitchFamily="2" charset="-122"/>
                <a:ea typeface="宋体" panose="02010600030101010101" pitchFamily="2" charset="-122"/>
              </a:rPr>
              <a:t>乙的浓度是甲的</a:t>
            </a:r>
            <a:r>
              <a:rPr lang="en-US" altLang="zh-CN" sz="2000" b="1" kern="100" dirty="0">
                <a:effectLst/>
                <a:latin typeface="Times New Roman" panose="02020603050405020304" pitchFamily="18" charset="0"/>
              </a:rPr>
              <a:t>1/4</a:t>
            </a:r>
            <a:endParaRPr lang="zh-CN" altLang="en-US" sz="2000" b="1" kern="100" dirty="0">
              <a:effectLst/>
              <a:latin typeface="Calibri" panose="020F0502020204030204" pitchFamily="34" charset="0"/>
            </a:endParaRPr>
          </a:p>
        </p:txBody>
      </p:sp>
      <p:sp>
        <p:nvSpPr>
          <p:cNvPr id="7" name="文本框 6">
            <a:extLst>
              <a:ext uri="{FF2B5EF4-FFF2-40B4-BE49-F238E27FC236}">
                <a16:creationId xmlns:a16="http://schemas.microsoft.com/office/drawing/2014/main" xmlns="" id="{B7939868-95FB-4883-B12B-FA1D401DF33F}"/>
              </a:ext>
            </a:extLst>
          </p:cNvPr>
          <p:cNvSpPr txBox="1"/>
          <p:nvPr/>
        </p:nvSpPr>
        <p:spPr>
          <a:xfrm>
            <a:off x="4067944" y="1124744"/>
            <a:ext cx="4572000" cy="461665"/>
          </a:xfrm>
          <a:prstGeom prst="rect">
            <a:avLst/>
          </a:prstGeom>
          <a:noFill/>
        </p:spPr>
        <p:txBody>
          <a:bodyPr wrap="square">
            <a:spAutoFit/>
          </a:bodyPr>
          <a:lstStyle/>
          <a:p>
            <a:r>
              <a:rPr lang="en-US" altLang="zh-CN" sz="2400" b="1" kern="100" dirty="0">
                <a:solidFill>
                  <a:srgbClr val="C00000"/>
                </a:solidFill>
                <a:effectLst/>
                <a:latin typeface="Times New Roman" panose="02020603050405020304" pitchFamily="18" charset="0"/>
                <a:ea typeface="宋体" panose="02010600030101010101" pitchFamily="2" charset="-122"/>
              </a:rPr>
              <a:t>D</a:t>
            </a:r>
            <a:endParaRPr lang="zh-CN" altLang="en-US" dirty="0"/>
          </a:p>
        </p:txBody>
      </p:sp>
      <p:sp>
        <p:nvSpPr>
          <p:cNvPr id="8" name="文本框 7">
            <a:extLst>
              <a:ext uri="{FF2B5EF4-FFF2-40B4-BE49-F238E27FC236}">
                <a16:creationId xmlns:a16="http://schemas.microsoft.com/office/drawing/2014/main" xmlns="" id="{44128EB1-6112-4D9A-B912-43290732B783}"/>
              </a:ext>
            </a:extLst>
          </p:cNvPr>
          <p:cNvSpPr txBox="1"/>
          <p:nvPr/>
        </p:nvSpPr>
        <p:spPr>
          <a:xfrm>
            <a:off x="5076056" y="4669505"/>
            <a:ext cx="4572000" cy="461665"/>
          </a:xfrm>
          <a:prstGeom prst="rect">
            <a:avLst/>
          </a:prstGeom>
          <a:noFill/>
        </p:spPr>
        <p:txBody>
          <a:bodyPr wrap="square">
            <a:spAutoFit/>
          </a:bodyPr>
          <a:lstStyle/>
          <a:p>
            <a:r>
              <a:rPr lang="en-US" altLang="zh-CN" sz="2400" b="1" kern="100" dirty="0">
                <a:solidFill>
                  <a:srgbClr val="C00000"/>
                </a:solidFill>
                <a:effectLst/>
                <a:latin typeface="Times New Roman" panose="02020603050405020304" pitchFamily="18" charset="0"/>
                <a:ea typeface="宋体" panose="02010600030101010101" pitchFamily="2" charset="-122"/>
              </a:rPr>
              <a:t>C</a:t>
            </a:r>
            <a:endParaRPr lang="zh-CN" altLang="en-US" dirty="0"/>
          </a:p>
        </p:txBody>
      </p:sp>
    </p:spTree>
    <p:extLst>
      <p:ext uri="{BB962C8B-B14F-4D97-AF65-F5344CB8AC3E}">
        <p14:creationId xmlns:p14="http://schemas.microsoft.com/office/powerpoint/2010/main" val="5462287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ppt_x"/>
                                          </p:val>
                                        </p:tav>
                                        <p:tav tm="100000">
                                          <p:val>
                                            <p:strVal val="#ppt_x"/>
                                          </p:val>
                                        </p:tav>
                                      </p:tavLst>
                                    </p:anim>
                                    <p:anim calcmode="lin" valueType="num">
                                      <p:cBhvr additive="base">
                                        <p:cTn id="13"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xmlns="" id="{99DE1F51-ADEA-4831-B72F-F029E2E9BFC1}"/>
              </a:ext>
            </a:extLst>
          </p:cNvPr>
          <p:cNvSpPr>
            <a:spLocks noGrp="1" noChangeArrowheads="1"/>
          </p:cNvSpPr>
          <p:nvPr>
            <p:ph type="ctrTitle"/>
          </p:nvPr>
        </p:nvSpPr>
        <p:spPr>
          <a:xfrm>
            <a:off x="2286000" y="3124200"/>
            <a:ext cx="6172200" cy="1893888"/>
          </a:xfrm>
        </p:spPr>
        <p:txBody>
          <a:bodyPr/>
          <a:lstStyle/>
          <a:p>
            <a:pPr eaLnBrk="1" fontAlgn="auto" hangingPunct="1">
              <a:spcAft>
                <a:spcPts val="0"/>
              </a:spcAft>
              <a:defRPr/>
            </a:pPr>
            <a:endParaRPr lang="zh-CN" altLang="zh-CN">
              <a:ea typeface="宋体" pitchFamily="2" charset="-122"/>
            </a:endParaRPr>
          </a:p>
        </p:txBody>
      </p:sp>
      <p:sp>
        <p:nvSpPr>
          <p:cNvPr id="11267" name="Rectangle 3">
            <a:extLst>
              <a:ext uri="{FF2B5EF4-FFF2-40B4-BE49-F238E27FC236}">
                <a16:creationId xmlns:a16="http://schemas.microsoft.com/office/drawing/2014/main" xmlns="" id="{7579E31E-8533-4DD9-AE79-C2AB31D07CF1}"/>
              </a:ext>
            </a:extLst>
          </p:cNvPr>
          <p:cNvSpPr>
            <a:spLocks noGrp="1" noChangeArrowheads="1"/>
          </p:cNvSpPr>
          <p:nvPr>
            <p:ph type="subTitle" idx="1"/>
          </p:nvPr>
        </p:nvSpPr>
        <p:spPr>
          <a:xfrm>
            <a:off x="2286000" y="5003800"/>
            <a:ext cx="6172200" cy="1371600"/>
          </a:xfrm>
        </p:spPr>
        <p:txBody>
          <a:bodyPr/>
          <a:lstStyle/>
          <a:p>
            <a:pPr eaLnBrk="1" hangingPunct="1"/>
            <a:endParaRPr lang="zh-CN" altLang="zh-CN"/>
          </a:p>
        </p:txBody>
      </p:sp>
      <p:pic>
        <p:nvPicPr>
          <p:cNvPr id="11268" name="Picture 4">
            <a:extLst>
              <a:ext uri="{FF2B5EF4-FFF2-40B4-BE49-F238E27FC236}">
                <a16:creationId xmlns:a16="http://schemas.microsoft.com/office/drawing/2014/main" xmlns="" id="{50134D2C-4FEB-419F-8694-B19A1D98814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7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6" name="WordArt 8">
            <a:extLst>
              <a:ext uri="{FF2B5EF4-FFF2-40B4-BE49-F238E27FC236}">
                <a16:creationId xmlns:a16="http://schemas.microsoft.com/office/drawing/2014/main" xmlns="" id="{4E1E1B3E-3DB9-4B58-B1B0-1EEF6245A9D3}"/>
              </a:ext>
            </a:extLst>
          </p:cNvPr>
          <p:cNvSpPr>
            <a:spLocks noChangeArrowheads="1" noChangeShapeType="1" noTextEdit="1"/>
          </p:cNvSpPr>
          <p:nvPr/>
        </p:nvSpPr>
        <p:spPr bwMode="auto">
          <a:xfrm>
            <a:off x="971550" y="2205038"/>
            <a:ext cx="6858000" cy="1366837"/>
          </a:xfrm>
          <a:prstGeom prst="rect">
            <a:avLst/>
          </a:prstGeom>
        </p:spPr>
        <p:txBody>
          <a:bodyPr wrap="none" fromWordArt="1">
            <a:prstTxWarp prst="textPlain">
              <a:avLst>
                <a:gd name="adj" fmla="val 50000"/>
              </a:avLst>
            </a:prstTxWarp>
          </a:bodyPr>
          <a:lstStyle/>
          <a:p>
            <a:pPr algn="ctr"/>
            <a:r>
              <a:rPr lang="zh-CN" altLang="en-US" sz="4800" b="1" kern="10" dirty="0">
                <a:ln w="12700">
                  <a:solidFill>
                    <a:srgbClr val="EAEAEA"/>
                  </a:solidFill>
                  <a:round/>
                  <a:headEnd/>
                  <a:tailEnd/>
                </a:ln>
                <a:gradFill rotWithShape="1">
                  <a:gsLst>
                    <a:gs pos="0">
                      <a:srgbClr val="A603AB"/>
                    </a:gs>
                    <a:gs pos="12000">
                      <a:srgbClr val="E81766"/>
                    </a:gs>
                    <a:gs pos="27000">
                      <a:srgbClr val="EE3F17"/>
                    </a:gs>
                    <a:gs pos="48000">
                      <a:srgbClr val="FFFF00"/>
                    </a:gs>
                    <a:gs pos="64999">
                      <a:srgbClr val="1A8D48"/>
                    </a:gs>
                    <a:gs pos="78999">
                      <a:srgbClr val="0819FB"/>
                    </a:gs>
                    <a:gs pos="100000">
                      <a:srgbClr val="A603AB"/>
                    </a:gs>
                  </a:gsLst>
                  <a:lin ang="0" scaled="1"/>
                </a:gradFill>
                <a:effectLst>
                  <a:outerShdw dist="35921" dir="2700000" sy="50000" kx="2115830" algn="bl" rotWithShape="0">
                    <a:srgbClr val="C0C0C0">
                      <a:alpha val="79999"/>
                    </a:srgbClr>
                  </a:outerShdw>
                </a:effectLst>
                <a:latin typeface="宋体" panose="02010600030101010101" pitchFamily="2" charset="-122"/>
              </a:rPr>
              <a:t>第六章 化学热力学基础</a:t>
            </a:r>
          </a:p>
        </p:txBody>
      </p:sp>
      <p:sp>
        <p:nvSpPr>
          <p:cNvPr id="11270" name="灯片编号占位符 5">
            <a:extLst>
              <a:ext uri="{FF2B5EF4-FFF2-40B4-BE49-F238E27FC236}">
                <a16:creationId xmlns:a16="http://schemas.microsoft.com/office/drawing/2014/main" xmlns="" id="{38310387-4AFA-4946-BB78-2C4396C0D410}"/>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ea typeface="宋体" panose="02010600030101010101" pitchFamily="2" charset="-122"/>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ea typeface="宋体" panose="02010600030101010101" pitchFamily="2" charset="-122"/>
              </a:defRPr>
            </a:lvl2pPr>
            <a:lvl3pPr marL="1143000" indent="-228600">
              <a:spcBef>
                <a:spcPct val="20000"/>
              </a:spcBef>
              <a:buClr>
                <a:srgbClr val="E0752F"/>
              </a:buClr>
              <a:buSzPct val="60000"/>
              <a:buFont typeface="Wingdings" panose="05000000000000000000" pitchFamily="2" charset="2"/>
              <a:buChar char=""/>
              <a:defRPr sz="2400">
                <a:solidFill>
                  <a:schemeClr val="tx1"/>
                </a:solidFill>
                <a:latin typeface="Century Schoolbook" panose="02040604050505020304" pitchFamily="18" charset="0"/>
                <a:ea typeface="宋体" panose="02010600030101010101" pitchFamily="2" charset="-122"/>
              </a:defRPr>
            </a:lvl3pPr>
            <a:lvl4pPr marL="1600200" indent="-228600">
              <a:spcBef>
                <a:spcPct val="20000"/>
              </a:spcBef>
              <a:buClr>
                <a:srgbClr val="FEC3AE"/>
              </a:buClr>
              <a:buSzPct val="60000"/>
              <a:buFont typeface="Wingdings" panose="05000000000000000000" pitchFamily="2" charset="2"/>
              <a:buChar char=""/>
              <a:defRPr sz="2000">
                <a:solidFill>
                  <a:schemeClr val="tx1"/>
                </a:solidFill>
                <a:latin typeface="Century Schoolbook" panose="02040604050505020304" pitchFamily="18" charset="0"/>
                <a:ea typeface="宋体" panose="02010600030101010101" pitchFamily="2" charset="-122"/>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9pPr>
          </a:lstStyle>
          <a:p>
            <a:pPr>
              <a:spcBef>
                <a:spcPct val="0"/>
              </a:spcBef>
              <a:buClrTx/>
              <a:buSzTx/>
              <a:buFontTx/>
              <a:buNone/>
            </a:pPr>
            <a:fld id="{9B89B3F1-22ED-4F22-BEC4-F4CE345B3163}" type="slidenum">
              <a:rPr lang="en-US" altLang="zh-CN" sz="1400">
                <a:solidFill>
                  <a:srgbClr val="FFFFFF"/>
                </a:solidFill>
                <a:latin typeface="Times New Roman" panose="02020603050405020304" pitchFamily="18" charset="0"/>
              </a:rPr>
              <a:pPr>
                <a:spcBef>
                  <a:spcPct val="0"/>
                </a:spcBef>
                <a:buClrTx/>
                <a:buSzTx/>
                <a:buFontTx/>
                <a:buNone/>
              </a:pPr>
              <a:t>53</a:t>
            </a:fld>
            <a:endParaRPr lang="en-US" altLang="zh-CN" sz="1400">
              <a:solidFill>
                <a:srgbClr val="FFFFFF"/>
              </a:solidFill>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0" fill="hold" nodeType="clickEffect">
                                  <p:stCondLst>
                                    <p:cond delay="0"/>
                                  </p:stCondLst>
                                  <p:childTnLst>
                                    <p:set>
                                      <p:cBhvr>
                                        <p:cTn id="6" dur="1" fill="hold">
                                          <p:stCondLst>
                                            <p:cond delay="0"/>
                                          </p:stCondLst>
                                        </p:cTn>
                                        <p:tgtEl>
                                          <p:spTgt spid="2056"/>
                                        </p:tgtEl>
                                        <p:attrNameLst>
                                          <p:attrName>style.visibility</p:attrName>
                                        </p:attrNameLst>
                                      </p:cBhvr>
                                      <p:to>
                                        <p:strVal val="visible"/>
                                      </p:to>
                                    </p:set>
                                    <p:anim calcmode="lin" valueType="num">
                                      <p:cBhvr>
                                        <p:cTn id="7" dur="500" fill="hold"/>
                                        <p:tgtEl>
                                          <p:spTgt spid="2056"/>
                                        </p:tgtEl>
                                        <p:attrNameLst>
                                          <p:attrName>ppt_w</p:attrName>
                                        </p:attrNameLst>
                                      </p:cBhvr>
                                      <p:tavLst>
                                        <p:tav tm="0">
                                          <p:val>
                                            <p:fltVal val="0"/>
                                          </p:val>
                                        </p:tav>
                                        <p:tav tm="100000">
                                          <p:val>
                                            <p:strVal val="#ppt_w"/>
                                          </p:val>
                                        </p:tav>
                                      </p:tavLst>
                                    </p:anim>
                                    <p:anim calcmode="lin" valueType="num">
                                      <p:cBhvr>
                                        <p:cTn id="8" dur="500" fill="hold"/>
                                        <p:tgtEl>
                                          <p:spTgt spid="2056"/>
                                        </p:tgtEl>
                                        <p:attrNameLst>
                                          <p:attrName>ppt_h</p:attrName>
                                        </p:attrNameLst>
                                      </p:cBhvr>
                                      <p:tavLst>
                                        <p:tav tm="0">
                                          <p:val>
                                            <p:fltVal val="0"/>
                                          </p:val>
                                        </p:tav>
                                        <p:tav tm="100000">
                                          <p:val>
                                            <p:strVal val="#ppt_h"/>
                                          </p:val>
                                        </p:tav>
                                      </p:tavLst>
                                    </p:anim>
                                    <p:animEffect transition="in" filter="fade">
                                      <p:cBhvr>
                                        <p:cTn id="9" dur="500"/>
                                        <p:tgtEl>
                                          <p:spTgt spid="20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274" name="Rectangle 1026">
            <a:extLst>
              <a:ext uri="{FF2B5EF4-FFF2-40B4-BE49-F238E27FC236}">
                <a16:creationId xmlns:a16="http://schemas.microsoft.com/office/drawing/2014/main" xmlns="" id="{B9B91E30-C162-4F07-9628-2B41FE1393F4}"/>
              </a:ext>
            </a:extLst>
          </p:cNvPr>
          <p:cNvSpPr>
            <a:spLocks noGrp="1" noChangeArrowheads="1"/>
          </p:cNvSpPr>
          <p:nvPr>
            <p:ph type="title" idx="4294967295"/>
          </p:nvPr>
        </p:nvSpPr>
        <p:spPr bwMode="auto">
          <a:xfrm>
            <a:off x="609600" y="0"/>
            <a:ext cx="7772400" cy="990600"/>
          </a:xfrm>
          <a:solidFill>
            <a:srgbClr val="FFFFFF"/>
          </a:solidFill>
          <a:ln>
            <a:miter lim="800000"/>
            <a:headEnd/>
            <a:tailEnd/>
          </a:ln>
        </p:spPr>
        <p:txBody>
          <a:bodyPr>
            <a:noAutofit/>
          </a:bodyPr>
          <a:lstStyle/>
          <a:p>
            <a:pPr eaLnBrk="1" hangingPunct="1">
              <a:defRPr/>
            </a:pPr>
            <a:r>
              <a:rPr lang="zh-CN" altLang="en-US" sz="4000" b="1" dirty="0">
                <a:solidFill>
                  <a:srgbClr val="000066"/>
                </a:solidFill>
              </a:rPr>
              <a:t>（一）、状态函数的特征</a:t>
            </a:r>
            <a:endParaRPr lang="zh-CN" altLang="en-US" sz="4000" dirty="0">
              <a:solidFill>
                <a:srgbClr val="000066"/>
              </a:solidFill>
            </a:endParaRPr>
          </a:p>
        </p:txBody>
      </p:sp>
      <p:sp>
        <p:nvSpPr>
          <p:cNvPr id="27651" name="Rectangle 1027">
            <a:extLst>
              <a:ext uri="{FF2B5EF4-FFF2-40B4-BE49-F238E27FC236}">
                <a16:creationId xmlns:a16="http://schemas.microsoft.com/office/drawing/2014/main" xmlns="" id="{65A4657B-1D41-46BB-B4FF-92AA5DEBAD37}"/>
              </a:ext>
            </a:extLst>
          </p:cNvPr>
          <p:cNvSpPr>
            <a:spLocks noChangeArrowheads="1"/>
          </p:cNvSpPr>
          <p:nvPr/>
        </p:nvSpPr>
        <p:spPr bwMode="auto">
          <a:xfrm>
            <a:off x="381000" y="1462088"/>
            <a:ext cx="80772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ea typeface="宋体" panose="02010600030101010101" pitchFamily="2" charset="-122"/>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ea typeface="宋体" panose="02010600030101010101" pitchFamily="2" charset="-122"/>
              </a:defRPr>
            </a:lvl2pPr>
            <a:lvl3pPr marL="1143000" indent="-228600">
              <a:spcBef>
                <a:spcPct val="20000"/>
              </a:spcBef>
              <a:buClr>
                <a:srgbClr val="E0752F"/>
              </a:buClr>
              <a:buSzPct val="60000"/>
              <a:buFont typeface="Wingdings" panose="05000000000000000000" pitchFamily="2" charset="2"/>
              <a:buChar char=""/>
              <a:defRPr sz="2400">
                <a:solidFill>
                  <a:schemeClr val="tx1"/>
                </a:solidFill>
                <a:latin typeface="Century Schoolbook" panose="02040604050505020304" pitchFamily="18" charset="0"/>
                <a:ea typeface="宋体" panose="02010600030101010101" pitchFamily="2" charset="-122"/>
              </a:defRPr>
            </a:lvl3pPr>
            <a:lvl4pPr marL="1600200" indent="-228600">
              <a:spcBef>
                <a:spcPct val="20000"/>
              </a:spcBef>
              <a:buClr>
                <a:srgbClr val="FEC3AE"/>
              </a:buClr>
              <a:buSzPct val="60000"/>
              <a:buFont typeface="Wingdings" panose="05000000000000000000" pitchFamily="2" charset="2"/>
              <a:buChar char=""/>
              <a:defRPr sz="2000">
                <a:solidFill>
                  <a:schemeClr val="tx1"/>
                </a:solidFill>
                <a:latin typeface="Century Schoolbook" panose="02040604050505020304" pitchFamily="18" charset="0"/>
                <a:ea typeface="宋体" panose="02010600030101010101" pitchFamily="2" charset="-122"/>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9pPr>
          </a:lstStyle>
          <a:p>
            <a:pPr eaLnBrk="1" hangingPunct="1">
              <a:spcBef>
                <a:spcPct val="20000"/>
              </a:spcBef>
              <a:buClrTx/>
              <a:buSzTx/>
              <a:buFontTx/>
              <a:buNone/>
            </a:pPr>
            <a:r>
              <a:rPr lang="zh-CN" altLang="en-US" sz="3200" b="1" i="0">
                <a:latin typeface="Times New Roman" panose="02020603050405020304" pitchFamily="18" charset="0"/>
                <a:sym typeface="Wingdings" panose="05000000000000000000" pitchFamily="2" charset="2"/>
              </a:rPr>
              <a:t>（1）</a:t>
            </a:r>
            <a:r>
              <a:rPr lang="zh-CN" altLang="en-US" sz="3200" b="1" i="0">
                <a:latin typeface="Times New Roman" panose="02020603050405020304" pitchFamily="18" charset="0"/>
              </a:rPr>
              <a:t>状态函数与体系状态</a:t>
            </a:r>
            <a:r>
              <a:rPr lang="zh-CN" altLang="en-US" sz="3200" b="1" i="0">
                <a:solidFill>
                  <a:srgbClr val="990033"/>
                </a:solidFill>
                <a:latin typeface="Times New Roman" panose="02020603050405020304" pitchFamily="18" charset="0"/>
              </a:rPr>
              <a:t>一一对应</a:t>
            </a:r>
            <a:r>
              <a:rPr lang="zh-CN" altLang="en-US" sz="3200" b="1" i="0">
                <a:latin typeface="Times New Roman" panose="02020603050405020304" pitchFamily="18" charset="0"/>
              </a:rPr>
              <a:t>；</a:t>
            </a:r>
          </a:p>
        </p:txBody>
      </p:sp>
      <p:sp>
        <p:nvSpPr>
          <p:cNvPr id="310304" name="Rectangle 1056">
            <a:extLst>
              <a:ext uri="{FF2B5EF4-FFF2-40B4-BE49-F238E27FC236}">
                <a16:creationId xmlns:a16="http://schemas.microsoft.com/office/drawing/2014/main" xmlns="" id="{D675A428-5584-498B-AD98-D1751E588614}"/>
              </a:ext>
            </a:extLst>
          </p:cNvPr>
          <p:cNvSpPr>
            <a:spLocks noChangeArrowheads="1"/>
          </p:cNvSpPr>
          <p:nvPr/>
        </p:nvSpPr>
        <p:spPr bwMode="auto">
          <a:xfrm>
            <a:off x="381000" y="3581400"/>
            <a:ext cx="8358188"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ea typeface="宋体" panose="02010600030101010101" pitchFamily="2" charset="-122"/>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ea typeface="宋体" panose="02010600030101010101" pitchFamily="2" charset="-122"/>
              </a:defRPr>
            </a:lvl2pPr>
            <a:lvl3pPr marL="1143000" indent="-228600">
              <a:spcBef>
                <a:spcPct val="20000"/>
              </a:spcBef>
              <a:buClr>
                <a:srgbClr val="E0752F"/>
              </a:buClr>
              <a:buSzPct val="60000"/>
              <a:buFont typeface="Wingdings" panose="05000000000000000000" pitchFamily="2" charset="2"/>
              <a:buChar char=""/>
              <a:defRPr sz="2400">
                <a:solidFill>
                  <a:schemeClr val="tx1"/>
                </a:solidFill>
                <a:latin typeface="Century Schoolbook" panose="02040604050505020304" pitchFamily="18" charset="0"/>
                <a:ea typeface="宋体" panose="02010600030101010101" pitchFamily="2" charset="-122"/>
              </a:defRPr>
            </a:lvl3pPr>
            <a:lvl4pPr marL="1600200" indent="-228600">
              <a:spcBef>
                <a:spcPct val="20000"/>
              </a:spcBef>
              <a:buClr>
                <a:srgbClr val="FEC3AE"/>
              </a:buClr>
              <a:buSzPct val="60000"/>
              <a:buFont typeface="Wingdings" panose="05000000000000000000" pitchFamily="2" charset="2"/>
              <a:buChar char=""/>
              <a:defRPr sz="2000">
                <a:solidFill>
                  <a:schemeClr val="tx1"/>
                </a:solidFill>
                <a:latin typeface="Century Schoolbook" panose="02040604050505020304" pitchFamily="18" charset="0"/>
                <a:ea typeface="宋体" panose="02010600030101010101" pitchFamily="2" charset="-122"/>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9pPr>
          </a:lstStyle>
          <a:p>
            <a:pPr eaLnBrk="1" hangingPunct="1">
              <a:spcBef>
                <a:spcPct val="0"/>
              </a:spcBef>
              <a:buClrTx/>
              <a:buSzTx/>
              <a:buFontTx/>
              <a:buNone/>
            </a:pPr>
            <a:r>
              <a:rPr lang="zh-CN" altLang="en-US" sz="3200" b="1" i="0">
                <a:latin typeface="Times New Roman" panose="02020603050405020304" pitchFamily="18" charset="0"/>
              </a:rPr>
              <a:t>（2）状态改变时，状态函数的</a:t>
            </a:r>
            <a:r>
              <a:rPr lang="zh-CN" altLang="en-US" sz="3200" b="1" i="0">
                <a:solidFill>
                  <a:srgbClr val="990033"/>
                </a:solidFill>
                <a:latin typeface="Times New Roman" panose="02020603050405020304" pitchFamily="18" charset="0"/>
              </a:rPr>
              <a:t>改变量</a:t>
            </a:r>
            <a:r>
              <a:rPr lang="zh-CN" altLang="en-US" sz="3200" b="1" i="0">
                <a:latin typeface="Times New Roman" panose="02020603050405020304" pitchFamily="18" charset="0"/>
              </a:rPr>
              <a:t>只与体系的始终态有关，而</a:t>
            </a:r>
            <a:r>
              <a:rPr lang="zh-CN" altLang="en-US" sz="3200" b="1" i="0">
                <a:solidFill>
                  <a:srgbClr val="990033"/>
                </a:solidFill>
                <a:latin typeface="Times New Roman" panose="02020603050405020304" pitchFamily="18" charset="0"/>
              </a:rPr>
              <a:t>与变化的途径无关</a:t>
            </a:r>
            <a:r>
              <a:rPr lang="zh-CN" altLang="en-US" sz="3200" b="1" i="0">
                <a:latin typeface="Times New Roman" panose="02020603050405020304" pitchFamily="18" charset="0"/>
              </a:rPr>
              <a:t>；</a:t>
            </a:r>
          </a:p>
        </p:txBody>
      </p:sp>
      <p:sp>
        <p:nvSpPr>
          <p:cNvPr id="310305" name="Rectangle 1057">
            <a:extLst>
              <a:ext uri="{FF2B5EF4-FFF2-40B4-BE49-F238E27FC236}">
                <a16:creationId xmlns:a16="http://schemas.microsoft.com/office/drawing/2014/main" xmlns="" id="{0327D34D-75AB-4FA4-BB27-7A1372A08483}"/>
              </a:ext>
            </a:extLst>
          </p:cNvPr>
          <p:cNvSpPr>
            <a:spLocks noChangeArrowheads="1"/>
          </p:cNvSpPr>
          <p:nvPr/>
        </p:nvSpPr>
        <p:spPr bwMode="auto">
          <a:xfrm>
            <a:off x="361950" y="5135563"/>
            <a:ext cx="7731125"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ea typeface="宋体" panose="02010600030101010101" pitchFamily="2" charset="-122"/>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ea typeface="宋体" panose="02010600030101010101" pitchFamily="2" charset="-122"/>
              </a:defRPr>
            </a:lvl2pPr>
            <a:lvl3pPr marL="1143000" indent="-228600">
              <a:spcBef>
                <a:spcPct val="20000"/>
              </a:spcBef>
              <a:buClr>
                <a:srgbClr val="E0752F"/>
              </a:buClr>
              <a:buSzPct val="60000"/>
              <a:buFont typeface="Wingdings" panose="05000000000000000000" pitchFamily="2" charset="2"/>
              <a:buChar char=""/>
              <a:defRPr sz="2400">
                <a:solidFill>
                  <a:schemeClr val="tx1"/>
                </a:solidFill>
                <a:latin typeface="Century Schoolbook" panose="02040604050505020304" pitchFamily="18" charset="0"/>
                <a:ea typeface="宋体" panose="02010600030101010101" pitchFamily="2" charset="-122"/>
              </a:defRPr>
            </a:lvl3pPr>
            <a:lvl4pPr marL="1600200" indent="-228600">
              <a:spcBef>
                <a:spcPct val="20000"/>
              </a:spcBef>
              <a:buClr>
                <a:srgbClr val="FEC3AE"/>
              </a:buClr>
              <a:buSzPct val="60000"/>
              <a:buFont typeface="Wingdings" panose="05000000000000000000" pitchFamily="2" charset="2"/>
              <a:buChar char=""/>
              <a:defRPr sz="2000">
                <a:solidFill>
                  <a:schemeClr val="tx1"/>
                </a:solidFill>
                <a:latin typeface="Century Schoolbook" panose="02040604050505020304" pitchFamily="18" charset="0"/>
                <a:ea typeface="宋体" panose="02010600030101010101" pitchFamily="2" charset="-122"/>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9pPr>
          </a:lstStyle>
          <a:p>
            <a:pPr eaLnBrk="1" hangingPunct="1">
              <a:spcBef>
                <a:spcPct val="20000"/>
              </a:spcBef>
              <a:buClrTx/>
              <a:buSzTx/>
              <a:buFontTx/>
              <a:buNone/>
            </a:pPr>
            <a:r>
              <a:rPr lang="zh-CN" altLang="en-US" sz="3200" b="1" i="0">
                <a:latin typeface="Times New Roman" panose="02020603050405020304" pitchFamily="18" charset="0"/>
              </a:rPr>
              <a:t>（3）体系复原状态，状态函数恢复原值。</a:t>
            </a:r>
          </a:p>
        </p:txBody>
      </p:sp>
      <p:sp>
        <p:nvSpPr>
          <p:cNvPr id="27654" name="Text Box 1058">
            <a:extLst>
              <a:ext uri="{FF2B5EF4-FFF2-40B4-BE49-F238E27FC236}">
                <a16:creationId xmlns:a16="http://schemas.microsoft.com/office/drawing/2014/main" xmlns="" id="{8F935882-C0FF-4425-8DD6-FAB9E7700AFC}"/>
              </a:ext>
            </a:extLst>
          </p:cNvPr>
          <p:cNvSpPr txBox="1">
            <a:spLocks noChangeArrowheads="1"/>
          </p:cNvSpPr>
          <p:nvPr/>
        </p:nvSpPr>
        <p:spPr bwMode="auto">
          <a:xfrm>
            <a:off x="1866900" y="2087563"/>
            <a:ext cx="4360863"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ea typeface="宋体" panose="02010600030101010101" pitchFamily="2" charset="-122"/>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ea typeface="宋体" panose="02010600030101010101" pitchFamily="2" charset="-122"/>
              </a:defRPr>
            </a:lvl2pPr>
            <a:lvl3pPr marL="1143000" indent="-228600">
              <a:spcBef>
                <a:spcPct val="20000"/>
              </a:spcBef>
              <a:buClr>
                <a:srgbClr val="E0752F"/>
              </a:buClr>
              <a:buSzPct val="60000"/>
              <a:buFont typeface="Wingdings" panose="05000000000000000000" pitchFamily="2" charset="2"/>
              <a:buChar char=""/>
              <a:defRPr sz="2400">
                <a:solidFill>
                  <a:schemeClr val="tx1"/>
                </a:solidFill>
                <a:latin typeface="Century Schoolbook" panose="02040604050505020304" pitchFamily="18" charset="0"/>
                <a:ea typeface="宋体" panose="02010600030101010101" pitchFamily="2" charset="-122"/>
              </a:defRPr>
            </a:lvl3pPr>
            <a:lvl4pPr marL="1600200" indent="-228600">
              <a:spcBef>
                <a:spcPct val="20000"/>
              </a:spcBef>
              <a:buClr>
                <a:srgbClr val="FEC3AE"/>
              </a:buClr>
              <a:buSzPct val="60000"/>
              <a:buFont typeface="Wingdings" panose="05000000000000000000" pitchFamily="2" charset="2"/>
              <a:buChar char=""/>
              <a:defRPr sz="2000">
                <a:solidFill>
                  <a:schemeClr val="tx1"/>
                </a:solidFill>
                <a:latin typeface="Century Schoolbook" panose="02040604050505020304" pitchFamily="18" charset="0"/>
                <a:ea typeface="宋体" panose="02010600030101010101" pitchFamily="2" charset="-122"/>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9pPr>
          </a:lstStyle>
          <a:p>
            <a:pPr eaLnBrk="1" hangingPunct="1">
              <a:spcBef>
                <a:spcPct val="0"/>
              </a:spcBef>
              <a:buClrTx/>
              <a:buSzTx/>
              <a:buFontTx/>
              <a:buNone/>
            </a:pPr>
            <a:r>
              <a:rPr lang="zh-CN" altLang="en-US" sz="3200" b="1" i="0">
                <a:latin typeface="Times New Roman" panose="02020603050405020304" pitchFamily="18" charset="0"/>
              </a:rPr>
              <a:t>状态函数变→状态变</a:t>
            </a:r>
          </a:p>
        </p:txBody>
      </p:sp>
      <p:sp>
        <p:nvSpPr>
          <p:cNvPr id="27655" name="Text Box 1059">
            <a:extLst>
              <a:ext uri="{FF2B5EF4-FFF2-40B4-BE49-F238E27FC236}">
                <a16:creationId xmlns:a16="http://schemas.microsoft.com/office/drawing/2014/main" xmlns="" id="{34131BA1-FC85-43B9-B160-206542E903EF}"/>
              </a:ext>
            </a:extLst>
          </p:cNvPr>
          <p:cNvSpPr txBox="1">
            <a:spLocks noChangeArrowheads="1"/>
          </p:cNvSpPr>
          <p:nvPr/>
        </p:nvSpPr>
        <p:spPr bwMode="auto">
          <a:xfrm>
            <a:off x="1828800" y="2743200"/>
            <a:ext cx="4830763"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ea typeface="宋体" panose="02010600030101010101" pitchFamily="2" charset="-122"/>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ea typeface="宋体" panose="02010600030101010101" pitchFamily="2" charset="-122"/>
              </a:defRPr>
            </a:lvl2pPr>
            <a:lvl3pPr marL="1143000" indent="-228600">
              <a:spcBef>
                <a:spcPct val="20000"/>
              </a:spcBef>
              <a:buClr>
                <a:srgbClr val="E0752F"/>
              </a:buClr>
              <a:buSzPct val="60000"/>
              <a:buFont typeface="Wingdings" panose="05000000000000000000" pitchFamily="2" charset="2"/>
              <a:buChar char=""/>
              <a:defRPr sz="2400">
                <a:solidFill>
                  <a:schemeClr val="tx1"/>
                </a:solidFill>
                <a:latin typeface="Century Schoolbook" panose="02040604050505020304" pitchFamily="18" charset="0"/>
                <a:ea typeface="宋体" panose="02010600030101010101" pitchFamily="2" charset="-122"/>
              </a:defRPr>
            </a:lvl3pPr>
            <a:lvl4pPr marL="1600200" indent="-228600">
              <a:spcBef>
                <a:spcPct val="20000"/>
              </a:spcBef>
              <a:buClr>
                <a:srgbClr val="FEC3AE"/>
              </a:buClr>
              <a:buSzPct val="60000"/>
              <a:buFont typeface="Wingdings" panose="05000000000000000000" pitchFamily="2" charset="2"/>
              <a:buChar char=""/>
              <a:defRPr sz="2000">
                <a:solidFill>
                  <a:schemeClr val="tx1"/>
                </a:solidFill>
                <a:latin typeface="Century Schoolbook" panose="02040604050505020304" pitchFamily="18" charset="0"/>
                <a:ea typeface="宋体" panose="02010600030101010101" pitchFamily="2" charset="-122"/>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9pPr>
          </a:lstStyle>
          <a:p>
            <a:pPr eaLnBrk="1" hangingPunct="1">
              <a:spcBef>
                <a:spcPct val="0"/>
              </a:spcBef>
              <a:buClrTx/>
              <a:buSzTx/>
              <a:buFontTx/>
              <a:buNone/>
            </a:pPr>
            <a:r>
              <a:rPr lang="zh-CN" altLang="en-US" sz="3200" b="1" i="0">
                <a:solidFill>
                  <a:srgbClr val="C00000"/>
                </a:solidFill>
                <a:latin typeface="Times New Roman" panose="02020603050405020304" pitchFamily="18" charset="0"/>
              </a:rPr>
              <a:t>状态变→状态函数变？</a:t>
            </a:r>
          </a:p>
        </p:txBody>
      </p:sp>
      <p:sp>
        <p:nvSpPr>
          <p:cNvPr id="27656" name="灯片编号占位符 7">
            <a:extLst>
              <a:ext uri="{FF2B5EF4-FFF2-40B4-BE49-F238E27FC236}">
                <a16:creationId xmlns:a16="http://schemas.microsoft.com/office/drawing/2014/main" xmlns="" id="{EA3B191A-E575-421B-9B19-51E902384DFA}"/>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ea typeface="宋体" panose="02010600030101010101" pitchFamily="2" charset="-122"/>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ea typeface="宋体" panose="02010600030101010101" pitchFamily="2" charset="-122"/>
              </a:defRPr>
            </a:lvl2pPr>
            <a:lvl3pPr marL="1143000" indent="-228600">
              <a:spcBef>
                <a:spcPct val="20000"/>
              </a:spcBef>
              <a:buClr>
                <a:srgbClr val="E0752F"/>
              </a:buClr>
              <a:buSzPct val="60000"/>
              <a:buFont typeface="Wingdings" panose="05000000000000000000" pitchFamily="2" charset="2"/>
              <a:buChar char=""/>
              <a:defRPr sz="2400">
                <a:solidFill>
                  <a:schemeClr val="tx1"/>
                </a:solidFill>
                <a:latin typeface="Century Schoolbook" panose="02040604050505020304" pitchFamily="18" charset="0"/>
                <a:ea typeface="宋体" panose="02010600030101010101" pitchFamily="2" charset="-122"/>
              </a:defRPr>
            </a:lvl3pPr>
            <a:lvl4pPr marL="1600200" indent="-228600">
              <a:spcBef>
                <a:spcPct val="20000"/>
              </a:spcBef>
              <a:buClr>
                <a:srgbClr val="FEC3AE"/>
              </a:buClr>
              <a:buSzPct val="60000"/>
              <a:buFont typeface="Wingdings" panose="05000000000000000000" pitchFamily="2" charset="2"/>
              <a:buChar char=""/>
              <a:defRPr sz="2000">
                <a:solidFill>
                  <a:schemeClr val="tx1"/>
                </a:solidFill>
                <a:latin typeface="Century Schoolbook" panose="02040604050505020304" pitchFamily="18" charset="0"/>
                <a:ea typeface="宋体" panose="02010600030101010101" pitchFamily="2" charset="-122"/>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9pPr>
          </a:lstStyle>
          <a:p>
            <a:pPr>
              <a:spcBef>
                <a:spcPct val="0"/>
              </a:spcBef>
              <a:buClrTx/>
              <a:buSzTx/>
              <a:buFontTx/>
              <a:buNone/>
            </a:pPr>
            <a:fld id="{3CF9DDD1-297A-403F-A48C-D569F53CC599}" type="slidenum">
              <a:rPr lang="en-US" altLang="zh-CN" sz="1400">
                <a:solidFill>
                  <a:srgbClr val="FFFFFF"/>
                </a:solidFill>
                <a:latin typeface="Times New Roman" panose="02020603050405020304" pitchFamily="18" charset="0"/>
              </a:rPr>
              <a:pPr>
                <a:spcBef>
                  <a:spcPct val="0"/>
                </a:spcBef>
                <a:buClrTx/>
                <a:buSzTx/>
                <a:buFontTx/>
                <a:buNone/>
              </a:pPr>
              <a:t>54</a:t>
            </a:fld>
            <a:endParaRPr lang="en-US" altLang="zh-CN" sz="1400">
              <a:solidFill>
                <a:srgbClr val="FFFFFF"/>
              </a:solidFill>
              <a:latin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1030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1030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0304" grpId="0" autoUpdateAnimBg="0"/>
      <p:bldP spid="310305" grpId="0" autoUpdateAnimBg="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6880" name="Object 16">
            <a:extLst>
              <a:ext uri="{FF2B5EF4-FFF2-40B4-BE49-F238E27FC236}">
                <a16:creationId xmlns:a16="http://schemas.microsoft.com/office/drawing/2014/main" xmlns="" id="{7E29AFE1-BA60-424F-9ECA-8073A08DC634}"/>
              </a:ext>
            </a:extLst>
          </p:cNvPr>
          <p:cNvGraphicFramePr>
            <a:graphicFrameLocks noChangeAspect="1"/>
          </p:cNvGraphicFramePr>
          <p:nvPr/>
        </p:nvGraphicFramePr>
        <p:xfrm>
          <a:off x="252413" y="1268413"/>
          <a:ext cx="3741737" cy="1233487"/>
        </p:xfrm>
        <a:graphic>
          <a:graphicData uri="http://schemas.openxmlformats.org/presentationml/2006/ole">
            <mc:AlternateContent xmlns:mc="http://schemas.openxmlformats.org/markup-compatibility/2006">
              <mc:Choice xmlns:v="urn:schemas-microsoft-com:vml" Requires="v">
                <p:oleObj spid="_x0000_s51282" name="公式" r:id="rId3" imgW="961943" imgH="295380" progId="Equation.3">
                  <p:embed/>
                </p:oleObj>
              </mc:Choice>
              <mc:Fallback>
                <p:oleObj name="公式" r:id="rId3" imgW="961943" imgH="295380" progId="Equation.3">
                  <p:embed/>
                  <p:pic>
                    <p:nvPicPr>
                      <p:cNvPr id="36880" name="Object 16">
                        <a:extLst>
                          <a:ext uri="{FF2B5EF4-FFF2-40B4-BE49-F238E27FC236}">
                            <a16:creationId xmlns:a16="http://schemas.microsoft.com/office/drawing/2014/main" xmlns="" id="{7E29AFE1-BA60-424F-9ECA-8073A08DC63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2413" y="1268413"/>
                        <a:ext cx="3741737" cy="1233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6882" name="Object 18">
            <a:extLst>
              <a:ext uri="{FF2B5EF4-FFF2-40B4-BE49-F238E27FC236}">
                <a16:creationId xmlns:a16="http://schemas.microsoft.com/office/drawing/2014/main" xmlns="" id="{3E10FD3A-37BA-43FA-8C55-DC3D732CED7A}"/>
              </a:ext>
            </a:extLst>
          </p:cNvPr>
          <p:cNvGraphicFramePr>
            <a:graphicFrameLocks noChangeAspect="1"/>
          </p:cNvGraphicFramePr>
          <p:nvPr/>
        </p:nvGraphicFramePr>
        <p:xfrm>
          <a:off x="217488" y="3789363"/>
          <a:ext cx="3957637" cy="1531937"/>
        </p:xfrm>
        <a:graphic>
          <a:graphicData uri="http://schemas.openxmlformats.org/presentationml/2006/ole">
            <mc:AlternateContent xmlns:mc="http://schemas.openxmlformats.org/markup-compatibility/2006">
              <mc:Choice xmlns:v="urn:schemas-microsoft-com:vml" Requires="v">
                <p:oleObj spid="_x0000_s51283" name="公式" r:id="rId5" imgW="1142932" imgH="419040" progId="Equation.3">
                  <p:embed/>
                </p:oleObj>
              </mc:Choice>
              <mc:Fallback>
                <p:oleObj name="公式" r:id="rId5" imgW="1142932" imgH="419040" progId="Equation.3">
                  <p:embed/>
                  <p:pic>
                    <p:nvPicPr>
                      <p:cNvPr id="36882" name="Object 18">
                        <a:extLst>
                          <a:ext uri="{FF2B5EF4-FFF2-40B4-BE49-F238E27FC236}">
                            <a16:creationId xmlns:a16="http://schemas.microsoft.com/office/drawing/2014/main" xmlns="" id="{3E10FD3A-37BA-43FA-8C55-DC3D732CED7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7488" y="3789363"/>
                        <a:ext cx="3957637" cy="1531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6883" name="Object 19">
            <a:extLst>
              <a:ext uri="{FF2B5EF4-FFF2-40B4-BE49-F238E27FC236}">
                <a16:creationId xmlns:a16="http://schemas.microsoft.com/office/drawing/2014/main" xmlns="" id="{66AF4B9B-C8ED-4961-A779-C223761D1C0A}"/>
              </a:ext>
            </a:extLst>
          </p:cNvPr>
          <p:cNvGraphicFramePr>
            <a:graphicFrameLocks noChangeAspect="1"/>
          </p:cNvGraphicFramePr>
          <p:nvPr/>
        </p:nvGraphicFramePr>
        <p:xfrm>
          <a:off x="4005263" y="2565400"/>
          <a:ext cx="2862262" cy="1497013"/>
        </p:xfrm>
        <a:graphic>
          <a:graphicData uri="http://schemas.openxmlformats.org/presentationml/2006/ole">
            <mc:AlternateContent xmlns:mc="http://schemas.openxmlformats.org/markup-compatibility/2006">
              <mc:Choice xmlns:v="urn:schemas-microsoft-com:vml" Requires="v">
                <p:oleObj spid="_x0000_s51284" name="公式" r:id="rId7" imgW="838223" imgH="419040" progId="Equation.3">
                  <p:embed/>
                </p:oleObj>
              </mc:Choice>
              <mc:Fallback>
                <p:oleObj name="公式" r:id="rId7" imgW="838223" imgH="419040" progId="Equation.3">
                  <p:embed/>
                  <p:pic>
                    <p:nvPicPr>
                      <p:cNvPr id="36883" name="Object 19">
                        <a:extLst>
                          <a:ext uri="{FF2B5EF4-FFF2-40B4-BE49-F238E27FC236}">
                            <a16:creationId xmlns:a16="http://schemas.microsoft.com/office/drawing/2014/main" xmlns="" id="{66AF4B9B-C8ED-4961-A779-C223761D1C0A}"/>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005263" y="2565400"/>
                        <a:ext cx="2862262" cy="1497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6884" name="Object 20">
            <a:extLst>
              <a:ext uri="{FF2B5EF4-FFF2-40B4-BE49-F238E27FC236}">
                <a16:creationId xmlns:a16="http://schemas.microsoft.com/office/drawing/2014/main" xmlns="" id="{8FA98350-6B27-46C7-ADC8-58459079D842}"/>
              </a:ext>
            </a:extLst>
          </p:cNvPr>
          <p:cNvGraphicFramePr>
            <a:graphicFrameLocks noChangeAspect="1"/>
          </p:cNvGraphicFramePr>
          <p:nvPr/>
        </p:nvGraphicFramePr>
        <p:xfrm>
          <a:off x="957263" y="2587625"/>
          <a:ext cx="3125787" cy="1343025"/>
        </p:xfrm>
        <a:graphic>
          <a:graphicData uri="http://schemas.openxmlformats.org/presentationml/2006/ole">
            <mc:AlternateContent xmlns:mc="http://schemas.openxmlformats.org/markup-compatibility/2006">
              <mc:Choice xmlns:v="urn:schemas-microsoft-com:vml" Requires="v">
                <p:oleObj spid="_x0000_s51285" name="公式" r:id="rId9" imgW="876311" imgH="352350" progId="Equation.3">
                  <p:embed/>
                </p:oleObj>
              </mc:Choice>
              <mc:Fallback>
                <p:oleObj name="公式" r:id="rId9" imgW="876311" imgH="352350" progId="Equation.3">
                  <p:embed/>
                  <p:pic>
                    <p:nvPicPr>
                      <p:cNvPr id="36884" name="Object 20">
                        <a:extLst>
                          <a:ext uri="{FF2B5EF4-FFF2-40B4-BE49-F238E27FC236}">
                            <a16:creationId xmlns:a16="http://schemas.microsoft.com/office/drawing/2014/main" xmlns="" id="{8FA98350-6B27-46C7-ADC8-58459079D842}"/>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57263" y="2587625"/>
                        <a:ext cx="3125787" cy="1343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6885" name="Object 21">
            <a:extLst>
              <a:ext uri="{FF2B5EF4-FFF2-40B4-BE49-F238E27FC236}">
                <a16:creationId xmlns:a16="http://schemas.microsoft.com/office/drawing/2014/main" xmlns="" id="{E6B4299F-FFA7-4E47-AB95-1E3460591D2F}"/>
              </a:ext>
            </a:extLst>
          </p:cNvPr>
          <p:cNvGraphicFramePr>
            <a:graphicFrameLocks noChangeAspect="1"/>
          </p:cNvGraphicFramePr>
          <p:nvPr/>
        </p:nvGraphicFramePr>
        <p:xfrm>
          <a:off x="3659188" y="1268413"/>
          <a:ext cx="3194050" cy="1262062"/>
        </p:xfrm>
        <a:graphic>
          <a:graphicData uri="http://schemas.openxmlformats.org/presentationml/2006/ole">
            <mc:AlternateContent xmlns:mc="http://schemas.openxmlformats.org/markup-compatibility/2006">
              <mc:Choice xmlns:v="urn:schemas-microsoft-com:vml" Requires="v">
                <p:oleObj spid="_x0000_s51286" name="公式" r:id="rId11" imgW="800134" imgH="295380" progId="Equation.3">
                  <p:embed/>
                </p:oleObj>
              </mc:Choice>
              <mc:Fallback>
                <p:oleObj name="公式" r:id="rId11" imgW="800134" imgH="295380" progId="Equation.3">
                  <p:embed/>
                  <p:pic>
                    <p:nvPicPr>
                      <p:cNvPr id="36885" name="Object 21">
                        <a:extLst>
                          <a:ext uri="{FF2B5EF4-FFF2-40B4-BE49-F238E27FC236}">
                            <a16:creationId xmlns:a16="http://schemas.microsoft.com/office/drawing/2014/main" xmlns="" id="{E6B4299F-FFA7-4E47-AB95-1E3460591D2F}"/>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659188" y="1268413"/>
                        <a:ext cx="3194050" cy="1262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8136" name="灯片编号占位符 7">
            <a:extLst>
              <a:ext uri="{FF2B5EF4-FFF2-40B4-BE49-F238E27FC236}">
                <a16:creationId xmlns:a16="http://schemas.microsoft.com/office/drawing/2014/main" xmlns="" id="{234CE9B6-A961-4972-A23E-AA3EB3EBD060}"/>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ea typeface="宋体" panose="02010600030101010101" pitchFamily="2" charset="-122"/>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ea typeface="宋体" panose="02010600030101010101" pitchFamily="2" charset="-122"/>
              </a:defRPr>
            </a:lvl2pPr>
            <a:lvl3pPr marL="1143000" indent="-228600">
              <a:spcBef>
                <a:spcPct val="20000"/>
              </a:spcBef>
              <a:buClr>
                <a:srgbClr val="E0752F"/>
              </a:buClr>
              <a:buSzPct val="60000"/>
              <a:buFont typeface="Wingdings" panose="05000000000000000000" pitchFamily="2" charset="2"/>
              <a:buChar char=""/>
              <a:defRPr sz="2400">
                <a:solidFill>
                  <a:schemeClr val="tx1"/>
                </a:solidFill>
                <a:latin typeface="Century Schoolbook" panose="02040604050505020304" pitchFamily="18" charset="0"/>
                <a:ea typeface="宋体" panose="02010600030101010101" pitchFamily="2" charset="-122"/>
              </a:defRPr>
            </a:lvl3pPr>
            <a:lvl4pPr marL="1600200" indent="-228600">
              <a:spcBef>
                <a:spcPct val="20000"/>
              </a:spcBef>
              <a:buClr>
                <a:srgbClr val="FEC3AE"/>
              </a:buClr>
              <a:buSzPct val="60000"/>
              <a:buFont typeface="Wingdings" panose="05000000000000000000" pitchFamily="2" charset="2"/>
              <a:buChar char=""/>
              <a:defRPr sz="2000">
                <a:solidFill>
                  <a:schemeClr val="tx1"/>
                </a:solidFill>
                <a:latin typeface="Century Schoolbook" panose="02040604050505020304" pitchFamily="18" charset="0"/>
                <a:ea typeface="宋体" panose="02010600030101010101" pitchFamily="2" charset="-122"/>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9pPr>
          </a:lstStyle>
          <a:p>
            <a:pPr>
              <a:spcBef>
                <a:spcPct val="0"/>
              </a:spcBef>
              <a:buClrTx/>
              <a:buSzTx/>
              <a:buFontTx/>
              <a:buNone/>
            </a:pPr>
            <a:fld id="{04BB4CE8-4E59-4842-AE79-16CAA86F3BC4}" type="slidenum">
              <a:rPr lang="en-US" altLang="zh-CN" sz="1400">
                <a:solidFill>
                  <a:srgbClr val="FFFFFF"/>
                </a:solidFill>
                <a:latin typeface="Times New Roman" panose="02020603050405020304" pitchFamily="18" charset="0"/>
              </a:rPr>
              <a:pPr>
                <a:spcBef>
                  <a:spcPct val="0"/>
                </a:spcBef>
                <a:buClrTx/>
                <a:buSzTx/>
                <a:buFontTx/>
                <a:buNone/>
              </a:pPr>
              <a:t>55</a:t>
            </a:fld>
            <a:endParaRPr lang="en-US" altLang="zh-CN" sz="1400">
              <a:solidFill>
                <a:srgbClr val="FFFFFF"/>
              </a:solidFill>
              <a:latin typeface="Times New Roman" panose="02020603050405020304" pitchFamily="18" charset="0"/>
            </a:endParaRPr>
          </a:p>
        </p:txBody>
      </p:sp>
      <p:sp>
        <p:nvSpPr>
          <p:cNvPr id="9" name="Rectangle 27">
            <a:extLst>
              <a:ext uri="{FF2B5EF4-FFF2-40B4-BE49-F238E27FC236}">
                <a16:creationId xmlns:a16="http://schemas.microsoft.com/office/drawing/2014/main" xmlns="" id="{88D66392-7AA5-414C-B80A-86ADCBADCEBC}"/>
              </a:ext>
            </a:extLst>
          </p:cNvPr>
          <p:cNvSpPr>
            <a:spLocks noChangeArrowheads="1"/>
          </p:cNvSpPr>
          <p:nvPr/>
        </p:nvSpPr>
        <p:spPr bwMode="auto">
          <a:xfrm>
            <a:off x="395536" y="268439"/>
            <a:ext cx="5572125" cy="641350"/>
          </a:xfrm>
          <a:prstGeom prst="rect">
            <a:avLst/>
          </a:prstGeom>
          <a:noFill/>
          <a:ln w="9525">
            <a:noFill/>
            <a:miter lim="800000"/>
            <a:headEnd/>
            <a:tailEnd/>
          </a:ln>
          <a:effectLst/>
        </p:spPr>
        <p:txBody>
          <a:bodyPr>
            <a:spAutoFit/>
          </a:bodyPr>
          <a:lstStyle/>
          <a:p>
            <a:pPr eaLnBrk="1" hangingPunct="1">
              <a:defRPr/>
            </a:pPr>
            <a:r>
              <a:rPr lang="zh-CN" altLang="en-US" sz="3600" b="1" i="0" dirty="0">
                <a:effectLst>
                  <a:outerShdw blurRad="38100" dist="38100" dir="2700000" algn="tl">
                    <a:srgbClr val="C0C0C0"/>
                  </a:outerShdw>
                </a:effectLst>
                <a:latin typeface="Arial" charset="0"/>
                <a:ea typeface="黑体" pitchFamily="49" charset="-122"/>
              </a:rPr>
              <a:t>（二）可逆过程与最大功</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36880"/>
                                        </p:tgtEl>
                                        <p:attrNameLst>
                                          <p:attrName>style.visibility</p:attrName>
                                        </p:attrNameLst>
                                      </p:cBhvr>
                                      <p:to>
                                        <p:strVal val="visible"/>
                                      </p:to>
                                    </p:set>
                                    <p:animEffect transition="in" filter="checkerboard(across)">
                                      <p:cBhvr>
                                        <p:cTn id="7" dur="500"/>
                                        <p:tgtEl>
                                          <p:spTgt spid="3688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36885"/>
                                        </p:tgtEl>
                                        <p:attrNameLst>
                                          <p:attrName>style.visibility</p:attrName>
                                        </p:attrNameLst>
                                      </p:cBhvr>
                                      <p:to>
                                        <p:strVal val="visible"/>
                                      </p:to>
                                    </p:set>
                                    <p:animEffect transition="in" filter="checkerboard(across)">
                                      <p:cBhvr>
                                        <p:cTn id="12" dur="500"/>
                                        <p:tgtEl>
                                          <p:spTgt spid="3688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nodeType="clickEffect">
                                  <p:stCondLst>
                                    <p:cond delay="0"/>
                                  </p:stCondLst>
                                  <p:childTnLst>
                                    <p:set>
                                      <p:cBhvr>
                                        <p:cTn id="16" dur="1" fill="hold">
                                          <p:stCondLst>
                                            <p:cond delay="0"/>
                                          </p:stCondLst>
                                        </p:cTn>
                                        <p:tgtEl>
                                          <p:spTgt spid="36884"/>
                                        </p:tgtEl>
                                        <p:attrNameLst>
                                          <p:attrName>style.visibility</p:attrName>
                                        </p:attrNameLst>
                                      </p:cBhvr>
                                      <p:to>
                                        <p:strVal val="visible"/>
                                      </p:to>
                                    </p:set>
                                    <p:animEffect transition="in" filter="checkerboard(across)">
                                      <p:cBhvr>
                                        <p:cTn id="17" dur="500"/>
                                        <p:tgtEl>
                                          <p:spTgt spid="3688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10" fill="hold" nodeType="clickEffect">
                                  <p:stCondLst>
                                    <p:cond delay="0"/>
                                  </p:stCondLst>
                                  <p:childTnLst>
                                    <p:set>
                                      <p:cBhvr>
                                        <p:cTn id="21" dur="1" fill="hold">
                                          <p:stCondLst>
                                            <p:cond delay="0"/>
                                          </p:stCondLst>
                                        </p:cTn>
                                        <p:tgtEl>
                                          <p:spTgt spid="36883"/>
                                        </p:tgtEl>
                                        <p:attrNameLst>
                                          <p:attrName>style.visibility</p:attrName>
                                        </p:attrNameLst>
                                      </p:cBhvr>
                                      <p:to>
                                        <p:strVal val="visible"/>
                                      </p:to>
                                    </p:set>
                                    <p:animEffect transition="in" filter="checkerboard(across)">
                                      <p:cBhvr>
                                        <p:cTn id="22" dur="500"/>
                                        <p:tgtEl>
                                          <p:spTgt spid="3688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5" presetClass="entr" presetSubtype="10" fill="hold" nodeType="clickEffect">
                                  <p:stCondLst>
                                    <p:cond delay="0"/>
                                  </p:stCondLst>
                                  <p:childTnLst>
                                    <p:set>
                                      <p:cBhvr>
                                        <p:cTn id="26" dur="1" fill="hold">
                                          <p:stCondLst>
                                            <p:cond delay="0"/>
                                          </p:stCondLst>
                                        </p:cTn>
                                        <p:tgtEl>
                                          <p:spTgt spid="36882"/>
                                        </p:tgtEl>
                                        <p:attrNameLst>
                                          <p:attrName>style.visibility</p:attrName>
                                        </p:attrNameLst>
                                      </p:cBhvr>
                                      <p:to>
                                        <p:strVal val="visible"/>
                                      </p:to>
                                    </p:set>
                                    <p:animEffect transition="in" filter="checkerboard(across)">
                                      <p:cBhvr>
                                        <p:cTn id="27" dur="500"/>
                                        <p:tgtEl>
                                          <p:spTgt spid="36882"/>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grpId="0"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checkerboard(across)">
                                      <p:cBhvr>
                                        <p:cTn id="3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17" name="Rectangle 13">
            <a:extLst>
              <a:ext uri="{FF2B5EF4-FFF2-40B4-BE49-F238E27FC236}">
                <a16:creationId xmlns:a16="http://schemas.microsoft.com/office/drawing/2014/main" xmlns="" id="{7BEF8AB0-B86B-43AE-A0D5-A5CEBEFD9047}"/>
              </a:ext>
            </a:extLst>
          </p:cNvPr>
          <p:cNvSpPr>
            <a:spLocks noChangeArrowheads="1"/>
          </p:cNvSpPr>
          <p:nvPr/>
        </p:nvSpPr>
        <p:spPr bwMode="auto">
          <a:xfrm>
            <a:off x="0" y="357188"/>
            <a:ext cx="8107363" cy="752475"/>
          </a:xfrm>
          <a:prstGeom prst="rect">
            <a:avLst/>
          </a:prstGeom>
          <a:noFill/>
          <a:ln w="9525">
            <a:noFill/>
            <a:miter lim="800000"/>
            <a:headEnd/>
            <a:tailEnd/>
          </a:ln>
          <a:effectLst/>
        </p:spPr>
        <p:txBody>
          <a:bodyPr>
            <a:spAutoFit/>
          </a:bodyPr>
          <a:lstStyle/>
          <a:p>
            <a:pPr eaLnBrk="1" hangingPunct="1">
              <a:lnSpc>
                <a:spcPct val="140000"/>
              </a:lnSpc>
              <a:buClr>
                <a:schemeClr val="bg1"/>
              </a:buClr>
              <a:buSzPct val="70000"/>
              <a:buFont typeface="Wingdings" pitchFamily="2" charset="2"/>
              <a:buNone/>
              <a:defRPr/>
            </a:pPr>
            <a:r>
              <a:rPr kumimoji="1" lang="zh-CN" altLang="en-US" sz="3600" b="1" i="0" dirty="0">
                <a:effectLst>
                  <a:outerShdw blurRad="38100" dist="38100" dir="2700000" algn="tl">
                    <a:srgbClr val="C0C0C0"/>
                  </a:outerShdw>
                </a:effectLst>
                <a:latin typeface="黑体" pitchFamily="2" charset="-122"/>
                <a:ea typeface="黑体" pitchFamily="2" charset="-122"/>
              </a:rPr>
              <a:t>（三）、反应进度、热化学方程式</a:t>
            </a:r>
          </a:p>
        </p:txBody>
      </p:sp>
      <p:sp>
        <p:nvSpPr>
          <p:cNvPr id="47119" name="Rectangle 15">
            <a:extLst>
              <a:ext uri="{FF2B5EF4-FFF2-40B4-BE49-F238E27FC236}">
                <a16:creationId xmlns:a16="http://schemas.microsoft.com/office/drawing/2014/main" xmlns="" id="{1E838EF6-92AC-4734-8A72-6E946284C69B}"/>
              </a:ext>
            </a:extLst>
          </p:cNvPr>
          <p:cNvSpPr>
            <a:spLocks noChangeArrowheads="1"/>
          </p:cNvSpPr>
          <p:nvPr/>
        </p:nvSpPr>
        <p:spPr bwMode="auto">
          <a:xfrm>
            <a:off x="215900" y="2470150"/>
            <a:ext cx="8101013" cy="1482725"/>
          </a:xfrm>
          <a:prstGeom prst="rect">
            <a:avLst/>
          </a:prstGeom>
          <a:noFill/>
          <a:ln w="9525">
            <a:noFill/>
            <a:miter lim="800000"/>
            <a:headEnd/>
            <a:tailEnd/>
          </a:ln>
          <a:effectLst/>
        </p:spPr>
        <p:txBody>
          <a:bodyPr>
            <a:spAutoFit/>
          </a:bodyPr>
          <a:lstStyle/>
          <a:p>
            <a:pPr eaLnBrk="1" hangingPunct="1">
              <a:lnSpc>
                <a:spcPct val="120000"/>
              </a:lnSpc>
              <a:defRPr/>
            </a:pPr>
            <a:r>
              <a:rPr kumimoji="1" lang="zh-CN" altLang="en-US" sz="3600" b="1" i="0">
                <a:effectLst>
                  <a:outerShdw blurRad="38100" dist="38100" dir="2700000" algn="tl">
                    <a:srgbClr val="C0C0C0"/>
                  </a:outerShdw>
                </a:effectLst>
                <a:latin typeface="黑体" pitchFamily="49" charset="-122"/>
                <a:ea typeface="黑体" pitchFamily="49" charset="-122"/>
              </a:rPr>
              <a:t>化学反应：</a:t>
            </a:r>
            <a:r>
              <a:rPr kumimoji="1" lang="en-US" altLang="zh-CN" sz="4000" b="1">
                <a:solidFill>
                  <a:srgbClr val="000000"/>
                </a:solidFill>
                <a:effectLst>
                  <a:outerShdw blurRad="38100" dist="38100" dir="2700000" algn="tl">
                    <a:srgbClr val="C0C0C0"/>
                  </a:outerShdw>
                </a:effectLst>
                <a:ea typeface="黑体" pitchFamily="49" charset="-122"/>
              </a:rPr>
              <a:t>e </a:t>
            </a:r>
            <a:r>
              <a:rPr kumimoji="1" lang="en-US" altLang="zh-CN" sz="4000" b="1" i="0">
                <a:solidFill>
                  <a:srgbClr val="000000"/>
                </a:solidFill>
                <a:effectLst>
                  <a:outerShdw blurRad="38100" dist="38100" dir="2700000" algn="tl">
                    <a:srgbClr val="C0C0C0"/>
                  </a:outerShdw>
                </a:effectLst>
                <a:ea typeface="黑体" pitchFamily="49" charset="-122"/>
              </a:rPr>
              <a:t>E + </a:t>
            </a:r>
            <a:r>
              <a:rPr kumimoji="1" lang="en-US" altLang="zh-CN" sz="4000" b="1">
                <a:solidFill>
                  <a:srgbClr val="000000"/>
                </a:solidFill>
                <a:effectLst>
                  <a:outerShdw blurRad="38100" dist="38100" dir="2700000" algn="tl">
                    <a:srgbClr val="C0C0C0"/>
                  </a:outerShdw>
                </a:effectLst>
                <a:ea typeface="黑体" pitchFamily="49" charset="-122"/>
              </a:rPr>
              <a:t>f</a:t>
            </a:r>
            <a:r>
              <a:rPr kumimoji="1" lang="en-US" altLang="zh-CN" sz="4000" b="1" i="0">
                <a:solidFill>
                  <a:srgbClr val="000000"/>
                </a:solidFill>
                <a:effectLst>
                  <a:outerShdw blurRad="38100" dist="38100" dir="2700000" algn="tl">
                    <a:srgbClr val="C0C0C0"/>
                  </a:outerShdw>
                </a:effectLst>
                <a:ea typeface="黑体" pitchFamily="49" charset="-122"/>
              </a:rPr>
              <a:t> F = </a:t>
            </a:r>
            <a:r>
              <a:rPr kumimoji="1" lang="en-US" altLang="zh-CN" sz="4000" b="1">
                <a:solidFill>
                  <a:srgbClr val="000000"/>
                </a:solidFill>
                <a:effectLst>
                  <a:outerShdw blurRad="38100" dist="38100" dir="2700000" algn="tl">
                    <a:srgbClr val="C0C0C0"/>
                  </a:outerShdw>
                </a:effectLst>
                <a:ea typeface="黑体" pitchFamily="49" charset="-122"/>
              </a:rPr>
              <a:t>g</a:t>
            </a:r>
            <a:r>
              <a:rPr kumimoji="1" lang="en-US" altLang="zh-CN" sz="4000" b="1" i="0">
                <a:solidFill>
                  <a:srgbClr val="000000"/>
                </a:solidFill>
                <a:effectLst>
                  <a:outerShdw blurRad="38100" dist="38100" dir="2700000" algn="tl">
                    <a:srgbClr val="C0C0C0"/>
                  </a:outerShdw>
                </a:effectLst>
                <a:ea typeface="黑体" pitchFamily="49" charset="-122"/>
              </a:rPr>
              <a:t> G + </a:t>
            </a:r>
            <a:r>
              <a:rPr kumimoji="1" lang="en-US" altLang="zh-CN" sz="4000" b="1">
                <a:solidFill>
                  <a:srgbClr val="000000"/>
                </a:solidFill>
                <a:effectLst>
                  <a:outerShdw blurRad="38100" dist="38100" dir="2700000" algn="tl">
                    <a:srgbClr val="C0C0C0"/>
                  </a:outerShdw>
                </a:effectLst>
                <a:ea typeface="黑体" pitchFamily="49" charset="-122"/>
              </a:rPr>
              <a:t>h</a:t>
            </a:r>
            <a:r>
              <a:rPr kumimoji="1" lang="en-US" altLang="zh-CN" sz="4000" b="1" i="0">
                <a:solidFill>
                  <a:srgbClr val="000000"/>
                </a:solidFill>
                <a:effectLst>
                  <a:outerShdw blurRad="38100" dist="38100" dir="2700000" algn="tl">
                    <a:srgbClr val="C0C0C0"/>
                  </a:outerShdw>
                </a:effectLst>
                <a:ea typeface="黑体" pitchFamily="49" charset="-122"/>
              </a:rPr>
              <a:t> H</a:t>
            </a:r>
            <a:r>
              <a:rPr kumimoji="1" lang="en-US" altLang="zh-CN" sz="4000" b="1" i="0">
                <a:effectLst>
                  <a:outerShdw blurRad="38100" dist="38100" dir="2700000" algn="tl">
                    <a:srgbClr val="C0C0C0"/>
                  </a:outerShdw>
                </a:effectLst>
                <a:latin typeface="黑体" pitchFamily="49" charset="-122"/>
                <a:ea typeface="黑体" pitchFamily="49" charset="-122"/>
              </a:rPr>
              <a:t> </a:t>
            </a:r>
          </a:p>
          <a:p>
            <a:pPr eaLnBrk="1" hangingPunct="1">
              <a:lnSpc>
                <a:spcPct val="120000"/>
              </a:lnSpc>
              <a:defRPr/>
            </a:pPr>
            <a:r>
              <a:rPr kumimoji="1" lang="zh-CN" altLang="en-US" sz="3600" b="1" i="0">
                <a:solidFill>
                  <a:srgbClr val="000066"/>
                </a:solidFill>
                <a:effectLst>
                  <a:outerShdw blurRad="38100" dist="38100" dir="2700000" algn="tl">
                    <a:srgbClr val="C0C0C0"/>
                  </a:outerShdw>
                </a:effectLst>
                <a:latin typeface="黑体" pitchFamily="49" charset="-122"/>
                <a:ea typeface="黑体" pitchFamily="49" charset="-122"/>
              </a:rPr>
              <a:t>定义：</a:t>
            </a:r>
          </a:p>
        </p:txBody>
      </p:sp>
      <p:graphicFrame>
        <p:nvGraphicFramePr>
          <p:cNvPr id="47120" name="Object 16">
            <a:extLst>
              <a:ext uri="{FF2B5EF4-FFF2-40B4-BE49-F238E27FC236}">
                <a16:creationId xmlns:a16="http://schemas.microsoft.com/office/drawing/2014/main" xmlns="" id="{20F42FFF-2124-4880-B57F-D7FEF31968F5}"/>
              </a:ext>
            </a:extLst>
          </p:cNvPr>
          <p:cNvGraphicFramePr>
            <a:graphicFrameLocks noChangeAspect="1"/>
          </p:cNvGraphicFramePr>
          <p:nvPr/>
        </p:nvGraphicFramePr>
        <p:xfrm>
          <a:off x="2555875" y="3213100"/>
          <a:ext cx="3659188" cy="1255713"/>
        </p:xfrm>
        <a:graphic>
          <a:graphicData uri="http://schemas.openxmlformats.org/presentationml/2006/ole">
            <mc:AlternateContent xmlns:mc="http://schemas.openxmlformats.org/markup-compatibility/2006">
              <mc:Choice xmlns:v="urn:schemas-microsoft-com:vml" Requires="v">
                <p:oleObj spid="_x0000_s53266" name="公式" r:id="rId3" imgW="1076210" imgH="390420" progId="Equation.3">
                  <p:embed/>
                </p:oleObj>
              </mc:Choice>
              <mc:Fallback>
                <p:oleObj name="公式" r:id="rId3" imgW="1076210" imgH="390420" progId="Equation.3">
                  <p:embed/>
                  <p:pic>
                    <p:nvPicPr>
                      <p:cNvPr id="47120" name="Object 16">
                        <a:extLst>
                          <a:ext uri="{FF2B5EF4-FFF2-40B4-BE49-F238E27FC236}">
                            <a16:creationId xmlns:a16="http://schemas.microsoft.com/office/drawing/2014/main" xmlns="" id="{20F42FFF-2124-4880-B57F-D7FEF31968F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55875" y="3213100"/>
                        <a:ext cx="3659188" cy="1255713"/>
                      </a:xfrm>
                      <a:prstGeom prst="rect">
                        <a:avLst/>
                      </a:prstGeom>
                      <a:gradFill rotWithShape="1">
                        <a:gsLst>
                          <a:gs pos="0">
                            <a:srgbClr val="00FF00"/>
                          </a:gs>
                          <a:gs pos="50000">
                            <a:schemeClr val="bg1"/>
                          </a:gs>
                          <a:gs pos="100000">
                            <a:srgbClr val="00FF00"/>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7121" name="Rectangle 17">
            <a:extLst>
              <a:ext uri="{FF2B5EF4-FFF2-40B4-BE49-F238E27FC236}">
                <a16:creationId xmlns:a16="http://schemas.microsoft.com/office/drawing/2014/main" xmlns="" id="{D42E11FF-CBC2-4BC6-BA24-E9525CB44D14}"/>
              </a:ext>
            </a:extLst>
          </p:cNvPr>
          <p:cNvSpPr>
            <a:spLocks noChangeArrowheads="1"/>
          </p:cNvSpPr>
          <p:nvPr/>
        </p:nvSpPr>
        <p:spPr bwMode="auto">
          <a:xfrm>
            <a:off x="142875" y="4500563"/>
            <a:ext cx="7269163" cy="579437"/>
          </a:xfrm>
          <a:prstGeom prst="rect">
            <a:avLst/>
          </a:prstGeom>
          <a:noFill/>
          <a:ln w="9525">
            <a:noFill/>
            <a:miter lim="800000"/>
            <a:headEnd/>
            <a:tailEnd/>
          </a:ln>
          <a:effectLst/>
        </p:spPr>
        <p:txBody>
          <a:bodyPr wrap="none">
            <a:spAutoFit/>
          </a:bodyPr>
          <a:lstStyle/>
          <a:p>
            <a:pPr eaLnBrk="1" hangingPunct="1">
              <a:defRPr/>
            </a:pPr>
            <a:r>
              <a:rPr kumimoji="1" lang="en-US" altLang="zh-CN" sz="3200" b="1" dirty="0" err="1">
                <a:solidFill>
                  <a:srgbClr val="000000"/>
                </a:solidFill>
                <a:effectLst>
                  <a:outerShdw blurRad="38100" dist="38100" dir="2700000" algn="tl">
                    <a:srgbClr val="C0C0C0"/>
                  </a:outerShdw>
                </a:effectLst>
                <a:ea typeface="黑体" pitchFamily="2" charset="-122"/>
              </a:rPr>
              <a:t>n</a:t>
            </a:r>
            <a:r>
              <a:rPr kumimoji="1" lang="en-US" altLang="zh-CN" sz="3200" b="1" baseline="-25000" dirty="0" err="1">
                <a:solidFill>
                  <a:srgbClr val="000000"/>
                </a:solidFill>
                <a:effectLst>
                  <a:outerShdw blurRad="38100" dist="38100" dir="2700000" algn="tl">
                    <a:srgbClr val="C0C0C0"/>
                  </a:outerShdw>
                </a:effectLst>
                <a:ea typeface="黑体" pitchFamily="2" charset="-122"/>
              </a:rPr>
              <a:t>B</a:t>
            </a:r>
            <a:r>
              <a:rPr kumimoji="1" lang="en-US" altLang="zh-CN" sz="3200" b="1" i="0" dirty="0">
                <a:solidFill>
                  <a:srgbClr val="000000"/>
                </a:solidFill>
                <a:effectLst>
                  <a:outerShdw blurRad="38100" dist="38100" dir="2700000" algn="tl">
                    <a:srgbClr val="C0C0C0"/>
                  </a:outerShdw>
                </a:effectLst>
                <a:ea typeface="黑体" pitchFamily="2" charset="-122"/>
              </a:rPr>
              <a:t>(0) </a:t>
            </a:r>
            <a:r>
              <a:rPr kumimoji="1" lang="zh-CN" altLang="en-US" sz="3200" b="1" i="0" dirty="0">
                <a:solidFill>
                  <a:srgbClr val="000000"/>
                </a:solidFill>
                <a:effectLst>
                  <a:outerShdw blurRad="38100" dist="38100" dir="2700000" algn="tl">
                    <a:srgbClr val="C0C0C0"/>
                  </a:outerShdw>
                </a:effectLst>
                <a:ea typeface="黑体" pitchFamily="2" charset="-122"/>
              </a:rPr>
              <a:t>－反应开始</a:t>
            </a:r>
            <a:r>
              <a:rPr kumimoji="1" lang="zh-CN" altLang="en-US" sz="3200" b="1" i="0" dirty="0">
                <a:solidFill>
                  <a:srgbClr val="000000"/>
                </a:solidFill>
                <a:effectLst>
                  <a:outerShdw blurRad="38100" dist="38100" dir="2700000" algn="tl">
                    <a:srgbClr val="C0C0C0"/>
                  </a:outerShdw>
                </a:effectLst>
              </a:rPr>
              <a:t>，</a:t>
            </a:r>
            <a:r>
              <a:rPr kumimoji="1" lang="zh-CN" altLang="en-US" sz="3200" b="1" i="0" dirty="0">
                <a:solidFill>
                  <a:srgbClr val="000000"/>
                </a:solidFill>
                <a:effectLst>
                  <a:outerShdw blurRad="38100" dist="38100" dir="2700000" algn="tl">
                    <a:srgbClr val="C0C0C0"/>
                  </a:outerShdw>
                </a:effectLst>
                <a:sym typeface="Symbol" pitchFamily="18" charset="2"/>
              </a:rPr>
              <a:t></a:t>
            </a:r>
            <a:r>
              <a:rPr kumimoji="1" lang="en-US" altLang="zh-CN" sz="3200" b="1" i="0" dirty="0">
                <a:solidFill>
                  <a:srgbClr val="000000"/>
                </a:solidFill>
                <a:effectLst>
                  <a:outerShdw blurRad="38100" dist="38100" dir="2700000" algn="tl">
                    <a:srgbClr val="C0C0C0"/>
                  </a:outerShdw>
                </a:effectLst>
              </a:rPr>
              <a:t>=0 </a:t>
            </a:r>
            <a:r>
              <a:rPr kumimoji="1" lang="zh-CN" altLang="en-US" sz="3200" b="1" i="0" dirty="0">
                <a:solidFill>
                  <a:srgbClr val="000000"/>
                </a:solidFill>
                <a:effectLst>
                  <a:outerShdw blurRad="38100" dist="38100" dir="2700000" algn="tl">
                    <a:srgbClr val="C0C0C0"/>
                  </a:outerShdw>
                </a:effectLst>
                <a:ea typeface="黑体" pitchFamily="2" charset="-122"/>
              </a:rPr>
              <a:t>时 </a:t>
            </a:r>
            <a:r>
              <a:rPr kumimoji="1" lang="en-US" altLang="zh-CN" sz="3200" b="1" i="0" dirty="0">
                <a:solidFill>
                  <a:srgbClr val="000000"/>
                </a:solidFill>
                <a:effectLst>
                  <a:outerShdw blurRad="38100" dist="38100" dir="2700000" algn="tl">
                    <a:srgbClr val="C0C0C0"/>
                  </a:outerShdw>
                </a:effectLst>
              </a:rPr>
              <a:t>B </a:t>
            </a:r>
            <a:r>
              <a:rPr kumimoji="1" lang="zh-CN" altLang="en-US" sz="3200" b="1" i="0" dirty="0">
                <a:solidFill>
                  <a:srgbClr val="000000"/>
                </a:solidFill>
                <a:effectLst>
                  <a:outerShdw blurRad="38100" dist="38100" dir="2700000" algn="tl">
                    <a:srgbClr val="C0C0C0"/>
                  </a:outerShdw>
                </a:effectLst>
                <a:ea typeface="黑体" pitchFamily="2" charset="-122"/>
              </a:rPr>
              <a:t>的物质的量</a:t>
            </a:r>
          </a:p>
        </p:txBody>
      </p:sp>
      <p:sp>
        <p:nvSpPr>
          <p:cNvPr id="47122" name="Rectangle 18">
            <a:extLst>
              <a:ext uri="{FF2B5EF4-FFF2-40B4-BE49-F238E27FC236}">
                <a16:creationId xmlns:a16="http://schemas.microsoft.com/office/drawing/2014/main" xmlns="" id="{8CD42F1C-04A1-4CBA-A28F-83A0DBAA8C3A}"/>
              </a:ext>
            </a:extLst>
          </p:cNvPr>
          <p:cNvSpPr>
            <a:spLocks noChangeArrowheads="1"/>
          </p:cNvSpPr>
          <p:nvPr/>
        </p:nvSpPr>
        <p:spPr bwMode="auto">
          <a:xfrm>
            <a:off x="71438" y="5072063"/>
            <a:ext cx="9072562" cy="579437"/>
          </a:xfrm>
          <a:prstGeom prst="rect">
            <a:avLst/>
          </a:prstGeom>
          <a:noFill/>
          <a:ln w="9525">
            <a:noFill/>
            <a:miter lim="800000"/>
            <a:headEnd/>
            <a:tailEnd/>
          </a:ln>
          <a:effectLst/>
        </p:spPr>
        <p:txBody>
          <a:bodyPr>
            <a:spAutoFit/>
          </a:bodyPr>
          <a:lstStyle/>
          <a:p>
            <a:pPr eaLnBrk="1" hangingPunct="1">
              <a:defRPr/>
            </a:pPr>
            <a:r>
              <a:rPr kumimoji="1" lang="en-US" altLang="zh-CN" sz="3200" b="1" dirty="0" err="1">
                <a:solidFill>
                  <a:srgbClr val="000000"/>
                </a:solidFill>
                <a:effectLst>
                  <a:outerShdw blurRad="38100" dist="38100" dir="2700000" algn="tl">
                    <a:srgbClr val="C0C0C0"/>
                  </a:outerShdw>
                </a:effectLst>
                <a:ea typeface="黑体" pitchFamily="2" charset="-122"/>
              </a:rPr>
              <a:t>n</a:t>
            </a:r>
            <a:r>
              <a:rPr kumimoji="1" lang="en-US" altLang="zh-CN" sz="3200" b="1" baseline="-25000" dirty="0" err="1">
                <a:solidFill>
                  <a:srgbClr val="000000"/>
                </a:solidFill>
                <a:effectLst>
                  <a:outerShdw blurRad="38100" dist="38100" dir="2700000" algn="tl">
                    <a:srgbClr val="C0C0C0"/>
                  </a:outerShdw>
                </a:effectLst>
                <a:ea typeface="黑体" pitchFamily="2" charset="-122"/>
              </a:rPr>
              <a:t>B</a:t>
            </a:r>
            <a:r>
              <a:rPr kumimoji="1" lang="en-US" altLang="zh-CN" sz="3200" b="1" i="0" dirty="0">
                <a:solidFill>
                  <a:srgbClr val="000000"/>
                </a:solidFill>
                <a:effectLst>
                  <a:outerShdw blurRad="38100" dist="38100" dir="2700000" algn="tl">
                    <a:srgbClr val="C0C0C0"/>
                  </a:outerShdw>
                </a:effectLst>
                <a:ea typeface="黑体" pitchFamily="2" charset="-122"/>
              </a:rPr>
              <a:t>(</a:t>
            </a:r>
            <a:r>
              <a:rPr kumimoji="1" lang="en-US" altLang="zh-CN" sz="3200" b="1" i="0" dirty="0">
                <a:solidFill>
                  <a:srgbClr val="000000"/>
                </a:solidFill>
                <a:effectLst>
                  <a:outerShdw blurRad="38100" dist="38100" dir="2700000" algn="tl">
                    <a:srgbClr val="C0C0C0"/>
                  </a:outerShdw>
                </a:effectLst>
                <a:ea typeface="黑体" pitchFamily="2" charset="-122"/>
                <a:sym typeface="Symbol" pitchFamily="18" charset="2"/>
              </a:rPr>
              <a:t></a:t>
            </a:r>
            <a:r>
              <a:rPr kumimoji="1" lang="en-US" altLang="zh-CN" sz="3200" b="1" i="0" dirty="0">
                <a:solidFill>
                  <a:srgbClr val="000000"/>
                </a:solidFill>
                <a:effectLst>
                  <a:outerShdw blurRad="38100" dist="38100" dir="2700000" algn="tl">
                    <a:srgbClr val="C0C0C0"/>
                  </a:outerShdw>
                </a:effectLst>
                <a:ea typeface="黑体" pitchFamily="2" charset="-122"/>
              </a:rPr>
              <a:t>)</a:t>
            </a:r>
            <a:r>
              <a:rPr kumimoji="1" lang="zh-CN" altLang="en-US" sz="3200" b="1" i="0" dirty="0">
                <a:solidFill>
                  <a:srgbClr val="000000"/>
                </a:solidFill>
                <a:effectLst>
                  <a:outerShdw blurRad="38100" dist="38100" dir="2700000" algn="tl">
                    <a:srgbClr val="C0C0C0"/>
                  </a:outerShdw>
                </a:effectLst>
                <a:ea typeface="黑体" pitchFamily="2" charset="-122"/>
              </a:rPr>
              <a:t>－反应</a:t>
            </a:r>
            <a:r>
              <a:rPr kumimoji="1" lang="en-US" altLang="zh-CN" sz="3200" b="1" i="0" dirty="0">
                <a:solidFill>
                  <a:srgbClr val="000000"/>
                </a:solidFill>
                <a:effectLst>
                  <a:outerShdw blurRad="38100" dist="38100" dir="2700000" algn="tl">
                    <a:srgbClr val="C0C0C0"/>
                  </a:outerShdw>
                </a:effectLst>
                <a:ea typeface="黑体" pitchFamily="2" charset="-122"/>
              </a:rPr>
              <a:t>t</a:t>
            </a:r>
            <a:r>
              <a:rPr kumimoji="1" lang="zh-CN" altLang="en-US" sz="3200" b="1" i="0" dirty="0">
                <a:solidFill>
                  <a:srgbClr val="000000"/>
                </a:solidFill>
                <a:effectLst>
                  <a:outerShdw blurRad="38100" dist="38100" dir="2700000" algn="tl">
                    <a:srgbClr val="C0C0C0"/>
                  </a:outerShdw>
                </a:effectLst>
                <a:ea typeface="黑体" pitchFamily="2" charset="-122"/>
              </a:rPr>
              <a:t>时刻，反应进度为</a:t>
            </a:r>
            <a:r>
              <a:rPr kumimoji="1" lang="zh-CN" altLang="en-US" sz="3200" b="1" i="0" dirty="0">
                <a:solidFill>
                  <a:srgbClr val="000000"/>
                </a:solidFill>
                <a:effectLst>
                  <a:outerShdw blurRad="38100" dist="38100" dir="2700000" algn="tl">
                    <a:srgbClr val="C0C0C0"/>
                  </a:outerShdw>
                </a:effectLst>
                <a:ea typeface="黑体" pitchFamily="2" charset="-122"/>
                <a:sym typeface="Symbol" pitchFamily="18" charset="2"/>
              </a:rPr>
              <a:t> </a:t>
            </a:r>
            <a:r>
              <a:rPr kumimoji="1" lang="zh-CN" altLang="en-US" sz="3200" b="1" i="0" dirty="0">
                <a:solidFill>
                  <a:srgbClr val="000000"/>
                </a:solidFill>
                <a:effectLst>
                  <a:outerShdw blurRad="38100" dist="38100" dir="2700000" algn="tl">
                    <a:srgbClr val="C0C0C0"/>
                  </a:outerShdw>
                </a:effectLst>
                <a:ea typeface="黑体" pitchFamily="2" charset="-122"/>
              </a:rPr>
              <a:t>时</a:t>
            </a:r>
            <a:r>
              <a:rPr kumimoji="1" lang="en-US" altLang="zh-CN" sz="3200" b="1" i="0" dirty="0">
                <a:solidFill>
                  <a:srgbClr val="000000"/>
                </a:solidFill>
                <a:effectLst>
                  <a:outerShdw blurRad="38100" dist="38100" dir="2700000" algn="tl">
                    <a:srgbClr val="C0C0C0"/>
                  </a:outerShdw>
                </a:effectLst>
                <a:ea typeface="黑体" pitchFamily="2" charset="-122"/>
              </a:rPr>
              <a:t>B</a:t>
            </a:r>
            <a:r>
              <a:rPr kumimoji="1" lang="zh-CN" altLang="en-US" sz="3200" b="1" i="0" dirty="0">
                <a:solidFill>
                  <a:srgbClr val="000000"/>
                </a:solidFill>
                <a:effectLst>
                  <a:outerShdw blurRad="38100" dist="38100" dir="2700000" algn="tl">
                    <a:srgbClr val="C0C0C0"/>
                  </a:outerShdw>
                </a:effectLst>
                <a:ea typeface="黑体" pitchFamily="2" charset="-122"/>
              </a:rPr>
              <a:t>的物质的量</a:t>
            </a:r>
          </a:p>
        </p:txBody>
      </p:sp>
      <p:sp>
        <p:nvSpPr>
          <p:cNvPr id="47123" name="Rectangle 19">
            <a:extLst>
              <a:ext uri="{FF2B5EF4-FFF2-40B4-BE49-F238E27FC236}">
                <a16:creationId xmlns:a16="http://schemas.microsoft.com/office/drawing/2014/main" xmlns="" id="{734249AA-A958-4DE6-9160-D8923D1A5A6F}"/>
              </a:ext>
            </a:extLst>
          </p:cNvPr>
          <p:cNvSpPr>
            <a:spLocks noChangeArrowheads="1"/>
          </p:cNvSpPr>
          <p:nvPr/>
        </p:nvSpPr>
        <p:spPr bwMode="auto">
          <a:xfrm>
            <a:off x="323850" y="5499100"/>
            <a:ext cx="8820150" cy="1358900"/>
          </a:xfrm>
          <a:prstGeom prst="rect">
            <a:avLst/>
          </a:prstGeom>
          <a:noFill/>
          <a:ln w="9525">
            <a:noFill/>
            <a:miter lim="800000"/>
            <a:headEnd/>
            <a:tailEnd/>
          </a:ln>
          <a:effectLst/>
        </p:spPr>
        <p:txBody>
          <a:bodyPr>
            <a:spAutoFit/>
          </a:bodyPr>
          <a:lstStyle/>
          <a:p>
            <a:pPr eaLnBrk="1" hangingPunct="1">
              <a:lnSpc>
                <a:spcPct val="130000"/>
              </a:lnSpc>
              <a:defRPr/>
            </a:pPr>
            <a:r>
              <a:rPr kumimoji="1" lang="en-US" altLang="zh-CN" sz="3200" b="1" dirty="0" err="1">
                <a:solidFill>
                  <a:srgbClr val="000000"/>
                </a:solidFill>
                <a:effectLst>
                  <a:outerShdw blurRad="38100" dist="38100" dir="2700000" algn="tl">
                    <a:srgbClr val="C0C0C0"/>
                  </a:outerShdw>
                </a:effectLst>
                <a:ea typeface="黑体" pitchFamily="2" charset="-122"/>
              </a:rPr>
              <a:t>υ</a:t>
            </a:r>
            <a:r>
              <a:rPr kumimoji="1" lang="en-US" altLang="zh-CN" sz="3200" b="1" baseline="-25000" dirty="0" err="1">
                <a:solidFill>
                  <a:srgbClr val="000000"/>
                </a:solidFill>
                <a:effectLst>
                  <a:outerShdw blurRad="38100" dist="38100" dir="2700000" algn="tl">
                    <a:srgbClr val="C0C0C0"/>
                  </a:outerShdw>
                </a:effectLst>
                <a:ea typeface="黑体" pitchFamily="2" charset="-122"/>
              </a:rPr>
              <a:t>B</a:t>
            </a:r>
            <a:r>
              <a:rPr kumimoji="1" lang="zh-CN" altLang="en-US" sz="3200" b="1" i="0" dirty="0">
                <a:solidFill>
                  <a:srgbClr val="000000"/>
                </a:solidFill>
                <a:effectLst>
                  <a:outerShdw blurRad="38100" dist="38100" dir="2700000" algn="tl">
                    <a:srgbClr val="C0C0C0"/>
                  </a:outerShdw>
                </a:effectLst>
                <a:ea typeface="黑体" pitchFamily="2" charset="-122"/>
              </a:rPr>
              <a:t>－反应式中物质</a:t>
            </a:r>
            <a:r>
              <a:rPr kumimoji="1" lang="en-US" altLang="zh-CN" sz="3200" b="1" i="0" dirty="0">
                <a:solidFill>
                  <a:srgbClr val="000000"/>
                </a:solidFill>
                <a:effectLst>
                  <a:outerShdw blurRad="38100" dist="38100" dir="2700000" algn="tl">
                    <a:srgbClr val="C0C0C0"/>
                  </a:outerShdw>
                </a:effectLst>
                <a:ea typeface="黑体" pitchFamily="2" charset="-122"/>
              </a:rPr>
              <a:t>B</a:t>
            </a:r>
            <a:r>
              <a:rPr kumimoji="1" lang="zh-CN" altLang="en-US" sz="3200" b="1" i="0" dirty="0">
                <a:solidFill>
                  <a:srgbClr val="000000"/>
                </a:solidFill>
                <a:effectLst>
                  <a:outerShdw blurRad="38100" dist="38100" dir="2700000" algn="tl">
                    <a:srgbClr val="C0C0C0"/>
                  </a:outerShdw>
                </a:effectLst>
                <a:ea typeface="黑体" pitchFamily="2" charset="-122"/>
              </a:rPr>
              <a:t>的化学计量数，</a:t>
            </a:r>
          </a:p>
          <a:p>
            <a:pPr eaLnBrk="1" hangingPunct="1">
              <a:lnSpc>
                <a:spcPct val="130000"/>
              </a:lnSpc>
              <a:defRPr/>
            </a:pPr>
            <a:r>
              <a:rPr kumimoji="1" lang="zh-CN" altLang="en-US" sz="3200" b="1" i="0" dirty="0">
                <a:solidFill>
                  <a:srgbClr val="000000"/>
                </a:solidFill>
                <a:effectLst>
                  <a:outerShdw blurRad="38100" dist="38100" dir="2700000" algn="tl">
                    <a:srgbClr val="C0C0C0"/>
                  </a:outerShdw>
                </a:effectLst>
                <a:ea typeface="黑体" pitchFamily="2" charset="-122"/>
              </a:rPr>
              <a:t>      </a:t>
            </a:r>
            <a:r>
              <a:rPr kumimoji="1" lang="zh-CN" altLang="en-US" sz="3200" b="1" i="0" dirty="0">
                <a:solidFill>
                  <a:srgbClr val="0033CC"/>
                </a:solidFill>
                <a:effectLst>
                  <a:outerShdw blurRad="38100" dist="38100" dir="2700000" algn="tl">
                    <a:srgbClr val="C0C0C0"/>
                  </a:outerShdw>
                </a:effectLst>
                <a:ea typeface="黑体" pitchFamily="2" charset="-122"/>
              </a:rPr>
              <a:t>反应物</a:t>
            </a:r>
            <a:r>
              <a:rPr kumimoji="1" lang="en-US" altLang="zh-CN" sz="3200" b="1" i="0" dirty="0">
                <a:solidFill>
                  <a:srgbClr val="0033CC"/>
                </a:solidFill>
                <a:effectLst>
                  <a:outerShdw blurRad="38100" dist="38100" dir="2700000" algn="tl">
                    <a:srgbClr val="C0C0C0"/>
                  </a:outerShdw>
                </a:effectLst>
                <a:ea typeface="黑体" pitchFamily="2" charset="-122"/>
              </a:rPr>
              <a:t>:</a:t>
            </a:r>
            <a:r>
              <a:rPr kumimoji="1" lang="en-US" altLang="zh-CN" sz="3200" b="1" i="0" dirty="0">
                <a:solidFill>
                  <a:srgbClr val="000000"/>
                </a:solidFill>
                <a:effectLst>
                  <a:outerShdw blurRad="38100" dist="38100" dir="2700000" algn="tl">
                    <a:srgbClr val="C0C0C0"/>
                  </a:outerShdw>
                </a:effectLst>
                <a:ea typeface="黑体" pitchFamily="2" charset="-122"/>
              </a:rPr>
              <a:t> </a:t>
            </a:r>
            <a:r>
              <a:rPr kumimoji="1" lang="en-US" altLang="zh-CN" sz="3200" b="1" dirty="0" err="1">
                <a:solidFill>
                  <a:srgbClr val="FF3300"/>
                </a:solidFill>
                <a:effectLst>
                  <a:outerShdw blurRad="38100" dist="38100" dir="2700000" algn="tl">
                    <a:srgbClr val="C0C0C0"/>
                  </a:outerShdw>
                </a:effectLst>
                <a:ea typeface="黑体" pitchFamily="2" charset="-122"/>
              </a:rPr>
              <a:t>υ</a:t>
            </a:r>
            <a:r>
              <a:rPr kumimoji="1" lang="en-US" altLang="zh-CN" sz="3200" b="1" baseline="-25000" dirty="0" err="1">
                <a:solidFill>
                  <a:srgbClr val="FF3300"/>
                </a:solidFill>
                <a:effectLst>
                  <a:outerShdw blurRad="38100" dist="38100" dir="2700000" algn="tl">
                    <a:srgbClr val="C0C0C0"/>
                  </a:outerShdw>
                </a:effectLst>
                <a:ea typeface="黑体" pitchFamily="2" charset="-122"/>
              </a:rPr>
              <a:t>B</a:t>
            </a:r>
            <a:r>
              <a:rPr kumimoji="1" lang="en-US" altLang="zh-CN" sz="3200" b="1" i="0" dirty="0">
                <a:solidFill>
                  <a:srgbClr val="FF3300"/>
                </a:solidFill>
                <a:effectLst>
                  <a:outerShdw blurRad="38100" dist="38100" dir="2700000" algn="tl">
                    <a:srgbClr val="C0C0C0"/>
                  </a:outerShdw>
                </a:effectLst>
                <a:ea typeface="黑体" pitchFamily="2" charset="-122"/>
              </a:rPr>
              <a:t>&lt;0</a:t>
            </a:r>
            <a:r>
              <a:rPr kumimoji="1" lang="zh-CN" altLang="en-US" sz="3200" b="1" i="0" dirty="0">
                <a:solidFill>
                  <a:srgbClr val="000000"/>
                </a:solidFill>
                <a:effectLst>
                  <a:outerShdw blurRad="38100" dist="38100" dir="2700000" algn="tl">
                    <a:srgbClr val="C0C0C0"/>
                  </a:outerShdw>
                </a:effectLst>
                <a:ea typeface="黑体" pitchFamily="2" charset="-122"/>
              </a:rPr>
              <a:t>（如</a:t>
            </a:r>
            <a:r>
              <a:rPr kumimoji="1" lang="en-US" altLang="zh-CN" sz="3200" b="1" dirty="0" err="1">
                <a:solidFill>
                  <a:srgbClr val="000000"/>
                </a:solidFill>
                <a:effectLst>
                  <a:outerShdw blurRad="38100" dist="38100" dir="2700000" algn="tl">
                    <a:srgbClr val="C0C0C0"/>
                  </a:outerShdw>
                </a:effectLst>
                <a:ea typeface="黑体" pitchFamily="2" charset="-122"/>
              </a:rPr>
              <a:t>υ</a:t>
            </a:r>
            <a:r>
              <a:rPr kumimoji="1" lang="en-US" altLang="zh-CN" sz="2800" b="1" baseline="-25000" dirty="0" err="1">
                <a:solidFill>
                  <a:srgbClr val="000000"/>
                </a:solidFill>
                <a:effectLst>
                  <a:outerShdw blurRad="38100" dist="38100" dir="2700000" algn="tl">
                    <a:srgbClr val="C0C0C0"/>
                  </a:outerShdw>
                </a:effectLst>
                <a:ea typeface="黑体" pitchFamily="2" charset="-122"/>
              </a:rPr>
              <a:t>E</a:t>
            </a:r>
            <a:r>
              <a:rPr kumimoji="1" lang="en-US" altLang="zh-CN" sz="3200" b="1" i="0" dirty="0">
                <a:solidFill>
                  <a:srgbClr val="000000"/>
                </a:solidFill>
                <a:effectLst>
                  <a:outerShdw blurRad="38100" dist="38100" dir="2700000" algn="tl">
                    <a:srgbClr val="C0C0C0"/>
                  </a:outerShdw>
                </a:effectLst>
                <a:ea typeface="黑体" pitchFamily="2" charset="-122"/>
              </a:rPr>
              <a:t> = -</a:t>
            </a:r>
            <a:r>
              <a:rPr kumimoji="1" lang="en-US" altLang="zh-CN" sz="3200" b="1" dirty="0">
                <a:solidFill>
                  <a:srgbClr val="000000"/>
                </a:solidFill>
                <a:effectLst>
                  <a:outerShdw blurRad="38100" dist="38100" dir="2700000" algn="tl">
                    <a:srgbClr val="C0C0C0"/>
                  </a:outerShdw>
                </a:effectLst>
                <a:ea typeface="黑体" pitchFamily="2" charset="-122"/>
              </a:rPr>
              <a:t>e</a:t>
            </a:r>
            <a:r>
              <a:rPr kumimoji="1" lang="zh-CN" altLang="en-US" sz="3200" b="1" i="0" dirty="0">
                <a:solidFill>
                  <a:srgbClr val="000000"/>
                </a:solidFill>
                <a:effectLst>
                  <a:outerShdw blurRad="38100" dist="38100" dir="2700000" algn="tl">
                    <a:srgbClr val="C0C0C0"/>
                  </a:outerShdw>
                </a:effectLst>
                <a:ea typeface="黑体" pitchFamily="2" charset="-122"/>
              </a:rPr>
              <a:t>）；</a:t>
            </a:r>
            <a:r>
              <a:rPr kumimoji="1" lang="zh-CN" altLang="en-US" sz="3200" b="1" i="0" dirty="0">
                <a:solidFill>
                  <a:srgbClr val="0033CC"/>
                </a:solidFill>
                <a:effectLst>
                  <a:outerShdw blurRad="38100" dist="38100" dir="2700000" algn="tl">
                    <a:srgbClr val="C0C0C0"/>
                  </a:outerShdw>
                </a:effectLst>
                <a:ea typeface="黑体" pitchFamily="2" charset="-122"/>
              </a:rPr>
              <a:t>产物</a:t>
            </a:r>
            <a:r>
              <a:rPr kumimoji="1" lang="en-US" altLang="zh-CN" sz="3200" b="1" i="0" dirty="0">
                <a:solidFill>
                  <a:srgbClr val="0033CC"/>
                </a:solidFill>
                <a:effectLst>
                  <a:outerShdw blurRad="38100" dist="38100" dir="2700000" algn="tl">
                    <a:srgbClr val="C0C0C0"/>
                  </a:outerShdw>
                </a:effectLst>
                <a:ea typeface="黑体" pitchFamily="2" charset="-122"/>
              </a:rPr>
              <a:t>:</a:t>
            </a:r>
            <a:r>
              <a:rPr kumimoji="1" lang="en-US" altLang="zh-CN" sz="3200" b="1" dirty="0" err="1">
                <a:solidFill>
                  <a:srgbClr val="FF3300"/>
                </a:solidFill>
                <a:effectLst>
                  <a:outerShdw blurRad="38100" dist="38100" dir="2700000" algn="tl">
                    <a:srgbClr val="C0C0C0"/>
                  </a:outerShdw>
                </a:effectLst>
                <a:ea typeface="黑体" pitchFamily="2" charset="-122"/>
              </a:rPr>
              <a:t>υ</a:t>
            </a:r>
            <a:r>
              <a:rPr kumimoji="1" lang="en-US" altLang="zh-CN" sz="3200" b="1" baseline="-25000" dirty="0" err="1">
                <a:solidFill>
                  <a:srgbClr val="FF3300"/>
                </a:solidFill>
                <a:effectLst>
                  <a:outerShdw blurRad="38100" dist="38100" dir="2700000" algn="tl">
                    <a:srgbClr val="C0C0C0"/>
                  </a:outerShdw>
                </a:effectLst>
                <a:ea typeface="黑体" pitchFamily="2" charset="-122"/>
              </a:rPr>
              <a:t>B</a:t>
            </a:r>
            <a:r>
              <a:rPr kumimoji="1" lang="en-US" altLang="zh-CN" sz="3200" b="1" i="0" dirty="0">
                <a:solidFill>
                  <a:srgbClr val="FF3300"/>
                </a:solidFill>
                <a:effectLst>
                  <a:outerShdw blurRad="38100" dist="38100" dir="2700000" algn="tl">
                    <a:srgbClr val="C0C0C0"/>
                  </a:outerShdw>
                </a:effectLst>
                <a:ea typeface="黑体" pitchFamily="2" charset="-122"/>
              </a:rPr>
              <a:t>&gt;0</a:t>
            </a:r>
          </a:p>
        </p:txBody>
      </p:sp>
      <p:sp>
        <p:nvSpPr>
          <p:cNvPr id="47124" name="Rectangle 20">
            <a:extLst>
              <a:ext uri="{FF2B5EF4-FFF2-40B4-BE49-F238E27FC236}">
                <a16:creationId xmlns:a16="http://schemas.microsoft.com/office/drawing/2014/main" xmlns="" id="{9A3CEC4A-484B-4216-92C3-A902B78FB306}"/>
              </a:ext>
            </a:extLst>
          </p:cNvPr>
          <p:cNvSpPr>
            <a:spLocks noChangeArrowheads="1"/>
          </p:cNvSpPr>
          <p:nvPr/>
        </p:nvSpPr>
        <p:spPr bwMode="auto">
          <a:xfrm>
            <a:off x="6443663" y="3592513"/>
            <a:ext cx="2270125" cy="579437"/>
          </a:xfrm>
          <a:prstGeom prst="rect">
            <a:avLst/>
          </a:prstGeom>
          <a:noFill/>
          <a:ln w="9525">
            <a:noFill/>
            <a:miter lim="800000"/>
            <a:headEnd/>
            <a:tailEnd/>
          </a:ln>
        </p:spPr>
        <p:txBody>
          <a:bodyPr>
            <a:spAutoFit/>
          </a:bodyPr>
          <a:lstStyle/>
          <a:p>
            <a:pPr eaLnBrk="1" hangingPunct="1">
              <a:defRPr/>
            </a:pPr>
            <a:r>
              <a:rPr kumimoji="1" lang="zh-CN" altLang="en-US" sz="3200" b="1" i="0" dirty="0">
                <a:solidFill>
                  <a:srgbClr val="C00000"/>
                </a:solidFill>
                <a:effectLst>
                  <a:outerShdw blurRad="38100" dist="38100" dir="2700000" algn="tl">
                    <a:srgbClr val="C0C0C0"/>
                  </a:outerShdw>
                </a:effectLst>
                <a:ea typeface="黑体" pitchFamily="2" charset="-122"/>
              </a:rPr>
              <a:t>单位：</a:t>
            </a:r>
            <a:r>
              <a:rPr kumimoji="1" lang="en-US" altLang="zh-CN" sz="3200" b="1" i="0" dirty="0">
                <a:solidFill>
                  <a:srgbClr val="C00000"/>
                </a:solidFill>
                <a:effectLst>
                  <a:outerShdw blurRad="38100" dist="38100" dir="2700000" algn="tl">
                    <a:srgbClr val="C0C0C0"/>
                  </a:outerShdw>
                </a:effectLst>
                <a:ea typeface="黑体" pitchFamily="2" charset="-122"/>
              </a:rPr>
              <a:t>mol</a:t>
            </a:r>
          </a:p>
        </p:txBody>
      </p:sp>
      <p:sp>
        <p:nvSpPr>
          <p:cNvPr id="47125" name="Rectangle 21">
            <a:extLst>
              <a:ext uri="{FF2B5EF4-FFF2-40B4-BE49-F238E27FC236}">
                <a16:creationId xmlns:a16="http://schemas.microsoft.com/office/drawing/2014/main" xmlns="" id="{EA3BDD3A-796A-4F5B-8A1A-EC7169A5FC74}"/>
              </a:ext>
            </a:extLst>
          </p:cNvPr>
          <p:cNvSpPr>
            <a:spLocks noChangeArrowheads="1"/>
          </p:cNvSpPr>
          <p:nvPr/>
        </p:nvSpPr>
        <p:spPr bwMode="auto">
          <a:xfrm>
            <a:off x="214313" y="1428750"/>
            <a:ext cx="3851275" cy="641350"/>
          </a:xfrm>
          <a:prstGeom prst="rect">
            <a:avLst/>
          </a:prstGeom>
          <a:noFill/>
          <a:ln w="9525">
            <a:noFill/>
            <a:miter lim="800000"/>
            <a:headEnd/>
            <a:tailEnd/>
          </a:ln>
        </p:spPr>
        <p:txBody>
          <a:bodyPr>
            <a:spAutoFit/>
          </a:bodyPr>
          <a:lstStyle/>
          <a:p>
            <a:pPr eaLnBrk="1" hangingPunct="1">
              <a:defRPr/>
            </a:pPr>
            <a:r>
              <a:rPr kumimoji="1" lang="zh-CN" altLang="en-US" sz="3600" b="1" i="0" dirty="0">
                <a:solidFill>
                  <a:srgbClr val="000066"/>
                </a:solidFill>
                <a:effectLst>
                  <a:outerShdw blurRad="38100" dist="38100" dir="2700000" algn="tl">
                    <a:srgbClr val="C0C0C0"/>
                  </a:outerShdw>
                </a:effectLst>
                <a:latin typeface="黑体" pitchFamily="2" charset="-122"/>
                <a:ea typeface="黑体" pitchFamily="2" charset="-122"/>
              </a:rPr>
              <a:t>（一）反应进度</a:t>
            </a:r>
          </a:p>
        </p:txBody>
      </p:sp>
      <p:sp>
        <p:nvSpPr>
          <p:cNvPr id="66570" name="灯片编号占位符 9">
            <a:extLst>
              <a:ext uri="{FF2B5EF4-FFF2-40B4-BE49-F238E27FC236}">
                <a16:creationId xmlns:a16="http://schemas.microsoft.com/office/drawing/2014/main" xmlns="" id="{8234AE9B-B726-4237-AEF7-CCF7076CA1A8}"/>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ea typeface="宋体" panose="02010600030101010101" pitchFamily="2" charset="-122"/>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ea typeface="宋体" panose="02010600030101010101" pitchFamily="2" charset="-122"/>
              </a:defRPr>
            </a:lvl2pPr>
            <a:lvl3pPr marL="1143000" indent="-228600">
              <a:spcBef>
                <a:spcPct val="20000"/>
              </a:spcBef>
              <a:buClr>
                <a:srgbClr val="E0752F"/>
              </a:buClr>
              <a:buSzPct val="60000"/>
              <a:buFont typeface="Wingdings" panose="05000000000000000000" pitchFamily="2" charset="2"/>
              <a:buChar char=""/>
              <a:defRPr sz="2400">
                <a:solidFill>
                  <a:schemeClr val="tx1"/>
                </a:solidFill>
                <a:latin typeface="Century Schoolbook" panose="02040604050505020304" pitchFamily="18" charset="0"/>
                <a:ea typeface="宋体" panose="02010600030101010101" pitchFamily="2" charset="-122"/>
              </a:defRPr>
            </a:lvl3pPr>
            <a:lvl4pPr marL="1600200" indent="-228600">
              <a:spcBef>
                <a:spcPct val="20000"/>
              </a:spcBef>
              <a:buClr>
                <a:srgbClr val="FEC3AE"/>
              </a:buClr>
              <a:buSzPct val="60000"/>
              <a:buFont typeface="Wingdings" panose="05000000000000000000" pitchFamily="2" charset="2"/>
              <a:buChar char=""/>
              <a:defRPr sz="2000">
                <a:solidFill>
                  <a:schemeClr val="tx1"/>
                </a:solidFill>
                <a:latin typeface="Century Schoolbook" panose="02040604050505020304" pitchFamily="18" charset="0"/>
                <a:ea typeface="宋体" panose="02010600030101010101" pitchFamily="2" charset="-122"/>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9pPr>
          </a:lstStyle>
          <a:p>
            <a:pPr>
              <a:spcBef>
                <a:spcPct val="0"/>
              </a:spcBef>
              <a:buClrTx/>
              <a:buSzTx/>
              <a:buFontTx/>
              <a:buNone/>
            </a:pPr>
            <a:fld id="{9BC13A36-3946-40BC-A194-CD81AA4C7848}" type="slidenum">
              <a:rPr lang="en-US" altLang="zh-CN" sz="1400">
                <a:solidFill>
                  <a:srgbClr val="FFFFFF"/>
                </a:solidFill>
                <a:latin typeface="Times New Roman" panose="02020603050405020304" pitchFamily="18" charset="0"/>
              </a:rPr>
              <a:pPr>
                <a:spcBef>
                  <a:spcPct val="0"/>
                </a:spcBef>
                <a:buClrTx/>
                <a:buSzTx/>
                <a:buFontTx/>
                <a:buNone/>
              </a:pPr>
              <a:t>56</a:t>
            </a:fld>
            <a:endParaRPr lang="en-US" altLang="zh-CN" sz="1400">
              <a:solidFill>
                <a:srgbClr val="FFFFFF"/>
              </a:solidFill>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47117"/>
                                        </p:tgtEl>
                                        <p:attrNameLst>
                                          <p:attrName>style.visibility</p:attrName>
                                        </p:attrNameLst>
                                      </p:cBhvr>
                                      <p:to>
                                        <p:strVal val="visible"/>
                                      </p:to>
                                    </p:set>
                                    <p:animEffect transition="in" filter="checkerboard(across)">
                                      <p:cBhvr>
                                        <p:cTn id="7" dur="500"/>
                                        <p:tgtEl>
                                          <p:spTgt spid="4711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47125"/>
                                        </p:tgtEl>
                                        <p:attrNameLst>
                                          <p:attrName>style.visibility</p:attrName>
                                        </p:attrNameLst>
                                      </p:cBhvr>
                                      <p:to>
                                        <p:strVal val="visible"/>
                                      </p:to>
                                    </p:set>
                                    <p:animEffect transition="in" filter="checkerboard(across)">
                                      <p:cBhvr>
                                        <p:cTn id="12" dur="500"/>
                                        <p:tgtEl>
                                          <p:spTgt spid="4712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47119">
                                            <p:txEl>
                                              <p:pRg st="0" end="0"/>
                                            </p:txEl>
                                          </p:spTgt>
                                        </p:tgtEl>
                                        <p:attrNameLst>
                                          <p:attrName>style.visibility</p:attrName>
                                        </p:attrNameLst>
                                      </p:cBhvr>
                                      <p:to>
                                        <p:strVal val="visible"/>
                                      </p:to>
                                    </p:set>
                                    <p:animEffect transition="in" filter="checkerboard(across)">
                                      <p:cBhvr>
                                        <p:cTn id="17" dur="500"/>
                                        <p:tgtEl>
                                          <p:spTgt spid="47119">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47119">
                                            <p:txEl>
                                              <p:pRg st="1" end="1"/>
                                            </p:txEl>
                                          </p:spTgt>
                                        </p:tgtEl>
                                        <p:attrNameLst>
                                          <p:attrName>style.visibility</p:attrName>
                                        </p:attrNameLst>
                                      </p:cBhvr>
                                      <p:to>
                                        <p:strVal val="visible"/>
                                      </p:to>
                                    </p:set>
                                    <p:animEffect transition="in" filter="checkerboard(across)">
                                      <p:cBhvr>
                                        <p:cTn id="22" dur="500"/>
                                        <p:tgtEl>
                                          <p:spTgt spid="47119">
                                            <p:txEl>
                                              <p:pRg st="1" end="1"/>
                                            </p:txEl>
                                          </p:spTgt>
                                        </p:tgtEl>
                                      </p:cBhvr>
                                    </p:animEffect>
                                  </p:childTnLst>
                                </p:cTn>
                              </p:par>
                            </p:childTnLst>
                          </p:cTn>
                        </p:par>
                        <p:par>
                          <p:cTn id="23" fill="hold" nodeType="afterGroup">
                            <p:stCondLst>
                              <p:cond delay="500"/>
                            </p:stCondLst>
                            <p:childTnLst>
                              <p:par>
                                <p:cTn id="24" presetID="1" presetClass="entr" presetSubtype="0" fill="hold" nodeType="afterEffect">
                                  <p:stCondLst>
                                    <p:cond delay="0"/>
                                  </p:stCondLst>
                                  <p:childTnLst>
                                    <p:set>
                                      <p:cBhvr>
                                        <p:cTn id="25" dur="1" fill="hold">
                                          <p:stCondLst>
                                            <p:cond delay="499"/>
                                          </p:stCondLst>
                                        </p:cTn>
                                        <p:tgtEl>
                                          <p:spTgt spid="47120"/>
                                        </p:tgtEl>
                                        <p:attrNameLst>
                                          <p:attrName>style.visibility</p:attrName>
                                        </p:attrNameLst>
                                      </p:cBhvr>
                                      <p:to>
                                        <p:strVal val="visible"/>
                                      </p:to>
                                    </p:set>
                                  </p:childTnLst>
                                </p:cTn>
                              </p:par>
                            </p:childTnLst>
                          </p:cTn>
                        </p:par>
                      </p:childTnLst>
                    </p:cTn>
                  </p:par>
                  <p:par>
                    <p:cTn id="26" fill="hold" nodeType="clickPar">
                      <p:stCondLst>
                        <p:cond delay="indefinite"/>
                      </p:stCondLst>
                      <p:childTnLst>
                        <p:par>
                          <p:cTn id="27" fill="hold" nodeType="withGroup">
                            <p:stCondLst>
                              <p:cond delay="0"/>
                            </p:stCondLst>
                            <p:childTnLst>
                              <p:par>
                                <p:cTn id="28" presetID="5" presetClass="entr" presetSubtype="10" fill="hold" grpId="0" nodeType="clickEffect">
                                  <p:stCondLst>
                                    <p:cond delay="0"/>
                                  </p:stCondLst>
                                  <p:childTnLst>
                                    <p:set>
                                      <p:cBhvr>
                                        <p:cTn id="29" dur="1" fill="hold">
                                          <p:stCondLst>
                                            <p:cond delay="0"/>
                                          </p:stCondLst>
                                        </p:cTn>
                                        <p:tgtEl>
                                          <p:spTgt spid="47124"/>
                                        </p:tgtEl>
                                        <p:attrNameLst>
                                          <p:attrName>style.visibility</p:attrName>
                                        </p:attrNameLst>
                                      </p:cBhvr>
                                      <p:to>
                                        <p:strVal val="visible"/>
                                      </p:to>
                                    </p:set>
                                    <p:animEffect transition="in" filter="checkerboard(across)">
                                      <p:cBhvr>
                                        <p:cTn id="30" dur="500"/>
                                        <p:tgtEl>
                                          <p:spTgt spid="47124"/>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5" presetClass="entr" presetSubtype="10" fill="hold" grpId="0" nodeType="clickEffect">
                                  <p:stCondLst>
                                    <p:cond delay="0"/>
                                  </p:stCondLst>
                                  <p:childTnLst>
                                    <p:set>
                                      <p:cBhvr>
                                        <p:cTn id="34" dur="1" fill="hold">
                                          <p:stCondLst>
                                            <p:cond delay="0"/>
                                          </p:stCondLst>
                                        </p:cTn>
                                        <p:tgtEl>
                                          <p:spTgt spid="47121"/>
                                        </p:tgtEl>
                                        <p:attrNameLst>
                                          <p:attrName>style.visibility</p:attrName>
                                        </p:attrNameLst>
                                      </p:cBhvr>
                                      <p:to>
                                        <p:strVal val="visible"/>
                                      </p:to>
                                    </p:set>
                                    <p:animEffect transition="in" filter="checkerboard(across)">
                                      <p:cBhvr>
                                        <p:cTn id="35" dur="500"/>
                                        <p:tgtEl>
                                          <p:spTgt spid="47121"/>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5" presetClass="entr" presetSubtype="10" fill="hold" grpId="0" nodeType="clickEffect">
                                  <p:stCondLst>
                                    <p:cond delay="0"/>
                                  </p:stCondLst>
                                  <p:childTnLst>
                                    <p:set>
                                      <p:cBhvr>
                                        <p:cTn id="39" dur="1" fill="hold">
                                          <p:stCondLst>
                                            <p:cond delay="0"/>
                                          </p:stCondLst>
                                        </p:cTn>
                                        <p:tgtEl>
                                          <p:spTgt spid="47122"/>
                                        </p:tgtEl>
                                        <p:attrNameLst>
                                          <p:attrName>style.visibility</p:attrName>
                                        </p:attrNameLst>
                                      </p:cBhvr>
                                      <p:to>
                                        <p:strVal val="visible"/>
                                      </p:to>
                                    </p:set>
                                    <p:animEffect transition="in" filter="checkerboard(across)">
                                      <p:cBhvr>
                                        <p:cTn id="40" dur="500"/>
                                        <p:tgtEl>
                                          <p:spTgt spid="47122"/>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5" presetClass="entr" presetSubtype="10" fill="hold" grpId="0" nodeType="clickEffect">
                                  <p:stCondLst>
                                    <p:cond delay="0"/>
                                  </p:stCondLst>
                                  <p:childTnLst>
                                    <p:set>
                                      <p:cBhvr>
                                        <p:cTn id="44" dur="1" fill="hold">
                                          <p:stCondLst>
                                            <p:cond delay="0"/>
                                          </p:stCondLst>
                                        </p:cTn>
                                        <p:tgtEl>
                                          <p:spTgt spid="47123">
                                            <p:txEl>
                                              <p:pRg st="0" end="0"/>
                                            </p:txEl>
                                          </p:spTgt>
                                        </p:tgtEl>
                                        <p:attrNameLst>
                                          <p:attrName>style.visibility</p:attrName>
                                        </p:attrNameLst>
                                      </p:cBhvr>
                                      <p:to>
                                        <p:strVal val="visible"/>
                                      </p:to>
                                    </p:set>
                                    <p:animEffect transition="in" filter="checkerboard(across)">
                                      <p:cBhvr>
                                        <p:cTn id="45" dur="500"/>
                                        <p:tgtEl>
                                          <p:spTgt spid="47123">
                                            <p:txEl>
                                              <p:pRg st="0" end="0"/>
                                            </p:txEl>
                                          </p:spTgt>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5" presetClass="entr" presetSubtype="10" fill="hold" grpId="0" nodeType="clickEffect">
                                  <p:stCondLst>
                                    <p:cond delay="0"/>
                                  </p:stCondLst>
                                  <p:childTnLst>
                                    <p:set>
                                      <p:cBhvr>
                                        <p:cTn id="49" dur="1" fill="hold">
                                          <p:stCondLst>
                                            <p:cond delay="0"/>
                                          </p:stCondLst>
                                        </p:cTn>
                                        <p:tgtEl>
                                          <p:spTgt spid="47123">
                                            <p:txEl>
                                              <p:pRg st="1" end="1"/>
                                            </p:txEl>
                                          </p:spTgt>
                                        </p:tgtEl>
                                        <p:attrNameLst>
                                          <p:attrName>style.visibility</p:attrName>
                                        </p:attrNameLst>
                                      </p:cBhvr>
                                      <p:to>
                                        <p:strVal val="visible"/>
                                      </p:to>
                                    </p:set>
                                    <p:animEffect transition="in" filter="checkerboard(across)">
                                      <p:cBhvr>
                                        <p:cTn id="50" dur="500"/>
                                        <p:tgtEl>
                                          <p:spTgt spid="4712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17" grpId="0"/>
      <p:bldP spid="47119" grpId="0" build="p"/>
      <p:bldP spid="47121" grpId="0"/>
      <p:bldP spid="47122" grpId="0"/>
      <p:bldP spid="47123" grpId="0" build="p"/>
      <p:bldP spid="47124" grpId="0"/>
      <p:bldP spid="47125"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47" name="Rectangle 23">
            <a:extLst>
              <a:ext uri="{FF2B5EF4-FFF2-40B4-BE49-F238E27FC236}">
                <a16:creationId xmlns:a16="http://schemas.microsoft.com/office/drawing/2014/main" xmlns="" id="{ABEC8024-F020-4267-823F-64EA7DCB8869}"/>
              </a:ext>
            </a:extLst>
          </p:cNvPr>
          <p:cNvSpPr>
            <a:spLocks noChangeArrowheads="1"/>
          </p:cNvSpPr>
          <p:nvPr/>
        </p:nvSpPr>
        <p:spPr bwMode="auto">
          <a:xfrm>
            <a:off x="250825" y="476250"/>
            <a:ext cx="8281988" cy="4800600"/>
          </a:xfrm>
          <a:prstGeom prst="rect">
            <a:avLst/>
          </a:prstGeom>
          <a:noFill/>
          <a:ln w="9525">
            <a:noFill/>
            <a:miter lim="800000"/>
            <a:headEnd/>
            <a:tailEnd/>
          </a:ln>
          <a:effectLst/>
        </p:spPr>
        <p:txBody>
          <a:bodyPr/>
          <a:lstStyle/>
          <a:p>
            <a:pPr marL="342900" indent="-342900" eaLnBrk="1" hangingPunct="1">
              <a:lnSpc>
                <a:spcPct val="120000"/>
              </a:lnSpc>
              <a:defRPr/>
            </a:pPr>
            <a:r>
              <a:rPr lang="zh-CN" altLang="en-US" sz="3600" b="1" i="0" dirty="0">
                <a:solidFill>
                  <a:srgbClr val="FF3300"/>
                </a:solidFill>
                <a:effectLst>
                  <a:outerShdw blurRad="38100" dist="38100" dir="2700000" algn="tl">
                    <a:srgbClr val="C0C0C0"/>
                  </a:outerShdw>
                </a:effectLst>
                <a:latin typeface="黑体" pitchFamily="2" charset="-122"/>
                <a:ea typeface="黑体" pitchFamily="2" charset="-122"/>
              </a:rPr>
              <a:t>结论：</a:t>
            </a:r>
          </a:p>
          <a:p>
            <a:pPr marL="342900" indent="-342900" eaLnBrk="1" hangingPunct="1">
              <a:lnSpc>
                <a:spcPct val="120000"/>
              </a:lnSpc>
              <a:defRPr/>
            </a:pPr>
            <a:r>
              <a:rPr lang="zh-CN" altLang="en-US" sz="3600" b="1" i="0" dirty="0">
                <a:solidFill>
                  <a:srgbClr val="000000"/>
                </a:solidFill>
                <a:effectLst>
                  <a:outerShdw blurRad="38100" dist="38100" dir="2700000" algn="tl">
                    <a:srgbClr val="C0C0C0"/>
                  </a:outerShdw>
                </a:effectLst>
                <a:latin typeface="黑体" pitchFamily="2" charset="-122"/>
                <a:ea typeface="黑体" pitchFamily="2" charset="-122"/>
              </a:rPr>
              <a:t>★对于同一反应方程式，</a:t>
            </a:r>
            <a:r>
              <a:rPr lang="zh-CN" altLang="en-US" sz="3600" b="1" i="0" dirty="0">
                <a:solidFill>
                  <a:srgbClr val="000000"/>
                </a:solidFill>
                <a:effectLst>
                  <a:outerShdw blurRad="38100" dist="38100" dir="2700000" algn="tl">
                    <a:srgbClr val="C0C0C0"/>
                  </a:outerShdw>
                </a:effectLst>
                <a:latin typeface="黑体" pitchFamily="2" charset="-122"/>
                <a:ea typeface="黑体" pitchFamily="2" charset="-122"/>
                <a:sym typeface="Symbol" pitchFamily="18" charset="2"/>
              </a:rPr>
              <a:t></a:t>
            </a:r>
            <a:r>
              <a:rPr lang="zh-CN" altLang="en-US" sz="3600" b="1" i="0" dirty="0">
                <a:solidFill>
                  <a:srgbClr val="000000"/>
                </a:solidFill>
                <a:effectLst>
                  <a:outerShdw blurRad="38100" dist="38100" dir="2700000" algn="tl">
                    <a:srgbClr val="C0C0C0"/>
                  </a:outerShdw>
                </a:effectLst>
                <a:latin typeface="黑体" pitchFamily="2" charset="-122"/>
                <a:ea typeface="黑体" pitchFamily="2" charset="-122"/>
              </a:rPr>
              <a:t> 的值与选择何种物质来求算无关。</a:t>
            </a:r>
          </a:p>
          <a:p>
            <a:pPr marL="342900" indent="-342900" eaLnBrk="1" hangingPunct="1">
              <a:lnSpc>
                <a:spcPct val="120000"/>
              </a:lnSpc>
              <a:defRPr/>
            </a:pPr>
            <a:r>
              <a:rPr lang="zh-CN" altLang="en-US" sz="3600" b="1" i="0" dirty="0">
                <a:solidFill>
                  <a:srgbClr val="000000"/>
                </a:solidFill>
                <a:effectLst>
                  <a:outerShdw blurRad="38100" dist="38100" dir="2700000" algn="tl">
                    <a:srgbClr val="C0C0C0"/>
                  </a:outerShdw>
                </a:effectLst>
                <a:latin typeface="黑体" pitchFamily="2" charset="-122"/>
                <a:ea typeface="黑体" pitchFamily="2" charset="-122"/>
              </a:rPr>
              <a:t>★反应式写法不同，或者说化学反应的基本单元定义不同，反应进度也不同。</a:t>
            </a:r>
          </a:p>
          <a:p>
            <a:pPr marL="342900" indent="-342900" eaLnBrk="1" hangingPunct="1">
              <a:lnSpc>
                <a:spcPct val="120000"/>
              </a:lnSpc>
              <a:spcBef>
                <a:spcPct val="20000"/>
              </a:spcBef>
              <a:buClr>
                <a:schemeClr val="hlink"/>
              </a:buClr>
              <a:buFont typeface="Wingdings" pitchFamily="2" charset="2"/>
              <a:buNone/>
              <a:defRPr/>
            </a:pPr>
            <a:r>
              <a:rPr lang="zh-CN" altLang="en-US" sz="3600" b="1" i="0" dirty="0">
                <a:solidFill>
                  <a:srgbClr val="FF3300"/>
                </a:solidFill>
                <a:effectLst>
                  <a:outerShdw blurRad="38100" dist="38100" dir="2700000" algn="tl">
                    <a:srgbClr val="C0C0C0"/>
                  </a:outerShdw>
                </a:effectLst>
                <a:latin typeface="黑体" pitchFamily="2" charset="-122"/>
                <a:ea typeface="黑体" pitchFamily="2" charset="-122"/>
              </a:rPr>
              <a:t>注意：</a:t>
            </a:r>
            <a:r>
              <a:rPr lang="zh-CN" altLang="en-US" sz="3600" b="1" i="0" dirty="0">
                <a:solidFill>
                  <a:srgbClr val="000000"/>
                </a:solidFill>
                <a:effectLst>
                  <a:outerShdw blurRad="38100" dist="38100" dir="2700000" algn="tl">
                    <a:srgbClr val="C0C0C0"/>
                  </a:outerShdw>
                </a:effectLst>
                <a:latin typeface="黑体" pitchFamily="2" charset="-122"/>
                <a:ea typeface="黑体" pitchFamily="2" charset="-122"/>
              </a:rPr>
              <a:t> </a:t>
            </a:r>
          </a:p>
          <a:p>
            <a:pPr marL="342900" indent="-342900" eaLnBrk="1" hangingPunct="1">
              <a:lnSpc>
                <a:spcPct val="120000"/>
              </a:lnSpc>
              <a:spcBef>
                <a:spcPct val="20000"/>
              </a:spcBef>
              <a:buClr>
                <a:schemeClr val="hlink"/>
              </a:buClr>
              <a:buFont typeface="Wingdings" pitchFamily="2" charset="2"/>
              <a:buNone/>
              <a:defRPr/>
            </a:pPr>
            <a:r>
              <a:rPr lang="zh-CN" altLang="en-US" sz="3600" b="1" i="0" dirty="0">
                <a:solidFill>
                  <a:srgbClr val="000000"/>
                </a:solidFill>
                <a:effectLst>
                  <a:outerShdw blurRad="38100" dist="38100" dir="2700000" algn="tl">
                    <a:srgbClr val="C0C0C0"/>
                  </a:outerShdw>
                </a:effectLst>
                <a:latin typeface="黑体" pitchFamily="2" charset="-122"/>
                <a:ea typeface="黑体" pitchFamily="2" charset="-122"/>
              </a:rPr>
              <a:t>    </a:t>
            </a:r>
            <a:r>
              <a:rPr lang="zh-CN" altLang="en-US" sz="3200" b="1" i="0" dirty="0">
                <a:solidFill>
                  <a:srgbClr val="000066"/>
                </a:solidFill>
                <a:effectLst>
                  <a:outerShdw blurRad="38100" dist="38100" dir="2700000" algn="tl">
                    <a:srgbClr val="C0C0C0"/>
                  </a:outerShdw>
                </a:effectLst>
                <a:latin typeface="黑体" pitchFamily="2" charset="-122"/>
                <a:ea typeface="黑体" pitchFamily="2" charset="-122"/>
              </a:rPr>
              <a:t>求算 </a:t>
            </a:r>
            <a:r>
              <a:rPr lang="zh-CN" altLang="en-US" sz="3200" b="1" i="0" dirty="0">
                <a:solidFill>
                  <a:srgbClr val="000066"/>
                </a:solidFill>
                <a:effectLst>
                  <a:outerShdw blurRad="38100" dist="38100" dir="2700000" algn="tl">
                    <a:srgbClr val="C0C0C0"/>
                  </a:outerShdw>
                </a:effectLst>
                <a:latin typeface="黑体" pitchFamily="2" charset="-122"/>
                <a:ea typeface="黑体" pitchFamily="2" charset="-122"/>
                <a:sym typeface="Symbol" pitchFamily="18" charset="2"/>
              </a:rPr>
              <a:t></a:t>
            </a:r>
            <a:r>
              <a:rPr lang="zh-CN" altLang="en-US" sz="3200" b="1" i="0" dirty="0">
                <a:solidFill>
                  <a:srgbClr val="000000"/>
                </a:solidFill>
                <a:effectLst>
                  <a:outerShdw blurRad="38100" dist="38100" dir="2700000" algn="tl">
                    <a:srgbClr val="C0C0C0"/>
                  </a:outerShdw>
                </a:effectLst>
                <a:latin typeface="黑体" pitchFamily="2" charset="-122"/>
                <a:ea typeface="黑体" pitchFamily="2" charset="-122"/>
              </a:rPr>
              <a:t> 时</a:t>
            </a:r>
            <a:r>
              <a:rPr lang="zh-CN" altLang="en-US" sz="3200" b="1" i="0" dirty="0">
                <a:solidFill>
                  <a:srgbClr val="C00000"/>
                </a:solidFill>
                <a:effectLst>
                  <a:outerShdw blurRad="38100" dist="38100" dir="2700000" algn="tl">
                    <a:srgbClr val="C0C0C0"/>
                  </a:outerShdw>
                </a:effectLst>
                <a:latin typeface="黑体" pitchFamily="2" charset="-122"/>
                <a:ea typeface="黑体" pitchFamily="2" charset="-122"/>
              </a:rPr>
              <a:t>必须写出具体的反应方程式</a:t>
            </a:r>
            <a:r>
              <a:rPr lang="zh-CN" altLang="en-US" sz="3200" b="1" i="0" dirty="0">
                <a:solidFill>
                  <a:srgbClr val="000000"/>
                </a:solidFill>
                <a:effectLst>
                  <a:outerShdw blurRad="38100" dist="38100" dir="2700000" algn="tl">
                    <a:srgbClr val="C0C0C0"/>
                  </a:outerShdw>
                </a:effectLst>
                <a:latin typeface="黑体" pitchFamily="2" charset="-122"/>
                <a:ea typeface="黑体" pitchFamily="2" charset="-122"/>
              </a:rPr>
              <a:t>。</a:t>
            </a:r>
          </a:p>
        </p:txBody>
      </p:sp>
      <p:sp>
        <p:nvSpPr>
          <p:cNvPr id="71683" name="灯片编号占位符 2">
            <a:extLst>
              <a:ext uri="{FF2B5EF4-FFF2-40B4-BE49-F238E27FC236}">
                <a16:creationId xmlns:a16="http://schemas.microsoft.com/office/drawing/2014/main" xmlns="" id="{629DFB1E-6D7E-4AD9-84F9-42FD3AFD8D47}"/>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ea typeface="宋体" panose="02010600030101010101" pitchFamily="2" charset="-122"/>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ea typeface="宋体" panose="02010600030101010101" pitchFamily="2" charset="-122"/>
              </a:defRPr>
            </a:lvl2pPr>
            <a:lvl3pPr marL="1143000" indent="-228600">
              <a:spcBef>
                <a:spcPct val="20000"/>
              </a:spcBef>
              <a:buClr>
                <a:srgbClr val="E0752F"/>
              </a:buClr>
              <a:buSzPct val="60000"/>
              <a:buFont typeface="Wingdings" panose="05000000000000000000" pitchFamily="2" charset="2"/>
              <a:buChar char=""/>
              <a:defRPr sz="2400">
                <a:solidFill>
                  <a:schemeClr val="tx1"/>
                </a:solidFill>
                <a:latin typeface="Century Schoolbook" panose="02040604050505020304" pitchFamily="18" charset="0"/>
                <a:ea typeface="宋体" panose="02010600030101010101" pitchFamily="2" charset="-122"/>
              </a:defRPr>
            </a:lvl3pPr>
            <a:lvl4pPr marL="1600200" indent="-228600">
              <a:spcBef>
                <a:spcPct val="20000"/>
              </a:spcBef>
              <a:buClr>
                <a:srgbClr val="FEC3AE"/>
              </a:buClr>
              <a:buSzPct val="60000"/>
              <a:buFont typeface="Wingdings" panose="05000000000000000000" pitchFamily="2" charset="2"/>
              <a:buChar char=""/>
              <a:defRPr sz="2000">
                <a:solidFill>
                  <a:schemeClr val="tx1"/>
                </a:solidFill>
                <a:latin typeface="Century Schoolbook" panose="02040604050505020304" pitchFamily="18" charset="0"/>
                <a:ea typeface="宋体" panose="02010600030101010101" pitchFamily="2" charset="-122"/>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9pPr>
          </a:lstStyle>
          <a:p>
            <a:pPr>
              <a:spcBef>
                <a:spcPct val="0"/>
              </a:spcBef>
              <a:buClrTx/>
              <a:buSzTx/>
              <a:buFontTx/>
              <a:buNone/>
            </a:pPr>
            <a:fld id="{2FAF5573-BFD7-42D1-BA91-8941F5B9DF8E}" type="slidenum">
              <a:rPr lang="en-US" altLang="zh-CN" sz="1400">
                <a:solidFill>
                  <a:srgbClr val="FFFFFF"/>
                </a:solidFill>
                <a:latin typeface="Times New Roman" panose="02020603050405020304" pitchFamily="18" charset="0"/>
              </a:rPr>
              <a:pPr>
                <a:spcBef>
                  <a:spcPct val="0"/>
                </a:spcBef>
                <a:buClrTx/>
                <a:buSzTx/>
                <a:buFontTx/>
                <a:buNone/>
              </a:pPr>
              <a:t>57</a:t>
            </a:fld>
            <a:endParaRPr lang="en-US" altLang="zh-CN" sz="1400">
              <a:solidFill>
                <a:srgbClr val="FFFFFF"/>
              </a:solidFill>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224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5224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52247">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52247">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5224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47" grpId="0" build="p" autoUpdateAnimBg="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xmlns="" id="{C227EBF3-6F5B-4B14-B0F2-57697900E2AE}"/>
              </a:ext>
            </a:extLst>
          </p:cNvPr>
          <p:cNvSpPr>
            <a:spLocks noGrp="1"/>
          </p:cNvSpPr>
          <p:nvPr>
            <p:ph type="sldNum" sz="quarter" idx="12"/>
          </p:nvPr>
        </p:nvSpPr>
        <p:spPr/>
        <p:txBody>
          <a:bodyPr/>
          <a:lstStyle/>
          <a:p>
            <a:pPr>
              <a:defRPr/>
            </a:pPr>
            <a:fld id="{82B2ABDE-5836-47C6-8FA0-D74CC56AC333}" type="slidenum">
              <a:rPr lang="zh-CN" altLang="en-US" smtClean="0"/>
              <a:t>58</a:t>
            </a:fld>
            <a:endParaRPr lang="en-US" altLang="zh-CN"/>
          </a:p>
        </p:txBody>
      </p:sp>
      <p:graphicFrame>
        <p:nvGraphicFramePr>
          <p:cNvPr id="3" name="表格 3">
            <a:extLst>
              <a:ext uri="{FF2B5EF4-FFF2-40B4-BE49-F238E27FC236}">
                <a16:creationId xmlns:a16="http://schemas.microsoft.com/office/drawing/2014/main" xmlns="" id="{63C0DBA1-5178-4839-BACD-70D299C5AA3C}"/>
              </a:ext>
            </a:extLst>
          </p:cNvPr>
          <p:cNvGraphicFramePr>
            <a:graphicFrameLocks noGrp="1"/>
          </p:cNvGraphicFramePr>
          <p:nvPr>
            <p:extLst>
              <p:ext uri="{D42A27DB-BD31-4B8C-83A1-F6EECF244321}">
                <p14:modId xmlns:p14="http://schemas.microsoft.com/office/powerpoint/2010/main" val="729844057"/>
              </p:ext>
            </p:extLst>
          </p:nvPr>
        </p:nvGraphicFramePr>
        <p:xfrm>
          <a:off x="162744" y="849611"/>
          <a:ext cx="8271644" cy="3931920"/>
        </p:xfrm>
        <a:graphic>
          <a:graphicData uri="http://schemas.openxmlformats.org/drawingml/2006/table">
            <a:tbl>
              <a:tblPr firstRow="1" bandRow="1">
                <a:tableStyleId>{5C22544A-7EE6-4342-B048-85BDC9FD1C3A}</a:tableStyleId>
              </a:tblPr>
              <a:tblGrid>
                <a:gridCol w="1266094">
                  <a:extLst>
                    <a:ext uri="{9D8B030D-6E8A-4147-A177-3AD203B41FA5}">
                      <a16:colId xmlns:a16="http://schemas.microsoft.com/office/drawing/2014/main" xmlns="" val="2068583323"/>
                    </a:ext>
                  </a:extLst>
                </a:gridCol>
                <a:gridCol w="1117141">
                  <a:extLst>
                    <a:ext uri="{9D8B030D-6E8A-4147-A177-3AD203B41FA5}">
                      <a16:colId xmlns:a16="http://schemas.microsoft.com/office/drawing/2014/main" xmlns="" val="4176977469"/>
                    </a:ext>
                  </a:extLst>
                </a:gridCol>
                <a:gridCol w="1266094">
                  <a:extLst>
                    <a:ext uri="{9D8B030D-6E8A-4147-A177-3AD203B41FA5}">
                      <a16:colId xmlns:a16="http://schemas.microsoft.com/office/drawing/2014/main" xmlns="" val="1992909779"/>
                    </a:ext>
                  </a:extLst>
                </a:gridCol>
                <a:gridCol w="1415046">
                  <a:extLst>
                    <a:ext uri="{9D8B030D-6E8A-4147-A177-3AD203B41FA5}">
                      <a16:colId xmlns:a16="http://schemas.microsoft.com/office/drawing/2014/main" xmlns="" val="3269880776"/>
                    </a:ext>
                  </a:extLst>
                </a:gridCol>
                <a:gridCol w="1489521">
                  <a:extLst>
                    <a:ext uri="{9D8B030D-6E8A-4147-A177-3AD203B41FA5}">
                      <a16:colId xmlns:a16="http://schemas.microsoft.com/office/drawing/2014/main" xmlns="" val="542917268"/>
                    </a:ext>
                  </a:extLst>
                </a:gridCol>
                <a:gridCol w="1717748">
                  <a:extLst>
                    <a:ext uri="{9D8B030D-6E8A-4147-A177-3AD203B41FA5}">
                      <a16:colId xmlns:a16="http://schemas.microsoft.com/office/drawing/2014/main" xmlns="" val="2634728550"/>
                    </a:ext>
                  </a:extLst>
                </a:gridCol>
              </a:tblGrid>
              <a:tr h="370840">
                <a:tc>
                  <a:txBody>
                    <a:bodyPr/>
                    <a:lstStyle/>
                    <a:p>
                      <a:endParaRPr lang="zh-CN" altLang="en-US"/>
                    </a:p>
                  </a:txBody>
                  <a:tcPr/>
                </a:tc>
                <a:tc>
                  <a:txBody>
                    <a:bodyPr/>
                    <a:lstStyle/>
                    <a:p>
                      <a:r>
                        <a:rPr lang="zh-CN" altLang="en-US" sz="2400" b="1" i="0" dirty="0">
                          <a:solidFill>
                            <a:srgbClr val="000000"/>
                          </a:solidFill>
                          <a:effectLst>
                            <a:outerShdw blurRad="38100" dist="38100" dir="2700000" algn="tl">
                              <a:srgbClr val="C0C0C0"/>
                            </a:outerShdw>
                          </a:effectLst>
                          <a:latin typeface="黑体" pitchFamily="2" charset="-122"/>
                          <a:ea typeface="黑体" pitchFamily="2" charset="-122"/>
                        </a:rPr>
                        <a:t>符号</a:t>
                      </a:r>
                      <a:endParaRPr lang="zh-CN" altLang="en-US" sz="2400" dirty="0"/>
                    </a:p>
                  </a:txBody>
                  <a:tcPr/>
                </a:tc>
                <a:tc>
                  <a:txBody>
                    <a:bodyPr/>
                    <a:lstStyle/>
                    <a:p>
                      <a:r>
                        <a:rPr lang="zh-CN" altLang="en-US" sz="2400" b="1" i="0" dirty="0">
                          <a:solidFill>
                            <a:srgbClr val="000000"/>
                          </a:solidFill>
                          <a:effectLst>
                            <a:outerShdw blurRad="38100" dist="38100" dir="2700000" algn="tl">
                              <a:srgbClr val="C0C0C0"/>
                            </a:outerShdw>
                          </a:effectLst>
                          <a:latin typeface="黑体" pitchFamily="2" charset="-122"/>
                          <a:ea typeface="黑体" pitchFamily="2" charset="-122"/>
                        </a:rPr>
                        <a:t>单位</a:t>
                      </a:r>
                      <a:endParaRPr lang="zh-CN" altLang="en-US" sz="2400" dirty="0"/>
                    </a:p>
                  </a:txBody>
                  <a:tcPr/>
                </a:tc>
                <a:tc>
                  <a:txBody>
                    <a:bodyPr/>
                    <a:lstStyle/>
                    <a:p>
                      <a:r>
                        <a:rPr lang="zh-CN" altLang="en-US" sz="2400" b="1" i="0" dirty="0">
                          <a:solidFill>
                            <a:srgbClr val="000000"/>
                          </a:solidFill>
                          <a:effectLst>
                            <a:outerShdw blurRad="38100" dist="38100" dir="2700000" algn="tl">
                              <a:srgbClr val="C0C0C0"/>
                            </a:outerShdw>
                          </a:effectLst>
                          <a:latin typeface="黑体" pitchFamily="2" charset="-122"/>
                          <a:ea typeface="黑体" pitchFamily="2" charset="-122"/>
                        </a:rPr>
                        <a:t>规定</a:t>
                      </a:r>
                      <a:endParaRPr lang="zh-CN" altLang="en-US" sz="2400" dirty="0"/>
                    </a:p>
                  </a:txBody>
                  <a:tcPr/>
                </a:tc>
                <a:tc>
                  <a:txBody>
                    <a:bodyPr/>
                    <a:lstStyle/>
                    <a:p>
                      <a:r>
                        <a:rPr lang="zh-CN" altLang="en-US" sz="2400" dirty="0"/>
                        <a:t>备注</a:t>
                      </a:r>
                    </a:p>
                  </a:txBody>
                  <a:tcPr/>
                </a:tc>
                <a:tc>
                  <a:txBody>
                    <a:bodyPr/>
                    <a:lstStyle/>
                    <a:p>
                      <a:r>
                        <a:rPr kumimoji="1" lang="zh-CN" altLang="en-US" sz="2400" b="1" i="0" dirty="0">
                          <a:solidFill>
                            <a:srgbClr val="990033"/>
                          </a:solidFill>
                          <a:latin typeface="黑体" panose="02010609060101010101" pitchFamily="49" charset="-122"/>
                          <a:ea typeface="黑体" panose="02010609060101010101" pitchFamily="49" charset="-122"/>
                        </a:rPr>
                        <a:t>参考态单质</a:t>
                      </a:r>
                      <a:endParaRPr lang="zh-CN" altLang="en-US" sz="2400" dirty="0"/>
                    </a:p>
                  </a:txBody>
                  <a:tcPr/>
                </a:tc>
                <a:extLst>
                  <a:ext uri="{0D108BD9-81ED-4DB2-BD59-A6C34878D82A}">
                    <a16:rowId xmlns:a16="http://schemas.microsoft.com/office/drawing/2014/main" xmlns="" val="655686315"/>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000" b="1" i="0" dirty="0">
                          <a:solidFill>
                            <a:srgbClr val="000000"/>
                          </a:solidFill>
                          <a:effectLst>
                            <a:outerShdw blurRad="38100" dist="38100" dir="2700000" algn="tl">
                              <a:srgbClr val="C0C0C0"/>
                            </a:outerShdw>
                          </a:effectLst>
                          <a:latin typeface="黑体" pitchFamily="49" charset="-122"/>
                          <a:ea typeface="黑体" pitchFamily="49" charset="-122"/>
                        </a:rPr>
                        <a:t>标准摩尔生成焓</a:t>
                      </a:r>
                      <a:endParaRPr lang="zh-CN" altLang="en-US" sz="2000" dirty="0"/>
                    </a:p>
                    <a:p>
                      <a:pPr algn="ctr"/>
                      <a:endParaRPr lang="zh-CN" altLang="en-US" dirty="0"/>
                    </a:p>
                  </a:txBody>
                  <a:tcPr/>
                </a:tc>
                <a:tc>
                  <a:txBody>
                    <a:bodyPr/>
                    <a:lstStyle/>
                    <a:p>
                      <a:pPr algn="ctr"/>
                      <a:r>
                        <a:rPr lang="en-US" altLang="zh-CN" sz="2000" b="1" i="0" dirty="0" err="1">
                          <a:solidFill>
                            <a:srgbClr val="000000"/>
                          </a:solidFill>
                          <a:effectLst>
                            <a:outerShdw blurRad="38100" dist="38100" dir="2700000" algn="tl">
                              <a:srgbClr val="C0C0C0"/>
                            </a:outerShdw>
                          </a:effectLst>
                          <a:ea typeface="黑体" pitchFamily="2" charset="-122"/>
                          <a:cs typeface="Times New Roman" pitchFamily="18" charset="0"/>
                        </a:rPr>
                        <a:t>Δ</a:t>
                      </a:r>
                      <a:r>
                        <a:rPr lang="en-US" altLang="zh-CN" sz="2000" b="1" i="1" baseline="-25000" dirty="0" err="1">
                          <a:solidFill>
                            <a:srgbClr val="000000"/>
                          </a:solidFill>
                          <a:effectLst>
                            <a:outerShdw blurRad="38100" dist="38100" dir="2700000" algn="tl">
                              <a:srgbClr val="C0C0C0"/>
                            </a:outerShdw>
                          </a:effectLst>
                          <a:ea typeface="黑体" pitchFamily="2" charset="-122"/>
                          <a:cs typeface="Times New Roman" pitchFamily="18" charset="0"/>
                        </a:rPr>
                        <a:t>f</a:t>
                      </a:r>
                      <a:r>
                        <a:rPr lang="en-US" altLang="zh-CN" sz="2000" b="1" i="0" baseline="-25000" dirty="0">
                          <a:solidFill>
                            <a:srgbClr val="000000"/>
                          </a:solidFill>
                          <a:effectLst>
                            <a:outerShdw blurRad="38100" dist="38100" dir="2700000" algn="tl">
                              <a:srgbClr val="C0C0C0"/>
                            </a:outerShdw>
                          </a:effectLst>
                          <a:ea typeface="黑体" pitchFamily="2" charset="-122"/>
                          <a:cs typeface="Times New Roman" pitchFamily="18" charset="0"/>
                        </a:rPr>
                        <a:t> </a:t>
                      </a:r>
                      <a:r>
                        <a:rPr lang="en-US" altLang="zh-CN" sz="2000" b="1" i="0" dirty="0" err="1">
                          <a:solidFill>
                            <a:srgbClr val="000000"/>
                          </a:solidFill>
                          <a:effectLst>
                            <a:outerShdw blurRad="38100" dist="38100" dir="2700000" algn="tl">
                              <a:srgbClr val="C0C0C0"/>
                            </a:outerShdw>
                          </a:effectLst>
                          <a:ea typeface="黑体" pitchFamily="2" charset="-122"/>
                          <a:cs typeface="Times New Roman" pitchFamily="18" charset="0"/>
                        </a:rPr>
                        <a:t>H</a:t>
                      </a:r>
                      <a:r>
                        <a:rPr lang="en-US" altLang="zh-CN" sz="2000" b="1" i="1" baseline="-25000" dirty="0" err="1">
                          <a:solidFill>
                            <a:srgbClr val="000000"/>
                          </a:solidFill>
                          <a:effectLst>
                            <a:outerShdw blurRad="38100" dist="38100" dir="2700000" algn="tl">
                              <a:srgbClr val="C0C0C0"/>
                            </a:outerShdw>
                          </a:effectLst>
                          <a:ea typeface="黑体" pitchFamily="2" charset="-122"/>
                          <a:cs typeface="Times New Roman" pitchFamily="18" charset="0"/>
                        </a:rPr>
                        <a:t>m</a:t>
                      </a:r>
                      <a:r>
                        <a:rPr lang="en-US" altLang="zh-CN" sz="2000" b="1" i="0" baseline="30000" dirty="0" err="1">
                          <a:solidFill>
                            <a:srgbClr val="000000"/>
                          </a:solidFill>
                          <a:effectLst>
                            <a:outerShdw blurRad="38100" dist="38100" dir="2700000" algn="tl">
                              <a:srgbClr val="C0C0C0"/>
                            </a:outerShdw>
                          </a:effectLst>
                          <a:ea typeface="黑体" pitchFamily="2" charset="-122"/>
                          <a:cs typeface="Times New Roman" pitchFamily="18" charset="0"/>
                        </a:rPr>
                        <a:t>θ</a:t>
                      </a:r>
                      <a:r>
                        <a:rPr lang="en-US" altLang="zh-CN" sz="2000" b="1" i="0" baseline="30000" dirty="0">
                          <a:solidFill>
                            <a:srgbClr val="000000"/>
                          </a:solidFill>
                          <a:effectLst>
                            <a:outerShdw blurRad="38100" dist="38100" dir="2700000" algn="tl">
                              <a:srgbClr val="C0C0C0"/>
                            </a:outerShdw>
                          </a:effectLst>
                          <a:ea typeface="黑体" pitchFamily="2" charset="-122"/>
                          <a:cs typeface="Times New Roman" pitchFamily="18" charset="0"/>
                        </a:rPr>
                        <a:t> </a:t>
                      </a:r>
                      <a:endParaRPr lang="zh-CN" altLang="en-US" sz="2000" dirty="0"/>
                    </a:p>
                  </a:txBody>
                  <a:tcPr/>
                </a:tc>
                <a:tc>
                  <a:txBody>
                    <a:bodyPr/>
                    <a:lstStyle/>
                    <a:p>
                      <a:pPr algn="ctr"/>
                      <a:r>
                        <a:rPr lang="en-US" altLang="zh-CN" sz="1800" b="1" i="0" dirty="0">
                          <a:solidFill>
                            <a:srgbClr val="000000"/>
                          </a:solidFill>
                          <a:effectLst>
                            <a:outerShdw blurRad="38100" dist="38100" dir="2700000" algn="tl">
                              <a:srgbClr val="C0C0C0"/>
                            </a:outerShdw>
                          </a:effectLst>
                          <a:latin typeface="Times New Roman" panose="02020603050405020304" pitchFamily="18" charset="0"/>
                          <a:ea typeface="黑体" pitchFamily="2" charset="-122"/>
                          <a:cs typeface="Times New Roman" panose="02020603050405020304" pitchFamily="18" charset="0"/>
                        </a:rPr>
                        <a:t>kJ ·mol</a:t>
                      </a:r>
                      <a:r>
                        <a:rPr lang="en-US" altLang="zh-CN" sz="1800" b="1" i="0" baseline="30000" dirty="0">
                          <a:solidFill>
                            <a:srgbClr val="000000"/>
                          </a:solidFill>
                          <a:effectLst>
                            <a:outerShdw blurRad="38100" dist="38100" dir="2700000" algn="tl">
                              <a:srgbClr val="C0C0C0"/>
                            </a:outerShdw>
                          </a:effectLst>
                          <a:latin typeface="Times New Roman" panose="02020603050405020304" pitchFamily="18" charset="0"/>
                          <a:ea typeface="黑体" pitchFamily="2" charset="-122"/>
                          <a:cs typeface="Times New Roman" panose="02020603050405020304" pitchFamily="18" charset="0"/>
                        </a:rPr>
                        <a:t>-1</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zh-CN" altLang="en-US" sz="1800" b="1" i="0" dirty="0">
                          <a:solidFill>
                            <a:srgbClr val="000000"/>
                          </a:solidFill>
                          <a:effectLst>
                            <a:outerShdw blurRad="38100" dist="38100" dir="2700000" algn="tl">
                              <a:srgbClr val="C0C0C0"/>
                            </a:outerShdw>
                          </a:effectLst>
                          <a:latin typeface="黑体" pitchFamily="2" charset="-122"/>
                          <a:ea typeface="黑体" pitchFamily="2" charset="-122"/>
                        </a:rPr>
                        <a:t>稳定单质的</a:t>
                      </a:r>
                      <a:r>
                        <a:rPr lang="en-US" altLang="zh-CN" sz="1800" b="1" i="0" dirty="0" err="1">
                          <a:solidFill>
                            <a:srgbClr val="000000"/>
                          </a:solidFill>
                          <a:effectLst>
                            <a:outerShdw blurRad="38100" dist="38100" dir="2700000" algn="tl">
                              <a:srgbClr val="C0C0C0"/>
                            </a:outerShdw>
                          </a:effectLst>
                          <a:ea typeface="黑体" pitchFamily="2" charset="-122"/>
                          <a:cs typeface="Times New Roman" pitchFamily="18" charset="0"/>
                        </a:rPr>
                        <a:t>Δ</a:t>
                      </a:r>
                      <a:r>
                        <a:rPr lang="en-US" altLang="zh-CN" sz="1800" b="1" i="1" baseline="-25000" dirty="0" err="1">
                          <a:solidFill>
                            <a:srgbClr val="000000"/>
                          </a:solidFill>
                          <a:effectLst>
                            <a:outerShdw blurRad="38100" dist="38100" dir="2700000" algn="tl">
                              <a:srgbClr val="C0C0C0"/>
                            </a:outerShdw>
                          </a:effectLst>
                          <a:ea typeface="黑体" pitchFamily="2" charset="-122"/>
                          <a:cs typeface="Times New Roman" pitchFamily="18" charset="0"/>
                        </a:rPr>
                        <a:t>f</a:t>
                      </a:r>
                      <a:r>
                        <a:rPr lang="en-US" altLang="zh-CN" sz="1800" b="1" i="0" baseline="-25000" dirty="0">
                          <a:solidFill>
                            <a:srgbClr val="000000"/>
                          </a:solidFill>
                          <a:effectLst>
                            <a:outerShdw blurRad="38100" dist="38100" dir="2700000" algn="tl">
                              <a:srgbClr val="C0C0C0"/>
                            </a:outerShdw>
                          </a:effectLst>
                          <a:ea typeface="黑体" pitchFamily="2" charset="-122"/>
                          <a:cs typeface="Times New Roman" pitchFamily="18" charset="0"/>
                        </a:rPr>
                        <a:t> </a:t>
                      </a:r>
                      <a:r>
                        <a:rPr lang="en-US" altLang="zh-CN" sz="1800" b="1" i="0" dirty="0" err="1">
                          <a:solidFill>
                            <a:srgbClr val="000000"/>
                          </a:solidFill>
                          <a:effectLst>
                            <a:outerShdw blurRad="38100" dist="38100" dir="2700000" algn="tl">
                              <a:srgbClr val="C0C0C0"/>
                            </a:outerShdw>
                          </a:effectLst>
                          <a:ea typeface="黑体" pitchFamily="2" charset="-122"/>
                          <a:cs typeface="Times New Roman" pitchFamily="18" charset="0"/>
                        </a:rPr>
                        <a:t>H</a:t>
                      </a:r>
                      <a:r>
                        <a:rPr lang="en-US" altLang="zh-CN" sz="1800" b="1" i="0" baseline="-25000" dirty="0" err="1">
                          <a:solidFill>
                            <a:srgbClr val="000000"/>
                          </a:solidFill>
                          <a:effectLst>
                            <a:outerShdw blurRad="38100" dist="38100" dir="2700000" algn="tl">
                              <a:srgbClr val="C0C0C0"/>
                            </a:outerShdw>
                          </a:effectLst>
                          <a:ea typeface="黑体" pitchFamily="2" charset="-122"/>
                          <a:cs typeface="Times New Roman" pitchFamily="18" charset="0"/>
                        </a:rPr>
                        <a:t>m</a:t>
                      </a:r>
                      <a:r>
                        <a:rPr lang="en-US" altLang="zh-CN" sz="1800" b="1" i="0" baseline="30000" dirty="0" err="1">
                          <a:solidFill>
                            <a:srgbClr val="000000"/>
                          </a:solidFill>
                          <a:effectLst>
                            <a:outerShdw blurRad="38100" dist="38100" dir="2700000" algn="tl">
                              <a:srgbClr val="C0C0C0"/>
                            </a:outerShdw>
                          </a:effectLst>
                          <a:ea typeface="黑体" pitchFamily="2" charset="-122"/>
                          <a:cs typeface="Times New Roman" pitchFamily="18" charset="0"/>
                        </a:rPr>
                        <a:t>θ</a:t>
                      </a:r>
                      <a:r>
                        <a:rPr lang="zh-CN" altLang="en-US" sz="1800" b="1" i="0" dirty="0">
                          <a:solidFill>
                            <a:srgbClr val="000000"/>
                          </a:solidFill>
                          <a:effectLst>
                            <a:outerShdw blurRad="38100" dist="38100" dir="2700000" algn="tl">
                              <a:srgbClr val="C0C0C0"/>
                            </a:outerShdw>
                          </a:effectLst>
                          <a:latin typeface="黑体" pitchFamily="2" charset="-122"/>
                          <a:ea typeface="黑体" pitchFamily="2" charset="-122"/>
                        </a:rPr>
                        <a:t>为零。 </a:t>
                      </a:r>
                      <a:endParaRPr lang="zh-CN" altLang="en-US" dirty="0"/>
                    </a:p>
                  </a:txBody>
                  <a:tcPr/>
                </a:tc>
                <a:tc>
                  <a:txBody>
                    <a:bodyPr/>
                    <a:lstStyle/>
                    <a:p>
                      <a:pPr algn="ctr"/>
                      <a:r>
                        <a:rPr lang="zh-CN" altLang="en-US" sz="1800" b="1" i="0" dirty="0">
                          <a:solidFill>
                            <a:srgbClr val="FF3300"/>
                          </a:solidFill>
                          <a:effectLst>
                            <a:outerShdw blurRad="38100" dist="38100" dir="2700000" algn="tl">
                              <a:srgbClr val="C0C0C0"/>
                            </a:outerShdw>
                          </a:effectLst>
                          <a:latin typeface="黑体" pitchFamily="2" charset="-122"/>
                          <a:ea typeface="黑体" pitchFamily="2" charset="-122"/>
                        </a:rPr>
                        <a:t>碳</a:t>
                      </a:r>
                      <a:r>
                        <a:rPr lang="zh-CN" altLang="en-US" sz="1800" b="1" i="0" dirty="0">
                          <a:solidFill>
                            <a:srgbClr val="000000"/>
                          </a:solidFill>
                          <a:effectLst>
                            <a:outerShdw blurRad="38100" dist="38100" dir="2700000" algn="tl">
                              <a:srgbClr val="C0C0C0"/>
                            </a:outerShdw>
                          </a:effectLst>
                          <a:latin typeface="黑体" pitchFamily="2" charset="-122"/>
                          <a:ea typeface="黑体" pitchFamily="2" charset="-122"/>
                        </a:rPr>
                        <a:t>的稳定单质指定是</a:t>
                      </a:r>
                      <a:r>
                        <a:rPr lang="zh-CN" altLang="en-US" sz="1800" b="1" i="0" dirty="0">
                          <a:solidFill>
                            <a:srgbClr val="FF3300"/>
                          </a:solidFill>
                          <a:effectLst>
                            <a:outerShdw blurRad="38100" dist="38100" dir="2700000" algn="tl">
                              <a:srgbClr val="C0C0C0"/>
                            </a:outerShdw>
                          </a:effectLst>
                          <a:latin typeface="黑体" pitchFamily="2" charset="-122"/>
                          <a:ea typeface="黑体" pitchFamily="2" charset="-122"/>
                        </a:rPr>
                        <a:t>石墨</a:t>
                      </a:r>
                      <a:r>
                        <a:rPr lang="zh-CN" altLang="en-US" sz="1800" b="1" i="0" dirty="0">
                          <a:solidFill>
                            <a:srgbClr val="000000"/>
                          </a:solidFill>
                          <a:effectLst>
                            <a:outerShdw blurRad="38100" dist="38100" dir="2700000" algn="tl">
                              <a:srgbClr val="C0C0C0"/>
                            </a:outerShdw>
                          </a:effectLst>
                          <a:latin typeface="黑体" pitchFamily="2" charset="-122"/>
                          <a:ea typeface="黑体" pitchFamily="2" charset="-122"/>
                        </a:rPr>
                        <a:t>而</a:t>
                      </a:r>
                      <a:r>
                        <a:rPr lang="zh-CN" altLang="en-US" sz="1800" b="1" i="0" dirty="0">
                          <a:solidFill>
                            <a:srgbClr val="FF3300"/>
                          </a:solidFill>
                          <a:effectLst>
                            <a:outerShdw blurRad="38100" dist="38100" dir="2700000" algn="tl">
                              <a:srgbClr val="C0C0C0"/>
                            </a:outerShdw>
                          </a:effectLst>
                          <a:latin typeface="黑体" pitchFamily="2" charset="-122"/>
                          <a:ea typeface="黑体" pitchFamily="2" charset="-122"/>
                        </a:rPr>
                        <a:t>不是金刚石</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zh-CN" sz="1800" b="1" i="0" dirty="0">
                          <a:latin typeface="Times New Roman" panose="02020603050405020304" pitchFamily="18" charset="0"/>
                          <a:ea typeface="黑体" panose="02010609060101010101" pitchFamily="49" charset="-122"/>
                          <a:cs typeface="Times New Roman" panose="02020603050405020304" pitchFamily="18" charset="0"/>
                        </a:rPr>
                        <a:t>H</a:t>
                      </a:r>
                      <a:r>
                        <a:rPr kumimoji="1" lang="en-US" altLang="zh-CN" sz="1800" b="1" i="0" baseline="-25000" dirty="0">
                          <a:latin typeface="Times New Roman" panose="02020603050405020304" pitchFamily="18" charset="0"/>
                          <a:ea typeface="黑体" panose="02010609060101010101" pitchFamily="49" charset="-122"/>
                          <a:cs typeface="Times New Roman" panose="02020603050405020304" pitchFamily="18" charset="0"/>
                        </a:rPr>
                        <a:t>2</a:t>
                      </a:r>
                      <a:r>
                        <a:rPr kumimoji="1" lang="en-US" altLang="zh-CN" sz="1800" b="1" i="0" dirty="0">
                          <a:latin typeface="Times New Roman" panose="02020603050405020304" pitchFamily="18" charset="0"/>
                          <a:ea typeface="黑体" panose="02010609060101010101" pitchFamily="49" charset="-122"/>
                          <a:cs typeface="Times New Roman" panose="02020603050405020304" pitchFamily="18" charset="0"/>
                        </a:rPr>
                        <a:t>(g)</a:t>
                      </a:r>
                      <a:r>
                        <a:rPr kumimoji="1" lang="zh-CN" altLang="en-US" sz="1800" b="1" i="0" dirty="0">
                          <a:latin typeface="Times New Roman" panose="02020603050405020304" pitchFamily="18" charset="0"/>
                          <a:ea typeface="黑体" panose="02010609060101010101" pitchFamily="49" charset="-122"/>
                          <a:cs typeface="Times New Roman" panose="02020603050405020304" pitchFamily="18" charset="0"/>
                        </a:rPr>
                        <a:t>、</a:t>
                      </a:r>
                      <a:r>
                        <a:rPr kumimoji="1" lang="en-US" altLang="zh-CN" sz="1800" b="1" i="0" dirty="0">
                          <a:latin typeface="Times New Roman" panose="02020603050405020304" pitchFamily="18" charset="0"/>
                          <a:ea typeface="黑体" panose="02010609060101010101" pitchFamily="49" charset="-122"/>
                          <a:cs typeface="Times New Roman" panose="02020603050405020304" pitchFamily="18" charset="0"/>
                        </a:rPr>
                        <a:t>O</a:t>
                      </a:r>
                      <a:r>
                        <a:rPr kumimoji="1" lang="en-US" altLang="zh-CN" sz="1800" b="1" i="0" baseline="-25000" dirty="0">
                          <a:latin typeface="Times New Roman" panose="02020603050405020304" pitchFamily="18" charset="0"/>
                          <a:ea typeface="黑体" panose="02010609060101010101" pitchFamily="49" charset="-122"/>
                          <a:cs typeface="Times New Roman" panose="02020603050405020304" pitchFamily="18" charset="0"/>
                        </a:rPr>
                        <a:t>2</a:t>
                      </a:r>
                      <a:r>
                        <a:rPr kumimoji="1" lang="en-US" altLang="zh-CN" sz="1800" b="1" i="0" dirty="0">
                          <a:latin typeface="Times New Roman" panose="02020603050405020304" pitchFamily="18" charset="0"/>
                          <a:ea typeface="黑体" panose="02010609060101010101" pitchFamily="49" charset="-122"/>
                          <a:cs typeface="Times New Roman" panose="02020603050405020304" pitchFamily="18" charset="0"/>
                        </a:rPr>
                        <a:t>(g)</a:t>
                      </a:r>
                      <a:r>
                        <a:rPr kumimoji="1" lang="zh-CN" altLang="en-US" sz="1800" b="1" i="0" dirty="0">
                          <a:latin typeface="Times New Roman" panose="02020603050405020304" pitchFamily="18" charset="0"/>
                          <a:ea typeface="黑体" panose="02010609060101010101" pitchFamily="49" charset="-122"/>
                          <a:cs typeface="Times New Roman" panose="02020603050405020304" pitchFamily="18" charset="0"/>
                        </a:rPr>
                        <a:t>、</a:t>
                      </a:r>
                      <a:r>
                        <a:rPr kumimoji="1" lang="en-US" altLang="zh-CN" sz="1800" b="1" i="0" dirty="0">
                          <a:latin typeface="Times New Roman" panose="02020603050405020304" pitchFamily="18" charset="0"/>
                          <a:ea typeface="黑体" panose="02010609060101010101" pitchFamily="49" charset="-122"/>
                          <a:cs typeface="Times New Roman" panose="02020603050405020304" pitchFamily="18" charset="0"/>
                        </a:rPr>
                        <a:t>Hg(l)</a:t>
                      </a:r>
                      <a:r>
                        <a:rPr kumimoji="1" lang="zh-CN" altLang="en-US" sz="1800" b="1" i="0" dirty="0">
                          <a:latin typeface="Times New Roman" panose="02020603050405020304" pitchFamily="18" charset="0"/>
                          <a:ea typeface="黑体" panose="02010609060101010101" pitchFamily="49" charset="-122"/>
                          <a:cs typeface="Times New Roman" panose="02020603050405020304" pitchFamily="18" charset="0"/>
                        </a:rPr>
                        <a:t>、</a:t>
                      </a:r>
                      <a:r>
                        <a:rPr kumimoji="1" lang="en-US" altLang="zh-CN" sz="1800" b="1" i="0" dirty="0">
                          <a:latin typeface="Times New Roman" panose="02020603050405020304" pitchFamily="18" charset="0"/>
                          <a:ea typeface="黑体" panose="02010609060101010101" pitchFamily="49" charset="-122"/>
                          <a:cs typeface="Times New Roman" panose="02020603050405020304" pitchFamily="18" charset="0"/>
                        </a:rPr>
                        <a:t>Br</a:t>
                      </a:r>
                      <a:r>
                        <a:rPr kumimoji="1" lang="en-US" altLang="zh-CN" sz="1800" b="1" i="0" baseline="-25000" dirty="0">
                          <a:latin typeface="Times New Roman" panose="02020603050405020304" pitchFamily="18" charset="0"/>
                          <a:ea typeface="黑体" panose="02010609060101010101" pitchFamily="49" charset="-122"/>
                          <a:cs typeface="Times New Roman" panose="02020603050405020304" pitchFamily="18" charset="0"/>
                        </a:rPr>
                        <a:t>2</a:t>
                      </a:r>
                      <a:r>
                        <a:rPr kumimoji="1" lang="en-US" altLang="zh-CN" sz="1800" b="1" i="0" dirty="0">
                          <a:latin typeface="Times New Roman" panose="02020603050405020304" pitchFamily="18" charset="0"/>
                          <a:ea typeface="黑体" panose="02010609060101010101" pitchFamily="49" charset="-122"/>
                          <a:cs typeface="Times New Roman" panose="02020603050405020304" pitchFamily="18" charset="0"/>
                        </a:rPr>
                        <a:t>(l)</a:t>
                      </a:r>
                      <a:r>
                        <a:rPr kumimoji="1" lang="zh-CN" altLang="en-US" sz="1800" b="1" i="0" dirty="0">
                          <a:latin typeface="Times New Roman" panose="02020603050405020304" pitchFamily="18" charset="0"/>
                          <a:ea typeface="黑体" panose="02010609060101010101" pitchFamily="49" charset="-122"/>
                          <a:cs typeface="Times New Roman" panose="02020603050405020304" pitchFamily="18" charset="0"/>
                        </a:rPr>
                        <a:t>、</a:t>
                      </a:r>
                      <a:r>
                        <a:rPr kumimoji="1" lang="en-US" altLang="zh-CN" sz="1800" b="1" i="0" dirty="0">
                          <a:latin typeface="Times New Roman" panose="02020603050405020304" pitchFamily="18" charset="0"/>
                          <a:ea typeface="黑体" panose="02010609060101010101" pitchFamily="49" charset="-122"/>
                          <a:cs typeface="Times New Roman" panose="02020603050405020304" pitchFamily="18" charset="0"/>
                        </a:rPr>
                        <a:t>Na(s) </a:t>
                      </a:r>
                      <a:r>
                        <a:rPr kumimoji="1" lang="zh-CN" altLang="en-US" sz="1800" b="1" i="0" dirty="0">
                          <a:latin typeface="Times New Roman" panose="02020603050405020304" pitchFamily="18" charset="0"/>
                          <a:ea typeface="黑体" panose="02010609060101010101" pitchFamily="49" charset="-122"/>
                          <a:cs typeface="Times New Roman" panose="02020603050405020304" pitchFamily="18" charset="0"/>
                        </a:rPr>
                        <a:t>、</a:t>
                      </a:r>
                      <a:r>
                        <a:rPr kumimoji="1" lang="en-US" altLang="zh-CN" sz="1800" b="1" i="0" dirty="0">
                          <a:latin typeface="Times New Roman" panose="02020603050405020304" pitchFamily="18" charset="0"/>
                          <a:ea typeface="黑体" panose="02010609060101010101" pitchFamily="49" charset="-122"/>
                          <a:cs typeface="Times New Roman" panose="02020603050405020304" pitchFamily="18" charset="0"/>
                        </a:rPr>
                        <a:t>C (</a:t>
                      </a:r>
                      <a:r>
                        <a:rPr kumimoji="1" lang="zh-CN" altLang="en-US" sz="1800" b="1" i="0" dirty="0">
                          <a:latin typeface="Times New Roman" panose="02020603050405020304" pitchFamily="18" charset="0"/>
                          <a:ea typeface="黑体" panose="02010609060101010101" pitchFamily="49" charset="-122"/>
                          <a:cs typeface="Times New Roman" panose="02020603050405020304" pitchFamily="18" charset="0"/>
                        </a:rPr>
                        <a:t>石墨</a:t>
                      </a:r>
                      <a:r>
                        <a:rPr kumimoji="1" lang="en-US" altLang="zh-CN" sz="1800" b="1" i="0" dirty="0">
                          <a:latin typeface="Times New Roman" panose="02020603050405020304" pitchFamily="18" charset="0"/>
                          <a:ea typeface="黑体" panose="02010609060101010101" pitchFamily="49" charset="-122"/>
                          <a:cs typeface="Times New Roman" panose="02020603050405020304" pitchFamily="18" charset="0"/>
                        </a:rPr>
                        <a:t>)</a:t>
                      </a:r>
                      <a:r>
                        <a:rPr kumimoji="1" lang="zh-CN" altLang="en-US" sz="1800" b="1" i="0" dirty="0">
                          <a:latin typeface="Times New Roman" panose="02020603050405020304" pitchFamily="18" charset="0"/>
                          <a:ea typeface="黑体" panose="02010609060101010101" pitchFamily="49" charset="-122"/>
                          <a:cs typeface="Times New Roman" panose="02020603050405020304" pitchFamily="18" charset="0"/>
                        </a:rPr>
                        <a:t>、</a:t>
                      </a:r>
                      <a:r>
                        <a:rPr kumimoji="1" lang="en-US" altLang="zh-CN" sz="1800" b="1" i="0" dirty="0">
                          <a:latin typeface="Times New Roman" panose="02020603050405020304" pitchFamily="18" charset="0"/>
                          <a:ea typeface="黑体" panose="02010609060101010101" pitchFamily="49" charset="-122"/>
                          <a:cs typeface="Times New Roman" panose="02020603050405020304" pitchFamily="18" charset="0"/>
                        </a:rPr>
                        <a:t>P(</a:t>
                      </a:r>
                      <a:r>
                        <a:rPr kumimoji="1" lang="zh-CN" altLang="en-US" sz="1800" b="1" i="0" dirty="0">
                          <a:latin typeface="Times New Roman" panose="02020603050405020304" pitchFamily="18" charset="0"/>
                          <a:ea typeface="黑体" panose="02010609060101010101" pitchFamily="49" charset="-122"/>
                          <a:cs typeface="Times New Roman" panose="02020603050405020304" pitchFamily="18" charset="0"/>
                        </a:rPr>
                        <a:t>白磷</a:t>
                      </a:r>
                      <a:r>
                        <a:rPr kumimoji="1" lang="en-US" altLang="zh-CN" sz="1800" b="1" i="0" dirty="0">
                          <a:latin typeface="Times New Roman" panose="02020603050405020304" pitchFamily="18" charset="0"/>
                          <a:ea typeface="黑体" panose="02010609060101010101" pitchFamily="49" charset="-122"/>
                          <a:cs typeface="Times New Roman" panose="02020603050405020304" pitchFamily="18" charset="0"/>
                        </a:rPr>
                        <a:t>)</a:t>
                      </a:r>
                      <a:r>
                        <a:rPr kumimoji="1" lang="zh-CN" altLang="en-US" sz="1800" b="1" i="0" dirty="0">
                          <a:latin typeface="Times New Roman" panose="02020603050405020304" pitchFamily="18" charset="0"/>
                          <a:ea typeface="黑体" panose="02010609060101010101" pitchFamily="49" charset="-122"/>
                          <a:cs typeface="Times New Roman" panose="02020603050405020304" pitchFamily="18" charset="0"/>
                        </a:rPr>
                        <a:t>、</a:t>
                      </a:r>
                      <a:endParaRPr kumimoji="1" lang="en-US" altLang="zh-CN" sz="1800" b="1" i="0" dirty="0">
                        <a:latin typeface="Times New Roman" panose="02020603050405020304" pitchFamily="18" charset="0"/>
                        <a:ea typeface="黑体" panose="02010609060101010101" pitchFamily="49" charset="-122"/>
                        <a:cs typeface="Times New Roman" panose="02020603050405020304" pitchFamily="18"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zh-CN" sz="1800" b="1" i="0" dirty="0">
                          <a:latin typeface="Times New Roman" panose="02020603050405020304" pitchFamily="18" charset="0"/>
                          <a:ea typeface="黑体" panose="02010609060101010101" pitchFamily="49" charset="-122"/>
                          <a:cs typeface="Times New Roman" panose="02020603050405020304" pitchFamily="18" charset="0"/>
                        </a:rPr>
                        <a:t>S(</a:t>
                      </a:r>
                      <a:r>
                        <a:rPr kumimoji="1" lang="zh-CN" altLang="en-US" sz="1800" b="1" i="0" dirty="0">
                          <a:latin typeface="Times New Roman" panose="02020603050405020304" pitchFamily="18" charset="0"/>
                          <a:ea typeface="黑体" panose="02010609060101010101" pitchFamily="49" charset="-122"/>
                          <a:cs typeface="Times New Roman" panose="02020603050405020304" pitchFamily="18" charset="0"/>
                        </a:rPr>
                        <a:t>斜方硫</a:t>
                      </a:r>
                      <a:r>
                        <a:rPr kumimoji="1" lang="en-US" altLang="zh-CN" sz="1800" b="1" i="0" dirty="0">
                          <a:latin typeface="Times New Roman" panose="02020603050405020304" pitchFamily="18" charset="0"/>
                          <a:ea typeface="黑体" panose="02010609060101010101" pitchFamily="49" charset="-122"/>
                          <a:cs typeface="Times New Roman" panose="02020603050405020304" pitchFamily="18" charset="0"/>
                        </a:rPr>
                        <a:t>)</a:t>
                      </a:r>
                      <a:r>
                        <a:rPr kumimoji="1" lang="zh-CN" altLang="en-US" sz="1800" b="1" i="0" dirty="0">
                          <a:latin typeface="黑体" panose="02010609060101010101" pitchFamily="49" charset="-122"/>
                          <a:ea typeface="黑体" panose="02010609060101010101" pitchFamily="49" charset="-122"/>
                        </a:rPr>
                        <a:t>等</a:t>
                      </a:r>
                    </a:p>
                    <a:p>
                      <a:pPr algn="ctr"/>
                      <a:endParaRPr lang="zh-CN" altLang="en-US" dirty="0"/>
                    </a:p>
                  </a:txBody>
                  <a:tcPr/>
                </a:tc>
                <a:extLst>
                  <a:ext uri="{0D108BD9-81ED-4DB2-BD59-A6C34878D82A}">
                    <a16:rowId xmlns:a16="http://schemas.microsoft.com/office/drawing/2014/main" xmlns="" val="713150392"/>
                  </a:ext>
                </a:extLst>
              </a:tr>
              <a:tr h="370840">
                <a:tc>
                  <a:txBody>
                    <a:bodyPr/>
                    <a:lstStyle/>
                    <a:p>
                      <a:pPr algn="ctr"/>
                      <a:r>
                        <a:rPr kumimoji="1" lang="zh-CN" altLang="en-US" sz="2000" b="1" i="0" dirty="0">
                          <a:solidFill>
                            <a:srgbClr val="FF0000"/>
                          </a:solidFill>
                          <a:effectLst>
                            <a:outerShdw blurRad="38100" dist="38100" dir="2700000" algn="tl">
                              <a:srgbClr val="C0C0C0"/>
                            </a:outerShdw>
                          </a:effectLst>
                          <a:ea typeface="黑体" pitchFamily="2" charset="-122"/>
                        </a:rPr>
                        <a:t>标准摩尔燃烧焓</a:t>
                      </a:r>
                      <a:endParaRPr lang="zh-CN" altLang="en-US" sz="2000" dirty="0"/>
                    </a:p>
                  </a:txBody>
                  <a:tcPr/>
                </a:tc>
                <a:tc>
                  <a:txBody>
                    <a:bodyPr/>
                    <a:lstStyle/>
                    <a:p>
                      <a:pPr algn="ctr"/>
                      <a:r>
                        <a:rPr lang="en-US" altLang="zh-CN" sz="2000" b="1" dirty="0" err="1">
                          <a:solidFill>
                            <a:srgbClr val="000000"/>
                          </a:solidFill>
                          <a:effectLst>
                            <a:outerShdw blurRad="38100" dist="38100" dir="2700000" algn="tl">
                              <a:srgbClr val="C0C0C0"/>
                            </a:outerShdw>
                          </a:effectLst>
                          <a:ea typeface="黑体" pitchFamily="2" charset="-122"/>
                        </a:rPr>
                        <a:t>Δ</a:t>
                      </a:r>
                      <a:r>
                        <a:rPr lang="en-US" altLang="zh-CN" sz="2000" b="1" i="1" baseline="-25000" dirty="0" err="1">
                          <a:solidFill>
                            <a:srgbClr val="000000"/>
                          </a:solidFill>
                          <a:effectLst>
                            <a:outerShdw blurRad="38100" dist="38100" dir="2700000" algn="tl">
                              <a:srgbClr val="C0C0C0"/>
                            </a:outerShdw>
                          </a:effectLst>
                          <a:ea typeface="黑体" pitchFamily="2" charset="-122"/>
                        </a:rPr>
                        <a:t>c</a:t>
                      </a:r>
                      <a:r>
                        <a:rPr lang="en-US" altLang="zh-CN" sz="2000" b="1" dirty="0" err="1">
                          <a:solidFill>
                            <a:srgbClr val="000000"/>
                          </a:solidFill>
                          <a:effectLst>
                            <a:outerShdw blurRad="38100" dist="38100" dir="2700000" algn="tl">
                              <a:srgbClr val="C0C0C0"/>
                            </a:outerShdw>
                          </a:effectLst>
                          <a:ea typeface="黑体" pitchFamily="2" charset="-122"/>
                        </a:rPr>
                        <a:t>H</a:t>
                      </a:r>
                      <a:r>
                        <a:rPr lang="en-US" altLang="zh-CN" sz="2000" b="1" i="1" baseline="-25000" dirty="0" err="1">
                          <a:solidFill>
                            <a:srgbClr val="000000"/>
                          </a:solidFill>
                          <a:effectLst>
                            <a:outerShdw blurRad="38100" dist="38100" dir="2700000" algn="tl">
                              <a:srgbClr val="C0C0C0"/>
                            </a:outerShdw>
                          </a:effectLst>
                          <a:ea typeface="黑体" pitchFamily="2" charset="-122"/>
                        </a:rPr>
                        <a:t>m</a:t>
                      </a:r>
                      <a:r>
                        <a:rPr lang="en-US" altLang="zh-CN" sz="2000" b="1" baseline="30000" dirty="0" err="1">
                          <a:solidFill>
                            <a:srgbClr val="000000"/>
                          </a:solidFill>
                          <a:effectLst>
                            <a:outerShdw blurRad="38100" dist="38100" dir="2700000" algn="tl">
                              <a:srgbClr val="C0C0C0"/>
                            </a:outerShdw>
                          </a:effectLst>
                          <a:ea typeface="黑体" pitchFamily="2" charset="-122"/>
                        </a:rPr>
                        <a:t>θ</a:t>
                      </a:r>
                      <a:r>
                        <a:rPr lang="en-US" altLang="zh-CN" sz="1800" b="1" baseline="30000" dirty="0">
                          <a:solidFill>
                            <a:srgbClr val="000000"/>
                          </a:solidFill>
                          <a:effectLst>
                            <a:outerShdw blurRad="38100" dist="38100" dir="2700000" algn="tl">
                              <a:srgbClr val="C0C0C0"/>
                            </a:outerShdw>
                          </a:effectLst>
                          <a:ea typeface="黑体" pitchFamily="2" charset="-122"/>
                        </a:rPr>
                        <a:t> </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800" b="1" i="0" dirty="0">
                          <a:solidFill>
                            <a:srgbClr val="000000"/>
                          </a:solidFill>
                          <a:effectLst>
                            <a:outerShdw blurRad="38100" dist="38100" dir="2700000" algn="tl">
                              <a:srgbClr val="C0C0C0"/>
                            </a:outerShdw>
                          </a:effectLst>
                          <a:latin typeface="Times New Roman" panose="02020603050405020304" pitchFamily="18" charset="0"/>
                          <a:ea typeface="黑体" pitchFamily="2" charset="-122"/>
                          <a:cs typeface="Times New Roman" panose="02020603050405020304" pitchFamily="18" charset="0"/>
                        </a:rPr>
                        <a:t>kJ ·mol</a:t>
                      </a:r>
                      <a:r>
                        <a:rPr lang="en-US" altLang="zh-CN" sz="1800" b="1" i="0" baseline="30000" dirty="0">
                          <a:solidFill>
                            <a:srgbClr val="000000"/>
                          </a:solidFill>
                          <a:effectLst>
                            <a:outerShdw blurRad="38100" dist="38100" dir="2700000" algn="tl">
                              <a:srgbClr val="C0C0C0"/>
                            </a:outerShdw>
                          </a:effectLst>
                          <a:latin typeface="Times New Roman" panose="02020603050405020304" pitchFamily="18" charset="0"/>
                          <a:ea typeface="黑体" pitchFamily="2" charset="-122"/>
                          <a:cs typeface="Times New Roman" panose="02020603050405020304" pitchFamily="18" charset="0"/>
                        </a:rPr>
                        <a:t>-1</a:t>
                      </a:r>
                      <a:endParaRPr lang="zh-CN" altLang="en-US" dirty="0">
                        <a:latin typeface="Times New Roman" panose="02020603050405020304" pitchFamily="18" charset="0"/>
                        <a:cs typeface="Times New Roman" panose="02020603050405020304" pitchFamily="18" charset="0"/>
                      </a:endParaRPr>
                    </a:p>
                    <a:p>
                      <a:pPr algn="ct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zh-CN" altLang="en-US" sz="1800" b="1" i="0" dirty="0">
                          <a:solidFill>
                            <a:srgbClr val="660066"/>
                          </a:solidFill>
                          <a:latin typeface="黑体" panose="02010609060101010101" pitchFamily="49" charset="-122"/>
                          <a:ea typeface="黑体" panose="02010609060101010101" pitchFamily="49" charset="-122"/>
                        </a:rPr>
                        <a:t>完全燃烧产物的</a:t>
                      </a:r>
                      <a:r>
                        <a:rPr lang="en-US" altLang="zh-CN" sz="1800" b="1" dirty="0" err="1">
                          <a:solidFill>
                            <a:srgbClr val="660066"/>
                          </a:solidFill>
                          <a:effectLst>
                            <a:outerShdw blurRad="38100" dist="38100" dir="2700000" algn="tl">
                              <a:srgbClr val="C0C0C0"/>
                            </a:outerShdw>
                          </a:effectLst>
                          <a:ea typeface="黑体" pitchFamily="2" charset="-122"/>
                        </a:rPr>
                        <a:t>Δ</a:t>
                      </a:r>
                      <a:r>
                        <a:rPr lang="en-US" altLang="zh-CN" sz="1800" b="1" i="1" baseline="-25000" dirty="0" err="1">
                          <a:solidFill>
                            <a:srgbClr val="660066"/>
                          </a:solidFill>
                          <a:effectLst>
                            <a:outerShdw blurRad="38100" dist="38100" dir="2700000" algn="tl">
                              <a:srgbClr val="C0C0C0"/>
                            </a:outerShdw>
                          </a:effectLst>
                          <a:ea typeface="黑体" pitchFamily="2" charset="-122"/>
                        </a:rPr>
                        <a:t>c</a:t>
                      </a:r>
                      <a:r>
                        <a:rPr lang="en-US" altLang="zh-CN" sz="1800" b="1" dirty="0" err="1">
                          <a:solidFill>
                            <a:srgbClr val="660066"/>
                          </a:solidFill>
                          <a:effectLst>
                            <a:outerShdw blurRad="38100" dist="38100" dir="2700000" algn="tl">
                              <a:srgbClr val="C0C0C0"/>
                            </a:outerShdw>
                          </a:effectLst>
                          <a:ea typeface="黑体" pitchFamily="2" charset="-122"/>
                        </a:rPr>
                        <a:t>H</a:t>
                      </a:r>
                      <a:r>
                        <a:rPr lang="en-US" altLang="zh-CN" sz="1800" b="1" i="1" baseline="-25000" dirty="0" err="1">
                          <a:solidFill>
                            <a:srgbClr val="660066"/>
                          </a:solidFill>
                          <a:effectLst>
                            <a:outerShdw blurRad="38100" dist="38100" dir="2700000" algn="tl">
                              <a:srgbClr val="C0C0C0"/>
                            </a:outerShdw>
                          </a:effectLst>
                          <a:ea typeface="黑体" pitchFamily="2" charset="-122"/>
                        </a:rPr>
                        <a:t>m</a:t>
                      </a:r>
                      <a:r>
                        <a:rPr lang="en-US" altLang="zh-CN" sz="1800" b="1" baseline="30000" dirty="0" err="1">
                          <a:solidFill>
                            <a:srgbClr val="660066"/>
                          </a:solidFill>
                          <a:effectLst>
                            <a:outerShdw blurRad="38100" dist="38100" dir="2700000" algn="tl">
                              <a:srgbClr val="C0C0C0"/>
                            </a:outerShdw>
                          </a:effectLst>
                          <a:ea typeface="黑体" pitchFamily="2" charset="-122"/>
                        </a:rPr>
                        <a:t>θ</a:t>
                      </a:r>
                      <a:r>
                        <a:rPr kumimoji="1" lang="zh-CN" altLang="en-US" sz="1800" b="1" i="0" dirty="0">
                          <a:solidFill>
                            <a:srgbClr val="660066"/>
                          </a:solidFill>
                          <a:latin typeface="黑体" panose="02010609060101010101" pitchFamily="49" charset="-122"/>
                          <a:ea typeface="黑体" panose="02010609060101010101" pitchFamily="49" charset="-122"/>
                        </a:rPr>
                        <a:t>为零</a:t>
                      </a:r>
                    </a:p>
                    <a:p>
                      <a:pPr algn="ctr"/>
                      <a:endParaRPr lang="zh-CN" altLang="en-US" dirty="0"/>
                    </a:p>
                  </a:txBody>
                  <a:tcPr/>
                </a:tc>
                <a:tc>
                  <a:txBody>
                    <a:bodyPr/>
                    <a:lstStyle/>
                    <a:p>
                      <a:pPr algn="ctr"/>
                      <a:r>
                        <a:rPr kumimoji="1" lang="zh-CN" altLang="en-US" sz="1800" b="1" i="0" dirty="0">
                          <a:latin typeface="黑体" panose="02010609060101010101" pitchFamily="49" charset="-122"/>
                          <a:ea typeface="黑体" panose="02010609060101010101" pitchFamily="49" charset="-122"/>
                        </a:rPr>
                        <a:t>被氧化成最稳定单质或化合物</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zh-CN" sz="1800" b="1" i="0" dirty="0">
                          <a:latin typeface="Times New Roman" panose="02020603050405020304" pitchFamily="18" charset="0"/>
                          <a:ea typeface="黑体" panose="02010609060101010101" pitchFamily="49" charset="-122"/>
                          <a:cs typeface="Times New Roman" panose="02020603050405020304" pitchFamily="18" charset="0"/>
                        </a:rPr>
                        <a:t>C-CO</a:t>
                      </a:r>
                      <a:r>
                        <a:rPr kumimoji="1" lang="en-US" altLang="zh-CN" sz="1800" b="1" i="0" baseline="-25000" dirty="0">
                          <a:latin typeface="Times New Roman" panose="02020603050405020304" pitchFamily="18" charset="0"/>
                          <a:ea typeface="黑体" panose="02010609060101010101" pitchFamily="49" charset="-122"/>
                          <a:cs typeface="Times New Roman" panose="02020603050405020304" pitchFamily="18" charset="0"/>
                        </a:rPr>
                        <a:t>2</a:t>
                      </a:r>
                      <a:r>
                        <a:rPr kumimoji="1" lang="en-US" altLang="zh-CN" sz="1800" b="1" i="0" dirty="0">
                          <a:latin typeface="Times New Roman" panose="02020603050405020304" pitchFamily="18" charset="0"/>
                          <a:ea typeface="黑体" panose="02010609060101010101" pitchFamily="49" charset="-122"/>
                          <a:cs typeface="Times New Roman" panose="02020603050405020304" pitchFamily="18" charset="0"/>
                        </a:rPr>
                        <a:t>(g)</a:t>
                      </a:r>
                      <a:r>
                        <a:rPr kumimoji="1" lang="zh-CN" altLang="en-US" sz="1800" b="1" i="0" dirty="0">
                          <a:latin typeface="Times New Roman" panose="02020603050405020304" pitchFamily="18" charset="0"/>
                          <a:ea typeface="黑体" panose="02010609060101010101" pitchFamily="49" charset="-122"/>
                          <a:cs typeface="Times New Roman" panose="02020603050405020304" pitchFamily="18" charset="0"/>
                        </a:rPr>
                        <a:t>、</a:t>
                      </a:r>
                      <a:endParaRPr kumimoji="1" lang="en-US" altLang="zh-CN" sz="1800" b="1" i="0" dirty="0">
                        <a:latin typeface="Times New Roman" panose="02020603050405020304" pitchFamily="18" charset="0"/>
                        <a:ea typeface="黑体" panose="02010609060101010101" pitchFamily="49" charset="-122"/>
                        <a:cs typeface="Times New Roman" panose="02020603050405020304" pitchFamily="18"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zh-CN" sz="1800" b="1" i="0" dirty="0">
                          <a:latin typeface="Times New Roman" panose="02020603050405020304" pitchFamily="18" charset="0"/>
                          <a:ea typeface="黑体" panose="02010609060101010101" pitchFamily="49" charset="-122"/>
                          <a:cs typeface="Times New Roman" panose="02020603050405020304" pitchFamily="18" charset="0"/>
                        </a:rPr>
                        <a:t>H-H</a:t>
                      </a:r>
                      <a:r>
                        <a:rPr kumimoji="1" lang="en-US" altLang="zh-CN" sz="1800" b="1" i="0" baseline="-25000" dirty="0">
                          <a:latin typeface="Times New Roman" panose="02020603050405020304" pitchFamily="18" charset="0"/>
                          <a:ea typeface="黑体" panose="02010609060101010101" pitchFamily="49" charset="-122"/>
                          <a:cs typeface="Times New Roman" panose="02020603050405020304" pitchFamily="18" charset="0"/>
                        </a:rPr>
                        <a:t>2</a:t>
                      </a:r>
                      <a:r>
                        <a:rPr kumimoji="1" lang="en-US" altLang="zh-CN" sz="1800" b="1" i="0" dirty="0">
                          <a:latin typeface="Times New Roman" panose="02020603050405020304" pitchFamily="18" charset="0"/>
                          <a:ea typeface="黑体" panose="02010609060101010101" pitchFamily="49" charset="-122"/>
                          <a:cs typeface="Times New Roman" panose="02020603050405020304" pitchFamily="18" charset="0"/>
                        </a:rPr>
                        <a:t>O(l)</a:t>
                      </a:r>
                      <a:r>
                        <a:rPr kumimoji="1" lang="zh-CN" altLang="en-US" sz="1800" b="1" i="0" dirty="0">
                          <a:latin typeface="Times New Roman" panose="02020603050405020304" pitchFamily="18" charset="0"/>
                          <a:ea typeface="黑体" panose="02010609060101010101" pitchFamily="49" charset="-122"/>
                          <a:cs typeface="Times New Roman" panose="02020603050405020304" pitchFamily="18" charset="0"/>
                        </a:rPr>
                        <a:t>、</a:t>
                      </a:r>
                      <a:endParaRPr kumimoji="1" lang="en-US" altLang="zh-CN" sz="1800" b="1" i="0" dirty="0">
                        <a:latin typeface="Times New Roman" panose="02020603050405020304" pitchFamily="18" charset="0"/>
                        <a:ea typeface="黑体" panose="02010609060101010101" pitchFamily="49" charset="-122"/>
                        <a:cs typeface="Times New Roman" panose="02020603050405020304" pitchFamily="18"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zh-CN" sz="1800" b="1" i="0" dirty="0">
                          <a:latin typeface="Times New Roman" panose="02020603050405020304" pitchFamily="18" charset="0"/>
                          <a:ea typeface="黑体" panose="02010609060101010101" pitchFamily="49" charset="-122"/>
                          <a:cs typeface="Times New Roman" panose="02020603050405020304" pitchFamily="18" charset="0"/>
                        </a:rPr>
                        <a:t>S-SO</a:t>
                      </a:r>
                      <a:r>
                        <a:rPr kumimoji="1" lang="en-US" altLang="zh-CN" sz="1800" b="1" i="0" baseline="-25000" dirty="0">
                          <a:latin typeface="Times New Roman" panose="02020603050405020304" pitchFamily="18" charset="0"/>
                          <a:ea typeface="黑体" panose="02010609060101010101" pitchFamily="49" charset="-122"/>
                          <a:cs typeface="Times New Roman" panose="02020603050405020304" pitchFamily="18" charset="0"/>
                        </a:rPr>
                        <a:t>2</a:t>
                      </a:r>
                      <a:r>
                        <a:rPr kumimoji="1" lang="en-US" altLang="zh-CN" sz="1800" b="1" i="0" dirty="0">
                          <a:latin typeface="Times New Roman" panose="02020603050405020304" pitchFamily="18" charset="0"/>
                          <a:ea typeface="黑体" panose="02010609060101010101" pitchFamily="49" charset="-122"/>
                          <a:cs typeface="Times New Roman" panose="02020603050405020304" pitchFamily="18" charset="0"/>
                        </a:rPr>
                        <a:t>(g)</a:t>
                      </a:r>
                      <a:r>
                        <a:rPr kumimoji="1" lang="zh-CN" altLang="en-US" sz="1800" b="1" i="0" dirty="0">
                          <a:latin typeface="Times New Roman" panose="02020603050405020304" pitchFamily="18" charset="0"/>
                          <a:ea typeface="黑体" panose="02010609060101010101" pitchFamily="49" charset="-122"/>
                          <a:cs typeface="Times New Roman" panose="02020603050405020304" pitchFamily="18" charset="0"/>
                        </a:rPr>
                        <a:t>、       </a:t>
                      </a:r>
                      <a:endParaRPr kumimoji="1" lang="en-US" altLang="zh-CN" sz="1800" b="1" i="0" dirty="0">
                        <a:latin typeface="Times New Roman" panose="02020603050405020304" pitchFamily="18" charset="0"/>
                        <a:ea typeface="黑体" panose="02010609060101010101" pitchFamily="49" charset="-122"/>
                        <a:cs typeface="Times New Roman" panose="02020603050405020304" pitchFamily="18"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zh-CN" sz="1800" b="1" i="0" dirty="0">
                          <a:latin typeface="Times New Roman" panose="02020603050405020304" pitchFamily="18" charset="0"/>
                          <a:ea typeface="黑体" panose="02010609060101010101" pitchFamily="49" charset="-122"/>
                          <a:cs typeface="Times New Roman" panose="02020603050405020304" pitchFamily="18" charset="0"/>
                        </a:rPr>
                        <a:t>N-N</a:t>
                      </a:r>
                      <a:r>
                        <a:rPr kumimoji="1" lang="en-US" altLang="zh-CN" sz="1800" b="1" i="0" baseline="-25000" dirty="0">
                          <a:latin typeface="Times New Roman" panose="02020603050405020304" pitchFamily="18" charset="0"/>
                          <a:ea typeface="黑体" panose="02010609060101010101" pitchFamily="49" charset="-122"/>
                          <a:cs typeface="Times New Roman" panose="02020603050405020304" pitchFamily="18" charset="0"/>
                        </a:rPr>
                        <a:t>2</a:t>
                      </a:r>
                      <a:r>
                        <a:rPr kumimoji="1" lang="en-US" altLang="zh-CN" sz="1800" b="1" i="0" dirty="0">
                          <a:latin typeface="Times New Roman" panose="02020603050405020304" pitchFamily="18" charset="0"/>
                          <a:ea typeface="黑体" panose="02010609060101010101" pitchFamily="49" charset="-122"/>
                          <a:cs typeface="Times New Roman" panose="02020603050405020304" pitchFamily="18" charset="0"/>
                        </a:rPr>
                        <a:t>(g)</a:t>
                      </a:r>
                      <a:r>
                        <a:rPr kumimoji="1" lang="zh-CN" altLang="en-US" sz="1800" b="1" i="0" dirty="0">
                          <a:latin typeface="Times New Roman" panose="02020603050405020304" pitchFamily="18" charset="0"/>
                          <a:ea typeface="黑体" panose="02010609060101010101" pitchFamily="49" charset="-122"/>
                          <a:cs typeface="Times New Roman" panose="02020603050405020304" pitchFamily="18" charset="0"/>
                        </a:rPr>
                        <a:t>、</a:t>
                      </a:r>
                      <a:endParaRPr kumimoji="1" lang="en-US" altLang="zh-CN" sz="1800" b="1" i="0" dirty="0">
                        <a:latin typeface="Times New Roman" panose="02020603050405020304" pitchFamily="18" charset="0"/>
                        <a:ea typeface="黑体" panose="02010609060101010101" pitchFamily="49" charset="-122"/>
                        <a:cs typeface="Times New Roman" panose="02020603050405020304" pitchFamily="18"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zh-CN" sz="1800" b="1" i="0" dirty="0">
                          <a:latin typeface="Times New Roman" panose="02020603050405020304" pitchFamily="18" charset="0"/>
                          <a:ea typeface="黑体" panose="02010609060101010101" pitchFamily="49" charset="-122"/>
                          <a:cs typeface="Times New Roman" panose="02020603050405020304" pitchFamily="18" charset="0"/>
                        </a:rPr>
                        <a:t>Cl-HCl(g)</a:t>
                      </a:r>
                    </a:p>
                    <a:p>
                      <a:pPr algn="ctr"/>
                      <a:endParaRPr lang="zh-CN" altLang="en-US" dirty="0"/>
                    </a:p>
                  </a:txBody>
                  <a:tcPr/>
                </a:tc>
                <a:extLst>
                  <a:ext uri="{0D108BD9-81ED-4DB2-BD59-A6C34878D82A}">
                    <a16:rowId xmlns:a16="http://schemas.microsoft.com/office/drawing/2014/main" xmlns="" val="682962486"/>
                  </a:ext>
                </a:extLst>
              </a:tr>
            </a:tbl>
          </a:graphicData>
        </a:graphic>
      </p:graphicFrame>
      <p:grpSp>
        <p:nvGrpSpPr>
          <p:cNvPr id="5" name="Group 38">
            <a:extLst>
              <a:ext uri="{FF2B5EF4-FFF2-40B4-BE49-F238E27FC236}">
                <a16:creationId xmlns:a16="http://schemas.microsoft.com/office/drawing/2014/main" xmlns="" id="{861D99DC-BF3C-422F-AD0C-77B25E000093}"/>
              </a:ext>
            </a:extLst>
          </p:cNvPr>
          <p:cNvGrpSpPr>
            <a:grpSpLocks/>
          </p:cNvGrpSpPr>
          <p:nvPr/>
        </p:nvGrpSpPr>
        <p:grpSpPr bwMode="auto">
          <a:xfrm>
            <a:off x="162744" y="4791076"/>
            <a:ext cx="8271644" cy="1008062"/>
            <a:chOff x="249" y="3067"/>
            <a:chExt cx="5307" cy="725"/>
          </a:xfrm>
        </p:grpSpPr>
        <p:sp>
          <p:nvSpPr>
            <p:cNvPr id="6" name="Rectangle 29">
              <a:extLst>
                <a:ext uri="{FF2B5EF4-FFF2-40B4-BE49-F238E27FC236}">
                  <a16:creationId xmlns:a16="http://schemas.microsoft.com/office/drawing/2014/main" xmlns="" id="{E67DF0BB-494D-45C6-AF0E-88B81896A7D8}"/>
                </a:ext>
              </a:extLst>
            </p:cNvPr>
            <p:cNvSpPr>
              <a:spLocks noChangeArrowheads="1"/>
            </p:cNvSpPr>
            <p:nvPr/>
          </p:nvSpPr>
          <p:spPr bwMode="auto">
            <a:xfrm>
              <a:off x="249" y="3067"/>
              <a:ext cx="5307" cy="725"/>
            </a:xfrm>
            <a:prstGeom prst="rect">
              <a:avLst/>
            </a:prstGeom>
            <a:gradFill rotWithShape="1">
              <a:gsLst>
                <a:gs pos="0">
                  <a:srgbClr val="00FF00"/>
                </a:gs>
                <a:gs pos="50000">
                  <a:schemeClr val="bg1"/>
                </a:gs>
                <a:gs pos="100000">
                  <a:srgbClr val="00FF00"/>
                </a:gs>
              </a:gsLst>
              <a:lin ang="5400000" scaled="1"/>
            </a:gradFill>
            <a:ln w="9525">
              <a:solidFill>
                <a:srgbClr val="009900"/>
              </a:solidFill>
              <a:miter lim="800000"/>
              <a:headEnd/>
              <a:tailEnd/>
            </a:ln>
            <a:effectLst/>
          </p:spPr>
          <p:txBody>
            <a:bodyPr wrap="none" anchor="ctr"/>
            <a:lstStyle/>
            <a:p>
              <a:pPr eaLnBrk="1" hangingPunct="1">
                <a:defRPr/>
              </a:pPr>
              <a:endParaRPr lang="zh-CN" altLang="en-US">
                <a:effectLst>
                  <a:outerShdw blurRad="38100" dist="38100" dir="2700000" algn="tl">
                    <a:srgbClr val="000000">
                      <a:alpha val="43137"/>
                    </a:srgbClr>
                  </a:outerShdw>
                </a:effectLst>
              </a:endParaRPr>
            </a:p>
          </p:txBody>
        </p:sp>
        <p:grpSp>
          <p:nvGrpSpPr>
            <p:cNvPr id="7" name="Group 30">
              <a:extLst>
                <a:ext uri="{FF2B5EF4-FFF2-40B4-BE49-F238E27FC236}">
                  <a16:creationId xmlns:a16="http://schemas.microsoft.com/office/drawing/2014/main" xmlns="" id="{DAA71CE9-6467-4DEF-91DE-79C485384438}"/>
                </a:ext>
              </a:extLst>
            </p:cNvPr>
            <p:cNvGrpSpPr>
              <a:grpSpLocks/>
            </p:cNvGrpSpPr>
            <p:nvPr/>
          </p:nvGrpSpPr>
          <p:grpSpPr bwMode="auto">
            <a:xfrm>
              <a:off x="476" y="3174"/>
              <a:ext cx="4950" cy="525"/>
              <a:chOff x="249" y="2811"/>
              <a:chExt cx="4950" cy="525"/>
            </a:xfrm>
          </p:grpSpPr>
          <p:sp>
            <p:nvSpPr>
              <p:cNvPr id="8" name="Text Box 31">
                <a:extLst>
                  <a:ext uri="{FF2B5EF4-FFF2-40B4-BE49-F238E27FC236}">
                    <a16:creationId xmlns:a16="http://schemas.microsoft.com/office/drawing/2014/main" xmlns="" id="{97B3F257-A953-405D-870D-2682A5D7570C}"/>
                  </a:ext>
                </a:extLst>
              </p:cNvPr>
              <p:cNvSpPr txBox="1">
                <a:spLocks noChangeArrowheads="1"/>
              </p:cNvSpPr>
              <p:nvPr/>
            </p:nvSpPr>
            <p:spPr bwMode="auto">
              <a:xfrm>
                <a:off x="1904" y="2840"/>
                <a:ext cx="116" cy="485"/>
              </a:xfrm>
              <a:prstGeom prst="rect">
                <a:avLst/>
              </a:prstGeom>
              <a:noFill/>
              <a:ln w="9525">
                <a:noFill/>
                <a:miter lim="800000"/>
                <a:headEnd/>
                <a:tailEnd/>
              </a:ln>
              <a:effectLst/>
            </p:spPr>
            <p:txBody>
              <a:bodyPr wrap="none" anchor="ctr">
                <a:spAutoFit/>
              </a:bodyPr>
              <a:lstStyle/>
              <a:p>
                <a:pPr algn="ctr" eaLnBrk="1" hangingPunct="1">
                  <a:lnSpc>
                    <a:spcPct val="120000"/>
                  </a:lnSpc>
                  <a:defRPr/>
                </a:pPr>
                <a:endParaRPr kumimoji="1" lang="zh-CN" altLang="zh-CN" sz="3200" b="1" i="0">
                  <a:solidFill>
                    <a:srgbClr val="000000"/>
                  </a:solidFill>
                  <a:effectLst>
                    <a:outerShdw blurRad="38100" dist="38100" dir="2700000" algn="tl">
                      <a:srgbClr val="C0C0C0"/>
                    </a:outerShdw>
                  </a:effectLst>
                </a:endParaRPr>
              </a:p>
            </p:txBody>
          </p:sp>
          <p:sp>
            <p:nvSpPr>
              <p:cNvPr id="9" name="Text Box 32">
                <a:extLst>
                  <a:ext uri="{FF2B5EF4-FFF2-40B4-BE49-F238E27FC236}">
                    <a16:creationId xmlns:a16="http://schemas.microsoft.com/office/drawing/2014/main" xmlns="" id="{57965941-8169-41B5-9B28-CFEF763D596F}"/>
                  </a:ext>
                </a:extLst>
              </p:cNvPr>
              <p:cNvSpPr txBox="1">
                <a:spLocks noChangeArrowheads="1"/>
              </p:cNvSpPr>
              <p:nvPr/>
            </p:nvSpPr>
            <p:spPr bwMode="auto">
              <a:xfrm>
                <a:off x="2969" y="2860"/>
                <a:ext cx="2230" cy="417"/>
              </a:xfrm>
              <a:prstGeom prst="rect">
                <a:avLst/>
              </a:prstGeom>
              <a:noFill/>
              <a:ln w="9525">
                <a:noFill/>
                <a:miter lim="800000"/>
                <a:headEnd/>
                <a:tailEnd/>
              </a:ln>
              <a:effectLst/>
            </p:spPr>
            <p:txBody>
              <a:bodyPr wrap="none" anchor="ctr">
                <a:spAutoFit/>
              </a:bodyPr>
              <a:lstStyle/>
              <a:p>
                <a:pPr algn="ctr" eaLnBrk="1" hangingPunct="1">
                  <a:defRPr/>
                </a:pPr>
                <a:r>
                  <a:rPr kumimoji="1" lang="en-US" altLang="zh-CN" sz="3200" b="1" i="0">
                    <a:solidFill>
                      <a:srgbClr val="000000"/>
                    </a:solidFill>
                    <a:effectLst>
                      <a:outerShdw blurRad="38100" dist="38100" dir="2700000" algn="tl">
                        <a:srgbClr val="C0C0C0"/>
                      </a:outerShdw>
                    </a:effectLst>
                  </a:rPr>
                  <a:t>-                 (</a:t>
                </a:r>
                <a:r>
                  <a:rPr kumimoji="1" lang="zh-CN" altLang="en-US" sz="3200" b="1" i="0">
                    <a:solidFill>
                      <a:srgbClr val="000000"/>
                    </a:solidFill>
                    <a:effectLst>
                      <a:outerShdw blurRad="38100" dist="38100" dir="2700000" algn="tl">
                        <a:srgbClr val="C0C0C0"/>
                      </a:outerShdw>
                    </a:effectLst>
                  </a:rPr>
                  <a:t>反应物</a:t>
                </a:r>
                <a:r>
                  <a:rPr kumimoji="1" lang="en-US" altLang="zh-CN" sz="3200" b="1" i="0">
                    <a:solidFill>
                      <a:srgbClr val="000000"/>
                    </a:solidFill>
                    <a:effectLst>
                      <a:outerShdw blurRad="38100" dist="38100" dir="2700000" algn="tl">
                        <a:srgbClr val="C0C0C0"/>
                      </a:outerShdw>
                    </a:effectLst>
                  </a:rPr>
                  <a:t>)</a:t>
                </a:r>
              </a:p>
            </p:txBody>
          </p:sp>
          <p:graphicFrame>
            <p:nvGraphicFramePr>
              <p:cNvPr id="10" name="Object 33">
                <a:extLst>
                  <a:ext uri="{FF2B5EF4-FFF2-40B4-BE49-F238E27FC236}">
                    <a16:creationId xmlns:a16="http://schemas.microsoft.com/office/drawing/2014/main" xmlns="" id="{98BC156B-4EA5-4F83-8130-51BAF2DA57A3}"/>
                  </a:ext>
                </a:extLst>
              </p:cNvPr>
              <p:cNvGraphicFramePr>
                <a:graphicFrameLocks noChangeAspect="1"/>
              </p:cNvGraphicFramePr>
              <p:nvPr/>
            </p:nvGraphicFramePr>
            <p:xfrm>
              <a:off x="249" y="2840"/>
              <a:ext cx="771" cy="480"/>
            </p:xfrm>
            <a:graphic>
              <a:graphicData uri="http://schemas.openxmlformats.org/presentationml/2006/ole">
                <mc:AlternateContent xmlns:mc="http://schemas.openxmlformats.org/markup-compatibility/2006">
                  <mc:Choice xmlns:v="urn:schemas-microsoft-com:vml" Requires="v">
                    <p:oleObj spid="_x0000_s68652" name="公式" r:id="rId3" imgW="352523" imgH="190620" progId="Equation.3">
                      <p:embed/>
                    </p:oleObj>
                  </mc:Choice>
                  <mc:Fallback>
                    <p:oleObj name="公式" r:id="rId3" imgW="352523" imgH="190620" progId="Equation.3">
                      <p:embed/>
                      <p:pic>
                        <p:nvPicPr>
                          <p:cNvPr id="26" name="Object 33">
                            <a:extLst>
                              <a:ext uri="{FF2B5EF4-FFF2-40B4-BE49-F238E27FC236}">
                                <a16:creationId xmlns:a16="http://schemas.microsoft.com/office/drawing/2014/main" xmlns="" id="{CDA9C017-3221-4DA2-BD84-FE9C5E6E5DF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9" y="2840"/>
                            <a:ext cx="771"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1" name="Object 34">
                <a:extLst>
                  <a:ext uri="{FF2B5EF4-FFF2-40B4-BE49-F238E27FC236}">
                    <a16:creationId xmlns:a16="http://schemas.microsoft.com/office/drawing/2014/main" xmlns="" id="{113C7AF0-7D03-42DB-8792-A6C69D8F98FB}"/>
                  </a:ext>
                </a:extLst>
              </p:cNvPr>
              <p:cNvGraphicFramePr>
                <a:graphicFrameLocks noChangeAspect="1"/>
              </p:cNvGraphicFramePr>
              <p:nvPr>
                <p:extLst>
                  <p:ext uri="{D42A27DB-BD31-4B8C-83A1-F6EECF244321}">
                    <p14:modId xmlns:p14="http://schemas.microsoft.com/office/powerpoint/2010/main" val="2489249076"/>
                  </p:ext>
                </p:extLst>
              </p:nvPr>
            </p:nvGraphicFramePr>
            <p:xfrm>
              <a:off x="1200" y="2864"/>
              <a:ext cx="1044" cy="472"/>
            </p:xfrm>
            <a:graphic>
              <a:graphicData uri="http://schemas.openxmlformats.org/presentationml/2006/ole">
                <mc:AlternateContent xmlns:mc="http://schemas.openxmlformats.org/markup-compatibility/2006">
                  <mc:Choice xmlns:v="urn:schemas-microsoft-com:vml" Requires="v">
                    <p:oleObj spid="_x0000_s68653" name="公式" r:id="rId5" imgW="561877" imgH="218970" progId="Equation.3">
                      <p:embed/>
                    </p:oleObj>
                  </mc:Choice>
                  <mc:Fallback>
                    <p:oleObj name="公式" r:id="rId5" imgW="561877" imgH="218970" progId="Equation.3">
                      <p:embed/>
                      <p:pic>
                        <p:nvPicPr>
                          <p:cNvPr id="27" name="Object 34">
                            <a:extLst>
                              <a:ext uri="{FF2B5EF4-FFF2-40B4-BE49-F238E27FC236}">
                                <a16:creationId xmlns:a16="http://schemas.microsoft.com/office/drawing/2014/main" xmlns="" id="{8B9C6E83-6AFE-410F-A84E-48FBC99AB26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00" y="2864"/>
                            <a:ext cx="1044" cy="4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2" name="Object 35">
                <a:extLst>
                  <a:ext uri="{FF2B5EF4-FFF2-40B4-BE49-F238E27FC236}">
                    <a16:creationId xmlns:a16="http://schemas.microsoft.com/office/drawing/2014/main" xmlns="" id="{B7E56F99-D107-4C23-8E5C-BFA7B6D3796E}"/>
                  </a:ext>
                </a:extLst>
              </p:cNvPr>
              <p:cNvGraphicFramePr>
                <a:graphicFrameLocks noChangeAspect="1"/>
              </p:cNvGraphicFramePr>
              <p:nvPr/>
            </p:nvGraphicFramePr>
            <p:xfrm>
              <a:off x="3152" y="2886"/>
              <a:ext cx="998" cy="449"/>
            </p:xfrm>
            <a:graphic>
              <a:graphicData uri="http://schemas.openxmlformats.org/presentationml/2006/ole">
                <mc:AlternateContent xmlns:mc="http://schemas.openxmlformats.org/markup-compatibility/2006">
                  <mc:Choice xmlns:v="urn:schemas-microsoft-com:vml" Requires="v">
                    <p:oleObj spid="_x0000_s68654" name="公式" r:id="rId7" imgW="561877" imgH="218970" progId="Equation.3">
                      <p:embed/>
                    </p:oleObj>
                  </mc:Choice>
                  <mc:Fallback>
                    <p:oleObj name="公式" r:id="rId7" imgW="561877" imgH="218970" progId="Equation.3">
                      <p:embed/>
                      <p:pic>
                        <p:nvPicPr>
                          <p:cNvPr id="28" name="Object 35">
                            <a:extLst>
                              <a:ext uri="{FF2B5EF4-FFF2-40B4-BE49-F238E27FC236}">
                                <a16:creationId xmlns:a16="http://schemas.microsoft.com/office/drawing/2014/main" xmlns="" id="{0EEEE75E-65DB-46EE-A568-C9D686173417}"/>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152" y="2886"/>
                            <a:ext cx="998" cy="4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3" name="Text Box 36">
                <a:extLst>
                  <a:ext uri="{FF2B5EF4-FFF2-40B4-BE49-F238E27FC236}">
                    <a16:creationId xmlns:a16="http://schemas.microsoft.com/office/drawing/2014/main" xmlns="" id="{350C7957-345B-46AA-A887-AC2BE1E1B2B7}"/>
                  </a:ext>
                </a:extLst>
              </p:cNvPr>
              <p:cNvSpPr txBox="1">
                <a:spLocks noChangeArrowheads="1"/>
              </p:cNvSpPr>
              <p:nvPr/>
            </p:nvSpPr>
            <p:spPr bwMode="auto">
              <a:xfrm>
                <a:off x="2154" y="2811"/>
                <a:ext cx="800" cy="485"/>
              </a:xfrm>
              <a:prstGeom prst="rect">
                <a:avLst/>
              </a:prstGeom>
              <a:noFill/>
              <a:ln w="9525">
                <a:noFill/>
                <a:miter lim="800000"/>
                <a:headEnd/>
                <a:tailEnd/>
              </a:ln>
              <a:effectLst/>
            </p:spPr>
            <p:txBody>
              <a:bodyPr wrap="none" anchor="ctr">
                <a:spAutoFit/>
              </a:bodyPr>
              <a:lstStyle/>
              <a:p>
                <a:pPr algn="ctr" eaLnBrk="1" hangingPunct="1">
                  <a:lnSpc>
                    <a:spcPct val="120000"/>
                  </a:lnSpc>
                  <a:defRPr/>
                </a:pPr>
                <a:r>
                  <a:rPr kumimoji="1" lang="en-US" altLang="zh-CN" sz="3200" b="1" i="0">
                    <a:solidFill>
                      <a:srgbClr val="000000"/>
                    </a:solidFill>
                    <a:effectLst>
                      <a:outerShdw blurRad="38100" dist="38100" dir="2700000" algn="tl">
                        <a:srgbClr val="C0C0C0"/>
                      </a:outerShdw>
                    </a:effectLst>
                  </a:rPr>
                  <a:t>(</a:t>
                </a:r>
                <a:r>
                  <a:rPr kumimoji="1" lang="zh-CN" altLang="en-US" sz="3200" b="1" i="0">
                    <a:solidFill>
                      <a:srgbClr val="000000"/>
                    </a:solidFill>
                    <a:effectLst>
                      <a:outerShdw blurRad="38100" dist="38100" dir="2700000" algn="tl">
                        <a:srgbClr val="C0C0C0"/>
                      </a:outerShdw>
                    </a:effectLst>
                  </a:rPr>
                  <a:t>产物</a:t>
                </a:r>
                <a:r>
                  <a:rPr kumimoji="1" lang="en-US" altLang="zh-CN" sz="3200" b="1" i="0">
                    <a:solidFill>
                      <a:srgbClr val="000000"/>
                    </a:solidFill>
                    <a:effectLst>
                      <a:outerShdw blurRad="38100" dist="38100" dir="2700000" algn="tl">
                        <a:srgbClr val="C0C0C0"/>
                      </a:outerShdw>
                    </a:effectLst>
                  </a:rPr>
                  <a:t>)</a:t>
                </a:r>
              </a:p>
            </p:txBody>
          </p:sp>
          <p:sp>
            <p:nvSpPr>
              <p:cNvPr id="14" name="Text Box 37">
                <a:extLst>
                  <a:ext uri="{FF2B5EF4-FFF2-40B4-BE49-F238E27FC236}">
                    <a16:creationId xmlns:a16="http://schemas.microsoft.com/office/drawing/2014/main" xmlns="" id="{43B48E1A-A14F-4C79-8519-458092156DAE}"/>
                  </a:ext>
                </a:extLst>
              </p:cNvPr>
              <p:cNvSpPr txBox="1">
                <a:spLocks noChangeArrowheads="1"/>
              </p:cNvSpPr>
              <p:nvPr/>
            </p:nvSpPr>
            <p:spPr bwMode="auto">
              <a:xfrm>
                <a:off x="1020" y="2840"/>
                <a:ext cx="262" cy="485"/>
              </a:xfrm>
              <a:prstGeom prst="rect">
                <a:avLst/>
              </a:prstGeom>
              <a:noFill/>
              <a:ln w="9525">
                <a:noFill/>
                <a:miter lim="800000"/>
                <a:headEnd/>
                <a:tailEnd/>
              </a:ln>
              <a:effectLst/>
            </p:spPr>
            <p:txBody>
              <a:bodyPr wrap="none" anchor="ctr">
                <a:spAutoFit/>
              </a:bodyPr>
              <a:lstStyle>
                <a:lvl1pPr eaLnBrk="0" hangingPunct="0">
                  <a:defRPr sz="2000" i="1">
                    <a:solidFill>
                      <a:schemeClr val="tx1"/>
                    </a:solidFill>
                    <a:latin typeface="Times New Roman" pitchFamily="18" charset="0"/>
                    <a:ea typeface="宋体" pitchFamily="2" charset="-122"/>
                  </a:defRPr>
                </a:lvl1pPr>
                <a:lvl2pPr marL="742950" indent="-285750" eaLnBrk="0" hangingPunct="0">
                  <a:defRPr sz="2000" i="1">
                    <a:solidFill>
                      <a:schemeClr val="tx1"/>
                    </a:solidFill>
                    <a:latin typeface="Times New Roman" pitchFamily="18" charset="0"/>
                    <a:ea typeface="宋体" pitchFamily="2" charset="-122"/>
                  </a:defRPr>
                </a:lvl2pPr>
                <a:lvl3pPr marL="1143000" indent="-228600" eaLnBrk="0" hangingPunct="0">
                  <a:defRPr sz="2000" i="1">
                    <a:solidFill>
                      <a:schemeClr val="tx1"/>
                    </a:solidFill>
                    <a:latin typeface="Times New Roman" pitchFamily="18" charset="0"/>
                    <a:ea typeface="宋体" pitchFamily="2" charset="-122"/>
                  </a:defRPr>
                </a:lvl3pPr>
                <a:lvl4pPr marL="1600200" indent="-228600" eaLnBrk="0" hangingPunct="0">
                  <a:defRPr sz="2000" i="1">
                    <a:solidFill>
                      <a:schemeClr val="tx1"/>
                    </a:solidFill>
                    <a:latin typeface="Times New Roman" pitchFamily="18" charset="0"/>
                    <a:ea typeface="宋体" pitchFamily="2" charset="-122"/>
                  </a:defRPr>
                </a:lvl4pPr>
                <a:lvl5pPr marL="2057400" indent="-228600" eaLnBrk="0" hangingPunct="0">
                  <a:defRPr sz="2000" i="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000" i="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000" i="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000" i="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000" i="1">
                    <a:solidFill>
                      <a:schemeClr val="tx1"/>
                    </a:solidFill>
                    <a:latin typeface="Times New Roman" pitchFamily="18" charset="0"/>
                    <a:ea typeface="宋体" pitchFamily="2" charset="-122"/>
                  </a:defRPr>
                </a:lvl9pPr>
              </a:lstStyle>
              <a:p>
                <a:pPr algn="ctr" eaLnBrk="1" hangingPunct="1">
                  <a:lnSpc>
                    <a:spcPct val="120000"/>
                  </a:lnSpc>
                  <a:defRPr/>
                </a:pPr>
                <a:r>
                  <a:rPr kumimoji="1" lang="en-US" altLang="zh-CN" sz="3200" b="1" i="0">
                    <a:solidFill>
                      <a:srgbClr val="000000"/>
                    </a:solidFill>
                    <a:effectLst>
                      <a:outerShdw blurRad="38100" dist="38100" dir="2700000" algn="tl">
                        <a:srgbClr val="C0C0C0"/>
                      </a:outerShdw>
                    </a:effectLst>
                  </a:rPr>
                  <a:t>=</a:t>
                </a:r>
              </a:p>
            </p:txBody>
          </p:sp>
        </p:grpSp>
      </p:grpSp>
      <p:grpSp>
        <p:nvGrpSpPr>
          <p:cNvPr id="15" name="Group 31">
            <a:extLst>
              <a:ext uri="{FF2B5EF4-FFF2-40B4-BE49-F238E27FC236}">
                <a16:creationId xmlns:a16="http://schemas.microsoft.com/office/drawing/2014/main" xmlns="" id="{3B624E29-F187-4D98-B329-3BFBC652B296}"/>
              </a:ext>
            </a:extLst>
          </p:cNvPr>
          <p:cNvGrpSpPr>
            <a:grpSpLocks/>
          </p:cNvGrpSpPr>
          <p:nvPr/>
        </p:nvGrpSpPr>
        <p:grpSpPr bwMode="auto">
          <a:xfrm>
            <a:off x="162744" y="5786437"/>
            <a:ext cx="8271644" cy="936625"/>
            <a:chOff x="249" y="1706"/>
            <a:chExt cx="5216" cy="590"/>
          </a:xfrm>
        </p:grpSpPr>
        <p:sp>
          <p:nvSpPr>
            <p:cNvPr id="16" name="Rectangle 22">
              <a:extLst>
                <a:ext uri="{FF2B5EF4-FFF2-40B4-BE49-F238E27FC236}">
                  <a16:creationId xmlns:a16="http://schemas.microsoft.com/office/drawing/2014/main" xmlns="" id="{7F9D4598-04B7-478D-A981-79CD40E80D6E}"/>
                </a:ext>
              </a:extLst>
            </p:cNvPr>
            <p:cNvSpPr>
              <a:spLocks noChangeArrowheads="1"/>
            </p:cNvSpPr>
            <p:nvPr/>
          </p:nvSpPr>
          <p:spPr bwMode="auto">
            <a:xfrm>
              <a:off x="249" y="1706"/>
              <a:ext cx="5216" cy="590"/>
            </a:xfrm>
            <a:prstGeom prst="rect">
              <a:avLst/>
            </a:prstGeom>
            <a:gradFill rotWithShape="1">
              <a:gsLst>
                <a:gs pos="0">
                  <a:srgbClr val="99FF99"/>
                </a:gs>
                <a:gs pos="50000">
                  <a:schemeClr val="bg1"/>
                </a:gs>
                <a:gs pos="100000">
                  <a:srgbClr val="99FF99"/>
                </a:gs>
              </a:gsLst>
              <a:lin ang="5400000" scaled="1"/>
            </a:gradFill>
            <a:ln w="9525">
              <a:solidFill>
                <a:srgbClr val="009900"/>
              </a:solidFill>
              <a:miter lim="800000"/>
              <a:headEnd/>
              <a:tailEnd/>
            </a:ln>
            <a:effectLst/>
          </p:spPr>
          <p:txBody>
            <a:bodyPr wrap="none" anchor="ctr"/>
            <a:lstStyle/>
            <a:p>
              <a:pPr eaLnBrk="1" hangingPunct="1">
                <a:defRPr/>
              </a:pPr>
              <a:endParaRPr lang="zh-CN" altLang="en-US">
                <a:effectLst>
                  <a:outerShdw blurRad="38100" dist="38100" dir="2700000" algn="tl">
                    <a:srgbClr val="000000">
                      <a:alpha val="43137"/>
                    </a:srgbClr>
                  </a:outerShdw>
                </a:effectLst>
              </a:endParaRPr>
            </a:p>
          </p:txBody>
        </p:sp>
        <p:grpSp>
          <p:nvGrpSpPr>
            <p:cNvPr id="17" name="Group 23">
              <a:extLst>
                <a:ext uri="{FF2B5EF4-FFF2-40B4-BE49-F238E27FC236}">
                  <a16:creationId xmlns:a16="http://schemas.microsoft.com/office/drawing/2014/main" xmlns="" id="{E160F0A5-37BF-4DBC-8A15-8E3CC3827DFC}"/>
                </a:ext>
              </a:extLst>
            </p:cNvPr>
            <p:cNvGrpSpPr>
              <a:grpSpLocks/>
            </p:cNvGrpSpPr>
            <p:nvPr/>
          </p:nvGrpSpPr>
          <p:grpSpPr bwMode="auto">
            <a:xfrm>
              <a:off x="385" y="1752"/>
              <a:ext cx="5001" cy="506"/>
              <a:chOff x="295" y="1155"/>
              <a:chExt cx="5001" cy="506"/>
            </a:xfrm>
          </p:grpSpPr>
          <p:sp>
            <p:nvSpPr>
              <p:cNvPr id="18" name="Text Box 24">
                <a:extLst>
                  <a:ext uri="{FF2B5EF4-FFF2-40B4-BE49-F238E27FC236}">
                    <a16:creationId xmlns:a16="http://schemas.microsoft.com/office/drawing/2014/main" xmlns="" id="{C05951A8-2798-47C5-AE6F-24FCF4D54B4C}"/>
                  </a:ext>
                </a:extLst>
              </p:cNvPr>
              <p:cNvSpPr txBox="1">
                <a:spLocks noChangeArrowheads="1"/>
              </p:cNvSpPr>
              <p:nvPr/>
            </p:nvSpPr>
            <p:spPr bwMode="auto">
              <a:xfrm>
                <a:off x="4468" y="1289"/>
                <a:ext cx="8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ea typeface="宋体" panose="02010600030101010101" pitchFamily="2" charset="-122"/>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ea typeface="宋体" panose="02010600030101010101" pitchFamily="2" charset="-122"/>
                  </a:defRPr>
                </a:lvl2pPr>
                <a:lvl3pPr marL="1143000" indent="-228600">
                  <a:spcBef>
                    <a:spcPct val="20000"/>
                  </a:spcBef>
                  <a:buClr>
                    <a:srgbClr val="E0752F"/>
                  </a:buClr>
                  <a:buSzPct val="60000"/>
                  <a:buFont typeface="Wingdings" panose="05000000000000000000" pitchFamily="2" charset="2"/>
                  <a:buChar char=""/>
                  <a:defRPr sz="2400">
                    <a:solidFill>
                      <a:schemeClr val="tx1"/>
                    </a:solidFill>
                    <a:latin typeface="Century Schoolbook" panose="02040604050505020304" pitchFamily="18" charset="0"/>
                    <a:ea typeface="宋体" panose="02010600030101010101" pitchFamily="2" charset="-122"/>
                  </a:defRPr>
                </a:lvl3pPr>
                <a:lvl4pPr marL="1600200" indent="-228600">
                  <a:spcBef>
                    <a:spcPct val="20000"/>
                  </a:spcBef>
                  <a:buClr>
                    <a:srgbClr val="FEC3AE"/>
                  </a:buClr>
                  <a:buSzPct val="60000"/>
                  <a:buFont typeface="Wingdings" panose="05000000000000000000" pitchFamily="2" charset="2"/>
                  <a:buChar char=""/>
                  <a:defRPr sz="2000">
                    <a:solidFill>
                      <a:schemeClr val="tx1"/>
                    </a:solidFill>
                    <a:latin typeface="Century Schoolbook" panose="02040604050505020304" pitchFamily="18" charset="0"/>
                    <a:ea typeface="宋体" panose="02010600030101010101" pitchFamily="2" charset="-122"/>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9pPr>
              </a:lstStyle>
              <a:p>
                <a:pPr eaLnBrk="1" hangingPunct="1">
                  <a:spcBef>
                    <a:spcPct val="0"/>
                  </a:spcBef>
                  <a:buClrTx/>
                  <a:buSzTx/>
                  <a:buFontTx/>
                  <a:buNone/>
                </a:pPr>
                <a:r>
                  <a:rPr kumimoji="1" lang="en-US" altLang="zh-CN" sz="2800" b="1" i="0">
                    <a:solidFill>
                      <a:srgbClr val="FF0000"/>
                    </a:solidFill>
                    <a:latin typeface="Times New Roman" panose="02020603050405020304" pitchFamily="18" charset="0"/>
                  </a:rPr>
                  <a:t>  (</a:t>
                </a:r>
                <a:r>
                  <a:rPr kumimoji="1" lang="zh-CN" altLang="en-US" sz="2800" b="1" i="0">
                    <a:solidFill>
                      <a:srgbClr val="FF0000"/>
                    </a:solidFill>
                    <a:latin typeface="Times New Roman" panose="02020603050405020304" pitchFamily="18" charset="0"/>
                  </a:rPr>
                  <a:t>产物</a:t>
                </a:r>
                <a:r>
                  <a:rPr kumimoji="1" lang="en-US" altLang="zh-CN" sz="2800" b="1" i="0">
                    <a:solidFill>
                      <a:srgbClr val="FF0000"/>
                    </a:solidFill>
                    <a:latin typeface="Times New Roman" panose="02020603050405020304" pitchFamily="18" charset="0"/>
                  </a:rPr>
                  <a:t>)</a:t>
                </a:r>
              </a:p>
            </p:txBody>
          </p:sp>
          <p:graphicFrame>
            <p:nvGraphicFramePr>
              <p:cNvPr id="19" name="Object 25">
                <a:extLst>
                  <a:ext uri="{FF2B5EF4-FFF2-40B4-BE49-F238E27FC236}">
                    <a16:creationId xmlns:a16="http://schemas.microsoft.com/office/drawing/2014/main" xmlns="" id="{D3220504-ED76-4CBC-B94B-B8C21D06E039}"/>
                  </a:ext>
                </a:extLst>
              </p:cNvPr>
              <p:cNvGraphicFramePr>
                <a:graphicFrameLocks noChangeAspect="1"/>
              </p:cNvGraphicFramePr>
              <p:nvPr/>
            </p:nvGraphicFramePr>
            <p:xfrm>
              <a:off x="295" y="1155"/>
              <a:ext cx="838" cy="449"/>
            </p:xfrm>
            <a:graphic>
              <a:graphicData uri="http://schemas.openxmlformats.org/presentationml/2006/ole">
                <mc:AlternateContent xmlns:mc="http://schemas.openxmlformats.org/markup-compatibility/2006">
                  <mc:Choice xmlns:v="urn:schemas-microsoft-com:vml" Requires="v">
                    <p:oleObj spid="_x0000_s68655" name="Equation" r:id="rId9" imgW="380887" imgH="190620" progId="Equation.3">
                      <p:embed/>
                    </p:oleObj>
                  </mc:Choice>
                  <mc:Fallback>
                    <p:oleObj name="Equation" r:id="rId9" imgW="380887" imgH="190620" progId="Equation.3">
                      <p:embed/>
                      <p:pic>
                        <p:nvPicPr>
                          <p:cNvPr id="91156" name="Object 25">
                            <a:extLst>
                              <a:ext uri="{FF2B5EF4-FFF2-40B4-BE49-F238E27FC236}">
                                <a16:creationId xmlns:a16="http://schemas.microsoft.com/office/drawing/2014/main" xmlns="" id="{10490C3B-FFFD-4F92-939B-968399FF6C58}"/>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95" y="1155"/>
                            <a:ext cx="838" cy="4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0" name="Object 26">
                <a:extLst>
                  <a:ext uri="{FF2B5EF4-FFF2-40B4-BE49-F238E27FC236}">
                    <a16:creationId xmlns:a16="http://schemas.microsoft.com/office/drawing/2014/main" xmlns="" id="{1290C055-3B89-4384-AA8B-A28ACEABAC3B}"/>
                  </a:ext>
                </a:extLst>
              </p:cNvPr>
              <p:cNvGraphicFramePr>
                <a:graphicFrameLocks noChangeAspect="1"/>
              </p:cNvGraphicFramePr>
              <p:nvPr/>
            </p:nvGraphicFramePr>
            <p:xfrm>
              <a:off x="1451" y="1184"/>
              <a:ext cx="1066" cy="430"/>
            </p:xfrm>
            <a:graphic>
              <a:graphicData uri="http://schemas.openxmlformats.org/presentationml/2006/ole">
                <mc:AlternateContent xmlns:mc="http://schemas.openxmlformats.org/markup-compatibility/2006">
                  <mc:Choice xmlns:v="urn:schemas-microsoft-com:vml" Requires="v">
                    <p:oleObj spid="_x0000_s68656" name="公式" r:id="rId11" imgW="561877" imgH="218970" progId="Equation.3">
                      <p:embed/>
                    </p:oleObj>
                  </mc:Choice>
                  <mc:Fallback>
                    <p:oleObj name="公式" r:id="rId11" imgW="561877" imgH="218970" progId="Equation.3">
                      <p:embed/>
                      <p:pic>
                        <p:nvPicPr>
                          <p:cNvPr id="91157" name="Object 26">
                            <a:extLst>
                              <a:ext uri="{FF2B5EF4-FFF2-40B4-BE49-F238E27FC236}">
                                <a16:creationId xmlns:a16="http://schemas.microsoft.com/office/drawing/2014/main" xmlns="" id="{9CA059BB-1EA3-4E6E-AE8B-3099B3490870}"/>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451" y="1184"/>
                            <a:ext cx="1066" cy="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1" name="Object 27">
                <a:extLst>
                  <a:ext uri="{FF2B5EF4-FFF2-40B4-BE49-F238E27FC236}">
                    <a16:creationId xmlns:a16="http://schemas.microsoft.com/office/drawing/2014/main" xmlns="" id="{BC760CB3-0EE1-48F1-9663-85DB7718A6EA}"/>
                  </a:ext>
                </a:extLst>
              </p:cNvPr>
              <p:cNvGraphicFramePr>
                <a:graphicFrameLocks noChangeAspect="1"/>
              </p:cNvGraphicFramePr>
              <p:nvPr>
                <p:extLst>
                  <p:ext uri="{D42A27DB-BD31-4B8C-83A1-F6EECF244321}">
                    <p14:modId xmlns:p14="http://schemas.microsoft.com/office/powerpoint/2010/main" val="4182235300"/>
                  </p:ext>
                </p:extLst>
              </p:nvPr>
            </p:nvGraphicFramePr>
            <p:xfrm>
              <a:off x="3534" y="1204"/>
              <a:ext cx="1045" cy="430"/>
            </p:xfrm>
            <a:graphic>
              <a:graphicData uri="http://schemas.openxmlformats.org/presentationml/2006/ole">
                <mc:AlternateContent xmlns:mc="http://schemas.openxmlformats.org/markup-compatibility/2006">
                  <mc:Choice xmlns:v="urn:schemas-microsoft-com:vml" Requires="v">
                    <p:oleObj spid="_x0000_s68657" name="公式" r:id="rId13" imgW="561877" imgH="218970" progId="Equation.3">
                      <p:embed/>
                    </p:oleObj>
                  </mc:Choice>
                  <mc:Fallback>
                    <p:oleObj name="公式" r:id="rId13" imgW="561877" imgH="218970" progId="Equation.3">
                      <p:embed/>
                      <p:pic>
                        <p:nvPicPr>
                          <p:cNvPr id="91158" name="Object 27">
                            <a:extLst>
                              <a:ext uri="{FF2B5EF4-FFF2-40B4-BE49-F238E27FC236}">
                                <a16:creationId xmlns:a16="http://schemas.microsoft.com/office/drawing/2014/main" xmlns="" id="{E2B7A0E1-E147-4F44-9974-9A064A2D9FDE}"/>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534" y="1204"/>
                            <a:ext cx="1045" cy="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2" name="Text Box 28">
                <a:extLst>
                  <a:ext uri="{FF2B5EF4-FFF2-40B4-BE49-F238E27FC236}">
                    <a16:creationId xmlns:a16="http://schemas.microsoft.com/office/drawing/2014/main" xmlns="" id="{2897A811-5D2E-4762-BFF3-78650EBECA52}"/>
                  </a:ext>
                </a:extLst>
              </p:cNvPr>
              <p:cNvSpPr txBox="1">
                <a:spLocks noChangeArrowheads="1"/>
              </p:cNvSpPr>
              <p:nvPr/>
            </p:nvSpPr>
            <p:spPr bwMode="auto">
              <a:xfrm>
                <a:off x="2492" y="1280"/>
                <a:ext cx="941" cy="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ea typeface="宋体" panose="02010600030101010101" pitchFamily="2" charset="-122"/>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ea typeface="宋体" panose="02010600030101010101" pitchFamily="2" charset="-122"/>
                  </a:defRPr>
                </a:lvl2pPr>
                <a:lvl3pPr marL="1143000" indent="-228600">
                  <a:spcBef>
                    <a:spcPct val="20000"/>
                  </a:spcBef>
                  <a:buClr>
                    <a:srgbClr val="E0752F"/>
                  </a:buClr>
                  <a:buSzPct val="60000"/>
                  <a:buFont typeface="Wingdings" panose="05000000000000000000" pitchFamily="2" charset="2"/>
                  <a:buChar char=""/>
                  <a:defRPr sz="2400">
                    <a:solidFill>
                      <a:schemeClr val="tx1"/>
                    </a:solidFill>
                    <a:latin typeface="Century Schoolbook" panose="02040604050505020304" pitchFamily="18" charset="0"/>
                    <a:ea typeface="宋体" panose="02010600030101010101" pitchFamily="2" charset="-122"/>
                  </a:defRPr>
                </a:lvl3pPr>
                <a:lvl4pPr marL="1600200" indent="-228600">
                  <a:spcBef>
                    <a:spcPct val="20000"/>
                  </a:spcBef>
                  <a:buClr>
                    <a:srgbClr val="FEC3AE"/>
                  </a:buClr>
                  <a:buSzPct val="60000"/>
                  <a:buFont typeface="Wingdings" panose="05000000000000000000" pitchFamily="2" charset="2"/>
                  <a:buChar char=""/>
                  <a:defRPr sz="2000">
                    <a:solidFill>
                      <a:schemeClr val="tx1"/>
                    </a:solidFill>
                    <a:latin typeface="Century Schoolbook" panose="02040604050505020304" pitchFamily="18" charset="0"/>
                    <a:ea typeface="宋体" panose="02010600030101010101" pitchFamily="2" charset="-122"/>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9pPr>
              </a:lstStyle>
              <a:p>
                <a:pPr algn="ctr" eaLnBrk="1" hangingPunct="1">
                  <a:lnSpc>
                    <a:spcPct val="120000"/>
                  </a:lnSpc>
                  <a:spcBef>
                    <a:spcPct val="0"/>
                  </a:spcBef>
                  <a:buClrTx/>
                  <a:buSzTx/>
                  <a:buFontTx/>
                  <a:buNone/>
                </a:pPr>
                <a:r>
                  <a:rPr kumimoji="1" lang="en-US" altLang="zh-CN" sz="2800" b="1" i="0">
                    <a:solidFill>
                      <a:srgbClr val="FF0000"/>
                    </a:solidFill>
                    <a:latin typeface="Times New Roman" panose="02020603050405020304" pitchFamily="18" charset="0"/>
                  </a:rPr>
                  <a:t>(</a:t>
                </a:r>
                <a:r>
                  <a:rPr kumimoji="1" lang="zh-CN" altLang="en-US" sz="2800" b="1" i="0">
                    <a:solidFill>
                      <a:srgbClr val="FF0000"/>
                    </a:solidFill>
                    <a:latin typeface="Times New Roman" panose="02020603050405020304" pitchFamily="18" charset="0"/>
                  </a:rPr>
                  <a:t>反应物</a:t>
                </a:r>
                <a:r>
                  <a:rPr kumimoji="1" lang="en-US" altLang="zh-CN" sz="2800" b="1" i="0">
                    <a:solidFill>
                      <a:srgbClr val="FF0000"/>
                    </a:solidFill>
                    <a:latin typeface="Times New Roman" panose="02020603050405020304" pitchFamily="18" charset="0"/>
                  </a:rPr>
                  <a:t>)</a:t>
                </a:r>
              </a:p>
            </p:txBody>
          </p:sp>
          <p:sp>
            <p:nvSpPr>
              <p:cNvPr id="23" name="Text Box 29">
                <a:extLst>
                  <a:ext uri="{FF2B5EF4-FFF2-40B4-BE49-F238E27FC236}">
                    <a16:creationId xmlns:a16="http://schemas.microsoft.com/office/drawing/2014/main" xmlns="" id="{E4225A3B-F730-4E50-BB0B-DE7D2E62CD03}"/>
                  </a:ext>
                </a:extLst>
              </p:cNvPr>
              <p:cNvSpPr txBox="1">
                <a:spLocks noChangeArrowheads="1"/>
              </p:cNvSpPr>
              <p:nvPr/>
            </p:nvSpPr>
            <p:spPr bwMode="auto">
              <a:xfrm>
                <a:off x="1111" y="1181"/>
                <a:ext cx="336" cy="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ea typeface="宋体" panose="02010600030101010101" pitchFamily="2" charset="-122"/>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ea typeface="宋体" panose="02010600030101010101" pitchFamily="2" charset="-122"/>
                  </a:defRPr>
                </a:lvl2pPr>
                <a:lvl3pPr marL="1143000" indent="-228600">
                  <a:spcBef>
                    <a:spcPct val="20000"/>
                  </a:spcBef>
                  <a:buClr>
                    <a:srgbClr val="E0752F"/>
                  </a:buClr>
                  <a:buSzPct val="60000"/>
                  <a:buFont typeface="Wingdings" panose="05000000000000000000" pitchFamily="2" charset="2"/>
                  <a:buChar char=""/>
                  <a:defRPr sz="2400">
                    <a:solidFill>
                      <a:schemeClr val="tx1"/>
                    </a:solidFill>
                    <a:latin typeface="Century Schoolbook" panose="02040604050505020304" pitchFamily="18" charset="0"/>
                    <a:ea typeface="宋体" panose="02010600030101010101" pitchFamily="2" charset="-122"/>
                  </a:defRPr>
                </a:lvl3pPr>
                <a:lvl4pPr marL="1600200" indent="-228600">
                  <a:spcBef>
                    <a:spcPct val="20000"/>
                  </a:spcBef>
                  <a:buClr>
                    <a:srgbClr val="FEC3AE"/>
                  </a:buClr>
                  <a:buSzPct val="60000"/>
                  <a:buFont typeface="Wingdings" panose="05000000000000000000" pitchFamily="2" charset="2"/>
                  <a:buChar char=""/>
                  <a:defRPr sz="2000">
                    <a:solidFill>
                      <a:schemeClr val="tx1"/>
                    </a:solidFill>
                    <a:latin typeface="Century Schoolbook" panose="02040604050505020304" pitchFamily="18" charset="0"/>
                    <a:ea typeface="宋体" panose="02010600030101010101" pitchFamily="2" charset="-122"/>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9pPr>
              </a:lstStyle>
              <a:p>
                <a:pPr algn="ctr" eaLnBrk="1" hangingPunct="1">
                  <a:lnSpc>
                    <a:spcPct val="120000"/>
                  </a:lnSpc>
                  <a:spcBef>
                    <a:spcPct val="0"/>
                  </a:spcBef>
                  <a:buClrTx/>
                  <a:buSzTx/>
                  <a:buFontTx/>
                  <a:buNone/>
                </a:pPr>
                <a:r>
                  <a:rPr kumimoji="1" lang="en-US" altLang="zh-CN" sz="2800" b="1" i="0">
                    <a:solidFill>
                      <a:srgbClr val="FF0000"/>
                    </a:solidFill>
                    <a:latin typeface="Times New Roman" panose="02020603050405020304" pitchFamily="18" charset="0"/>
                  </a:rPr>
                  <a:t>=</a:t>
                </a:r>
              </a:p>
            </p:txBody>
          </p:sp>
          <p:sp>
            <p:nvSpPr>
              <p:cNvPr id="24" name="Text Box 30">
                <a:extLst>
                  <a:ext uri="{FF2B5EF4-FFF2-40B4-BE49-F238E27FC236}">
                    <a16:creationId xmlns:a16="http://schemas.microsoft.com/office/drawing/2014/main" xmlns="" id="{6C6567E6-E42F-4983-B622-21102325EE59}"/>
                  </a:ext>
                </a:extLst>
              </p:cNvPr>
              <p:cNvSpPr txBox="1">
                <a:spLocks noChangeArrowheads="1"/>
              </p:cNvSpPr>
              <p:nvPr/>
            </p:nvSpPr>
            <p:spPr bwMode="auto">
              <a:xfrm>
                <a:off x="3356" y="1298"/>
                <a:ext cx="38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ea typeface="宋体" panose="02010600030101010101" pitchFamily="2" charset="-122"/>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ea typeface="宋体" panose="02010600030101010101" pitchFamily="2" charset="-122"/>
                  </a:defRPr>
                </a:lvl2pPr>
                <a:lvl3pPr marL="1143000" indent="-228600">
                  <a:spcBef>
                    <a:spcPct val="20000"/>
                  </a:spcBef>
                  <a:buClr>
                    <a:srgbClr val="E0752F"/>
                  </a:buClr>
                  <a:buSzPct val="60000"/>
                  <a:buFont typeface="Wingdings" panose="05000000000000000000" pitchFamily="2" charset="2"/>
                  <a:buChar char=""/>
                  <a:defRPr sz="2400">
                    <a:solidFill>
                      <a:schemeClr val="tx1"/>
                    </a:solidFill>
                    <a:latin typeface="Century Schoolbook" panose="02040604050505020304" pitchFamily="18" charset="0"/>
                    <a:ea typeface="宋体" panose="02010600030101010101" pitchFamily="2" charset="-122"/>
                  </a:defRPr>
                </a:lvl3pPr>
                <a:lvl4pPr marL="1600200" indent="-228600">
                  <a:spcBef>
                    <a:spcPct val="20000"/>
                  </a:spcBef>
                  <a:buClr>
                    <a:srgbClr val="FEC3AE"/>
                  </a:buClr>
                  <a:buSzPct val="60000"/>
                  <a:buFont typeface="Wingdings" panose="05000000000000000000" pitchFamily="2" charset="2"/>
                  <a:buChar char=""/>
                  <a:defRPr sz="2000">
                    <a:solidFill>
                      <a:schemeClr val="tx1"/>
                    </a:solidFill>
                    <a:latin typeface="Century Schoolbook" panose="02040604050505020304" pitchFamily="18" charset="0"/>
                    <a:ea typeface="宋体" panose="02010600030101010101" pitchFamily="2" charset="-122"/>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9pPr>
              </a:lstStyle>
              <a:p>
                <a:pPr eaLnBrk="1" hangingPunct="1">
                  <a:spcBef>
                    <a:spcPct val="50000"/>
                  </a:spcBef>
                  <a:buClrTx/>
                  <a:buSzTx/>
                  <a:buFontTx/>
                  <a:buNone/>
                </a:pPr>
                <a:r>
                  <a:rPr kumimoji="1" lang="zh-CN" altLang="en-US" sz="1800" b="1" i="0">
                    <a:solidFill>
                      <a:srgbClr val="FF0000"/>
                    </a:solidFill>
                    <a:latin typeface="Tahoma" panose="020B0604030504040204" pitchFamily="34" charset="0"/>
                  </a:rPr>
                  <a:t>－</a:t>
                </a:r>
              </a:p>
            </p:txBody>
          </p:sp>
        </p:grpSp>
      </p:grpSp>
      <p:sp>
        <p:nvSpPr>
          <p:cNvPr id="25" name="Rectangle 45">
            <a:extLst>
              <a:ext uri="{FF2B5EF4-FFF2-40B4-BE49-F238E27FC236}">
                <a16:creationId xmlns:a16="http://schemas.microsoft.com/office/drawing/2014/main" xmlns="" id="{DA28D7C6-E6C3-439D-881A-D3EF54C2CA14}"/>
              </a:ext>
            </a:extLst>
          </p:cNvPr>
          <p:cNvSpPr>
            <a:spLocks noChangeArrowheads="1"/>
          </p:cNvSpPr>
          <p:nvPr/>
        </p:nvSpPr>
        <p:spPr bwMode="auto">
          <a:xfrm>
            <a:off x="203059" y="117167"/>
            <a:ext cx="4354077" cy="646331"/>
          </a:xfrm>
          <a:prstGeom prst="rect">
            <a:avLst/>
          </a:prstGeom>
          <a:noFill/>
          <a:ln w="9525">
            <a:noFill/>
            <a:miter lim="800000"/>
            <a:headEnd/>
            <a:tailEnd/>
          </a:ln>
          <a:effectLst/>
        </p:spPr>
        <p:txBody>
          <a:bodyPr wrap="none">
            <a:spAutoFit/>
          </a:bodyPr>
          <a:lstStyle/>
          <a:p>
            <a:pPr eaLnBrk="1" hangingPunct="1">
              <a:defRPr/>
            </a:pPr>
            <a:r>
              <a:rPr kumimoji="1" lang="zh-CN" altLang="en-US" sz="3600" b="1" i="0" dirty="0">
                <a:solidFill>
                  <a:srgbClr val="000066"/>
                </a:solidFill>
                <a:effectLst>
                  <a:outerShdw blurRad="38100" dist="38100" dir="2700000" algn="tl">
                    <a:srgbClr val="C0C0C0"/>
                  </a:outerShdw>
                </a:effectLst>
                <a:latin typeface="Arial" charset="0"/>
                <a:ea typeface="黑体" pitchFamily="2" charset="-122"/>
              </a:rPr>
              <a:t>反应热的计算方式：</a:t>
            </a:r>
          </a:p>
        </p:txBody>
      </p:sp>
    </p:spTree>
    <p:extLst>
      <p:ext uri="{BB962C8B-B14F-4D97-AF65-F5344CB8AC3E}">
        <p14:creationId xmlns:p14="http://schemas.microsoft.com/office/powerpoint/2010/main" val="29420286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checkerboard(across)">
                                      <p:cBhvr>
                                        <p:cTn id="7" dur="500"/>
                                        <p:tgtEl>
                                          <p:spTgt spid="2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5" presetClass="entr" presetSubtype="10" fill="hold" nodeType="click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checkerboard(across)">
                                      <p:cBhvr>
                                        <p:cTn id="16" dur="5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5" presetClass="entr" presetSubtype="10" fill="hold" nodeType="click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checkerboard(across)">
                                      <p:cBhvr>
                                        <p:cTn id="21"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xmlns="" id="{46FF5E6E-C297-4CBD-B885-AB5DA81125BD}"/>
              </a:ext>
            </a:extLst>
          </p:cNvPr>
          <p:cNvSpPr>
            <a:spLocks noGrp="1"/>
          </p:cNvSpPr>
          <p:nvPr>
            <p:ph type="sldNum" sz="quarter" idx="12"/>
          </p:nvPr>
        </p:nvSpPr>
        <p:spPr/>
        <p:txBody>
          <a:bodyPr/>
          <a:lstStyle/>
          <a:p>
            <a:pPr>
              <a:defRPr/>
            </a:pPr>
            <a:fld id="{82B2ABDE-5836-47C6-8FA0-D74CC56AC333}" type="slidenum">
              <a:rPr lang="zh-CN" altLang="en-US" smtClean="0"/>
              <a:t>59</a:t>
            </a:fld>
            <a:endParaRPr lang="en-US" altLang="zh-CN"/>
          </a:p>
        </p:txBody>
      </p:sp>
      <p:graphicFrame>
        <p:nvGraphicFramePr>
          <p:cNvPr id="3" name="表格 3">
            <a:extLst>
              <a:ext uri="{FF2B5EF4-FFF2-40B4-BE49-F238E27FC236}">
                <a16:creationId xmlns:a16="http://schemas.microsoft.com/office/drawing/2014/main" xmlns="" id="{87BBA2AF-9FC8-4CCD-896B-1CB0C36E1281}"/>
              </a:ext>
            </a:extLst>
          </p:cNvPr>
          <p:cNvGraphicFramePr>
            <a:graphicFrameLocks noGrp="1"/>
          </p:cNvGraphicFramePr>
          <p:nvPr>
            <p:extLst>
              <p:ext uri="{D42A27DB-BD31-4B8C-83A1-F6EECF244321}">
                <p14:modId xmlns:p14="http://schemas.microsoft.com/office/powerpoint/2010/main" val="1768858622"/>
              </p:ext>
            </p:extLst>
          </p:nvPr>
        </p:nvGraphicFramePr>
        <p:xfrm>
          <a:off x="35496" y="824081"/>
          <a:ext cx="8856983" cy="6033919"/>
        </p:xfrm>
        <a:graphic>
          <a:graphicData uri="http://schemas.openxmlformats.org/drawingml/2006/table">
            <a:tbl>
              <a:tblPr firstRow="1" bandRow="1">
                <a:tableStyleId>{F5AB1C69-6EDB-4FF4-983F-18BD219EF322}</a:tableStyleId>
              </a:tblPr>
              <a:tblGrid>
                <a:gridCol w="936104">
                  <a:extLst>
                    <a:ext uri="{9D8B030D-6E8A-4147-A177-3AD203B41FA5}">
                      <a16:colId xmlns:a16="http://schemas.microsoft.com/office/drawing/2014/main" xmlns="" val="2770865679"/>
                    </a:ext>
                  </a:extLst>
                </a:gridCol>
                <a:gridCol w="835293">
                  <a:extLst>
                    <a:ext uri="{9D8B030D-6E8A-4147-A177-3AD203B41FA5}">
                      <a16:colId xmlns:a16="http://schemas.microsoft.com/office/drawing/2014/main" xmlns="" val="2700982503"/>
                    </a:ext>
                  </a:extLst>
                </a:gridCol>
                <a:gridCol w="1180931">
                  <a:extLst>
                    <a:ext uri="{9D8B030D-6E8A-4147-A177-3AD203B41FA5}">
                      <a16:colId xmlns:a16="http://schemas.microsoft.com/office/drawing/2014/main" xmlns="" val="1174830047"/>
                    </a:ext>
                  </a:extLst>
                </a:gridCol>
                <a:gridCol w="590466">
                  <a:extLst>
                    <a:ext uri="{9D8B030D-6E8A-4147-A177-3AD203B41FA5}">
                      <a16:colId xmlns:a16="http://schemas.microsoft.com/office/drawing/2014/main" xmlns="" val="2376665610"/>
                    </a:ext>
                  </a:extLst>
                </a:gridCol>
                <a:gridCol w="2183703">
                  <a:extLst>
                    <a:ext uri="{9D8B030D-6E8A-4147-A177-3AD203B41FA5}">
                      <a16:colId xmlns:a16="http://schemas.microsoft.com/office/drawing/2014/main" xmlns="" val="705937528"/>
                    </a:ext>
                  </a:extLst>
                </a:gridCol>
                <a:gridCol w="3130486">
                  <a:extLst>
                    <a:ext uri="{9D8B030D-6E8A-4147-A177-3AD203B41FA5}">
                      <a16:colId xmlns:a16="http://schemas.microsoft.com/office/drawing/2014/main" xmlns="" val="190577054"/>
                    </a:ext>
                  </a:extLst>
                </a:gridCol>
              </a:tblGrid>
              <a:tr h="990720">
                <a:tc>
                  <a:txBody>
                    <a:bodyPr/>
                    <a:lstStyle/>
                    <a:p>
                      <a:pPr algn="ctr"/>
                      <a:r>
                        <a:rPr lang="zh-CN" altLang="en-US" dirty="0"/>
                        <a:t>物理量</a:t>
                      </a:r>
                    </a:p>
                  </a:txBody>
                  <a:tcPr/>
                </a:tc>
                <a:tc>
                  <a:txBody>
                    <a:bodyPr/>
                    <a:lstStyle/>
                    <a:p>
                      <a:pPr algn="ctr"/>
                      <a:r>
                        <a:rPr lang="zh-CN" altLang="en-US" dirty="0"/>
                        <a:t>符号</a:t>
                      </a:r>
                    </a:p>
                  </a:txBody>
                  <a:tcPr/>
                </a:tc>
                <a:tc>
                  <a:txBody>
                    <a:bodyPr/>
                    <a:lstStyle/>
                    <a:p>
                      <a:pPr algn="ctr"/>
                      <a:r>
                        <a:rPr lang="zh-CN" altLang="en-US" dirty="0"/>
                        <a:t>单位</a:t>
                      </a:r>
                    </a:p>
                  </a:txBody>
                  <a:tcPr/>
                </a:tc>
                <a:tc>
                  <a:txBody>
                    <a:bodyPr/>
                    <a:lstStyle/>
                    <a:p>
                      <a:pPr algn="ctr"/>
                      <a:r>
                        <a:rPr lang="zh-CN" altLang="en-US" dirty="0"/>
                        <a:t>状态函数</a:t>
                      </a:r>
                    </a:p>
                  </a:txBody>
                  <a:tcPr/>
                </a:tc>
                <a:tc>
                  <a:txBody>
                    <a:bodyPr/>
                    <a:lstStyle/>
                    <a:p>
                      <a:pPr algn="ctr"/>
                      <a:r>
                        <a:rPr lang="zh-CN" altLang="en-US" dirty="0"/>
                        <a:t>表达式</a:t>
                      </a:r>
                    </a:p>
                  </a:txBody>
                  <a:tcPr/>
                </a:tc>
                <a:tc>
                  <a:txBody>
                    <a:bodyPr/>
                    <a:lstStyle/>
                    <a:p>
                      <a:pPr algn="ctr"/>
                      <a:r>
                        <a:rPr lang="zh-CN" altLang="en-US" dirty="0"/>
                        <a:t>备注</a:t>
                      </a:r>
                    </a:p>
                  </a:txBody>
                  <a:tcPr/>
                </a:tc>
                <a:extLst>
                  <a:ext uri="{0D108BD9-81ED-4DB2-BD59-A6C34878D82A}">
                    <a16:rowId xmlns:a16="http://schemas.microsoft.com/office/drawing/2014/main" xmlns="" val="1700615211"/>
                  </a:ext>
                </a:extLst>
              </a:tr>
              <a:tr h="470322">
                <a:tc>
                  <a:txBody>
                    <a:bodyPr/>
                    <a:lstStyle/>
                    <a:p>
                      <a:pPr algn="ctr"/>
                      <a:r>
                        <a:rPr lang="zh-CN" altLang="en-US" sz="2000" b="1" dirty="0"/>
                        <a:t>热</a:t>
                      </a:r>
                    </a:p>
                  </a:txBody>
                  <a:tcPr>
                    <a:solidFill>
                      <a:schemeClr val="bg1"/>
                    </a:solidFill>
                  </a:tcPr>
                </a:tc>
                <a:tc>
                  <a:txBody>
                    <a:bodyPr/>
                    <a:lstStyle/>
                    <a:p>
                      <a:pPr algn="ctr"/>
                      <a:r>
                        <a:rPr lang="en-US" altLang="zh-CN" sz="2000" b="1" dirty="0"/>
                        <a:t>Q</a:t>
                      </a:r>
                      <a:endParaRPr lang="zh-CN" altLang="en-US" sz="2000" b="1" dirty="0"/>
                    </a:p>
                  </a:txBody>
                  <a:tcPr>
                    <a:solidFill>
                      <a:schemeClr val="bg1"/>
                    </a:solidFill>
                  </a:tcPr>
                </a:tc>
                <a:tc>
                  <a:txBody>
                    <a:bodyPr/>
                    <a:lstStyle/>
                    <a:p>
                      <a:pPr algn="ctr"/>
                      <a:r>
                        <a:rPr kumimoji="1" lang="en-US" altLang="zh-CN" sz="2000" b="1" dirty="0">
                          <a:solidFill>
                            <a:srgbClr val="000000"/>
                          </a:solidFill>
                          <a:effectLst>
                            <a:outerShdw blurRad="38100" dist="38100" dir="2700000" algn="tl">
                              <a:srgbClr val="C0C0C0"/>
                            </a:outerShdw>
                          </a:effectLst>
                        </a:rPr>
                        <a:t>J</a:t>
                      </a:r>
                      <a:r>
                        <a:rPr kumimoji="1" lang="zh-CN" altLang="en-US" sz="2000" b="1" dirty="0">
                          <a:solidFill>
                            <a:srgbClr val="000000"/>
                          </a:solidFill>
                          <a:effectLst>
                            <a:outerShdw blurRad="38100" dist="38100" dir="2700000" algn="tl">
                              <a:srgbClr val="C0C0C0"/>
                            </a:outerShdw>
                          </a:effectLst>
                        </a:rPr>
                        <a:t>；</a:t>
                      </a:r>
                      <a:r>
                        <a:rPr kumimoji="1" lang="en-US" altLang="zh-CN" sz="2000" b="1" dirty="0">
                          <a:solidFill>
                            <a:srgbClr val="000000"/>
                          </a:solidFill>
                          <a:effectLst>
                            <a:outerShdw blurRad="38100" dist="38100" dir="2700000" algn="tl">
                              <a:srgbClr val="C0C0C0"/>
                            </a:outerShdw>
                          </a:effectLst>
                        </a:rPr>
                        <a:t>kJ</a:t>
                      </a:r>
                      <a:endParaRPr lang="zh-CN" altLang="en-US" sz="2000" b="1" dirty="0"/>
                    </a:p>
                  </a:txBody>
                  <a:tcPr>
                    <a:solidFill>
                      <a:schemeClr val="bg1"/>
                    </a:solidFill>
                  </a:tcPr>
                </a:tc>
                <a:tc>
                  <a:txBody>
                    <a:bodyPr/>
                    <a:lstStyle/>
                    <a:p>
                      <a:pPr algn="ctr"/>
                      <a:r>
                        <a:rPr lang="zh-CN" altLang="en-US" sz="2000" b="1" dirty="0"/>
                        <a:t>否</a:t>
                      </a:r>
                    </a:p>
                  </a:txBody>
                  <a:tcP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zh-CN" sz="2000" b="1" dirty="0">
                          <a:solidFill>
                            <a:srgbClr val="000066"/>
                          </a:solidFill>
                          <a:effectLst>
                            <a:outerShdw blurRad="38100" dist="38100" dir="2700000" algn="tl">
                              <a:srgbClr val="C0C0C0"/>
                            </a:outerShdw>
                          </a:effectLst>
                        </a:rPr>
                        <a:t>Q &gt; 0 </a:t>
                      </a:r>
                    </a:p>
                  </a:txBody>
                  <a:tcPr>
                    <a:solidFill>
                      <a:schemeClr val="bg1"/>
                    </a:solidFill>
                  </a:tcPr>
                </a:tc>
                <a:tc>
                  <a:txBody>
                    <a:bodyPr/>
                    <a:lstStyle/>
                    <a:p>
                      <a:pPr algn="l"/>
                      <a:r>
                        <a:rPr kumimoji="1" lang="zh-CN" altLang="en-US" sz="2000" b="1" dirty="0">
                          <a:solidFill>
                            <a:srgbClr val="000066"/>
                          </a:solidFill>
                          <a:effectLst>
                            <a:outerShdw blurRad="38100" dist="38100" dir="2700000" algn="tl">
                              <a:srgbClr val="C0C0C0"/>
                            </a:outerShdw>
                          </a:effectLst>
                        </a:rPr>
                        <a:t>体系从环境吸热</a:t>
                      </a:r>
                      <a:endParaRPr lang="zh-CN" altLang="en-US" sz="2000" b="1" dirty="0"/>
                    </a:p>
                  </a:txBody>
                  <a:tcPr>
                    <a:solidFill>
                      <a:schemeClr val="bg1"/>
                    </a:solidFill>
                  </a:tcPr>
                </a:tc>
                <a:extLst>
                  <a:ext uri="{0D108BD9-81ED-4DB2-BD59-A6C34878D82A}">
                    <a16:rowId xmlns:a16="http://schemas.microsoft.com/office/drawing/2014/main" xmlns="" val="4038805022"/>
                  </a:ext>
                </a:extLst>
              </a:tr>
              <a:tr h="484195">
                <a:tc>
                  <a:txBody>
                    <a:bodyPr/>
                    <a:lstStyle/>
                    <a:p>
                      <a:pPr algn="ctr"/>
                      <a:r>
                        <a:rPr lang="zh-CN" altLang="en-US" sz="2000" b="1" dirty="0"/>
                        <a:t>功</a:t>
                      </a:r>
                    </a:p>
                  </a:txBody>
                  <a:tcPr>
                    <a:solidFill>
                      <a:schemeClr val="accent1">
                        <a:lumMod val="20000"/>
                        <a:lumOff val="80000"/>
                      </a:schemeClr>
                    </a:solidFill>
                  </a:tcPr>
                </a:tc>
                <a:tc>
                  <a:txBody>
                    <a:bodyPr/>
                    <a:lstStyle/>
                    <a:p>
                      <a:pPr algn="ctr"/>
                      <a:r>
                        <a:rPr lang="en-US" altLang="zh-CN" sz="2000" b="1" dirty="0"/>
                        <a:t>W</a:t>
                      </a:r>
                      <a:endParaRPr lang="zh-CN" altLang="en-US" sz="2000" b="1" dirty="0"/>
                    </a:p>
                  </a:txBody>
                  <a:tcPr>
                    <a:solidFill>
                      <a:schemeClr val="accent1">
                        <a:lumMod val="20000"/>
                        <a:lumOff val="80000"/>
                      </a:schemeClr>
                    </a:solidFill>
                  </a:tcPr>
                </a:tc>
                <a:tc>
                  <a:txBody>
                    <a:bodyPr/>
                    <a:lstStyle/>
                    <a:p>
                      <a:pPr algn="ctr"/>
                      <a:r>
                        <a:rPr kumimoji="1" lang="en-US" altLang="zh-CN" sz="2000" b="1" dirty="0">
                          <a:solidFill>
                            <a:srgbClr val="000000"/>
                          </a:solidFill>
                          <a:effectLst>
                            <a:outerShdw blurRad="38100" dist="38100" dir="2700000" algn="tl">
                              <a:srgbClr val="C0C0C0"/>
                            </a:outerShdw>
                          </a:effectLst>
                        </a:rPr>
                        <a:t>J</a:t>
                      </a:r>
                      <a:r>
                        <a:rPr kumimoji="1" lang="zh-CN" altLang="en-US" sz="2000" b="1" dirty="0">
                          <a:solidFill>
                            <a:srgbClr val="000000"/>
                          </a:solidFill>
                          <a:effectLst>
                            <a:outerShdw blurRad="38100" dist="38100" dir="2700000" algn="tl">
                              <a:srgbClr val="C0C0C0"/>
                            </a:outerShdw>
                          </a:effectLst>
                        </a:rPr>
                        <a:t>；</a:t>
                      </a:r>
                      <a:r>
                        <a:rPr kumimoji="1" lang="en-US" altLang="zh-CN" sz="2000" b="1" dirty="0">
                          <a:solidFill>
                            <a:srgbClr val="000000"/>
                          </a:solidFill>
                          <a:effectLst>
                            <a:outerShdw blurRad="38100" dist="38100" dir="2700000" algn="tl">
                              <a:srgbClr val="C0C0C0"/>
                            </a:outerShdw>
                          </a:effectLst>
                        </a:rPr>
                        <a:t>kJ</a:t>
                      </a:r>
                      <a:endParaRPr lang="zh-CN" altLang="en-US" sz="2000" b="1" dirty="0"/>
                    </a:p>
                  </a:txBody>
                  <a:tcPr>
                    <a:solidFill>
                      <a:schemeClr val="accent1">
                        <a:lumMod val="20000"/>
                        <a:lumOff val="80000"/>
                      </a:schemeClr>
                    </a:solidFill>
                  </a:tcPr>
                </a:tc>
                <a:tc>
                  <a:txBody>
                    <a:bodyPr/>
                    <a:lstStyle/>
                    <a:p>
                      <a:pPr algn="ctr"/>
                      <a:r>
                        <a:rPr lang="zh-CN" altLang="en-US" sz="2000" b="1" dirty="0"/>
                        <a:t>否</a:t>
                      </a:r>
                    </a:p>
                  </a:txBody>
                  <a:tcPr>
                    <a:solidFill>
                      <a:schemeClr val="accent1">
                        <a:lumMod val="20000"/>
                        <a:lumOff val="80000"/>
                      </a:schemeClr>
                    </a:solidFill>
                  </a:tcPr>
                </a:tc>
                <a:tc>
                  <a:txBody>
                    <a:bodyPr/>
                    <a:lstStyle/>
                    <a:p>
                      <a:pPr algn="ctr"/>
                      <a:r>
                        <a:rPr kumimoji="1" lang="en-US" altLang="zh-CN" sz="2000" b="1" dirty="0">
                          <a:solidFill>
                            <a:srgbClr val="000066"/>
                          </a:solidFill>
                          <a:effectLst>
                            <a:outerShdw blurRad="38100" dist="38100" dir="2700000" algn="tl">
                              <a:srgbClr val="C0C0C0"/>
                            </a:outerShdw>
                          </a:effectLst>
                        </a:rPr>
                        <a:t>W &lt; 0</a:t>
                      </a:r>
                      <a:endParaRPr lang="zh-CN" altLang="en-US" sz="2000" b="1" dirty="0"/>
                    </a:p>
                  </a:txBody>
                  <a:tcPr>
                    <a:solidFill>
                      <a:schemeClr val="accent1">
                        <a:lumMod val="20000"/>
                        <a:lumOff val="80000"/>
                      </a:schemeClr>
                    </a:solidFill>
                  </a:tcPr>
                </a:tc>
                <a:tc>
                  <a:txBody>
                    <a:bodyPr/>
                    <a:lstStyle/>
                    <a:p>
                      <a:pPr algn="l"/>
                      <a:r>
                        <a:rPr kumimoji="1" lang="zh-CN" altLang="en-US" sz="2000" b="1" dirty="0">
                          <a:solidFill>
                            <a:srgbClr val="000066"/>
                          </a:solidFill>
                          <a:effectLst>
                            <a:outerShdw blurRad="38100" dist="38100" dir="2700000" algn="tl">
                              <a:srgbClr val="C0C0C0"/>
                            </a:outerShdw>
                          </a:effectLst>
                        </a:rPr>
                        <a:t>体系对环境作功</a:t>
                      </a:r>
                      <a:endParaRPr lang="zh-CN" altLang="en-US" sz="2000" b="1" dirty="0"/>
                    </a:p>
                  </a:txBody>
                  <a:tcPr>
                    <a:solidFill>
                      <a:schemeClr val="accent1">
                        <a:lumMod val="20000"/>
                        <a:lumOff val="80000"/>
                      </a:schemeClr>
                    </a:solidFill>
                  </a:tcPr>
                </a:tc>
                <a:extLst>
                  <a:ext uri="{0D108BD9-81ED-4DB2-BD59-A6C34878D82A}">
                    <a16:rowId xmlns:a16="http://schemas.microsoft.com/office/drawing/2014/main" xmlns="" val="2374851969"/>
                  </a:ext>
                </a:extLst>
              </a:tr>
              <a:tr h="693670">
                <a:tc>
                  <a:txBody>
                    <a:bodyPr/>
                    <a:lstStyle/>
                    <a:p>
                      <a:pPr algn="ctr"/>
                      <a:r>
                        <a:rPr lang="zh-CN" altLang="en-US" sz="2000" b="1" dirty="0"/>
                        <a:t>内能</a:t>
                      </a:r>
                    </a:p>
                  </a:txBody>
                  <a:tcPr>
                    <a:solidFill>
                      <a:schemeClr val="accent5">
                        <a:lumMod val="20000"/>
                        <a:lumOff val="80000"/>
                      </a:schemeClr>
                    </a:solidFill>
                  </a:tcPr>
                </a:tc>
                <a:tc>
                  <a:txBody>
                    <a:bodyPr/>
                    <a:lstStyle/>
                    <a:p>
                      <a:pPr algn="ctr"/>
                      <a:r>
                        <a:rPr lang="en-US" altLang="zh-CN" sz="2000" b="1" dirty="0"/>
                        <a:t>U</a:t>
                      </a:r>
                      <a:endParaRPr lang="zh-CN" altLang="en-US" sz="2000" b="1" dirty="0"/>
                    </a:p>
                  </a:txBody>
                  <a:tcPr>
                    <a:solidFill>
                      <a:schemeClr val="accent5">
                        <a:lumMod val="20000"/>
                        <a:lumOff val="80000"/>
                      </a:schemeClr>
                    </a:solidFill>
                  </a:tcPr>
                </a:tc>
                <a:tc>
                  <a:txBody>
                    <a:bodyPr/>
                    <a:lstStyle/>
                    <a:p>
                      <a:pPr algn="ctr"/>
                      <a:r>
                        <a:rPr kumimoji="1" lang="en-US" altLang="zh-CN" sz="2000" b="1" dirty="0">
                          <a:solidFill>
                            <a:srgbClr val="000000"/>
                          </a:solidFill>
                          <a:effectLst>
                            <a:outerShdw blurRad="38100" dist="38100" dir="2700000" algn="tl">
                              <a:srgbClr val="C0C0C0"/>
                            </a:outerShdw>
                          </a:effectLst>
                        </a:rPr>
                        <a:t>J</a:t>
                      </a:r>
                      <a:r>
                        <a:rPr kumimoji="1" lang="zh-CN" altLang="en-US" sz="2000" b="1" dirty="0">
                          <a:solidFill>
                            <a:srgbClr val="000000"/>
                          </a:solidFill>
                          <a:effectLst>
                            <a:outerShdw blurRad="38100" dist="38100" dir="2700000" algn="tl">
                              <a:srgbClr val="C0C0C0"/>
                            </a:outerShdw>
                          </a:effectLst>
                        </a:rPr>
                        <a:t>；</a:t>
                      </a:r>
                      <a:r>
                        <a:rPr kumimoji="1" lang="en-US" altLang="zh-CN" sz="2000" b="1" dirty="0">
                          <a:solidFill>
                            <a:srgbClr val="000000"/>
                          </a:solidFill>
                          <a:effectLst>
                            <a:outerShdw blurRad="38100" dist="38100" dir="2700000" algn="tl">
                              <a:srgbClr val="C0C0C0"/>
                            </a:outerShdw>
                          </a:effectLst>
                        </a:rPr>
                        <a:t>kJ</a:t>
                      </a:r>
                      <a:endParaRPr lang="zh-CN" altLang="en-US" sz="2000" b="1" dirty="0"/>
                    </a:p>
                  </a:txBody>
                  <a:tcPr>
                    <a:solidFill>
                      <a:schemeClr val="accent5">
                        <a:lumMod val="20000"/>
                        <a:lumOff val="80000"/>
                      </a:schemeClr>
                    </a:solidFill>
                  </a:tcPr>
                </a:tc>
                <a:tc>
                  <a:txBody>
                    <a:bodyPr/>
                    <a:lstStyle/>
                    <a:p>
                      <a:pPr algn="ctr"/>
                      <a:r>
                        <a:rPr lang="zh-CN" altLang="en-US" sz="2000" b="1" dirty="0">
                          <a:solidFill>
                            <a:srgbClr val="FF0000"/>
                          </a:solidFill>
                          <a:effectLst>
                            <a:outerShdw blurRad="38100" dist="38100" dir="2700000" algn="tl">
                              <a:srgbClr val="000000">
                                <a:alpha val="43137"/>
                              </a:srgbClr>
                            </a:outerShdw>
                          </a:effectLst>
                        </a:rPr>
                        <a:t>是</a:t>
                      </a:r>
                    </a:p>
                  </a:txBody>
                  <a:tcPr>
                    <a:solidFill>
                      <a:schemeClr val="accent5">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zh-CN" sz="2000" b="1" dirty="0">
                          <a:solidFill>
                            <a:srgbClr val="000066"/>
                          </a:solidFill>
                          <a:effectLst>
                            <a:outerShdw blurRad="38100" dist="38100" dir="2700000" algn="tl">
                              <a:srgbClr val="C0C0C0"/>
                            </a:outerShdw>
                          </a:effectLst>
                        </a:rPr>
                        <a:t>△U =  Q + W</a:t>
                      </a:r>
                    </a:p>
                    <a:p>
                      <a:pPr algn="ctr"/>
                      <a:endParaRPr lang="zh-CN" altLang="en-US" sz="2000" b="1" dirty="0"/>
                    </a:p>
                  </a:txBody>
                  <a:tcPr>
                    <a:solidFill>
                      <a:schemeClr val="accent5">
                        <a:lumMod val="20000"/>
                        <a:lumOff val="80000"/>
                      </a:schemeClr>
                    </a:solidFill>
                  </a:tcPr>
                </a:tc>
                <a:tc>
                  <a:txBody>
                    <a:bodyPr/>
                    <a:lstStyle/>
                    <a:p>
                      <a:pPr algn="l"/>
                      <a:r>
                        <a:rPr lang="zh-CN" altLang="en-US" sz="2000" b="1" dirty="0">
                          <a:solidFill>
                            <a:srgbClr val="990033"/>
                          </a:solidFill>
                        </a:rPr>
                        <a:t>理想气体内能仅为温度的函数</a:t>
                      </a:r>
                      <a:endParaRPr lang="zh-CN" altLang="en-US" sz="2000" b="1" dirty="0"/>
                    </a:p>
                  </a:txBody>
                  <a:tcPr>
                    <a:solidFill>
                      <a:schemeClr val="accent5">
                        <a:lumMod val="20000"/>
                        <a:lumOff val="80000"/>
                      </a:schemeClr>
                    </a:solidFill>
                  </a:tcPr>
                </a:tc>
                <a:extLst>
                  <a:ext uri="{0D108BD9-81ED-4DB2-BD59-A6C34878D82A}">
                    <a16:rowId xmlns:a16="http://schemas.microsoft.com/office/drawing/2014/main" xmlns="" val="2416837818"/>
                  </a:ext>
                </a:extLst>
              </a:tr>
              <a:tr h="691707">
                <a:tc>
                  <a:txBody>
                    <a:bodyPr/>
                    <a:lstStyle/>
                    <a:p>
                      <a:pPr algn="ctr"/>
                      <a:r>
                        <a:rPr lang="zh-CN" altLang="en-US" sz="2000" b="1" dirty="0"/>
                        <a:t>焓</a:t>
                      </a:r>
                    </a:p>
                  </a:txBody>
                  <a:tcPr>
                    <a:solidFill>
                      <a:srgbClr val="FFFFCC"/>
                    </a:solidFill>
                  </a:tcPr>
                </a:tc>
                <a:tc>
                  <a:txBody>
                    <a:bodyPr/>
                    <a:lstStyle/>
                    <a:p>
                      <a:pPr algn="ctr"/>
                      <a:r>
                        <a:rPr lang="en-US" altLang="zh-CN" sz="2000" b="1" dirty="0"/>
                        <a:t>H</a:t>
                      </a:r>
                      <a:endParaRPr lang="zh-CN" altLang="en-US" sz="2000" b="1" dirty="0"/>
                    </a:p>
                  </a:txBody>
                  <a:tcPr>
                    <a:solidFill>
                      <a:srgbClr val="FFFFCC"/>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zh-CN" sz="2000" b="1" dirty="0">
                          <a:solidFill>
                            <a:srgbClr val="000000"/>
                          </a:solidFill>
                          <a:effectLst>
                            <a:outerShdw blurRad="38100" dist="38100" dir="2700000" algn="tl">
                              <a:srgbClr val="C0C0C0"/>
                            </a:outerShdw>
                          </a:effectLst>
                        </a:rPr>
                        <a:t>J</a:t>
                      </a:r>
                      <a:r>
                        <a:rPr kumimoji="1" lang="zh-CN" altLang="en-US" sz="2000" b="1" dirty="0">
                          <a:solidFill>
                            <a:srgbClr val="000000"/>
                          </a:solidFill>
                          <a:effectLst>
                            <a:outerShdw blurRad="38100" dist="38100" dir="2700000" algn="tl">
                              <a:srgbClr val="C0C0C0"/>
                            </a:outerShdw>
                          </a:effectLst>
                        </a:rPr>
                        <a:t>；</a:t>
                      </a:r>
                      <a:r>
                        <a:rPr kumimoji="1" lang="en-US" altLang="zh-CN" sz="2000" b="1" dirty="0">
                          <a:solidFill>
                            <a:srgbClr val="000000"/>
                          </a:solidFill>
                          <a:effectLst>
                            <a:outerShdw blurRad="38100" dist="38100" dir="2700000" algn="tl">
                              <a:srgbClr val="C0C0C0"/>
                            </a:outerShdw>
                          </a:effectLst>
                        </a:rPr>
                        <a:t>kJ</a:t>
                      </a:r>
                      <a:endParaRPr lang="zh-CN" altLang="en-US" sz="2000" b="1" dirty="0"/>
                    </a:p>
                    <a:p>
                      <a:pPr algn="ctr"/>
                      <a:endParaRPr lang="zh-CN" altLang="en-US" sz="2000" b="1" dirty="0"/>
                    </a:p>
                  </a:txBody>
                  <a:tcPr>
                    <a:solidFill>
                      <a:srgbClr val="FFFFCC"/>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000" b="1" dirty="0">
                          <a:solidFill>
                            <a:srgbClr val="FF0000"/>
                          </a:solidFill>
                          <a:effectLst>
                            <a:outerShdw blurRad="38100" dist="38100" dir="2700000" algn="tl">
                              <a:srgbClr val="000000">
                                <a:alpha val="43137"/>
                              </a:srgbClr>
                            </a:outerShdw>
                          </a:effectLst>
                        </a:rPr>
                        <a:t>是</a:t>
                      </a:r>
                    </a:p>
                    <a:p>
                      <a:pPr algn="ctr"/>
                      <a:endParaRPr lang="zh-CN" altLang="en-US" sz="2000" b="1" dirty="0">
                        <a:solidFill>
                          <a:srgbClr val="FF0000"/>
                        </a:solidFill>
                        <a:effectLst>
                          <a:outerShdw blurRad="38100" dist="38100" dir="2700000" algn="tl">
                            <a:srgbClr val="000000">
                              <a:alpha val="43137"/>
                            </a:srgbClr>
                          </a:outerShdw>
                        </a:effectLst>
                      </a:endParaRPr>
                    </a:p>
                  </a:txBody>
                  <a:tcPr>
                    <a:solidFill>
                      <a:srgbClr val="FFFFCC"/>
                    </a:solidFill>
                  </a:tcPr>
                </a:tc>
                <a:tc>
                  <a:txBody>
                    <a:bodyPr/>
                    <a:lstStyle/>
                    <a:p>
                      <a:pPr algn="ctr" eaLnBrk="1" hangingPunct="1">
                        <a:lnSpc>
                          <a:spcPct val="120000"/>
                        </a:lnSpc>
                        <a:defRPr/>
                      </a:pPr>
                      <a:r>
                        <a:rPr kumimoji="1" lang="en-US" altLang="zh-CN" sz="2000" b="1" dirty="0">
                          <a:solidFill>
                            <a:srgbClr val="000000"/>
                          </a:solidFill>
                          <a:effectLst>
                            <a:outerShdw blurRad="38100" dist="38100" dir="2700000" algn="tl">
                              <a:srgbClr val="C0C0C0"/>
                            </a:outerShdw>
                          </a:effectLst>
                        </a:rPr>
                        <a:t>△H = △U + </a:t>
                      </a:r>
                      <a:r>
                        <a:rPr kumimoji="1" lang="en-US" altLang="zh-CN" sz="2000" b="1" dirty="0" err="1">
                          <a:solidFill>
                            <a:srgbClr val="000000"/>
                          </a:solidFill>
                          <a:effectLst>
                            <a:outerShdw blurRad="38100" dist="38100" dir="2700000" algn="tl">
                              <a:srgbClr val="C0C0C0"/>
                            </a:outerShdw>
                          </a:effectLst>
                        </a:rPr>
                        <a:t>p△V</a:t>
                      </a:r>
                      <a:r>
                        <a:rPr kumimoji="1" lang="en-US" altLang="zh-CN" sz="2000" b="1" dirty="0">
                          <a:solidFill>
                            <a:srgbClr val="000000"/>
                          </a:solidFill>
                          <a:effectLst>
                            <a:outerShdw blurRad="38100" dist="38100" dir="2700000" algn="tl">
                              <a:srgbClr val="C0C0C0"/>
                            </a:outerShdw>
                          </a:effectLst>
                        </a:rPr>
                        <a:t>      </a:t>
                      </a:r>
                    </a:p>
                  </a:txBody>
                  <a:tcPr>
                    <a:solidFill>
                      <a:srgbClr val="FFFFCC"/>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000" b="1" dirty="0">
                          <a:solidFill>
                            <a:srgbClr val="000000"/>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a:t>
                      </a:r>
                      <a:r>
                        <a:rPr lang="en-US" altLang="zh-CN" sz="2000" b="1" dirty="0">
                          <a:solidFill>
                            <a:srgbClr val="000000"/>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H &gt; 0 </a:t>
                      </a:r>
                      <a:r>
                        <a:rPr lang="zh-CN" altLang="en-US" sz="2000" b="1" dirty="0">
                          <a:solidFill>
                            <a:srgbClr val="000000"/>
                          </a:solidFill>
                          <a:effectLst>
                            <a:outerShdw blurRad="38100" dist="38100" dir="2700000" algn="tl">
                              <a:srgbClr val="C0C0C0"/>
                            </a:outerShdw>
                          </a:effectLst>
                        </a:rPr>
                        <a:t>表示反应是吸热反应</a:t>
                      </a:r>
                      <a:r>
                        <a:rPr kumimoji="0" lang="zh-CN" altLang="en-US" sz="2000" b="1" dirty="0">
                          <a:solidFill>
                            <a:srgbClr val="000000"/>
                          </a:solidFill>
                          <a:effectLst>
                            <a:outerShdw blurRad="38100" dist="38100" dir="2700000" algn="tl">
                              <a:srgbClr val="C0C0C0"/>
                            </a:outerShdw>
                          </a:effectLst>
                        </a:rPr>
                        <a:t>；</a:t>
                      </a:r>
                      <a:r>
                        <a:rPr kumimoji="1" lang="zh-CN" altLang="en-US" sz="2000" b="1" dirty="0">
                          <a:solidFill>
                            <a:srgbClr val="000066"/>
                          </a:solidFill>
                          <a:effectLst>
                            <a:outerShdw blurRad="38100" dist="38100" dir="2700000" algn="tl">
                              <a:srgbClr val="C0C0C0"/>
                            </a:outerShdw>
                          </a:effectLst>
                        </a:rPr>
                        <a:t>等压反应中</a:t>
                      </a:r>
                      <a:endParaRPr kumimoji="1" lang="en-US" altLang="zh-CN" sz="2000" b="1" i="0" dirty="0">
                        <a:solidFill>
                          <a:srgbClr val="000066"/>
                        </a:solidFill>
                        <a:effectLst>
                          <a:outerShdw blurRad="38100" dist="38100" dir="2700000" algn="tl">
                            <a:srgbClr val="C0C0C0"/>
                          </a:outerShdw>
                        </a:effectLst>
                        <a:cs typeface="Times New Roman" pitchFamily="18" charset="0"/>
                      </a:endParaRPr>
                    </a:p>
                  </a:txBody>
                  <a:tcPr>
                    <a:solidFill>
                      <a:srgbClr val="FFFFCC"/>
                    </a:solidFill>
                  </a:tcPr>
                </a:tc>
                <a:extLst>
                  <a:ext uri="{0D108BD9-81ED-4DB2-BD59-A6C34878D82A}">
                    <a16:rowId xmlns:a16="http://schemas.microsoft.com/office/drawing/2014/main" xmlns="" val="4233772579"/>
                  </a:ext>
                </a:extLst>
              </a:tr>
              <a:tr h="835914">
                <a:tc>
                  <a:txBody>
                    <a:bodyPr/>
                    <a:lstStyle/>
                    <a:p>
                      <a:pPr algn="ctr"/>
                      <a:r>
                        <a:rPr lang="zh-CN" altLang="en-US" sz="2000" b="1" dirty="0"/>
                        <a:t>熵</a:t>
                      </a:r>
                    </a:p>
                  </a:txBody>
                  <a:tcPr>
                    <a:solidFill>
                      <a:srgbClr val="CCFFCC"/>
                    </a:solidFill>
                  </a:tcPr>
                </a:tc>
                <a:tc>
                  <a:txBody>
                    <a:bodyPr/>
                    <a:lstStyle/>
                    <a:p>
                      <a:pPr algn="ctr"/>
                      <a:r>
                        <a:rPr lang="en-US" altLang="zh-CN" sz="2000" b="1" dirty="0"/>
                        <a:t>S</a:t>
                      </a:r>
                      <a:endParaRPr lang="zh-CN" altLang="en-US" sz="2000" b="1" dirty="0"/>
                    </a:p>
                  </a:txBody>
                  <a:tcPr>
                    <a:solidFill>
                      <a:srgbClr val="CCFFCC"/>
                    </a:solidFill>
                  </a:tcPr>
                </a:tc>
                <a:tc>
                  <a:txBody>
                    <a:bodyPr/>
                    <a:lstStyle/>
                    <a:p>
                      <a:pPr algn="ctr"/>
                      <a:r>
                        <a:rPr kumimoji="1" lang="en-US" altLang="zh-CN" sz="2000" b="1" dirty="0">
                          <a:solidFill>
                            <a:srgbClr val="C00000"/>
                          </a:solidFill>
                          <a:effectLst>
                            <a:outerShdw blurRad="38100" dist="38100" dir="2700000" algn="tl">
                              <a:srgbClr val="C0C0C0"/>
                            </a:outerShdw>
                          </a:effectLst>
                        </a:rPr>
                        <a:t>J·mol</a:t>
                      </a:r>
                      <a:r>
                        <a:rPr kumimoji="1" lang="en-US" altLang="zh-CN" sz="2000" b="1" baseline="30000" dirty="0">
                          <a:solidFill>
                            <a:srgbClr val="C00000"/>
                          </a:solidFill>
                          <a:effectLst>
                            <a:outerShdw blurRad="38100" dist="38100" dir="2700000" algn="tl">
                              <a:srgbClr val="C0C0C0"/>
                            </a:outerShdw>
                          </a:effectLst>
                        </a:rPr>
                        <a:t>-1</a:t>
                      </a:r>
                      <a:r>
                        <a:rPr kumimoji="1" lang="en-US" altLang="zh-CN" sz="2000" b="1" dirty="0">
                          <a:solidFill>
                            <a:srgbClr val="C00000"/>
                          </a:solidFill>
                          <a:effectLst>
                            <a:outerShdw blurRad="38100" dist="38100" dir="2700000" algn="tl">
                              <a:srgbClr val="C0C0C0"/>
                            </a:outerShdw>
                          </a:effectLst>
                        </a:rPr>
                        <a:t>·K</a:t>
                      </a:r>
                      <a:r>
                        <a:rPr kumimoji="1" lang="en-US" altLang="zh-CN" sz="2000" b="1" baseline="30000" dirty="0">
                          <a:solidFill>
                            <a:srgbClr val="C00000"/>
                          </a:solidFill>
                          <a:effectLst>
                            <a:outerShdw blurRad="38100" dist="38100" dir="2700000" algn="tl">
                              <a:srgbClr val="C0C0C0"/>
                            </a:outerShdw>
                          </a:effectLst>
                        </a:rPr>
                        <a:t>-1</a:t>
                      </a:r>
                      <a:endParaRPr lang="zh-CN" altLang="en-US" sz="2000" b="1" dirty="0">
                        <a:solidFill>
                          <a:srgbClr val="C00000"/>
                        </a:solidFill>
                      </a:endParaRPr>
                    </a:p>
                  </a:txBody>
                  <a:tcPr>
                    <a:solidFill>
                      <a:srgbClr val="CCFFCC"/>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000" b="1" dirty="0">
                          <a:solidFill>
                            <a:srgbClr val="FF0000"/>
                          </a:solidFill>
                          <a:effectLst>
                            <a:outerShdw blurRad="38100" dist="38100" dir="2700000" algn="tl">
                              <a:srgbClr val="000000">
                                <a:alpha val="43137"/>
                              </a:srgbClr>
                            </a:outerShdw>
                          </a:effectLst>
                        </a:rPr>
                        <a:t>是</a:t>
                      </a:r>
                    </a:p>
                    <a:p>
                      <a:pPr algn="ctr"/>
                      <a:endParaRPr lang="zh-CN" altLang="en-US" sz="2000" b="1" dirty="0">
                        <a:solidFill>
                          <a:srgbClr val="FF0000"/>
                        </a:solidFill>
                        <a:effectLst>
                          <a:outerShdw blurRad="38100" dist="38100" dir="2700000" algn="tl">
                            <a:srgbClr val="000000">
                              <a:alpha val="43137"/>
                            </a:srgbClr>
                          </a:outerShdw>
                        </a:effectLst>
                      </a:endParaRPr>
                    </a:p>
                  </a:txBody>
                  <a:tcPr>
                    <a:solidFill>
                      <a:srgbClr val="CCFFCC"/>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zh-CN" sz="2000" b="1" dirty="0"/>
                        <a:t>S</a:t>
                      </a:r>
                      <a:r>
                        <a:rPr kumimoji="1" lang="en-US" altLang="zh-CN" sz="2000" b="1" baseline="-25000" dirty="0"/>
                        <a:t>T</a:t>
                      </a:r>
                      <a:r>
                        <a:rPr kumimoji="1" lang="en-US" altLang="zh-CN" sz="2000" b="1" dirty="0"/>
                        <a:t>-S</a:t>
                      </a:r>
                      <a:r>
                        <a:rPr kumimoji="1" lang="en-US" altLang="zh-CN" sz="2000" b="1" baseline="-25000" dirty="0"/>
                        <a:t>0</a:t>
                      </a:r>
                      <a:r>
                        <a:rPr kumimoji="1" lang="en-US" altLang="zh-CN" sz="2000" b="1" dirty="0"/>
                        <a:t>=△S=a</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zh-CN" sz="2000" b="1" dirty="0">
                          <a:solidFill>
                            <a:srgbClr val="000066"/>
                          </a:solidFill>
                          <a:effectLst>
                            <a:outerShdw blurRad="38100" dist="38100" dir="2700000" algn="tl">
                              <a:srgbClr val="C0C0C0"/>
                            </a:outerShdw>
                          </a:effectLst>
                        </a:rPr>
                        <a:t>S</a:t>
                      </a:r>
                      <a:r>
                        <a:rPr kumimoji="1" lang="en-US" altLang="zh-CN" sz="2000" b="1" baseline="-25000" dirty="0">
                          <a:solidFill>
                            <a:srgbClr val="000066"/>
                          </a:solidFill>
                          <a:effectLst>
                            <a:outerShdw blurRad="38100" dist="38100" dir="2700000" algn="tl">
                              <a:srgbClr val="C0C0C0"/>
                            </a:outerShdw>
                          </a:effectLst>
                        </a:rPr>
                        <a:t>0</a:t>
                      </a:r>
                      <a:r>
                        <a:rPr kumimoji="1" lang="en-US" altLang="zh-CN" sz="2000" b="1" dirty="0">
                          <a:solidFill>
                            <a:srgbClr val="000066"/>
                          </a:solidFill>
                          <a:effectLst>
                            <a:outerShdw blurRad="38100" dist="38100" dir="2700000" algn="tl">
                              <a:srgbClr val="C0C0C0"/>
                            </a:outerShdw>
                          </a:effectLst>
                        </a:rPr>
                        <a:t> (</a:t>
                      </a:r>
                      <a:r>
                        <a:rPr kumimoji="1" lang="zh-CN" altLang="en-US" sz="2000" b="1" dirty="0">
                          <a:solidFill>
                            <a:srgbClr val="000066"/>
                          </a:solidFill>
                          <a:effectLst>
                            <a:outerShdw blurRad="38100" dist="38100" dir="2700000" algn="tl">
                              <a:srgbClr val="C0C0C0"/>
                            </a:outerShdw>
                          </a:effectLst>
                        </a:rPr>
                        <a:t>完美晶体</a:t>
                      </a:r>
                      <a:r>
                        <a:rPr kumimoji="1" lang="en-US" altLang="zh-CN" sz="2000" b="1" dirty="0">
                          <a:solidFill>
                            <a:srgbClr val="000066"/>
                          </a:solidFill>
                          <a:effectLst>
                            <a:outerShdw blurRad="38100" dist="38100" dir="2700000" algn="tl">
                              <a:srgbClr val="C0C0C0"/>
                            </a:outerShdw>
                          </a:effectLst>
                        </a:rPr>
                        <a:t>)</a:t>
                      </a:r>
                      <a:r>
                        <a:rPr kumimoji="1" lang="zh-CN" altLang="en-US" sz="2000" b="1" dirty="0">
                          <a:solidFill>
                            <a:srgbClr val="000066"/>
                          </a:solidFill>
                          <a:effectLst>
                            <a:outerShdw blurRad="38100" dist="38100" dir="2700000" algn="tl">
                              <a:srgbClr val="C0C0C0"/>
                            </a:outerShdw>
                          </a:effectLst>
                        </a:rPr>
                        <a:t>＝</a:t>
                      </a:r>
                      <a:r>
                        <a:rPr kumimoji="1" lang="en-US" altLang="zh-CN" sz="2000" b="1" dirty="0">
                          <a:solidFill>
                            <a:srgbClr val="000066"/>
                          </a:solidFill>
                          <a:effectLst>
                            <a:outerShdw blurRad="38100" dist="38100" dir="2700000" algn="tl">
                              <a:srgbClr val="C0C0C0"/>
                            </a:outerShdw>
                          </a:effectLst>
                        </a:rPr>
                        <a:t>0</a:t>
                      </a:r>
                    </a:p>
                    <a:p>
                      <a:pPr algn="ctr"/>
                      <a:endParaRPr lang="zh-CN" altLang="en-US" sz="2000" b="1" dirty="0"/>
                    </a:p>
                  </a:txBody>
                  <a:tcPr>
                    <a:solidFill>
                      <a:srgbClr val="CCFFCC"/>
                    </a:solidFill>
                  </a:tcPr>
                </a:tc>
                <a:tc>
                  <a:txBody>
                    <a:bodyPr/>
                    <a:lstStyle/>
                    <a:p>
                      <a:pPr algn="l"/>
                      <a:r>
                        <a:rPr kumimoji="1" lang="zh-CN" altLang="en-US" sz="2000" b="1" dirty="0">
                          <a:solidFill>
                            <a:srgbClr val="000000"/>
                          </a:solidFill>
                          <a:effectLst>
                            <a:outerShdw blurRad="38100" dist="38100" dir="2700000" algn="tl">
                              <a:srgbClr val="C0C0C0"/>
                            </a:outerShdw>
                          </a:effectLst>
                        </a:rPr>
                        <a:t>稳定单质的</a:t>
                      </a:r>
                      <a:r>
                        <a:rPr kumimoji="1" lang="en-US" altLang="zh-CN" sz="2000" b="1" dirty="0" err="1">
                          <a:solidFill>
                            <a:srgbClr val="000000"/>
                          </a:solidFill>
                          <a:effectLst>
                            <a:outerShdw blurRad="38100" dist="38100" dir="2700000" algn="tl">
                              <a:srgbClr val="C0C0C0"/>
                            </a:outerShdw>
                          </a:effectLst>
                        </a:rPr>
                        <a:t>Δ</a:t>
                      </a:r>
                      <a:r>
                        <a:rPr kumimoji="1" lang="en-US" altLang="zh-CN" sz="2000" b="1" baseline="-25000" dirty="0" err="1">
                          <a:solidFill>
                            <a:srgbClr val="000000"/>
                          </a:solidFill>
                          <a:effectLst>
                            <a:outerShdw blurRad="38100" dist="38100" dir="2700000" algn="tl">
                              <a:srgbClr val="C0C0C0"/>
                            </a:outerShdw>
                          </a:effectLst>
                        </a:rPr>
                        <a:t>f</a:t>
                      </a:r>
                      <a:r>
                        <a:rPr kumimoji="1" lang="en-US" altLang="zh-CN" sz="2000" b="1" dirty="0" err="1">
                          <a:solidFill>
                            <a:srgbClr val="000000"/>
                          </a:solidFill>
                          <a:effectLst>
                            <a:outerShdw blurRad="38100" dist="38100" dir="2700000" algn="tl">
                              <a:srgbClr val="C0C0C0"/>
                            </a:outerShdw>
                          </a:effectLst>
                        </a:rPr>
                        <a:t>H</a:t>
                      </a:r>
                      <a:r>
                        <a:rPr kumimoji="1" lang="en-US" altLang="zh-CN" sz="2000" b="1" baseline="-25000" dirty="0" err="1">
                          <a:solidFill>
                            <a:srgbClr val="000000"/>
                          </a:solidFill>
                          <a:effectLst>
                            <a:outerShdw blurRad="38100" dist="38100" dir="2700000" algn="tl">
                              <a:srgbClr val="C0C0C0"/>
                            </a:outerShdw>
                          </a:effectLst>
                        </a:rPr>
                        <a:t>m</a:t>
                      </a:r>
                      <a:r>
                        <a:rPr kumimoji="1" lang="en-US" altLang="zh-CN" sz="2000" b="1" baseline="30000" dirty="0" err="1">
                          <a:solidFill>
                            <a:srgbClr val="000000"/>
                          </a:solidFill>
                          <a:effectLst>
                            <a:outerShdw blurRad="38100" dist="38100" dir="2700000" algn="tl">
                              <a:srgbClr val="C0C0C0"/>
                            </a:outerShdw>
                          </a:effectLst>
                        </a:rPr>
                        <a:t>θ</a:t>
                      </a:r>
                      <a:r>
                        <a:rPr kumimoji="1" lang="zh-CN" altLang="en-US" sz="2000" b="1" dirty="0">
                          <a:solidFill>
                            <a:srgbClr val="000000"/>
                          </a:solidFill>
                          <a:effectLst>
                            <a:outerShdw blurRad="38100" dist="38100" dir="2700000" algn="tl">
                              <a:srgbClr val="C0C0C0"/>
                            </a:outerShdw>
                          </a:effectLst>
                        </a:rPr>
                        <a:t>为零，稳定单质的</a:t>
                      </a:r>
                      <a:r>
                        <a:rPr kumimoji="1" lang="en-US" altLang="zh-CN" sz="2000" b="1" dirty="0" err="1">
                          <a:solidFill>
                            <a:srgbClr val="000000"/>
                          </a:solidFill>
                          <a:effectLst>
                            <a:outerShdw blurRad="38100" dist="38100" dir="2700000" algn="tl">
                              <a:srgbClr val="C0C0C0"/>
                            </a:outerShdw>
                          </a:effectLst>
                        </a:rPr>
                        <a:t>S</a:t>
                      </a:r>
                      <a:r>
                        <a:rPr kumimoji="1" lang="en-US" altLang="zh-CN" sz="2000" b="1" baseline="-25000" dirty="0" err="1">
                          <a:solidFill>
                            <a:srgbClr val="000000"/>
                          </a:solidFill>
                          <a:effectLst>
                            <a:outerShdw blurRad="38100" dist="38100" dir="2700000" algn="tl">
                              <a:srgbClr val="C0C0C0"/>
                            </a:outerShdw>
                          </a:effectLst>
                        </a:rPr>
                        <a:t>m</a:t>
                      </a:r>
                      <a:r>
                        <a:rPr kumimoji="1" lang="en-US" altLang="zh-CN" sz="2000" b="1" baseline="30000" dirty="0" err="1">
                          <a:solidFill>
                            <a:srgbClr val="000000"/>
                          </a:solidFill>
                          <a:effectLst>
                            <a:outerShdw blurRad="38100" dist="38100" dir="2700000" algn="tl">
                              <a:srgbClr val="C0C0C0"/>
                            </a:outerShdw>
                          </a:effectLst>
                        </a:rPr>
                        <a:t>θ</a:t>
                      </a:r>
                      <a:r>
                        <a:rPr kumimoji="1" lang="zh-CN" altLang="en-US" sz="2000" b="1" dirty="0">
                          <a:solidFill>
                            <a:srgbClr val="000000"/>
                          </a:solidFill>
                          <a:effectLst>
                            <a:outerShdw blurRad="38100" dist="38100" dir="2700000" algn="tl">
                              <a:srgbClr val="C0C0C0"/>
                            </a:outerShdw>
                          </a:effectLst>
                        </a:rPr>
                        <a:t>不为零。</a:t>
                      </a:r>
                      <a:endParaRPr lang="zh-CN" altLang="en-US" sz="2000" b="1" dirty="0"/>
                    </a:p>
                  </a:txBody>
                  <a:tcPr>
                    <a:solidFill>
                      <a:srgbClr val="CCFFCC"/>
                    </a:solidFill>
                  </a:tcPr>
                </a:tc>
                <a:extLst>
                  <a:ext uri="{0D108BD9-81ED-4DB2-BD59-A6C34878D82A}">
                    <a16:rowId xmlns:a16="http://schemas.microsoft.com/office/drawing/2014/main" xmlns="" val="1599205682"/>
                  </a:ext>
                </a:extLst>
              </a:tr>
              <a:tr h="1398942">
                <a:tc>
                  <a:txBody>
                    <a:bodyPr/>
                    <a:lstStyle/>
                    <a:p>
                      <a:pPr algn="ctr"/>
                      <a:r>
                        <a:rPr lang="zh-CN" altLang="en-US" sz="2000" b="1" dirty="0"/>
                        <a:t>吉布斯自由能</a:t>
                      </a:r>
                    </a:p>
                  </a:txBody>
                  <a:tcPr>
                    <a:blipFill>
                      <a:blip r:embed="rId2"/>
                      <a:tile tx="0" ty="0" sx="100000" sy="100000" flip="none" algn="tl"/>
                    </a:blipFill>
                  </a:tcPr>
                </a:tc>
                <a:tc>
                  <a:txBody>
                    <a:bodyPr/>
                    <a:lstStyle/>
                    <a:p>
                      <a:pPr algn="ctr"/>
                      <a:r>
                        <a:rPr lang="en-US" altLang="zh-CN" sz="2000" b="1" dirty="0"/>
                        <a:t>G</a:t>
                      </a:r>
                      <a:endParaRPr lang="zh-CN" altLang="en-US" sz="2000" b="1" dirty="0"/>
                    </a:p>
                  </a:txBody>
                  <a:tcPr>
                    <a:blipFill>
                      <a:blip r:embed="rId2"/>
                      <a:tile tx="0" ty="0" sx="100000" sy="100000" flip="none" algn="tl"/>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zh-CN" sz="2000" b="1" dirty="0">
                          <a:solidFill>
                            <a:srgbClr val="000000"/>
                          </a:solidFill>
                          <a:effectLst>
                            <a:outerShdw blurRad="38100" dist="38100" dir="2700000" algn="tl">
                              <a:srgbClr val="C0C0C0"/>
                            </a:outerShdw>
                          </a:effectLst>
                        </a:rPr>
                        <a:t>J</a:t>
                      </a:r>
                      <a:r>
                        <a:rPr kumimoji="1" lang="zh-CN" altLang="en-US" sz="2000" b="1" dirty="0">
                          <a:solidFill>
                            <a:srgbClr val="000000"/>
                          </a:solidFill>
                          <a:effectLst>
                            <a:outerShdw blurRad="38100" dist="38100" dir="2700000" algn="tl">
                              <a:srgbClr val="C0C0C0"/>
                            </a:outerShdw>
                          </a:effectLst>
                        </a:rPr>
                        <a:t>；</a:t>
                      </a:r>
                      <a:r>
                        <a:rPr kumimoji="1" lang="en-US" altLang="zh-CN" sz="2000" b="1" dirty="0">
                          <a:solidFill>
                            <a:srgbClr val="000000"/>
                          </a:solidFill>
                          <a:effectLst>
                            <a:outerShdw blurRad="38100" dist="38100" dir="2700000" algn="tl">
                              <a:srgbClr val="C0C0C0"/>
                            </a:outerShdw>
                          </a:effectLst>
                        </a:rPr>
                        <a:t>kJ</a:t>
                      </a:r>
                      <a:endParaRPr lang="zh-CN" altLang="en-US" sz="2000" b="1" dirty="0"/>
                    </a:p>
                    <a:p>
                      <a:pPr algn="ctr"/>
                      <a:endParaRPr lang="zh-CN" altLang="en-US" sz="2000" b="1" dirty="0"/>
                    </a:p>
                  </a:txBody>
                  <a:tcPr>
                    <a:blipFill>
                      <a:blip r:embed="rId2"/>
                      <a:tile tx="0" ty="0" sx="100000" sy="100000" flip="none" algn="tl"/>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000" b="1" dirty="0">
                          <a:solidFill>
                            <a:srgbClr val="FF0000"/>
                          </a:solidFill>
                          <a:effectLst>
                            <a:outerShdw blurRad="38100" dist="38100" dir="2700000" algn="tl">
                              <a:srgbClr val="000000">
                                <a:alpha val="43137"/>
                              </a:srgbClr>
                            </a:outerShdw>
                          </a:effectLst>
                        </a:rPr>
                        <a:t>是</a:t>
                      </a:r>
                    </a:p>
                    <a:p>
                      <a:pPr algn="ctr"/>
                      <a:endParaRPr lang="zh-CN" altLang="en-US" sz="2000" b="1" dirty="0">
                        <a:solidFill>
                          <a:srgbClr val="FF0000"/>
                        </a:solidFill>
                        <a:effectLst>
                          <a:outerShdw blurRad="38100" dist="38100" dir="2700000" algn="tl">
                            <a:srgbClr val="000000">
                              <a:alpha val="43137"/>
                            </a:srgbClr>
                          </a:outerShdw>
                        </a:effectLst>
                      </a:endParaRPr>
                    </a:p>
                  </a:txBody>
                  <a:tcPr>
                    <a:blipFill>
                      <a:blip r:embed="rId2"/>
                      <a:tile tx="0" ty="0" sx="100000" sy="100000" flip="none" algn="tl"/>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zh-CN" sz="2000" b="1" dirty="0">
                          <a:solidFill>
                            <a:srgbClr val="6600CC"/>
                          </a:solidFill>
                          <a:effectLst/>
                        </a:rPr>
                        <a:t>△G</a:t>
                      </a:r>
                      <a:r>
                        <a:rPr kumimoji="1" lang="zh-CN" altLang="en-US" sz="2000" b="1" dirty="0">
                          <a:solidFill>
                            <a:srgbClr val="6600CC"/>
                          </a:solidFill>
                          <a:effectLst/>
                        </a:rPr>
                        <a:t>＝△</a:t>
                      </a:r>
                      <a:r>
                        <a:rPr kumimoji="1" lang="en-US" altLang="zh-CN" sz="2000" b="1" dirty="0">
                          <a:solidFill>
                            <a:srgbClr val="6600CC"/>
                          </a:solidFill>
                          <a:effectLst/>
                        </a:rPr>
                        <a:t>H</a:t>
                      </a:r>
                      <a:r>
                        <a:rPr kumimoji="1" lang="zh-CN" altLang="en-US" sz="2000" b="1" dirty="0">
                          <a:solidFill>
                            <a:srgbClr val="6600CC"/>
                          </a:solidFill>
                          <a:effectLst/>
                        </a:rPr>
                        <a:t>－</a:t>
                      </a:r>
                      <a:r>
                        <a:rPr kumimoji="1" lang="en-US" altLang="zh-CN" sz="2000" b="1" dirty="0">
                          <a:solidFill>
                            <a:srgbClr val="6600CC"/>
                          </a:solidFill>
                          <a:effectLst/>
                        </a:rPr>
                        <a:t>T△S</a:t>
                      </a:r>
                      <a:endParaRPr lang="zh-CN" altLang="en-US" sz="2000" b="1" dirty="0">
                        <a:effectLst/>
                        <a:latin typeface="Times New Roman" panose="02020603050405020304" pitchFamily="18" charset="0"/>
                        <a:cs typeface="Times New Roman" panose="02020603050405020304" pitchFamily="18" charset="0"/>
                      </a:endParaRPr>
                    </a:p>
                  </a:txBody>
                  <a:tcPr>
                    <a:blipFill>
                      <a:blip r:embed="rId2"/>
                      <a:tile tx="0" ty="0" sx="100000" sy="100000" flip="none" algn="tl"/>
                    </a:blip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2000" b="1" dirty="0">
                          <a:solidFill>
                            <a:srgbClr val="000000"/>
                          </a:solidFill>
                          <a:effectLst>
                            <a:outerShdw blurRad="38100" dist="38100" dir="2700000" algn="tl">
                              <a:srgbClr val="C0C0C0"/>
                            </a:outerShdw>
                          </a:effectLst>
                          <a:latin typeface="+mn-ea"/>
                          <a:ea typeface="+mn-ea"/>
                        </a:rPr>
                        <a:t>在恒温、恒压下</a:t>
                      </a:r>
                      <a:r>
                        <a:rPr kumimoji="1" lang="zh-CN" altLang="en-US" sz="2000" b="1" i="0" dirty="0">
                          <a:latin typeface="Times New Roman" panose="02020603050405020304" pitchFamily="18" charset="0"/>
                          <a:ea typeface="+mn-ea"/>
                          <a:cs typeface="Times New Roman" panose="02020603050405020304" pitchFamily="18" charset="0"/>
                        </a:rPr>
                        <a:t>△</a:t>
                      </a:r>
                      <a:r>
                        <a:rPr kumimoji="1" lang="en-US" altLang="zh-CN" sz="2000" b="1" i="0" dirty="0">
                          <a:latin typeface="Times New Roman" panose="02020603050405020304" pitchFamily="18" charset="0"/>
                          <a:ea typeface="+mn-ea"/>
                          <a:cs typeface="Times New Roman" panose="02020603050405020304" pitchFamily="18" charset="0"/>
                        </a:rPr>
                        <a:t>G</a:t>
                      </a:r>
                      <a:r>
                        <a:rPr kumimoji="1" lang="zh-CN" altLang="en-US" sz="2000" b="1" i="0" dirty="0">
                          <a:latin typeface="+mn-ea"/>
                          <a:ea typeface="+mn-ea"/>
                        </a:rPr>
                        <a:t>越负，化学反应自发的趋势就越大，作功的潜能也越大。 </a:t>
                      </a:r>
                      <a:endParaRPr kumimoji="1" lang="en-US" altLang="zh-CN" sz="2000" b="1" dirty="0">
                        <a:solidFill>
                          <a:srgbClr val="6600CC"/>
                        </a:solidFill>
                        <a:effectLst>
                          <a:outerShdw blurRad="38100" dist="38100" dir="2700000" algn="tl">
                            <a:srgbClr val="000000"/>
                          </a:outerShdw>
                        </a:effectLst>
                        <a:latin typeface="+mn-ea"/>
                        <a:ea typeface="+mn-ea"/>
                      </a:endParaRPr>
                    </a:p>
                  </a:txBody>
                  <a:tcPr>
                    <a:blipFill>
                      <a:blip r:embed="rId2"/>
                      <a:tile tx="0" ty="0" sx="100000" sy="100000" flip="none" algn="tl"/>
                    </a:blipFill>
                  </a:tcPr>
                </a:tc>
                <a:extLst>
                  <a:ext uri="{0D108BD9-81ED-4DB2-BD59-A6C34878D82A}">
                    <a16:rowId xmlns:a16="http://schemas.microsoft.com/office/drawing/2014/main" xmlns="" val="1583910382"/>
                  </a:ext>
                </a:extLst>
              </a:tr>
            </a:tbl>
          </a:graphicData>
        </a:graphic>
      </p:graphicFrame>
      <p:sp>
        <p:nvSpPr>
          <p:cNvPr id="5" name="文本框 4">
            <a:extLst>
              <a:ext uri="{FF2B5EF4-FFF2-40B4-BE49-F238E27FC236}">
                <a16:creationId xmlns:a16="http://schemas.microsoft.com/office/drawing/2014/main" xmlns="" id="{1ECFA880-36B2-4C47-9544-5CE95383AD8F}"/>
              </a:ext>
            </a:extLst>
          </p:cNvPr>
          <p:cNvSpPr txBox="1"/>
          <p:nvPr/>
        </p:nvSpPr>
        <p:spPr>
          <a:xfrm>
            <a:off x="2339752" y="29816"/>
            <a:ext cx="4288353" cy="707886"/>
          </a:xfrm>
          <a:prstGeom prst="rect">
            <a:avLst/>
          </a:prstGeom>
          <a:noFill/>
        </p:spPr>
        <p:txBody>
          <a:bodyPr wrap="none" rtlCol="0">
            <a:spAutoFit/>
          </a:bodyPr>
          <a:lstStyle/>
          <a:p>
            <a:r>
              <a:rPr lang="zh-CN" altLang="en-US" sz="4000" b="1" dirty="0">
                <a:solidFill>
                  <a:srgbClr val="660066"/>
                </a:solidFill>
                <a:latin typeface="华文行楷" panose="02010800040101010101" pitchFamily="2" charset="-122"/>
                <a:ea typeface="华文行楷" panose="02010800040101010101" pitchFamily="2" charset="-122"/>
              </a:rPr>
              <a:t>热力学物理量总结</a:t>
            </a:r>
          </a:p>
        </p:txBody>
      </p:sp>
    </p:spTree>
    <p:extLst>
      <p:ext uri="{BB962C8B-B14F-4D97-AF65-F5344CB8AC3E}">
        <p14:creationId xmlns:p14="http://schemas.microsoft.com/office/powerpoint/2010/main" val="30908050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Rectangle 151">
            <a:extLst>
              <a:ext uri="{FF2B5EF4-FFF2-40B4-BE49-F238E27FC236}">
                <a16:creationId xmlns:a16="http://schemas.microsoft.com/office/drawing/2014/main" xmlns="" id="{B0B43233-D713-4D7B-AB8E-37DAAD7C34DB}"/>
              </a:ext>
            </a:extLst>
          </p:cNvPr>
          <p:cNvSpPr>
            <a:spLocks noChangeArrowheads="1"/>
          </p:cNvSpPr>
          <p:nvPr/>
        </p:nvSpPr>
        <p:spPr bwMode="gray">
          <a:xfrm>
            <a:off x="-38100" y="1267613"/>
            <a:ext cx="9182100" cy="2017712"/>
          </a:xfrm>
          <a:prstGeom prst="rect">
            <a:avLst/>
          </a:prstGeom>
          <a:noFill/>
          <a:ln w="9525">
            <a:noFill/>
            <a:miter lim="800000"/>
            <a:headEnd/>
            <a:tailEnd/>
          </a:ln>
        </p:spPr>
        <p:txBody>
          <a:bodyPr anchor="ctr"/>
          <a:lstStyle/>
          <a:p>
            <a:pPr algn="ctr" eaLnBrk="1" fontAlgn="auto" hangingPunct="1">
              <a:spcBef>
                <a:spcPts val="0"/>
              </a:spcBef>
              <a:spcAft>
                <a:spcPts val="0"/>
              </a:spcAft>
              <a:defRPr/>
            </a:pPr>
            <a:r>
              <a:rPr lang="zh-CN" altLang="en-US" sz="4400" dirty="0">
                <a:latin typeface="Arial" charset="0"/>
                <a:ea typeface="黑体" pitchFamily="49" charset="-122"/>
              </a:rPr>
              <a:t>第二章</a:t>
            </a:r>
            <a:r>
              <a:rPr lang="zh-CN" altLang="en-US" sz="4400" dirty="0">
                <a:latin typeface="宋体" pitchFamily="2" charset="-122"/>
                <a:ea typeface="黑体" pitchFamily="49" charset="-122"/>
              </a:rPr>
              <a:t>   稀溶液的依数性</a:t>
            </a:r>
            <a:endParaRPr lang="en-US" altLang="zh-CN" sz="4400" dirty="0">
              <a:latin typeface="宋体" pitchFamily="2" charset="-122"/>
              <a:ea typeface="黑体" pitchFamily="49" charset="-122"/>
            </a:endParaRPr>
          </a:p>
          <a:p>
            <a:pPr eaLnBrk="1" fontAlgn="auto" hangingPunct="1">
              <a:spcBef>
                <a:spcPts val="0"/>
              </a:spcBef>
              <a:spcAft>
                <a:spcPts val="0"/>
              </a:spcAft>
              <a:defRPr/>
            </a:pPr>
            <a:r>
              <a:rPr lang="zh-CN" altLang="en-US" sz="3600" dirty="0">
                <a:solidFill>
                  <a:srgbClr val="C00000"/>
                </a:solidFill>
                <a:effectLst>
                  <a:glow rad="139700">
                    <a:schemeClr val="accent5">
                      <a:satMod val="175000"/>
                      <a:alpha val="40000"/>
                    </a:schemeClr>
                  </a:glow>
                </a:effectLst>
                <a:latin typeface="Palatino Linotype" pitchFamily="18" charset="0"/>
                <a:ea typeface="+mn-ea"/>
              </a:rPr>
              <a:t>（</a:t>
            </a:r>
            <a:r>
              <a:rPr lang="en-US" altLang="zh-CN" sz="3600" dirty="0">
                <a:solidFill>
                  <a:srgbClr val="002060"/>
                </a:solidFill>
                <a:latin typeface="Times New Roman" pitchFamily="18" charset="0"/>
                <a:ea typeface="宋体" charset="-122"/>
                <a:cs typeface="Times New Roman" pitchFamily="18" charset="0"/>
              </a:rPr>
              <a:t>Colligative Properties of Diluted Solution</a:t>
            </a:r>
            <a:r>
              <a:rPr lang="zh-CN" altLang="en-US" sz="3600" dirty="0">
                <a:solidFill>
                  <a:srgbClr val="C00000"/>
                </a:solidFill>
                <a:effectLst>
                  <a:glow rad="139700">
                    <a:schemeClr val="accent5">
                      <a:satMod val="175000"/>
                      <a:alpha val="40000"/>
                    </a:schemeClr>
                  </a:glow>
                </a:effectLst>
                <a:latin typeface="Palatino Linotype" pitchFamily="18" charset="0"/>
                <a:ea typeface="+mn-ea"/>
              </a:rPr>
              <a:t>）</a:t>
            </a:r>
          </a:p>
        </p:txBody>
      </p:sp>
      <p:pic>
        <p:nvPicPr>
          <p:cNvPr id="7171" name="Picture 155" descr="校园">
            <a:extLst>
              <a:ext uri="{FF2B5EF4-FFF2-40B4-BE49-F238E27FC236}">
                <a16:creationId xmlns:a16="http://schemas.microsoft.com/office/drawing/2014/main" xmlns="" id="{85AA97C9-EFCE-4F50-9E83-D70696AE931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文本框 2">
            <a:extLst>
              <a:ext uri="{FF2B5EF4-FFF2-40B4-BE49-F238E27FC236}">
                <a16:creationId xmlns:a16="http://schemas.microsoft.com/office/drawing/2014/main" xmlns="" id="{A8E563FF-DCC2-43F9-80CD-8D42CD428686}"/>
              </a:ext>
            </a:extLst>
          </p:cNvPr>
          <p:cNvSpPr txBox="1"/>
          <p:nvPr/>
        </p:nvSpPr>
        <p:spPr>
          <a:xfrm>
            <a:off x="899592" y="3429000"/>
            <a:ext cx="914400" cy="1200329"/>
          </a:xfrm>
          <a:prstGeom prst="rect">
            <a:avLst/>
          </a:prstGeom>
          <a:noFill/>
        </p:spPr>
        <p:txBody>
          <a:bodyPr wrap="square" rtlCol="0">
            <a:spAutoFit/>
          </a:bodyPr>
          <a:lstStyle/>
          <a:p>
            <a:r>
              <a:rPr lang="zh-CN" altLang="en-US" sz="3600" dirty="0">
                <a:latin typeface="黑体" panose="02010609060101010101" pitchFamily="49" charset="-122"/>
                <a:ea typeface="黑体" panose="02010609060101010101" pitchFamily="49" charset="-122"/>
              </a:rPr>
              <a:t>重点</a:t>
            </a:r>
            <a:r>
              <a:rPr lang="zh-CN" altLang="en-US" dirty="0"/>
              <a:t>：</a:t>
            </a:r>
          </a:p>
        </p:txBody>
      </p:sp>
      <p:sp>
        <p:nvSpPr>
          <p:cNvPr id="7" name="文本框 6">
            <a:extLst>
              <a:ext uri="{FF2B5EF4-FFF2-40B4-BE49-F238E27FC236}">
                <a16:creationId xmlns:a16="http://schemas.microsoft.com/office/drawing/2014/main" xmlns="" id="{871BDB17-73B5-4169-AA61-0EF4E0898643}"/>
              </a:ext>
            </a:extLst>
          </p:cNvPr>
          <p:cNvSpPr txBox="1"/>
          <p:nvPr/>
        </p:nvSpPr>
        <p:spPr>
          <a:xfrm>
            <a:off x="2051720" y="3044049"/>
            <a:ext cx="6495689" cy="2546338"/>
          </a:xfrm>
          <a:prstGeom prst="rect">
            <a:avLst/>
          </a:prstGeom>
          <a:noFill/>
        </p:spPr>
        <p:txBody>
          <a:bodyPr wrap="none" rtlCol="0">
            <a:spAutoFit/>
          </a:bodyPr>
          <a:lstStyle/>
          <a:p>
            <a:pPr>
              <a:lnSpc>
                <a:spcPct val="200000"/>
              </a:lnSpc>
            </a:pPr>
            <a:r>
              <a:rPr lang="zh-CN" altLang="en-US" sz="2800" b="1" dirty="0"/>
              <a:t>（</a:t>
            </a:r>
            <a:r>
              <a:rPr lang="en-US" altLang="zh-CN" sz="2800" b="1" dirty="0"/>
              <a:t>1</a:t>
            </a:r>
            <a:r>
              <a:rPr lang="zh-CN" altLang="en-US" sz="2800" b="1" dirty="0"/>
              <a:t>）稀溶液依数性适用的前提及其本质</a:t>
            </a:r>
            <a:endParaRPr lang="en-US" altLang="zh-CN" sz="2800" b="1" dirty="0"/>
          </a:p>
          <a:p>
            <a:pPr>
              <a:lnSpc>
                <a:spcPct val="200000"/>
              </a:lnSpc>
            </a:pPr>
            <a:r>
              <a:rPr lang="zh-CN" altLang="en-US" sz="2800" b="1" dirty="0"/>
              <a:t>（</a:t>
            </a:r>
            <a:r>
              <a:rPr lang="en-US" altLang="zh-CN" sz="2800" b="1" dirty="0"/>
              <a:t>2</a:t>
            </a:r>
            <a:r>
              <a:rPr lang="zh-CN" altLang="en-US" sz="2800" b="1" dirty="0"/>
              <a:t>）蒸汽压下降及渗透压</a:t>
            </a:r>
            <a:endParaRPr lang="en-US" altLang="zh-CN" sz="2800" b="1" dirty="0"/>
          </a:p>
          <a:p>
            <a:pPr>
              <a:lnSpc>
                <a:spcPct val="200000"/>
              </a:lnSpc>
            </a:pPr>
            <a:r>
              <a:rPr lang="zh-CN" altLang="en-US" sz="2800" b="1" dirty="0"/>
              <a:t>（</a:t>
            </a:r>
            <a:r>
              <a:rPr lang="en-US" altLang="zh-CN" sz="2800" b="1" dirty="0"/>
              <a:t>3</a:t>
            </a:r>
            <a:r>
              <a:rPr lang="zh-CN" altLang="en-US" sz="2800" b="1" dirty="0"/>
              <a:t>）分子量测量的方法</a:t>
            </a:r>
          </a:p>
        </p:txBody>
      </p:sp>
    </p:spTree>
  </p:cSld>
  <p:clrMapOvr>
    <a:masterClrMapping/>
  </p:clrMapOvr>
  <p:transition advTm="17815"/>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5000" name="Group 8">
            <a:extLst>
              <a:ext uri="{FF2B5EF4-FFF2-40B4-BE49-F238E27FC236}">
                <a16:creationId xmlns:a16="http://schemas.microsoft.com/office/drawing/2014/main" xmlns="" id="{4B5CA13F-0D99-424B-BA79-68C2E36E26BE}"/>
              </a:ext>
            </a:extLst>
          </p:cNvPr>
          <p:cNvGraphicFramePr>
            <a:graphicFrameLocks noGrp="1"/>
          </p:cNvGraphicFramePr>
          <p:nvPr/>
        </p:nvGraphicFramePr>
        <p:xfrm>
          <a:off x="369888" y="1933575"/>
          <a:ext cx="8064500" cy="4321176"/>
        </p:xfrm>
        <a:graphic>
          <a:graphicData uri="http://schemas.openxmlformats.org/drawingml/2006/table">
            <a:tbl>
              <a:tblPr/>
              <a:tblGrid>
                <a:gridCol w="1060450">
                  <a:extLst>
                    <a:ext uri="{9D8B030D-6E8A-4147-A177-3AD203B41FA5}">
                      <a16:colId xmlns:a16="http://schemas.microsoft.com/office/drawing/2014/main" xmlns="" val="20000"/>
                    </a:ext>
                  </a:extLst>
                </a:gridCol>
                <a:gridCol w="990600">
                  <a:extLst>
                    <a:ext uri="{9D8B030D-6E8A-4147-A177-3AD203B41FA5}">
                      <a16:colId xmlns:a16="http://schemas.microsoft.com/office/drawing/2014/main" xmlns="" val="20001"/>
                    </a:ext>
                  </a:extLst>
                </a:gridCol>
                <a:gridCol w="1414462">
                  <a:extLst>
                    <a:ext uri="{9D8B030D-6E8A-4147-A177-3AD203B41FA5}">
                      <a16:colId xmlns:a16="http://schemas.microsoft.com/office/drawing/2014/main" xmlns="" val="20002"/>
                    </a:ext>
                  </a:extLst>
                </a:gridCol>
                <a:gridCol w="1627188">
                  <a:extLst>
                    <a:ext uri="{9D8B030D-6E8A-4147-A177-3AD203B41FA5}">
                      <a16:colId xmlns:a16="http://schemas.microsoft.com/office/drawing/2014/main" xmlns="" val="20003"/>
                    </a:ext>
                  </a:extLst>
                </a:gridCol>
                <a:gridCol w="2971800">
                  <a:extLst>
                    <a:ext uri="{9D8B030D-6E8A-4147-A177-3AD203B41FA5}">
                      <a16:colId xmlns:a16="http://schemas.microsoft.com/office/drawing/2014/main" xmlns="" val="20004"/>
                    </a:ext>
                  </a:extLst>
                </a:gridCol>
              </a:tblGrid>
              <a:tr h="552450">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1" i="0" u="none" strike="noStrike" cap="none" normalizeH="0" baseline="0">
                          <a:ln>
                            <a:noFill/>
                          </a:ln>
                          <a:solidFill>
                            <a:srgbClr val="000000"/>
                          </a:solidFill>
                          <a:effectLst>
                            <a:outerShdw blurRad="38100" dist="38100" dir="2700000" algn="tl">
                              <a:srgbClr val="C0C0C0"/>
                            </a:outerShdw>
                          </a:effectLst>
                          <a:latin typeface="Times New Roman" pitchFamily="18" charset="0"/>
                          <a:ea typeface="宋体" pitchFamily="2" charset="-122"/>
                        </a:rPr>
                        <a:t>△H</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1" i="0" u="none" strike="noStrike" cap="none" normalizeH="0" baseline="0">
                          <a:ln>
                            <a:noFill/>
                          </a:ln>
                          <a:solidFill>
                            <a:srgbClr val="000000"/>
                          </a:solidFill>
                          <a:effectLst>
                            <a:outerShdw blurRad="38100" dist="38100" dir="2700000" algn="tl">
                              <a:srgbClr val="C0C0C0"/>
                            </a:outerShdw>
                          </a:effectLst>
                          <a:latin typeface="Times New Roman" pitchFamily="18" charset="0"/>
                          <a:ea typeface="宋体" pitchFamily="2" charset="-122"/>
                        </a:rPr>
                        <a:t>△S</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1" i="0" u="none" strike="noStrike" cap="none" normalizeH="0" baseline="0">
                          <a:ln>
                            <a:noFill/>
                          </a:ln>
                          <a:solidFill>
                            <a:srgbClr val="000000"/>
                          </a:solidFill>
                          <a:effectLst>
                            <a:outerShdw blurRad="38100" dist="38100" dir="2700000" algn="tl">
                              <a:srgbClr val="C0C0C0"/>
                            </a:outerShdw>
                          </a:effectLst>
                          <a:latin typeface="Times New Roman" pitchFamily="18" charset="0"/>
                          <a:ea typeface="宋体" pitchFamily="2" charset="-122"/>
                        </a:rPr>
                        <a:t>△G</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800" b="1" i="0" u="none" strike="noStrike" cap="none" normalizeH="0" baseline="0">
                          <a:ln>
                            <a:noFill/>
                          </a:ln>
                          <a:solidFill>
                            <a:srgbClr val="000000"/>
                          </a:solidFill>
                          <a:effectLst>
                            <a:outerShdw blurRad="38100" dist="38100" dir="2700000" algn="tl">
                              <a:srgbClr val="C0C0C0"/>
                            </a:outerShdw>
                          </a:effectLst>
                          <a:latin typeface="Times New Roman" pitchFamily="18" charset="0"/>
                          <a:ea typeface="宋体" pitchFamily="2" charset="-122"/>
                        </a:rPr>
                        <a:t>自发性</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1" i="0" u="none" strike="noStrike" cap="none" normalizeH="0" baseline="0">
                          <a:ln>
                            <a:noFill/>
                          </a:ln>
                          <a:solidFill>
                            <a:srgbClr val="000000"/>
                          </a:solidFill>
                          <a:effectLst>
                            <a:outerShdw blurRad="38100" dist="38100" dir="2700000" algn="tl">
                              <a:srgbClr val="C0C0C0"/>
                            </a:outerShdw>
                          </a:effectLst>
                          <a:latin typeface="Times New Roman" pitchFamily="18" charset="0"/>
                          <a:ea typeface="宋体" pitchFamily="2" charset="-122"/>
                        </a:rPr>
                        <a:t>△G &lt; 0</a:t>
                      </a:r>
                      <a:r>
                        <a:rPr kumimoji="0" lang="zh-CN" altLang="en-US" sz="2800" b="1" i="0" u="none" strike="noStrike" cap="none" normalizeH="0" baseline="0">
                          <a:ln>
                            <a:noFill/>
                          </a:ln>
                          <a:solidFill>
                            <a:srgbClr val="000000"/>
                          </a:solidFill>
                          <a:effectLst>
                            <a:outerShdw blurRad="38100" dist="38100" dir="2700000" algn="tl">
                              <a:srgbClr val="C0C0C0"/>
                            </a:outerShdw>
                          </a:effectLst>
                          <a:latin typeface="Times New Roman" pitchFamily="18" charset="0"/>
                          <a:ea typeface="宋体" pitchFamily="2" charset="-122"/>
                        </a:rPr>
                        <a:t>的条件</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628650">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3200" b="1" i="0" u="none" strike="noStrike" cap="none" normalizeH="0" baseline="0">
                          <a:ln>
                            <a:noFill/>
                          </a:ln>
                          <a:solidFill>
                            <a:srgbClr val="000000"/>
                          </a:solidFill>
                          <a:effectLst>
                            <a:outerShdw blurRad="38100" dist="38100" dir="2700000" algn="tl">
                              <a:srgbClr val="C0C0C0"/>
                            </a:outerShdw>
                          </a:effectLst>
                          <a:latin typeface="Times New Roman" pitchFamily="18" charset="0"/>
                          <a:ea typeface="宋体" pitchFamily="2" charset="-122"/>
                        </a:rPr>
                        <a:t>-</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3200" b="1" i="0" u="none" strike="noStrike" cap="none" normalizeH="0" baseline="0">
                          <a:ln>
                            <a:noFill/>
                          </a:ln>
                          <a:solidFill>
                            <a:srgbClr val="000000"/>
                          </a:solidFill>
                          <a:effectLst>
                            <a:outerShdw blurRad="38100" dist="38100" dir="2700000" algn="tl">
                              <a:srgbClr val="C0C0C0"/>
                            </a:outerShdw>
                          </a:effectLst>
                          <a:latin typeface="Times New Roman" pitchFamily="18" charset="0"/>
                          <a:ea typeface="宋体" pitchFamily="2" charset="-122"/>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3200" b="1" i="0" u="none" strike="noStrike" cap="none" normalizeH="0" baseline="0">
                          <a:ln>
                            <a:noFill/>
                          </a:ln>
                          <a:solidFill>
                            <a:srgbClr val="000000"/>
                          </a:solidFill>
                          <a:effectLst>
                            <a:outerShdw blurRad="38100" dist="38100" dir="2700000" algn="tl">
                              <a:srgbClr val="C0C0C0"/>
                            </a:outerShdw>
                          </a:effectLst>
                          <a:latin typeface="Times New Roman" pitchFamily="18" charset="0"/>
                          <a:ea typeface="宋体" pitchFamily="2" charset="-122"/>
                        </a:rPr>
                        <a:t> - </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1" i="0" u="none" strike="noStrike" cap="none" normalizeH="0" baseline="0" dirty="0">
                          <a:ln>
                            <a:noFill/>
                          </a:ln>
                          <a:solidFill>
                            <a:srgbClr val="000000"/>
                          </a:solidFill>
                          <a:effectLst>
                            <a:outerShdw blurRad="38100" dist="38100" dir="2700000" algn="tl">
                              <a:srgbClr val="C0C0C0"/>
                            </a:outerShdw>
                          </a:effectLst>
                          <a:latin typeface="Times New Roman" pitchFamily="18" charset="0"/>
                          <a:ea typeface="宋体" pitchFamily="2" charset="-122"/>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800" b="1" i="0" u="none" strike="noStrike" cap="none" normalizeH="0" baseline="0">
                          <a:ln>
                            <a:noFill/>
                          </a:ln>
                          <a:solidFill>
                            <a:srgbClr val="000000"/>
                          </a:solidFill>
                          <a:effectLst>
                            <a:outerShdw blurRad="38100" dist="38100" dir="2700000" algn="tl">
                              <a:srgbClr val="C0C0C0"/>
                            </a:outerShdw>
                          </a:effectLst>
                          <a:latin typeface="Times New Roman" pitchFamily="18" charset="0"/>
                          <a:ea typeface="宋体" pitchFamily="2" charset="-122"/>
                        </a:rPr>
                        <a:t>任何温度</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628650">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3200" b="1" i="0" u="none" strike="noStrike" cap="none" normalizeH="0" baseline="0">
                          <a:ln>
                            <a:noFill/>
                          </a:ln>
                          <a:solidFill>
                            <a:srgbClr val="000000"/>
                          </a:solidFill>
                          <a:effectLst>
                            <a:outerShdw blurRad="38100" dist="38100" dir="2700000" algn="tl">
                              <a:srgbClr val="C0C0C0"/>
                            </a:outerShdw>
                          </a:effectLst>
                          <a:latin typeface="Times New Roman" pitchFamily="18" charset="0"/>
                          <a:ea typeface="宋体" pitchFamily="2" charset="-122"/>
                        </a:rPr>
                        <a:t>+</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3200" b="1" i="0" u="none" strike="noStrike" cap="none" normalizeH="0" baseline="0">
                          <a:ln>
                            <a:noFill/>
                          </a:ln>
                          <a:solidFill>
                            <a:srgbClr val="000000"/>
                          </a:solidFill>
                          <a:effectLst>
                            <a:outerShdw blurRad="38100" dist="38100" dir="2700000" algn="tl">
                              <a:srgbClr val="C0C0C0"/>
                            </a:outerShdw>
                          </a:effectLst>
                          <a:latin typeface="Times New Roman" pitchFamily="18" charset="0"/>
                          <a:ea typeface="宋体" pitchFamily="2" charset="-122"/>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3200" b="1" i="0" u="none" strike="noStrike" cap="none" normalizeH="0" baseline="0">
                          <a:ln>
                            <a:noFill/>
                          </a:ln>
                          <a:solidFill>
                            <a:srgbClr val="000000"/>
                          </a:solidFill>
                          <a:effectLst>
                            <a:outerShdw blurRad="38100" dist="38100" dir="2700000" algn="tl">
                              <a:srgbClr val="C0C0C0"/>
                            </a:outerShdw>
                          </a:effectLst>
                          <a:latin typeface="Times New Roman" pitchFamily="18" charset="0"/>
                          <a:ea typeface="宋体" pitchFamily="2" charset="-122"/>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1" i="0" u="none" strike="noStrike" cap="none" normalizeH="0" baseline="0">
                          <a:ln>
                            <a:noFill/>
                          </a:ln>
                          <a:solidFill>
                            <a:srgbClr val="000000"/>
                          </a:solidFill>
                          <a:effectLst>
                            <a:outerShdw blurRad="38100" dist="38100" dir="2700000" algn="tl">
                              <a:srgbClr val="C0C0C0"/>
                            </a:outerShdw>
                          </a:effectLst>
                          <a:latin typeface="Times New Roman" pitchFamily="18" charset="0"/>
                          <a:ea typeface="宋体" pitchFamily="2" charset="-122"/>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800" b="1" i="0" u="none" strike="noStrike" cap="none" normalizeH="0" baseline="0">
                          <a:ln>
                            <a:noFill/>
                          </a:ln>
                          <a:solidFill>
                            <a:srgbClr val="000000"/>
                          </a:solidFill>
                          <a:effectLst>
                            <a:outerShdw blurRad="38100" dist="38100" dir="2700000" algn="tl">
                              <a:srgbClr val="C0C0C0"/>
                            </a:outerShdw>
                          </a:effectLst>
                          <a:latin typeface="Times New Roman" pitchFamily="18" charset="0"/>
                          <a:ea typeface="宋体" pitchFamily="2" charset="-122"/>
                        </a:rPr>
                        <a:t>不存在</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627063">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3200" b="1" i="0" u="none" strike="noStrike" cap="none" normalizeH="0" baseline="0">
                          <a:ln>
                            <a:noFill/>
                          </a:ln>
                          <a:solidFill>
                            <a:srgbClr val="000000"/>
                          </a:solidFill>
                          <a:effectLst>
                            <a:outerShdw blurRad="38100" dist="38100" dir="2700000" algn="tl">
                              <a:srgbClr val="C0C0C0"/>
                            </a:outerShdw>
                          </a:effectLst>
                          <a:latin typeface="Times New Roman" pitchFamily="18" charset="0"/>
                          <a:ea typeface="宋体" pitchFamily="2" charset="-122"/>
                        </a:rPr>
                        <a:t>-</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3200" b="1" i="0" u="none" strike="noStrike" cap="none" normalizeH="0" baseline="0">
                          <a:ln>
                            <a:noFill/>
                          </a:ln>
                          <a:solidFill>
                            <a:srgbClr val="000000"/>
                          </a:solidFill>
                          <a:effectLst>
                            <a:outerShdw blurRad="38100" dist="38100" dir="2700000" algn="tl">
                              <a:srgbClr val="C0C0C0"/>
                            </a:outerShdw>
                          </a:effectLst>
                          <a:latin typeface="Times New Roman" pitchFamily="18" charset="0"/>
                          <a:ea typeface="宋体" pitchFamily="2" charset="-122"/>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3200" b="1" i="0" u="none" strike="noStrike" cap="none" normalizeH="0" baseline="0">
                          <a:ln>
                            <a:noFill/>
                          </a:ln>
                          <a:solidFill>
                            <a:srgbClr val="000000"/>
                          </a:solidFill>
                          <a:effectLst>
                            <a:outerShdw blurRad="38100" dist="38100" dir="2700000" algn="tl">
                              <a:srgbClr val="C0C0C0"/>
                            </a:outerShdw>
                          </a:effectLst>
                          <a:latin typeface="Times New Roman" pitchFamily="18" charset="0"/>
                          <a:ea typeface="宋体" pitchFamily="2" charset="-122"/>
                        </a:rPr>
                        <a:t>低</a:t>
                      </a:r>
                      <a:r>
                        <a:rPr kumimoji="0" lang="en-US" altLang="zh-CN" sz="3200" b="1" i="0" u="none" strike="noStrike" cap="none" normalizeH="0" baseline="0">
                          <a:ln>
                            <a:noFill/>
                          </a:ln>
                          <a:solidFill>
                            <a:srgbClr val="000000"/>
                          </a:solidFill>
                          <a:effectLst>
                            <a:outerShdw blurRad="38100" dist="38100" dir="2700000" algn="tl">
                              <a:srgbClr val="C0C0C0"/>
                            </a:outerShdw>
                          </a:effectLst>
                          <a:latin typeface="Times New Roman" pitchFamily="18" charset="0"/>
                          <a:ea typeface="宋体" pitchFamily="2" charset="-122"/>
                        </a:rPr>
                        <a:t>T   - </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1" i="0" u="none" strike="noStrike" cap="none" normalizeH="0" baseline="0">
                          <a:ln>
                            <a:noFill/>
                          </a:ln>
                          <a:solidFill>
                            <a:srgbClr val="000000"/>
                          </a:solidFill>
                          <a:effectLst>
                            <a:outerShdw blurRad="38100" dist="38100" dir="2700000" algn="tl">
                              <a:srgbClr val="C0C0C0"/>
                            </a:outerShdw>
                          </a:effectLst>
                          <a:latin typeface="Times New Roman" pitchFamily="18" charset="0"/>
                          <a:ea typeface="宋体" pitchFamily="2" charset="-122"/>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800" b="1" i="0" u="none" strike="noStrike" cap="none" normalizeH="0" baseline="0">
                          <a:ln>
                            <a:noFill/>
                          </a:ln>
                          <a:solidFill>
                            <a:srgbClr val="000066"/>
                          </a:solidFill>
                          <a:effectLst>
                            <a:outerShdw blurRad="38100" dist="38100" dir="2700000" algn="tl">
                              <a:srgbClr val="C0C0C0"/>
                            </a:outerShdw>
                          </a:effectLst>
                          <a:latin typeface="Times New Roman" pitchFamily="18" charset="0"/>
                          <a:ea typeface="宋体" pitchFamily="2" charset="-122"/>
                        </a:rPr>
                        <a:t>低温</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xmlns="" val="10003"/>
                  </a:ext>
                </a:extLst>
              </a:tr>
              <a:tr h="628650">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3200" b="1" i="0" u="none" strike="noStrike" cap="none" normalizeH="0" baseline="0">
                        <a:ln>
                          <a:noFill/>
                        </a:ln>
                        <a:solidFill>
                          <a:srgbClr val="000000"/>
                        </a:solidFill>
                        <a:effectLst>
                          <a:outerShdw blurRad="38100" dist="38100" dir="2700000" algn="tl">
                            <a:srgbClr val="C0C0C0"/>
                          </a:outerShdw>
                        </a:effectLst>
                        <a:latin typeface="Times New Roman" pitchFamily="18" charset="0"/>
                        <a:ea typeface="宋体" pitchFamily="2" charset="-122"/>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3200" b="1" i="0" u="none" strike="noStrike" cap="none" normalizeH="0" baseline="0">
                        <a:ln>
                          <a:noFill/>
                        </a:ln>
                        <a:solidFill>
                          <a:srgbClr val="000000"/>
                        </a:solidFill>
                        <a:effectLst>
                          <a:outerShdw blurRad="38100" dist="38100" dir="2700000" algn="tl">
                            <a:srgbClr val="C0C0C0"/>
                          </a:outerShdw>
                        </a:effectLst>
                        <a:latin typeface="Times New Roman" pitchFamily="18"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3200" b="1" i="0" u="none" strike="noStrike" cap="none" normalizeH="0" baseline="0">
                          <a:ln>
                            <a:noFill/>
                          </a:ln>
                          <a:solidFill>
                            <a:srgbClr val="000000"/>
                          </a:solidFill>
                          <a:effectLst>
                            <a:outerShdw blurRad="38100" dist="38100" dir="2700000" algn="tl">
                              <a:srgbClr val="C0C0C0"/>
                            </a:outerShdw>
                          </a:effectLst>
                          <a:latin typeface="Times New Roman" pitchFamily="18" charset="0"/>
                          <a:ea typeface="宋体" pitchFamily="2" charset="-122"/>
                        </a:rPr>
                        <a:t>高</a:t>
                      </a:r>
                      <a:r>
                        <a:rPr kumimoji="0" lang="en-US" altLang="zh-CN" sz="3200" b="1" i="0" u="none" strike="noStrike" cap="none" normalizeH="0" baseline="0">
                          <a:ln>
                            <a:noFill/>
                          </a:ln>
                          <a:solidFill>
                            <a:srgbClr val="000000"/>
                          </a:solidFill>
                          <a:effectLst>
                            <a:outerShdw blurRad="38100" dist="38100" dir="2700000" algn="tl">
                              <a:srgbClr val="C0C0C0"/>
                            </a:outerShdw>
                          </a:effectLst>
                          <a:latin typeface="Times New Roman" pitchFamily="18" charset="0"/>
                          <a:ea typeface="宋体" pitchFamily="2" charset="-122"/>
                        </a:rPr>
                        <a:t>T  +</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1" i="0" u="none" strike="noStrike" cap="none" normalizeH="0" baseline="0">
                          <a:ln>
                            <a:noFill/>
                          </a:ln>
                          <a:solidFill>
                            <a:srgbClr val="000000"/>
                          </a:solidFill>
                          <a:effectLst>
                            <a:outerShdw blurRad="38100" dist="38100" dir="2700000" algn="tl">
                              <a:srgbClr val="C0C0C0"/>
                            </a:outerShdw>
                          </a:effectLst>
                          <a:latin typeface="Times New Roman" pitchFamily="18" charset="0"/>
                          <a:ea typeface="宋体" pitchFamily="2" charset="-122"/>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2800" b="1" i="0" u="none" strike="noStrike" cap="none" normalizeH="0" baseline="0">
                        <a:ln>
                          <a:noFill/>
                        </a:ln>
                        <a:solidFill>
                          <a:srgbClr val="000000"/>
                        </a:solidFill>
                        <a:effectLst>
                          <a:outerShdw blurRad="38100" dist="38100" dir="2700000" algn="tl">
                            <a:srgbClr val="C0C0C0"/>
                          </a:outerShdw>
                        </a:effectLst>
                        <a:latin typeface="Times New Roman" pitchFamily="18"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4"/>
                  </a:ext>
                </a:extLst>
              </a:tr>
              <a:tr h="627063">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3200" b="1" i="0" u="none" strike="noStrike" cap="none" normalizeH="0" baseline="0">
                          <a:ln>
                            <a:noFill/>
                          </a:ln>
                          <a:solidFill>
                            <a:srgbClr val="000000"/>
                          </a:solidFill>
                          <a:effectLst>
                            <a:outerShdw blurRad="38100" dist="38100" dir="2700000" algn="tl">
                              <a:srgbClr val="C0C0C0"/>
                            </a:outerShdw>
                          </a:effectLst>
                          <a:latin typeface="Times New Roman" pitchFamily="18" charset="0"/>
                          <a:ea typeface="宋体" pitchFamily="2" charset="-122"/>
                        </a:rPr>
                        <a:t>+</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3200" b="1" i="0" u="none" strike="noStrike" cap="none" normalizeH="0" baseline="0">
                          <a:ln>
                            <a:noFill/>
                          </a:ln>
                          <a:solidFill>
                            <a:srgbClr val="000000"/>
                          </a:solidFill>
                          <a:effectLst>
                            <a:outerShdw blurRad="38100" dist="38100" dir="2700000" algn="tl">
                              <a:srgbClr val="C0C0C0"/>
                            </a:outerShdw>
                          </a:effectLst>
                          <a:latin typeface="Times New Roman" pitchFamily="18" charset="0"/>
                          <a:ea typeface="宋体" pitchFamily="2" charset="-122"/>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3200" b="1" i="0" u="none" strike="noStrike" cap="none" normalizeH="0" baseline="0">
                          <a:ln>
                            <a:noFill/>
                          </a:ln>
                          <a:solidFill>
                            <a:srgbClr val="000000"/>
                          </a:solidFill>
                          <a:effectLst>
                            <a:outerShdw blurRad="38100" dist="38100" dir="2700000" algn="tl">
                              <a:srgbClr val="C0C0C0"/>
                            </a:outerShdw>
                          </a:effectLst>
                          <a:latin typeface="Times New Roman" pitchFamily="18" charset="0"/>
                          <a:ea typeface="宋体" pitchFamily="2" charset="-122"/>
                        </a:rPr>
                        <a:t>低</a:t>
                      </a:r>
                      <a:r>
                        <a:rPr kumimoji="0" lang="en-US" altLang="zh-CN" sz="3200" b="1" i="0" u="none" strike="noStrike" cap="none" normalizeH="0" baseline="0">
                          <a:ln>
                            <a:noFill/>
                          </a:ln>
                          <a:solidFill>
                            <a:srgbClr val="000000"/>
                          </a:solidFill>
                          <a:effectLst>
                            <a:outerShdw blurRad="38100" dist="38100" dir="2700000" algn="tl">
                              <a:srgbClr val="C0C0C0"/>
                            </a:outerShdw>
                          </a:effectLst>
                          <a:latin typeface="Times New Roman" pitchFamily="18" charset="0"/>
                          <a:ea typeface="宋体" pitchFamily="2" charset="-122"/>
                        </a:rPr>
                        <a:t>T  +</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1" i="0" u="none" strike="noStrike" cap="none" normalizeH="0" baseline="0">
                          <a:ln>
                            <a:noFill/>
                          </a:ln>
                          <a:solidFill>
                            <a:srgbClr val="000000"/>
                          </a:solidFill>
                          <a:effectLst>
                            <a:outerShdw blurRad="38100" dist="38100" dir="2700000" algn="tl">
                              <a:srgbClr val="C0C0C0"/>
                            </a:outerShdw>
                          </a:effectLst>
                          <a:latin typeface="Times New Roman" pitchFamily="18" charset="0"/>
                          <a:ea typeface="宋体" pitchFamily="2" charset="-122"/>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800" b="1" i="0" u="none" strike="noStrike" cap="none" normalizeH="0" baseline="0">
                          <a:ln>
                            <a:noFill/>
                          </a:ln>
                          <a:solidFill>
                            <a:srgbClr val="000066"/>
                          </a:solidFill>
                          <a:effectLst>
                            <a:outerShdw blurRad="38100" dist="38100" dir="2700000" algn="tl">
                              <a:srgbClr val="C0C0C0"/>
                            </a:outerShdw>
                          </a:effectLst>
                          <a:latin typeface="Times New Roman" pitchFamily="18" charset="0"/>
                          <a:ea typeface="宋体" pitchFamily="2" charset="-122"/>
                        </a:rPr>
                        <a:t>高温</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xmlns="" val="10005"/>
                  </a:ext>
                </a:extLst>
              </a:tr>
              <a:tr h="628650">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3200" b="1" i="0" u="none" strike="noStrike" cap="none" normalizeH="0" baseline="0">
                        <a:ln>
                          <a:noFill/>
                        </a:ln>
                        <a:solidFill>
                          <a:srgbClr val="000000"/>
                        </a:solidFill>
                        <a:effectLst>
                          <a:outerShdw blurRad="38100" dist="38100" dir="2700000" algn="tl">
                            <a:srgbClr val="C0C0C0"/>
                          </a:outerShdw>
                        </a:effectLst>
                        <a:latin typeface="Times New Roman" pitchFamily="18"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3200" b="1" i="0" u="none" strike="noStrike" cap="none" normalizeH="0" baseline="0">
                        <a:ln>
                          <a:noFill/>
                        </a:ln>
                        <a:solidFill>
                          <a:srgbClr val="000000"/>
                        </a:solidFill>
                        <a:effectLst>
                          <a:outerShdw blurRad="38100" dist="38100" dir="2700000" algn="tl">
                            <a:srgbClr val="C0C0C0"/>
                          </a:outerShdw>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3200" b="1" i="0" u="none" strike="noStrike" cap="none" normalizeH="0" baseline="0">
                          <a:ln>
                            <a:noFill/>
                          </a:ln>
                          <a:solidFill>
                            <a:srgbClr val="000000"/>
                          </a:solidFill>
                          <a:effectLst>
                            <a:outerShdw blurRad="38100" dist="38100" dir="2700000" algn="tl">
                              <a:srgbClr val="C0C0C0"/>
                            </a:outerShdw>
                          </a:effectLst>
                          <a:latin typeface="Times New Roman" pitchFamily="18" charset="0"/>
                          <a:ea typeface="宋体" pitchFamily="2" charset="-122"/>
                        </a:rPr>
                        <a:t>高</a:t>
                      </a:r>
                      <a:r>
                        <a:rPr kumimoji="0" lang="en-US" altLang="zh-CN" sz="3200" b="1" i="0" u="none" strike="noStrike" cap="none" normalizeH="0" baseline="0">
                          <a:ln>
                            <a:noFill/>
                          </a:ln>
                          <a:solidFill>
                            <a:srgbClr val="000000"/>
                          </a:solidFill>
                          <a:effectLst>
                            <a:outerShdw blurRad="38100" dist="38100" dir="2700000" algn="tl">
                              <a:srgbClr val="C0C0C0"/>
                            </a:outerShdw>
                          </a:effectLst>
                          <a:latin typeface="Times New Roman" pitchFamily="18" charset="0"/>
                          <a:ea typeface="宋体" pitchFamily="2" charset="-122"/>
                        </a:rPr>
                        <a:t>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1" i="0" u="none" strike="noStrike" cap="none" normalizeH="0" baseline="0">
                          <a:ln>
                            <a:noFill/>
                          </a:ln>
                          <a:solidFill>
                            <a:srgbClr val="000000"/>
                          </a:solidFill>
                          <a:effectLst>
                            <a:outerShdw blurRad="38100" dist="38100" dir="2700000" algn="tl">
                              <a:srgbClr val="C0C0C0"/>
                            </a:outerShdw>
                          </a:effectLst>
                          <a:latin typeface="Times New Roman" pitchFamily="18" charset="0"/>
                          <a:ea typeface="宋体" pitchFamily="2"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2800" b="1" i="0" u="none" strike="noStrike" cap="none" normalizeH="0" baseline="0" dirty="0">
                        <a:ln>
                          <a:noFill/>
                        </a:ln>
                        <a:solidFill>
                          <a:srgbClr val="000000"/>
                        </a:solidFill>
                        <a:effectLst>
                          <a:outerShdw blurRad="38100" dist="38100" dir="2700000" algn="tl">
                            <a:srgbClr val="C0C0C0"/>
                          </a:outerShdw>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6"/>
                  </a:ext>
                </a:extLst>
              </a:tr>
            </a:tbl>
          </a:graphicData>
        </a:graphic>
      </p:graphicFrame>
      <p:sp>
        <p:nvSpPr>
          <p:cNvPr id="85060" name="Rectangle 68">
            <a:extLst>
              <a:ext uri="{FF2B5EF4-FFF2-40B4-BE49-F238E27FC236}">
                <a16:creationId xmlns:a16="http://schemas.microsoft.com/office/drawing/2014/main" xmlns="" id="{F5927380-C0C2-40BC-AE38-CEFC4504A342}"/>
              </a:ext>
            </a:extLst>
          </p:cNvPr>
          <p:cNvSpPr>
            <a:spLocks noChangeArrowheads="1"/>
          </p:cNvSpPr>
          <p:nvPr/>
        </p:nvSpPr>
        <p:spPr bwMode="auto">
          <a:xfrm>
            <a:off x="1576388" y="1030288"/>
            <a:ext cx="5651500" cy="641350"/>
          </a:xfrm>
          <a:prstGeom prst="rect">
            <a:avLst/>
          </a:prstGeom>
          <a:noFill/>
          <a:ln w="9525">
            <a:noFill/>
            <a:miter lim="800000"/>
            <a:headEnd/>
            <a:tailEnd/>
          </a:ln>
          <a:effectLst/>
        </p:spPr>
        <p:txBody>
          <a:bodyPr wrap="none">
            <a:spAutoFit/>
          </a:bodyPr>
          <a:lstStyle/>
          <a:p>
            <a:pPr eaLnBrk="1" hangingPunct="1">
              <a:defRPr/>
            </a:pPr>
            <a:r>
              <a:rPr kumimoji="1" lang="zh-CN" altLang="en-US" sz="3600" b="1" i="0" dirty="0">
                <a:solidFill>
                  <a:srgbClr val="008000"/>
                </a:solidFill>
                <a:effectLst>
                  <a:outerShdw blurRad="38100" dist="38100" dir="2700000" algn="tl">
                    <a:srgbClr val="C0C0C0"/>
                  </a:outerShdw>
                </a:effectLst>
                <a:ea typeface="黑体" pitchFamily="2" charset="-122"/>
              </a:rPr>
              <a:t>温度</a:t>
            </a:r>
            <a:r>
              <a:rPr kumimoji="1" lang="en-US" altLang="zh-CN" sz="3600" b="1" i="0" dirty="0">
                <a:solidFill>
                  <a:srgbClr val="008000"/>
                </a:solidFill>
                <a:effectLst>
                  <a:outerShdw blurRad="38100" dist="38100" dir="2700000" algn="tl">
                    <a:srgbClr val="C0C0C0"/>
                  </a:outerShdw>
                </a:effectLst>
                <a:ea typeface="黑体" pitchFamily="2" charset="-122"/>
              </a:rPr>
              <a:t>T </a:t>
            </a:r>
            <a:r>
              <a:rPr kumimoji="1" lang="zh-CN" altLang="en-US" sz="3600" b="1" i="0" dirty="0">
                <a:solidFill>
                  <a:srgbClr val="008000"/>
                </a:solidFill>
                <a:effectLst>
                  <a:outerShdw blurRad="38100" dist="38100" dir="2700000" algn="tl">
                    <a:srgbClr val="C0C0C0"/>
                  </a:outerShdw>
                </a:effectLst>
                <a:ea typeface="黑体" pitchFamily="2" charset="-122"/>
              </a:rPr>
              <a:t>对反应自发性的影响</a:t>
            </a:r>
          </a:p>
        </p:txBody>
      </p:sp>
      <p:sp>
        <p:nvSpPr>
          <p:cNvPr id="85061" name="Rectangle 69">
            <a:extLst>
              <a:ext uri="{FF2B5EF4-FFF2-40B4-BE49-F238E27FC236}">
                <a16:creationId xmlns:a16="http://schemas.microsoft.com/office/drawing/2014/main" xmlns="" id="{A45FA0C7-DDA9-4F17-A771-975EBCD1D5D8}"/>
              </a:ext>
            </a:extLst>
          </p:cNvPr>
          <p:cNvSpPr>
            <a:spLocks noChangeArrowheads="1"/>
          </p:cNvSpPr>
          <p:nvPr/>
        </p:nvSpPr>
        <p:spPr bwMode="auto">
          <a:xfrm>
            <a:off x="2339975" y="322263"/>
            <a:ext cx="3600450" cy="708025"/>
          </a:xfrm>
          <a:prstGeom prst="rect">
            <a:avLst/>
          </a:prstGeom>
          <a:noFill/>
          <a:ln w="9525">
            <a:noFill/>
            <a:miter lim="800000"/>
            <a:headEnd/>
            <a:tailEnd/>
          </a:ln>
          <a:effectLst/>
        </p:spPr>
        <p:txBody>
          <a:bodyPr wrap="none">
            <a:spAutoFit/>
          </a:bodyPr>
          <a:lstStyle/>
          <a:p>
            <a:pPr eaLnBrk="1" hangingPunct="1">
              <a:defRPr/>
            </a:pPr>
            <a:r>
              <a:rPr kumimoji="1" lang="en-US" altLang="zh-CN" sz="4000" b="1" i="0" dirty="0">
                <a:effectLst>
                  <a:outerShdw blurRad="38100" dist="38100" dir="2700000" algn="tl">
                    <a:srgbClr val="C0C0C0"/>
                  </a:outerShdw>
                </a:effectLst>
              </a:rPr>
              <a:t>ΔG = ΔH – TΔS</a:t>
            </a:r>
          </a:p>
        </p:txBody>
      </p:sp>
      <p:sp>
        <p:nvSpPr>
          <p:cNvPr id="123958" name="灯片编号占位符 4">
            <a:extLst>
              <a:ext uri="{FF2B5EF4-FFF2-40B4-BE49-F238E27FC236}">
                <a16:creationId xmlns:a16="http://schemas.microsoft.com/office/drawing/2014/main" xmlns="" id="{07D81598-D0CF-436B-85B4-94E1CCEFEB9C}"/>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ea typeface="宋体" panose="02010600030101010101" pitchFamily="2" charset="-122"/>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ea typeface="宋体" panose="02010600030101010101" pitchFamily="2" charset="-122"/>
              </a:defRPr>
            </a:lvl2pPr>
            <a:lvl3pPr marL="1143000" indent="-228600">
              <a:spcBef>
                <a:spcPct val="20000"/>
              </a:spcBef>
              <a:buClr>
                <a:srgbClr val="E0752F"/>
              </a:buClr>
              <a:buSzPct val="60000"/>
              <a:buFont typeface="Wingdings" panose="05000000000000000000" pitchFamily="2" charset="2"/>
              <a:buChar char=""/>
              <a:defRPr sz="2400">
                <a:solidFill>
                  <a:schemeClr val="tx1"/>
                </a:solidFill>
                <a:latin typeface="Century Schoolbook" panose="02040604050505020304" pitchFamily="18" charset="0"/>
                <a:ea typeface="宋体" panose="02010600030101010101" pitchFamily="2" charset="-122"/>
              </a:defRPr>
            </a:lvl3pPr>
            <a:lvl4pPr marL="1600200" indent="-228600">
              <a:spcBef>
                <a:spcPct val="20000"/>
              </a:spcBef>
              <a:buClr>
                <a:srgbClr val="FEC3AE"/>
              </a:buClr>
              <a:buSzPct val="60000"/>
              <a:buFont typeface="Wingdings" panose="05000000000000000000" pitchFamily="2" charset="2"/>
              <a:buChar char=""/>
              <a:defRPr sz="2000">
                <a:solidFill>
                  <a:schemeClr val="tx1"/>
                </a:solidFill>
                <a:latin typeface="Century Schoolbook" panose="02040604050505020304" pitchFamily="18" charset="0"/>
                <a:ea typeface="宋体" panose="02010600030101010101" pitchFamily="2" charset="-122"/>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9pPr>
          </a:lstStyle>
          <a:p>
            <a:pPr>
              <a:spcBef>
                <a:spcPct val="0"/>
              </a:spcBef>
              <a:buClrTx/>
              <a:buSzTx/>
              <a:buFontTx/>
              <a:buNone/>
            </a:pPr>
            <a:fld id="{CEE0B01A-7087-4422-A270-7254BE7D29F0}" type="slidenum">
              <a:rPr lang="en-US" altLang="zh-CN" sz="1400">
                <a:solidFill>
                  <a:srgbClr val="FFFFFF"/>
                </a:solidFill>
                <a:latin typeface="Times New Roman" panose="02020603050405020304" pitchFamily="18" charset="0"/>
              </a:rPr>
              <a:pPr>
                <a:spcBef>
                  <a:spcPct val="0"/>
                </a:spcBef>
                <a:buClrTx/>
                <a:buSzTx/>
                <a:buFontTx/>
                <a:buNone/>
              </a:pPr>
              <a:t>60</a:t>
            </a:fld>
            <a:endParaRPr lang="en-US" altLang="zh-CN" sz="1400">
              <a:solidFill>
                <a:srgbClr val="FFFFFF"/>
              </a:solidFill>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85061"/>
                                        </p:tgtEl>
                                        <p:attrNameLst>
                                          <p:attrName>style.visibility</p:attrName>
                                        </p:attrNameLst>
                                      </p:cBhvr>
                                      <p:to>
                                        <p:strVal val="visible"/>
                                      </p:to>
                                    </p:set>
                                    <p:animEffect transition="in" filter="checkerboard(across)">
                                      <p:cBhvr>
                                        <p:cTn id="7" dur="500"/>
                                        <p:tgtEl>
                                          <p:spTgt spid="8506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85060">
                                            <p:txEl>
                                              <p:pRg st="0" end="0"/>
                                            </p:txEl>
                                          </p:spTgt>
                                        </p:tgtEl>
                                        <p:attrNameLst>
                                          <p:attrName>style.visibility</p:attrName>
                                        </p:attrNameLst>
                                      </p:cBhvr>
                                      <p:to>
                                        <p:strVal val="visible"/>
                                      </p:to>
                                    </p:set>
                                    <p:animEffect transition="in" filter="checkerboard(across)">
                                      <p:cBhvr>
                                        <p:cTn id="12" dur="500"/>
                                        <p:tgtEl>
                                          <p:spTgt spid="85060">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42" fill="hold" nodeType="clickEffect">
                                  <p:stCondLst>
                                    <p:cond delay="0"/>
                                  </p:stCondLst>
                                  <p:childTnLst>
                                    <p:set>
                                      <p:cBhvr>
                                        <p:cTn id="16" dur="1" fill="hold">
                                          <p:stCondLst>
                                            <p:cond delay="0"/>
                                          </p:stCondLst>
                                        </p:cTn>
                                        <p:tgtEl>
                                          <p:spTgt spid="85000"/>
                                        </p:tgtEl>
                                        <p:attrNameLst>
                                          <p:attrName>style.visibility</p:attrName>
                                        </p:attrNameLst>
                                      </p:cBhvr>
                                      <p:to>
                                        <p:strVal val="visible"/>
                                      </p:to>
                                    </p:set>
                                    <p:animEffect transition="in" filter="barn(outHorizontal)">
                                      <p:cBhvr>
                                        <p:cTn id="17" dur="500"/>
                                        <p:tgtEl>
                                          <p:spTgt spid="850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061"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20" name="Rectangle 4">
            <a:extLst>
              <a:ext uri="{FF2B5EF4-FFF2-40B4-BE49-F238E27FC236}">
                <a16:creationId xmlns:a16="http://schemas.microsoft.com/office/drawing/2014/main" xmlns="" id="{C205D6A2-71B3-4B5A-A0F8-9602D0D30EEB}"/>
              </a:ext>
            </a:extLst>
          </p:cNvPr>
          <p:cNvSpPr>
            <a:spLocks noChangeArrowheads="1"/>
          </p:cNvSpPr>
          <p:nvPr/>
        </p:nvSpPr>
        <p:spPr bwMode="auto">
          <a:xfrm>
            <a:off x="0" y="1714500"/>
            <a:ext cx="8351838" cy="2736850"/>
          </a:xfrm>
          <a:prstGeom prst="rect">
            <a:avLst/>
          </a:prstGeom>
          <a:noFill/>
          <a:ln w="9525">
            <a:noFill/>
            <a:miter lim="800000"/>
            <a:headEnd/>
            <a:tailEnd/>
          </a:ln>
          <a:effectLst/>
        </p:spPr>
        <p:txBody>
          <a:bodyPr/>
          <a:lstStyle/>
          <a:p>
            <a:pPr marL="342900" indent="-342900" eaLnBrk="1" hangingPunct="1">
              <a:lnSpc>
                <a:spcPct val="120000"/>
              </a:lnSpc>
              <a:spcBef>
                <a:spcPct val="20000"/>
              </a:spcBef>
              <a:buClr>
                <a:schemeClr val="hlink"/>
              </a:buClr>
              <a:buFont typeface="Wingdings" pitchFamily="2" charset="2"/>
              <a:buNone/>
              <a:defRPr/>
            </a:pPr>
            <a:r>
              <a:rPr lang="en-US" altLang="zh-CN" sz="3600" b="1" i="0" dirty="0">
                <a:solidFill>
                  <a:srgbClr val="000000"/>
                </a:solidFill>
                <a:effectLst>
                  <a:outerShdw blurRad="38100" dist="38100" dir="2700000" algn="tl">
                    <a:srgbClr val="C0C0C0"/>
                  </a:outerShdw>
                </a:effectLst>
                <a:latin typeface="黑体" pitchFamily="2" charset="-122"/>
                <a:ea typeface="黑体" pitchFamily="2" charset="-122"/>
              </a:rPr>
              <a:t>     </a:t>
            </a:r>
            <a:r>
              <a:rPr lang="en-US" altLang="zh-CN" sz="3600" b="1" i="0" dirty="0">
                <a:solidFill>
                  <a:srgbClr val="000000"/>
                </a:solidFill>
                <a:effectLst>
                  <a:outerShdw blurRad="38100" dist="38100" dir="2700000" algn="tl">
                    <a:srgbClr val="C0C0C0"/>
                  </a:outerShdw>
                </a:effectLst>
                <a:ea typeface="黑体" pitchFamily="2" charset="-122"/>
                <a:cs typeface="Times New Roman" pitchFamily="18" charset="0"/>
              </a:rPr>
              <a:t>ΔG = 0 </a:t>
            </a:r>
            <a:r>
              <a:rPr lang="zh-CN" altLang="en-US" sz="3600" b="1" i="0" dirty="0">
                <a:solidFill>
                  <a:srgbClr val="000000"/>
                </a:solidFill>
                <a:effectLst>
                  <a:outerShdw blurRad="38100" dist="38100" dir="2700000" algn="tl">
                    <a:srgbClr val="C0C0C0"/>
                  </a:outerShdw>
                </a:effectLst>
                <a:latin typeface="黑体" pitchFamily="2" charset="-122"/>
                <a:ea typeface="黑体" pitchFamily="2" charset="-122"/>
              </a:rPr>
              <a:t>时的温度，即化学反应已到达平衡的温度。</a:t>
            </a:r>
          </a:p>
          <a:p>
            <a:pPr marL="342900" indent="-342900" eaLnBrk="1" hangingPunct="1">
              <a:lnSpc>
                <a:spcPct val="120000"/>
              </a:lnSpc>
              <a:spcBef>
                <a:spcPct val="20000"/>
              </a:spcBef>
              <a:buClr>
                <a:schemeClr val="hlink"/>
              </a:buClr>
              <a:buFont typeface="Wingdings" pitchFamily="2" charset="2"/>
              <a:buNone/>
              <a:defRPr/>
            </a:pPr>
            <a:r>
              <a:rPr lang="zh-CN" altLang="en-US" sz="3600" b="1" i="0" dirty="0">
                <a:solidFill>
                  <a:srgbClr val="000000"/>
                </a:solidFill>
                <a:effectLst>
                  <a:outerShdw blurRad="38100" dist="38100" dir="2700000" algn="tl">
                    <a:srgbClr val="C0C0C0"/>
                  </a:outerShdw>
                </a:effectLst>
                <a:latin typeface="黑体" pitchFamily="2" charset="-122"/>
                <a:ea typeface="黑体" pitchFamily="2" charset="-122"/>
              </a:rPr>
              <a:t>     通过改变温度，来改变反应自发进行的自发方向。</a:t>
            </a:r>
          </a:p>
        </p:txBody>
      </p:sp>
      <p:grpSp>
        <p:nvGrpSpPr>
          <p:cNvPr id="2" name="Group 9">
            <a:extLst>
              <a:ext uri="{FF2B5EF4-FFF2-40B4-BE49-F238E27FC236}">
                <a16:creationId xmlns:a16="http://schemas.microsoft.com/office/drawing/2014/main" xmlns="" id="{6FCE6A72-4260-4B1E-A4CB-59AC8F60F99E}"/>
              </a:ext>
            </a:extLst>
          </p:cNvPr>
          <p:cNvGrpSpPr>
            <a:grpSpLocks/>
          </p:cNvGrpSpPr>
          <p:nvPr/>
        </p:nvGrpSpPr>
        <p:grpSpPr bwMode="auto">
          <a:xfrm>
            <a:off x="3060700" y="5373688"/>
            <a:ext cx="2628900" cy="1223962"/>
            <a:chOff x="1928" y="3158"/>
            <a:chExt cx="1656" cy="771"/>
          </a:xfrm>
        </p:grpSpPr>
        <p:graphicFrame>
          <p:nvGraphicFramePr>
            <p:cNvPr id="124935" name="Object 6">
              <a:extLst>
                <a:ext uri="{FF2B5EF4-FFF2-40B4-BE49-F238E27FC236}">
                  <a16:creationId xmlns:a16="http://schemas.microsoft.com/office/drawing/2014/main" xmlns="" id="{10FE4D73-796C-4598-AEF1-3289D4D202B1}"/>
                </a:ext>
              </a:extLst>
            </p:cNvPr>
            <p:cNvGraphicFramePr>
              <a:graphicFrameLocks noChangeAspect="1"/>
            </p:cNvGraphicFramePr>
            <p:nvPr/>
          </p:nvGraphicFramePr>
          <p:xfrm>
            <a:off x="3066" y="3158"/>
            <a:ext cx="518" cy="771"/>
          </p:xfrm>
          <a:graphic>
            <a:graphicData uri="http://schemas.openxmlformats.org/presentationml/2006/ole">
              <mc:AlternateContent xmlns:mc="http://schemas.openxmlformats.org/markup-compatibility/2006">
                <mc:Choice xmlns:v="urn:schemas-microsoft-com:vml" Requires="v">
                  <p:oleObj spid="_x0000_s57362" r:id="rId3" imgW="266621" imgH="352350" progId="Equation.3">
                    <p:embed/>
                  </p:oleObj>
                </mc:Choice>
                <mc:Fallback>
                  <p:oleObj r:id="rId3" imgW="266621" imgH="352350" progId="Equation.3">
                    <p:embed/>
                    <p:pic>
                      <p:nvPicPr>
                        <p:cNvPr id="124935" name="Object 6">
                          <a:extLst>
                            <a:ext uri="{FF2B5EF4-FFF2-40B4-BE49-F238E27FC236}">
                              <a16:creationId xmlns:a16="http://schemas.microsoft.com/office/drawing/2014/main" xmlns="" id="{10FE4D73-796C-4598-AEF1-3289D4D202B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66" y="3158"/>
                          <a:ext cx="518" cy="7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11623" name="Rectangle 7">
              <a:extLst>
                <a:ext uri="{FF2B5EF4-FFF2-40B4-BE49-F238E27FC236}">
                  <a16:creationId xmlns:a16="http://schemas.microsoft.com/office/drawing/2014/main" xmlns="" id="{171D97C1-4F63-4B61-9E7F-EA10A49DA7F9}"/>
                </a:ext>
              </a:extLst>
            </p:cNvPr>
            <p:cNvSpPr>
              <a:spLocks noChangeArrowheads="1"/>
            </p:cNvSpPr>
            <p:nvPr/>
          </p:nvSpPr>
          <p:spPr bwMode="auto">
            <a:xfrm>
              <a:off x="1928" y="3339"/>
              <a:ext cx="1406" cy="442"/>
            </a:xfrm>
            <a:prstGeom prst="rect">
              <a:avLst/>
            </a:prstGeom>
            <a:noFill/>
            <a:ln w="9525">
              <a:noFill/>
              <a:miter lim="800000"/>
              <a:headEnd/>
              <a:tailEnd/>
            </a:ln>
            <a:effectLst/>
          </p:spPr>
          <p:txBody>
            <a:bodyPr>
              <a:spAutoFit/>
            </a:bodyPr>
            <a:lstStyle/>
            <a:p>
              <a:pPr eaLnBrk="1" hangingPunct="1">
                <a:spcBef>
                  <a:spcPct val="20000"/>
                </a:spcBef>
                <a:defRPr/>
              </a:pPr>
              <a:r>
                <a:rPr kumimoji="1" lang="en-US" altLang="zh-CN" sz="4000" b="1">
                  <a:solidFill>
                    <a:srgbClr val="FF0000"/>
                  </a:solidFill>
                  <a:effectLst>
                    <a:outerShdw blurRad="38100" dist="38100" dir="2700000" algn="tl">
                      <a:srgbClr val="C0C0C0"/>
                    </a:outerShdw>
                  </a:effectLst>
                </a:rPr>
                <a:t>T</a:t>
              </a:r>
              <a:r>
                <a:rPr kumimoji="1" lang="zh-CN" altLang="en-US" sz="4000" b="1" i="0" baseline="-30000">
                  <a:solidFill>
                    <a:srgbClr val="FF0000"/>
                  </a:solidFill>
                  <a:effectLst>
                    <a:outerShdw blurRad="38100" dist="38100" dir="2700000" algn="tl">
                      <a:srgbClr val="C0C0C0"/>
                    </a:outerShdw>
                  </a:effectLst>
                </a:rPr>
                <a:t>转向</a:t>
              </a:r>
              <a:r>
                <a:rPr kumimoji="1" lang="zh-CN" altLang="en-US" sz="3700" b="1" i="0" baseline="-30000">
                  <a:solidFill>
                    <a:srgbClr val="FF0000"/>
                  </a:solidFill>
                  <a:effectLst>
                    <a:outerShdw blurRad="38100" dist="38100" dir="2700000" algn="tl">
                      <a:srgbClr val="C0C0C0"/>
                    </a:outerShdw>
                  </a:effectLst>
                </a:rPr>
                <a:t>   </a:t>
              </a:r>
              <a:r>
                <a:rPr kumimoji="1" lang="en-US" altLang="zh-CN" sz="3600" b="1" i="0">
                  <a:solidFill>
                    <a:srgbClr val="FF0000"/>
                  </a:solidFill>
                  <a:effectLst>
                    <a:outerShdw blurRad="38100" dist="38100" dir="2700000" algn="tl">
                      <a:srgbClr val="C0C0C0"/>
                    </a:outerShdw>
                  </a:effectLst>
                </a:rPr>
                <a:t>=</a:t>
              </a:r>
            </a:p>
          </p:txBody>
        </p:sp>
      </p:grpSp>
      <p:sp>
        <p:nvSpPr>
          <p:cNvPr id="111624" name="Text Box 8">
            <a:extLst>
              <a:ext uri="{FF2B5EF4-FFF2-40B4-BE49-F238E27FC236}">
                <a16:creationId xmlns:a16="http://schemas.microsoft.com/office/drawing/2014/main" xmlns="" id="{D0AE68DD-EE4F-43FD-8644-A9289AAEF11A}"/>
              </a:ext>
            </a:extLst>
          </p:cNvPr>
          <p:cNvSpPr txBox="1">
            <a:spLocks noChangeArrowheads="1"/>
          </p:cNvSpPr>
          <p:nvPr/>
        </p:nvSpPr>
        <p:spPr bwMode="auto">
          <a:xfrm>
            <a:off x="250825" y="588963"/>
            <a:ext cx="3168650" cy="641350"/>
          </a:xfrm>
          <a:prstGeom prst="rect">
            <a:avLst/>
          </a:prstGeom>
          <a:solidFill>
            <a:srgbClr val="CC0000"/>
          </a:solidFill>
          <a:ln w="9525">
            <a:noFill/>
            <a:miter lim="800000"/>
            <a:headEnd/>
            <a:tailEnd/>
          </a:ln>
          <a:effectLst/>
        </p:spPr>
        <p:txBody>
          <a:bodyPr>
            <a:spAutoFit/>
          </a:bodyPr>
          <a:lstStyle/>
          <a:p>
            <a:pPr algn="ctr" eaLnBrk="1" hangingPunct="1">
              <a:spcBef>
                <a:spcPct val="50000"/>
              </a:spcBef>
              <a:defRPr/>
            </a:pPr>
            <a:r>
              <a:rPr kumimoji="1" lang="zh-CN" altLang="en-US" sz="3600" b="1" i="0" dirty="0">
                <a:solidFill>
                  <a:srgbClr val="FFFF00"/>
                </a:solidFill>
                <a:effectLst>
                  <a:outerShdw blurRad="38100" dist="38100" dir="2700000" algn="tl">
                    <a:srgbClr val="000000"/>
                  </a:outerShdw>
                </a:effectLst>
                <a:latin typeface="黑体" pitchFamily="2" charset="-122"/>
                <a:ea typeface="黑体" pitchFamily="2" charset="-122"/>
              </a:rPr>
              <a:t>转向温度 </a:t>
            </a:r>
          </a:p>
        </p:txBody>
      </p:sp>
      <p:sp>
        <p:nvSpPr>
          <p:cNvPr id="111626" name="Rectangle 10">
            <a:extLst>
              <a:ext uri="{FF2B5EF4-FFF2-40B4-BE49-F238E27FC236}">
                <a16:creationId xmlns:a16="http://schemas.microsoft.com/office/drawing/2014/main" xmlns="" id="{455DF606-D764-43A9-B606-911DD4AB8F3E}"/>
              </a:ext>
            </a:extLst>
          </p:cNvPr>
          <p:cNvSpPr>
            <a:spLocks noChangeArrowheads="1"/>
          </p:cNvSpPr>
          <p:nvPr/>
        </p:nvSpPr>
        <p:spPr bwMode="auto">
          <a:xfrm>
            <a:off x="2051050" y="4581525"/>
            <a:ext cx="4405313" cy="708025"/>
          </a:xfrm>
          <a:prstGeom prst="rect">
            <a:avLst/>
          </a:prstGeom>
          <a:noFill/>
          <a:ln w="9525">
            <a:noFill/>
            <a:miter lim="800000"/>
            <a:headEnd/>
            <a:tailEnd/>
          </a:ln>
          <a:effectLst/>
        </p:spPr>
        <p:txBody>
          <a:bodyPr wrap="none">
            <a:spAutoFit/>
          </a:bodyPr>
          <a:lstStyle/>
          <a:p>
            <a:pPr eaLnBrk="1" hangingPunct="1">
              <a:defRPr/>
            </a:pPr>
            <a:r>
              <a:rPr kumimoji="1" lang="en-US" altLang="zh-CN" sz="4000" b="1" i="0" dirty="0">
                <a:solidFill>
                  <a:srgbClr val="000066"/>
                </a:solidFill>
                <a:effectLst>
                  <a:outerShdw blurRad="38100" dist="38100" dir="2700000" algn="tl">
                    <a:srgbClr val="C0C0C0"/>
                  </a:outerShdw>
                </a:effectLst>
              </a:rPr>
              <a:t>ΔG = ΔH – TΔS = 0</a:t>
            </a:r>
          </a:p>
        </p:txBody>
      </p:sp>
      <p:sp>
        <p:nvSpPr>
          <p:cNvPr id="124934" name="灯片编号占位符 7">
            <a:extLst>
              <a:ext uri="{FF2B5EF4-FFF2-40B4-BE49-F238E27FC236}">
                <a16:creationId xmlns:a16="http://schemas.microsoft.com/office/drawing/2014/main" xmlns="" id="{A7241B4F-CD8E-485E-9BB1-D0ED4D2CE68C}"/>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ea typeface="宋体" panose="02010600030101010101" pitchFamily="2" charset="-122"/>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ea typeface="宋体" panose="02010600030101010101" pitchFamily="2" charset="-122"/>
              </a:defRPr>
            </a:lvl2pPr>
            <a:lvl3pPr marL="1143000" indent="-228600">
              <a:spcBef>
                <a:spcPct val="20000"/>
              </a:spcBef>
              <a:buClr>
                <a:srgbClr val="E0752F"/>
              </a:buClr>
              <a:buSzPct val="60000"/>
              <a:buFont typeface="Wingdings" panose="05000000000000000000" pitchFamily="2" charset="2"/>
              <a:buChar char=""/>
              <a:defRPr sz="2400">
                <a:solidFill>
                  <a:schemeClr val="tx1"/>
                </a:solidFill>
                <a:latin typeface="Century Schoolbook" panose="02040604050505020304" pitchFamily="18" charset="0"/>
                <a:ea typeface="宋体" panose="02010600030101010101" pitchFamily="2" charset="-122"/>
              </a:defRPr>
            </a:lvl3pPr>
            <a:lvl4pPr marL="1600200" indent="-228600">
              <a:spcBef>
                <a:spcPct val="20000"/>
              </a:spcBef>
              <a:buClr>
                <a:srgbClr val="FEC3AE"/>
              </a:buClr>
              <a:buSzPct val="60000"/>
              <a:buFont typeface="Wingdings" panose="05000000000000000000" pitchFamily="2" charset="2"/>
              <a:buChar char=""/>
              <a:defRPr sz="2000">
                <a:solidFill>
                  <a:schemeClr val="tx1"/>
                </a:solidFill>
                <a:latin typeface="Century Schoolbook" panose="02040604050505020304" pitchFamily="18" charset="0"/>
                <a:ea typeface="宋体" panose="02010600030101010101" pitchFamily="2" charset="-122"/>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9pPr>
          </a:lstStyle>
          <a:p>
            <a:pPr>
              <a:spcBef>
                <a:spcPct val="0"/>
              </a:spcBef>
              <a:buClrTx/>
              <a:buSzTx/>
              <a:buFontTx/>
              <a:buNone/>
            </a:pPr>
            <a:fld id="{5D5E5DBA-7331-4971-80FB-A5C660533278}" type="slidenum">
              <a:rPr lang="en-US" altLang="zh-CN" sz="1400">
                <a:solidFill>
                  <a:srgbClr val="FFFFFF"/>
                </a:solidFill>
                <a:latin typeface="Times New Roman" panose="02020603050405020304" pitchFamily="18" charset="0"/>
              </a:rPr>
              <a:pPr>
                <a:spcBef>
                  <a:spcPct val="0"/>
                </a:spcBef>
                <a:buClrTx/>
                <a:buSzTx/>
                <a:buFontTx/>
                <a:buNone/>
              </a:pPr>
              <a:t>61</a:t>
            </a:fld>
            <a:endParaRPr lang="en-US" altLang="zh-CN" sz="1400">
              <a:solidFill>
                <a:srgbClr val="FFFFFF"/>
              </a:solidFill>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11624"/>
                                        </p:tgtEl>
                                        <p:attrNameLst>
                                          <p:attrName>style.visibility</p:attrName>
                                        </p:attrNameLst>
                                      </p:cBhvr>
                                      <p:to>
                                        <p:strVal val="visible"/>
                                      </p:to>
                                    </p:set>
                                    <p:animEffect transition="in" filter="checkerboard(across)">
                                      <p:cBhvr>
                                        <p:cTn id="7" dur="500"/>
                                        <p:tgtEl>
                                          <p:spTgt spid="11162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grpId="0" nodeType="clickEffect">
                                  <p:stCondLst>
                                    <p:cond delay="0"/>
                                  </p:stCondLst>
                                  <p:childTnLst>
                                    <p:set>
                                      <p:cBhvr>
                                        <p:cTn id="11" dur="1" fill="hold">
                                          <p:stCondLst>
                                            <p:cond delay="499"/>
                                          </p:stCondLst>
                                        </p:cTn>
                                        <p:tgtEl>
                                          <p:spTgt spid="111620">
                                            <p:txEl>
                                              <p:pRg st="0" end="0"/>
                                            </p:txEl>
                                          </p:spTgt>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grpId="0" nodeType="clickEffect">
                                  <p:stCondLst>
                                    <p:cond delay="0"/>
                                  </p:stCondLst>
                                  <p:childTnLst>
                                    <p:set>
                                      <p:cBhvr>
                                        <p:cTn id="15" dur="1" fill="hold">
                                          <p:stCondLst>
                                            <p:cond delay="499"/>
                                          </p:stCondLst>
                                        </p:cTn>
                                        <p:tgtEl>
                                          <p:spTgt spid="111620">
                                            <p:txEl>
                                              <p:pRg st="1" end="1"/>
                                            </p:txEl>
                                          </p:spTgt>
                                        </p:tgtEl>
                                        <p:attrNameLst>
                                          <p:attrName>style.visibility</p:attrName>
                                        </p:attrNameLst>
                                      </p:cBhvr>
                                      <p:to>
                                        <p:strVal val="visible"/>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5" presetClass="entr" presetSubtype="10" fill="hold" grpId="0" nodeType="clickEffect">
                                  <p:stCondLst>
                                    <p:cond delay="0"/>
                                  </p:stCondLst>
                                  <p:childTnLst>
                                    <p:set>
                                      <p:cBhvr>
                                        <p:cTn id="19" dur="1" fill="hold">
                                          <p:stCondLst>
                                            <p:cond delay="0"/>
                                          </p:stCondLst>
                                        </p:cTn>
                                        <p:tgtEl>
                                          <p:spTgt spid="111626"/>
                                        </p:tgtEl>
                                        <p:attrNameLst>
                                          <p:attrName>style.visibility</p:attrName>
                                        </p:attrNameLst>
                                      </p:cBhvr>
                                      <p:to>
                                        <p:strVal val="visible"/>
                                      </p:to>
                                    </p:set>
                                    <p:animEffect transition="in" filter="checkerboard(across)">
                                      <p:cBhvr>
                                        <p:cTn id="20" dur="500"/>
                                        <p:tgtEl>
                                          <p:spTgt spid="111626"/>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5" presetClass="entr" presetSubtype="10" fill="hold" nodeType="clickEffect">
                                  <p:stCondLst>
                                    <p:cond delay="0"/>
                                  </p:stCondLst>
                                  <p:childTnLst>
                                    <p:set>
                                      <p:cBhvr>
                                        <p:cTn id="24" dur="1" fill="hold">
                                          <p:stCondLst>
                                            <p:cond delay="0"/>
                                          </p:stCondLst>
                                        </p:cTn>
                                        <p:tgtEl>
                                          <p:spTgt spid="2"/>
                                        </p:tgtEl>
                                        <p:attrNameLst>
                                          <p:attrName>style.visibility</p:attrName>
                                        </p:attrNameLst>
                                      </p:cBhvr>
                                      <p:to>
                                        <p:strVal val="visible"/>
                                      </p:to>
                                    </p:set>
                                    <p:animEffect transition="in" filter="checkerboard(across)">
                                      <p:cBhvr>
                                        <p:cTn id="2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620" grpId="0" build="p" autoUpdateAnimBg="0"/>
      <p:bldP spid="111624" grpId="0" animBg="1"/>
      <p:bldP spid="111626"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8" name="Rectangle 4">
            <a:extLst>
              <a:ext uri="{FF2B5EF4-FFF2-40B4-BE49-F238E27FC236}">
                <a16:creationId xmlns:a16="http://schemas.microsoft.com/office/drawing/2014/main" xmlns="" id="{71FB7305-0F78-4D97-9D6A-D29420359A80}"/>
              </a:ext>
            </a:extLst>
          </p:cNvPr>
          <p:cNvSpPr>
            <a:spLocks noChangeArrowheads="1"/>
          </p:cNvSpPr>
          <p:nvPr/>
        </p:nvSpPr>
        <p:spPr bwMode="auto">
          <a:xfrm>
            <a:off x="214313" y="1071563"/>
            <a:ext cx="6481762" cy="641350"/>
          </a:xfrm>
          <a:prstGeom prst="rect">
            <a:avLst/>
          </a:prstGeom>
          <a:gradFill rotWithShape="1">
            <a:gsLst>
              <a:gs pos="0">
                <a:srgbClr val="FF0000">
                  <a:gamma/>
                  <a:shade val="46275"/>
                  <a:invGamma/>
                </a:srgbClr>
              </a:gs>
              <a:gs pos="50000">
                <a:srgbClr val="FF0000"/>
              </a:gs>
              <a:gs pos="100000">
                <a:srgbClr val="FF0000">
                  <a:gamma/>
                  <a:shade val="46275"/>
                  <a:invGamma/>
                </a:srgbClr>
              </a:gs>
            </a:gsLst>
            <a:lin ang="5400000" scaled="1"/>
          </a:gradFill>
          <a:ln w="9525">
            <a:noFill/>
            <a:miter lim="800000"/>
            <a:headEnd/>
            <a:tailEnd/>
          </a:ln>
          <a:effectLst/>
        </p:spPr>
        <p:txBody>
          <a:bodyPr>
            <a:spAutoFit/>
          </a:bodyPr>
          <a:lstStyle/>
          <a:p>
            <a:pPr algn="ctr" eaLnBrk="1" hangingPunct="1">
              <a:defRPr/>
            </a:pPr>
            <a:r>
              <a:rPr kumimoji="1" lang="zh-CN" altLang="en-US" sz="3600" b="1" i="0" dirty="0">
                <a:solidFill>
                  <a:srgbClr val="FFFF00"/>
                </a:solidFill>
                <a:effectLst>
                  <a:outerShdw blurRad="38100" dist="38100" dir="2700000" algn="tl">
                    <a:srgbClr val="000000"/>
                  </a:outerShdw>
                </a:effectLst>
                <a:ea typeface="黑体" pitchFamily="2" charset="-122"/>
              </a:rPr>
              <a:t>标准摩尔生成</a:t>
            </a:r>
            <a:r>
              <a:rPr kumimoji="1" lang="en-US" altLang="zh-CN" sz="3600" b="1" i="0" dirty="0">
                <a:solidFill>
                  <a:srgbClr val="FFFF00"/>
                </a:solidFill>
                <a:effectLst>
                  <a:outerShdw blurRad="38100" dist="38100" dir="2700000" algn="tl">
                    <a:srgbClr val="000000"/>
                  </a:outerShdw>
                </a:effectLst>
                <a:ea typeface="黑体" pitchFamily="2" charset="-122"/>
              </a:rPr>
              <a:t>Gibbs </a:t>
            </a:r>
            <a:r>
              <a:rPr kumimoji="1" lang="zh-CN" altLang="en-US" sz="3600" b="1" i="0" dirty="0">
                <a:solidFill>
                  <a:srgbClr val="FFFF00"/>
                </a:solidFill>
                <a:effectLst>
                  <a:outerShdw blurRad="38100" dist="38100" dir="2700000" algn="tl">
                    <a:srgbClr val="000000"/>
                  </a:outerShdw>
                </a:effectLst>
                <a:ea typeface="黑体" pitchFamily="2" charset="-122"/>
              </a:rPr>
              <a:t>自由能</a:t>
            </a:r>
          </a:p>
        </p:txBody>
      </p:sp>
      <p:sp>
        <p:nvSpPr>
          <p:cNvPr id="113669" name="Rectangle 5">
            <a:extLst>
              <a:ext uri="{FF2B5EF4-FFF2-40B4-BE49-F238E27FC236}">
                <a16:creationId xmlns:a16="http://schemas.microsoft.com/office/drawing/2014/main" xmlns="" id="{E3E78AC7-3B7C-4489-A850-363037437856}"/>
              </a:ext>
            </a:extLst>
          </p:cNvPr>
          <p:cNvSpPr>
            <a:spLocks noChangeArrowheads="1"/>
          </p:cNvSpPr>
          <p:nvPr/>
        </p:nvSpPr>
        <p:spPr bwMode="auto">
          <a:xfrm>
            <a:off x="214313" y="1714500"/>
            <a:ext cx="8102600" cy="2733675"/>
          </a:xfrm>
          <a:prstGeom prst="rect">
            <a:avLst/>
          </a:prstGeom>
          <a:noFill/>
          <a:ln w="9525">
            <a:noFill/>
            <a:miter lim="800000"/>
            <a:headEnd/>
            <a:tailEnd/>
          </a:ln>
          <a:effectLst/>
        </p:spPr>
        <p:txBody>
          <a:bodyPr>
            <a:spAutoFit/>
          </a:bodyPr>
          <a:lstStyle/>
          <a:p>
            <a:pPr eaLnBrk="1" hangingPunct="1">
              <a:lnSpc>
                <a:spcPct val="130000"/>
              </a:lnSpc>
              <a:defRPr/>
            </a:pPr>
            <a:r>
              <a:rPr kumimoji="1" lang="en-US" altLang="zh-CN" sz="3600" b="1" i="0" dirty="0">
                <a:effectLst>
                  <a:outerShdw blurRad="38100" dist="38100" dir="2700000" algn="tl">
                    <a:srgbClr val="C0C0C0"/>
                  </a:outerShdw>
                </a:effectLst>
                <a:ea typeface="黑体" pitchFamily="2" charset="-122"/>
              </a:rPr>
              <a:t>        </a:t>
            </a:r>
            <a:r>
              <a:rPr kumimoji="1" lang="zh-CN" altLang="en-US" sz="3200" b="1" i="0" dirty="0">
                <a:solidFill>
                  <a:srgbClr val="000000"/>
                </a:solidFill>
                <a:effectLst>
                  <a:outerShdw blurRad="38100" dist="38100" dir="2700000" algn="tl">
                    <a:srgbClr val="C0C0C0"/>
                  </a:outerShdw>
                </a:effectLst>
                <a:ea typeface="黑体" pitchFamily="2" charset="-122"/>
              </a:rPr>
              <a:t>在标准状态下由最稳定单质生成</a:t>
            </a:r>
            <a:r>
              <a:rPr kumimoji="1" lang="en-US" altLang="zh-CN" sz="3200" b="1" i="0" dirty="0">
                <a:solidFill>
                  <a:srgbClr val="000000"/>
                </a:solidFill>
                <a:effectLst>
                  <a:outerShdw blurRad="38100" dist="38100" dir="2700000" algn="tl">
                    <a:srgbClr val="C0C0C0"/>
                  </a:outerShdw>
                </a:effectLst>
                <a:ea typeface="黑体" pitchFamily="2" charset="-122"/>
              </a:rPr>
              <a:t>1mol</a:t>
            </a:r>
            <a:r>
              <a:rPr kumimoji="1" lang="zh-CN" altLang="en-US" sz="3200" b="1" i="0" dirty="0">
                <a:solidFill>
                  <a:srgbClr val="000000"/>
                </a:solidFill>
                <a:effectLst>
                  <a:outerShdw blurRad="38100" dist="38100" dir="2700000" algn="tl">
                    <a:srgbClr val="C0C0C0"/>
                  </a:outerShdw>
                </a:effectLst>
                <a:ea typeface="黑体" pitchFamily="2" charset="-122"/>
              </a:rPr>
              <a:t>物质</a:t>
            </a:r>
            <a:r>
              <a:rPr kumimoji="1" lang="en-US" altLang="zh-CN" sz="3200" b="1" i="0" dirty="0">
                <a:solidFill>
                  <a:srgbClr val="000000"/>
                </a:solidFill>
                <a:effectLst>
                  <a:outerShdw blurRad="38100" dist="38100" dir="2700000" algn="tl">
                    <a:srgbClr val="C0C0C0"/>
                  </a:outerShdw>
                </a:effectLst>
                <a:ea typeface="黑体" pitchFamily="2" charset="-122"/>
              </a:rPr>
              <a:t>B</a:t>
            </a:r>
            <a:r>
              <a:rPr kumimoji="1" lang="zh-CN" altLang="en-US" sz="3200" b="1" i="0" dirty="0">
                <a:solidFill>
                  <a:srgbClr val="000000"/>
                </a:solidFill>
                <a:effectLst>
                  <a:outerShdw blurRad="38100" dist="38100" dir="2700000" algn="tl">
                    <a:srgbClr val="C0C0C0"/>
                  </a:outerShdw>
                </a:effectLst>
                <a:ea typeface="黑体" pitchFamily="2" charset="-122"/>
              </a:rPr>
              <a:t>时的自由能变化。</a:t>
            </a:r>
          </a:p>
          <a:p>
            <a:pPr eaLnBrk="1" hangingPunct="1">
              <a:lnSpc>
                <a:spcPct val="130000"/>
              </a:lnSpc>
              <a:defRPr/>
            </a:pPr>
            <a:r>
              <a:rPr kumimoji="1" lang="zh-CN" altLang="en-US" sz="3200" b="1" i="0" dirty="0">
                <a:effectLst>
                  <a:outerShdw blurRad="38100" dist="38100" dir="2700000" algn="tl">
                    <a:srgbClr val="C0C0C0"/>
                  </a:outerShdw>
                </a:effectLst>
                <a:ea typeface="黑体" pitchFamily="2" charset="-122"/>
              </a:rPr>
              <a:t>        </a:t>
            </a:r>
            <a:r>
              <a:rPr kumimoji="1" lang="zh-CN" altLang="en-US" sz="3200" b="1" i="0" dirty="0">
                <a:solidFill>
                  <a:srgbClr val="6600CC"/>
                </a:solidFill>
                <a:effectLst>
                  <a:outerShdw blurRad="38100" dist="38100" dir="2700000" algn="tl">
                    <a:srgbClr val="C0C0C0"/>
                  </a:outerShdw>
                </a:effectLst>
                <a:ea typeface="黑体" pitchFamily="2" charset="-122"/>
              </a:rPr>
              <a:t>符号：</a:t>
            </a:r>
            <a:r>
              <a:rPr kumimoji="1" lang="zh-CN" altLang="en-US" sz="3200" b="1" i="0" dirty="0">
                <a:effectLst>
                  <a:outerShdw blurRad="38100" dist="38100" dir="2700000" algn="tl">
                    <a:srgbClr val="C0C0C0"/>
                  </a:outerShdw>
                </a:effectLst>
                <a:ea typeface="黑体" pitchFamily="2" charset="-122"/>
              </a:rPr>
              <a:t> △</a:t>
            </a:r>
            <a:r>
              <a:rPr kumimoji="1" lang="en-US" altLang="zh-CN" sz="3200" b="1" i="0" baseline="-25000" dirty="0" err="1">
                <a:effectLst>
                  <a:outerShdw blurRad="38100" dist="38100" dir="2700000" algn="tl">
                    <a:srgbClr val="C0C0C0"/>
                  </a:outerShdw>
                </a:effectLst>
                <a:ea typeface="黑体" pitchFamily="2" charset="-122"/>
              </a:rPr>
              <a:t>f</a:t>
            </a:r>
            <a:r>
              <a:rPr kumimoji="1" lang="en-US" altLang="zh-CN" sz="3200" b="1" i="0" dirty="0" err="1">
                <a:effectLst>
                  <a:outerShdw blurRad="38100" dist="38100" dir="2700000" algn="tl">
                    <a:srgbClr val="C0C0C0"/>
                  </a:outerShdw>
                </a:effectLst>
                <a:ea typeface="黑体" pitchFamily="2" charset="-122"/>
              </a:rPr>
              <a:t>G</a:t>
            </a:r>
            <a:r>
              <a:rPr kumimoji="1" lang="en-US" altLang="zh-CN" sz="3200" b="1" i="0" baseline="-25000" dirty="0" err="1">
                <a:effectLst>
                  <a:outerShdw blurRad="38100" dist="38100" dir="2700000" algn="tl">
                    <a:srgbClr val="C0C0C0"/>
                  </a:outerShdw>
                </a:effectLst>
                <a:ea typeface="黑体" pitchFamily="2" charset="-122"/>
              </a:rPr>
              <a:t>m</a:t>
            </a:r>
            <a:r>
              <a:rPr kumimoji="1" lang="ru-RU" altLang="zh-CN" sz="3200" b="1" i="0" baseline="30000" dirty="0">
                <a:effectLst>
                  <a:outerShdw blurRad="38100" dist="38100" dir="2700000" algn="tl">
                    <a:srgbClr val="C0C0C0"/>
                  </a:outerShdw>
                </a:effectLst>
                <a:ea typeface="黑体" pitchFamily="2" charset="-122"/>
                <a:cs typeface="Times New Roman" pitchFamily="18" charset="0"/>
              </a:rPr>
              <a:t>Ө</a:t>
            </a:r>
            <a:endParaRPr kumimoji="1" lang="ru-RU" altLang="zh-CN" sz="3200" b="1" i="0" dirty="0">
              <a:effectLst>
                <a:outerShdw blurRad="38100" dist="38100" dir="2700000" algn="tl">
                  <a:srgbClr val="C0C0C0"/>
                </a:outerShdw>
              </a:effectLst>
              <a:ea typeface="黑体" pitchFamily="2" charset="-122"/>
              <a:cs typeface="Times New Roman" pitchFamily="18" charset="0"/>
            </a:endParaRPr>
          </a:p>
          <a:p>
            <a:pPr eaLnBrk="1" hangingPunct="1">
              <a:lnSpc>
                <a:spcPct val="130000"/>
              </a:lnSpc>
              <a:defRPr/>
            </a:pPr>
            <a:r>
              <a:rPr kumimoji="1" lang="en-US" altLang="zh-CN" sz="3200" b="1" i="0" dirty="0">
                <a:effectLst>
                  <a:outerShdw blurRad="38100" dist="38100" dir="2700000" algn="tl">
                    <a:srgbClr val="C0C0C0"/>
                  </a:outerShdw>
                </a:effectLst>
                <a:ea typeface="黑体" pitchFamily="2" charset="-122"/>
              </a:rPr>
              <a:t>        </a:t>
            </a:r>
            <a:r>
              <a:rPr kumimoji="1" lang="zh-CN" altLang="en-US" sz="3200" b="1" i="0" dirty="0">
                <a:solidFill>
                  <a:srgbClr val="FF00FF"/>
                </a:solidFill>
                <a:effectLst>
                  <a:outerShdw blurRad="38100" dist="38100" dir="2700000" algn="tl">
                    <a:srgbClr val="C0C0C0"/>
                  </a:outerShdw>
                </a:effectLst>
                <a:ea typeface="黑体" pitchFamily="2" charset="-122"/>
              </a:rPr>
              <a:t>单位： </a:t>
            </a:r>
            <a:r>
              <a:rPr kumimoji="1" lang="en-US" altLang="zh-CN" sz="3200" b="1" i="0" dirty="0">
                <a:effectLst>
                  <a:outerShdw blurRad="38100" dist="38100" dir="2700000" algn="tl">
                    <a:srgbClr val="C0C0C0"/>
                  </a:outerShdw>
                </a:effectLst>
                <a:ea typeface="黑体" pitchFamily="2" charset="-122"/>
              </a:rPr>
              <a:t>kJ﹒mol</a:t>
            </a:r>
            <a:r>
              <a:rPr kumimoji="1" lang="en-US" altLang="zh-CN" sz="3200" b="1" i="0" baseline="30000" dirty="0">
                <a:effectLst>
                  <a:outerShdw blurRad="38100" dist="38100" dir="2700000" algn="tl">
                    <a:srgbClr val="C0C0C0"/>
                  </a:outerShdw>
                </a:effectLst>
                <a:ea typeface="黑体" pitchFamily="2" charset="-122"/>
              </a:rPr>
              <a:t>-1</a:t>
            </a:r>
            <a:endParaRPr kumimoji="1" lang="en-US" altLang="zh-CN" sz="3200" b="1" i="0" dirty="0">
              <a:effectLst>
                <a:outerShdw blurRad="38100" dist="38100" dir="2700000" algn="tl">
                  <a:srgbClr val="C0C0C0"/>
                </a:outerShdw>
              </a:effectLst>
              <a:ea typeface="黑体" pitchFamily="2" charset="-122"/>
            </a:endParaRPr>
          </a:p>
        </p:txBody>
      </p:sp>
      <p:sp>
        <p:nvSpPr>
          <p:cNvPr id="126980" name="灯片编号占位符 3">
            <a:extLst>
              <a:ext uri="{FF2B5EF4-FFF2-40B4-BE49-F238E27FC236}">
                <a16:creationId xmlns:a16="http://schemas.microsoft.com/office/drawing/2014/main" xmlns="" id="{ADE976AB-BE71-4FD3-B1B8-20A3C0AF904E}"/>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ea typeface="宋体" panose="02010600030101010101" pitchFamily="2" charset="-122"/>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ea typeface="宋体" panose="02010600030101010101" pitchFamily="2" charset="-122"/>
              </a:defRPr>
            </a:lvl2pPr>
            <a:lvl3pPr marL="1143000" indent="-228600">
              <a:spcBef>
                <a:spcPct val="20000"/>
              </a:spcBef>
              <a:buClr>
                <a:srgbClr val="E0752F"/>
              </a:buClr>
              <a:buSzPct val="60000"/>
              <a:buFont typeface="Wingdings" panose="05000000000000000000" pitchFamily="2" charset="2"/>
              <a:buChar char=""/>
              <a:defRPr sz="2400">
                <a:solidFill>
                  <a:schemeClr val="tx1"/>
                </a:solidFill>
                <a:latin typeface="Century Schoolbook" panose="02040604050505020304" pitchFamily="18" charset="0"/>
                <a:ea typeface="宋体" panose="02010600030101010101" pitchFamily="2" charset="-122"/>
              </a:defRPr>
            </a:lvl3pPr>
            <a:lvl4pPr marL="1600200" indent="-228600">
              <a:spcBef>
                <a:spcPct val="20000"/>
              </a:spcBef>
              <a:buClr>
                <a:srgbClr val="FEC3AE"/>
              </a:buClr>
              <a:buSzPct val="60000"/>
              <a:buFont typeface="Wingdings" panose="05000000000000000000" pitchFamily="2" charset="2"/>
              <a:buChar char=""/>
              <a:defRPr sz="2000">
                <a:solidFill>
                  <a:schemeClr val="tx1"/>
                </a:solidFill>
                <a:latin typeface="Century Schoolbook" panose="02040604050505020304" pitchFamily="18" charset="0"/>
                <a:ea typeface="宋体" panose="02010600030101010101" pitchFamily="2" charset="-122"/>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9pPr>
          </a:lstStyle>
          <a:p>
            <a:pPr>
              <a:spcBef>
                <a:spcPct val="0"/>
              </a:spcBef>
              <a:buClrTx/>
              <a:buSzTx/>
              <a:buFontTx/>
              <a:buNone/>
            </a:pPr>
            <a:fld id="{8BD3E179-6876-419C-8730-343722EB20FE}" type="slidenum">
              <a:rPr lang="en-US" altLang="zh-CN" sz="1400">
                <a:solidFill>
                  <a:srgbClr val="FFFFFF"/>
                </a:solidFill>
                <a:latin typeface="Times New Roman" panose="02020603050405020304" pitchFamily="18" charset="0"/>
              </a:rPr>
              <a:pPr>
                <a:spcBef>
                  <a:spcPct val="0"/>
                </a:spcBef>
                <a:buClrTx/>
                <a:buSzTx/>
                <a:buFontTx/>
                <a:buNone/>
              </a:pPr>
              <a:t>62</a:t>
            </a:fld>
            <a:endParaRPr lang="en-US" altLang="zh-CN" sz="1400">
              <a:solidFill>
                <a:srgbClr val="FFFFFF"/>
              </a:solidFill>
              <a:latin typeface="Times New Roman" panose="02020603050405020304" pitchFamily="18" charset="0"/>
            </a:endParaRPr>
          </a:p>
        </p:txBody>
      </p:sp>
      <p:grpSp>
        <p:nvGrpSpPr>
          <p:cNvPr id="2" name="Group 25">
            <a:extLst>
              <a:ext uri="{FF2B5EF4-FFF2-40B4-BE49-F238E27FC236}">
                <a16:creationId xmlns:a16="http://schemas.microsoft.com/office/drawing/2014/main" xmlns="" id="{30D5143E-16B3-445D-B592-7BD1E7B60DB7}"/>
              </a:ext>
            </a:extLst>
          </p:cNvPr>
          <p:cNvGrpSpPr>
            <a:grpSpLocks/>
          </p:cNvGrpSpPr>
          <p:nvPr/>
        </p:nvGrpSpPr>
        <p:grpSpPr bwMode="auto">
          <a:xfrm>
            <a:off x="214313" y="4643438"/>
            <a:ext cx="8686800" cy="1347787"/>
            <a:chOff x="288" y="2175"/>
            <a:chExt cx="5472" cy="849"/>
          </a:xfrm>
        </p:grpSpPr>
        <p:grpSp>
          <p:nvGrpSpPr>
            <p:cNvPr id="126983" name="Group 24">
              <a:extLst>
                <a:ext uri="{FF2B5EF4-FFF2-40B4-BE49-F238E27FC236}">
                  <a16:creationId xmlns:a16="http://schemas.microsoft.com/office/drawing/2014/main" xmlns="" id="{237F426A-70B1-4425-A79E-3C29F4D479FD}"/>
                </a:ext>
              </a:extLst>
            </p:cNvPr>
            <p:cNvGrpSpPr>
              <a:grpSpLocks/>
            </p:cNvGrpSpPr>
            <p:nvPr/>
          </p:nvGrpSpPr>
          <p:grpSpPr bwMode="auto">
            <a:xfrm>
              <a:off x="288" y="2175"/>
              <a:ext cx="5472" cy="830"/>
              <a:chOff x="288" y="2175"/>
              <a:chExt cx="5472" cy="830"/>
            </a:xfrm>
          </p:grpSpPr>
          <p:sp>
            <p:nvSpPr>
              <p:cNvPr id="126985" name="Rectangle 4">
                <a:extLst>
                  <a:ext uri="{FF2B5EF4-FFF2-40B4-BE49-F238E27FC236}">
                    <a16:creationId xmlns:a16="http://schemas.microsoft.com/office/drawing/2014/main" xmlns="" id="{7F5732AC-F799-4416-AF94-08BAB8510C6F}"/>
                  </a:ext>
                </a:extLst>
              </p:cNvPr>
              <p:cNvSpPr>
                <a:spLocks noChangeArrowheads="1"/>
              </p:cNvSpPr>
              <p:nvPr/>
            </p:nvSpPr>
            <p:spPr bwMode="auto">
              <a:xfrm>
                <a:off x="288" y="2640"/>
                <a:ext cx="5268"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ea typeface="宋体" panose="02010600030101010101" pitchFamily="2" charset="-122"/>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ea typeface="宋体" panose="02010600030101010101" pitchFamily="2" charset="-122"/>
                  </a:defRPr>
                </a:lvl2pPr>
                <a:lvl3pPr marL="1143000" indent="-228600">
                  <a:spcBef>
                    <a:spcPct val="20000"/>
                  </a:spcBef>
                  <a:buClr>
                    <a:srgbClr val="E0752F"/>
                  </a:buClr>
                  <a:buSzPct val="60000"/>
                  <a:buFont typeface="Wingdings" panose="05000000000000000000" pitchFamily="2" charset="2"/>
                  <a:buChar char=""/>
                  <a:defRPr sz="2400">
                    <a:solidFill>
                      <a:schemeClr val="tx1"/>
                    </a:solidFill>
                    <a:latin typeface="Century Schoolbook" panose="02040604050505020304" pitchFamily="18" charset="0"/>
                    <a:ea typeface="宋体" panose="02010600030101010101" pitchFamily="2" charset="-122"/>
                  </a:defRPr>
                </a:lvl3pPr>
                <a:lvl4pPr marL="1600200" indent="-228600">
                  <a:spcBef>
                    <a:spcPct val="20000"/>
                  </a:spcBef>
                  <a:buClr>
                    <a:srgbClr val="FEC3AE"/>
                  </a:buClr>
                  <a:buSzPct val="60000"/>
                  <a:buFont typeface="Wingdings" panose="05000000000000000000" pitchFamily="2" charset="2"/>
                  <a:buChar char=""/>
                  <a:defRPr sz="2000">
                    <a:solidFill>
                      <a:schemeClr val="tx1"/>
                    </a:solidFill>
                    <a:latin typeface="Century Schoolbook" panose="02040604050505020304" pitchFamily="18" charset="0"/>
                    <a:ea typeface="宋体" panose="02010600030101010101" pitchFamily="2" charset="-122"/>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9pPr>
              </a:lstStyle>
              <a:p>
                <a:pPr eaLnBrk="1" hangingPunct="1">
                  <a:spcBef>
                    <a:spcPct val="20000"/>
                  </a:spcBef>
                  <a:buClrTx/>
                  <a:buSzTx/>
                  <a:buFontTx/>
                  <a:buNone/>
                </a:pPr>
                <a:r>
                  <a:rPr lang="zh-CN" altLang="en-US" sz="3200" b="1" i="0">
                    <a:solidFill>
                      <a:srgbClr val="000066"/>
                    </a:solidFill>
                    <a:latin typeface="黑体" panose="02010609060101010101" pitchFamily="49" charset="-122"/>
                    <a:ea typeface="黑体" panose="02010609060101010101" pitchFamily="49" charset="-122"/>
                  </a:rPr>
                  <a:t>在标准状态下，最稳定单质的        为零</a:t>
                </a:r>
              </a:p>
            </p:txBody>
          </p:sp>
          <p:grpSp>
            <p:nvGrpSpPr>
              <p:cNvPr id="126986" name="Group 23">
                <a:extLst>
                  <a:ext uri="{FF2B5EF4-FFF2-40B4-BE49-F238E27FC236}">
                    <a16:creationId xmlns:a16="http://schemas.microsoft.com/office/drawing/2014/main" xmlns="" id="{4B89E610-3456-46B0-B0D3-163214655C38}"/>
                  </a:ext>
                </a:extLst>
              </p:cNvPr>
              <p:cNvGrpSpPr>
                <a:grpSpLocks/>
              </p:cNvGrpSpPr>
              <p:nvPr/>
            </p:nvGrpSpPr>
            <p:grpSpPr bwMode="auto">
              <a:xfrm>
                <a:off x="308" y="2175"/>
                <a:ext cx="5452" cy="417"/>
                <a:chOff x="308" y="2175"/>
                <a:chExt cx="5452" cy="417"/>
              </a:xfrm>
            </p:grpSpPr>
            <p:sp>
              <p:nvSpPr>
                <p:cNvPr id="126987" name="Text Box 13">
                  <a:extLst>
                    <a:ext uri="{FF2B5EF4-FFF2-40B4-BE49-F238E27FC236}">
                      <a16:creationId xmlns:a16="http://schemas.microsoft.com/office/drawing/2014/main" xmlns="" id="{55B886D4-9459-4F07-B906-EC40EB09FD02}"/>
                    </a:ext>
                  </a:extLst>
                </p:cNvPr>
                <p:cNvSpPr txBox="1">
                  <a:spLocks noChangeArrowheads="1"/>
                </p:cNvSpPr>
                <p:nvPr/>
              </p:nvSpPr>
              <p:spPr bwMode="auto">
                <a:xfrm>
                  <a:off x="308" y="2210"/>
                  <a:ext cx="5452"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ea typeface="宋体" panose="02010600030101010101" pitchFamily="2" charset="-122"/>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ea typeface="宋体" panose="02010600030101010101" pitchFamily="2" charset="-122"/>
                    </a:defRPr>
                  </a:lvl2pPr>
                  <a:lvl3pPr marL="1143000" indent="-228600">
                    <a:spcBef>
                      <a:spcPct val="20000"/>
                    </a:spcBef>
                    <a:buClr>
                      <a:srgbClr val="E0752F"/>
                    </a:buClr>
                    <a:buSzPct val="60000"/>
                    <a:buFont typeface="Wingdings" panose="05000000000000000000" pitchFamily="2" charset="2"/>
                    <a:buChar char=""/>
                    <a:defRPr sz="2400">
                      <a:solidFill>
                        <a:schemeClr val="tx1"/>
                      </a:solidFill>
                      <a:latin typeface="Century Schoolbook" panose="02040604050505020304" pitchFamily="18" charset="0"/>
                      <a:ea typeface="宋体" panose="02010600030101010101" pitchFamily="2" charset="-122"/>
                    </a:defRPr>
                  </a:lvl3pPr>
                  <a:lvl4pPr marL="1600200" indent="-228600">
                    <a:spcBef>
                      <a:spcPct val="20000"/>
                    </a:spcBef>
                    <a:buClr>
                      <a:srgbClr val="FEC3AE"/>
                    </a:buClr>
                    <a:buSzPct val="60000"/>
                    <a:buFont typeface="Wingdings" panose="05000000000000000000" pitchFamily="2" charset="2"/>
                    <a:buChar char=""/>
                    <a:defRPr sz="2000">
                      <a:solidFill>
                        <a:schemeClr val="tx1"/>
                      </a:solidFill>
                      <a:latin typeface="Century Schoolbook" panose="02040604050505020304" pitchFamily="18" charset="0"/>
                      <a:ea typeface="宋体" panose="02010600030101010101" pitchFamily="2" charset="-122"/>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9pPr>
                </a:lstStyle>
                <a:p>
                  <a:pPr eaLnBrk="1" hangingPunct="1">
                    <a:spcBef>
                      <a:spcPct val="0"/>
                    </a:spcBef>
                    <a:buClrTx/>
                    <a:buSzTx/>
                    <a:buFontTx/>
                    <a:buNone/>
                  </a:pPr>
                  <a:r>
                    <a:rPr lang="zh-CN" altLang="en-US" sz="3200" b="1" i="0">
                      <a:solidFill>
                        <a:srgbClr val="000066"/>
                      </a:solidFill>
                      <a:latin typeface="黑体" panose="02010609060101010101" pitchFamily="49" charset="-122"/>
                      <a:ea typeface="黑体" panose="02010609060101010101" pitchFamily="49" charset="-122"/>
                    </a:rPr>
                    <a:t>相同条件下，</a:t>
                  </a:r>
                  <a:r>
                    <a:rPr lang="zh-CN" altLang="en-US" sz="3200" b="1" i="0">
                      <a:solidFill>
                        <a:srgbClr val="990099"/>
                      </a:solidFill>
                      <a:latin typeface="黑体" panose="02010609060101010101" pitchFamily="49" charset="-122"/>
                      <a:ea typeface="黑体" panose="02010609060101010101" pitchFamily="49" charset="-122"/>
                    </a:rPr>
                    <a:t>        </a:t>
                  </a:r>
                  <a:r>
                    <a:rPr lang="zh-CN" altLang="en-US" sz="3200" b="1" i="0">
                      <a:solidFill>
                        <a:srgbClr val="000066"/>
                      </a:solidFill>
                      <a:latin typeface="黑体" panose="02010609060101010101" pitchFamily="49" charset="-122"/>
                      <a:ea typeface="黑体" panose="02010609060101010101" pitchFamily="49" charset="-122"/>
                    </a:rPr>
                    <a:t>越小，化合物越稳定。</a:t>
                  </a:r>
                </a:p>
              </p:txBody>
            </p:sp>
            <p:graphicFrame>
              <p:nvGraphicFramePr>
                <p:cNvPr id="126988" name="Object 1">
                  <a:extLst>
                    <a:ext uri="{FF2B5EF4-FFF2-40B4-BE49-F238E27FC236}">
                      <a16:creationId xmlns:a16="http://schemas.microsoft.com/office/drawing/2014/main" xmlns="" id="{97ACBC65-E515-4ED9-BA94-064599C9DCB3}"/>
                    </a:ext>
                  </a:extLst>
                </p:cNvPr>
                <p:cNvGraphicFramePr>
                  <a:graphicFrameLocks noChangeAspect="1"/>
                </p:cNvGraphicFramePr>
                <p:nvPr/>
              </p:nvGraphicFramePr>
              <p:xfrm>
                <a:off x="2062" y="2175"/>
                <a:ext cx="672" cy="417"/>
              </p:xfrm>
              <a:graphic>
                <a:graphicData uri="http://schemas.openxmlformats.org/presentationml/2006/ole">
                  <mc:AlternateContent xmlns:mc="http://schemas.openxmlformats.org/markup-compatibility/2006">
                    <mc:Choice xmlns:v="urn:schemas-microsoft-com:vml" Requires="v">
                      <p:oleObj spid="_x0000_s58402" name="公式" r:id="rId3" imgW="333344" imgH="190620" progId="Equation.3">
                        <p:embed/>
                      </p:oleObj>
                    </mc:Choice>
                    <mc:Fallback>
                      <p:oleObj name="公式" r:id="rId3" imgW="333344" imgH="190620" progId="Equation.3">
                        <p:embed/>
                        <p:pic>
                          <p:nvPicPr>
                            <p:cNvPr id="126988" name="Object 1">
                              <a:extLst>
                                <a:ext uri="{FF2B5EF4-FFF2-40B4-BE49-F238E27FC236}">
                                  <a16:creationId xmlns:a16="http://schemas.microsoft.com/office/drawing/2014/main" xmlns="" id="{97ACBC65-E515-4ED9-BA94-064599C9DCB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62" y="2175"/>
                              <a:ext cx="672" cy="4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graphicFrame>
          <p:nvGraphicFramePr>
            <p:cNvPr id="126984" name="Object 2">
              <a:extLst>
                <a:ext uri="{FF2B5EF4-FFF2-40B4-BE49-F238E27FC236}">
                  <a16:creationId xmlns:a16="http://schemas.microsoft.com/office/drawing/2014/main" xmlns="" id="{BE17986F-3FAA-481B-AAA0-9C0FDD848D5B}"/>
                </a:ext>
              </a:extLst>
            </p:cNvPr>
            <p:cNvGraphicFramePr>
              <a:graphicFrameLocks noChangeAspect="1"/>
            </p:cNvGraphicFramePr>
            <p:nvPr/>
          </p:nvGraphicFramePr>
          <p:xfrm>
            <a:off x="3696" y="2607"/>
            <a:ext cx="1089" cy="417"/>
          </p:xfrm>
          <a:graphic>
            <a:graphicData uri="http://schemas.openxmlformats.org/presentationml/2006/ole">
              <mc:AlternateContent xmlns:mc="http://schemas.openxmlformats.org/markup-compatibility/2006">
                <mc:Choice xmlns:v="urn:schemas-microsoft-com:vml" Requires="v">
                  <p:oleObj spid="_x0000_s58403" name="Equation" r:id="rId5" imgW="561877" imgH="190620" progId="Equation.3">
                    <p:embed/>
                  </p:oleObj>
                </mc:Choice>
                <mc:Fallback>
                  <p:oleObj name="Equation" r:id="rId5" imgW="561877" imgH="190620" progId="Equation.3">
                    <p:embed/>
                    <p:pic>
                      <p:nvPicPr>
                        <p:cNvPr id="126984" name="Object 2">
                          <a:extLst>
                            <a:ext uri="{FF2B5EF4-FFF2-40B4-BE49-F238E27FC236}">
                              <a16:creationId xmlns:a16="http://schemas.microsoft.com/office/drawing/2014/main" xmlns="" id="{BE17986F-3FAA-481B-AAA0-9C0FDD848D5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96" y="2607"/>
                          <a:ext cx="1089" cy="4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12" name="Rectangle 4">
            <a:extLst>
              <a:ext uri="{FF2B5EF4-FFF2-40B4-BE49-F238E27FC236}">
                <a16:creationId xmlns:a16="http://schemas.microsoft.com/office/drawing/2014/main" xmlns="" id="{5E331922-2D32-4AA1-817D-12452DC325A0}"/>
              </a:ext>
            </a:extLst>
          </p:cNvPr>
          <p:cNvSpPr>
            <a:spLocks noChangeArrowheads="1"/>
          </p:cNvSpPr>
          <p:nvPr/>
        </p:nvSpPr>
        <p:spPr bwMode="auto">
          <a:xfrm>
            <a:off x="0" y="0"/>
            <a:ext cx="8891588" cy="812800"/>
          </a:xfrm>
          <a:prstGeom prst="rect">
            <a:avLst/>
          </a:prstGeom>
          <a:noFill/>
          <a:ln w="9525">
            <a:noFill/>
            <a:miter lim="800000"/>
            <a:headEnd/>
            <a:tailEnd/>
          </a:ln>
          <a:effectLst/>
        </p:spPr>
        <p:txBody>
          <a:bodyPr wrap="none">
            <a:spAutoFit/>
          </a:bodyPr>
          <a:lstStyle/>
          <a:p>
            <a:pPr eaLnBrk="1" hangingPunct="1">
              <a:lnSpc>
                <a:spcPct val="130000"/>
              </a:lnSpc>
              <a:spcBef>
                <a:spcPct val="20000"/>
              </a:spcBef>
              <a:buClr>
                <a:schemeClr val="hlink"/>
              </a:buClr>
              <a:buSzPct val="70000"/>
              <a:buFont typeface="Wingdings" pitchFamily="2" charset="2"/>
              <a:buNone/>
              <a:defRPr/>
            </a:pPr>
            <a:r>
              <a:rPr kumimoji="1" lang="zh-CN" altLang="en-US" sz="3600" b="1" i="0" dirty="0">
                <a:solidFill>
                  <a:srgbClr val="000066"/>
                </a:solidFill>
                <a:effectLst>
                  <a:outerShdw blurRad="38100" dist="38100" dir="2700000" algn="tl">
                    <a:srgbClr val="C0C0C0"/>
                  </a:outerShdw>
                </a:effectLst>
                <a:ea typeface="黑体" pitchFamily="2" charset="-122"/>
              </a:rPr>
              <a:t>（二）标准状态下</a:t>
            </a:r>
            <a:r>
              <a:rPr kumimoji="1" lang="en-US" altLang="zh-CN" sz="3600" b="1" i="0" dirty="0">
                <a:solidFill>
                  <a:srgbClr val="000066"/>
                </a:solidFill>
                <a:effectLst>
                  <a:outerShdw blurRad="38100" dist="38100" dir="2700000" algn="tl">
                    <a:srgbClr val="C0C0C0"/>
                  </a:outerShdw>
                </a:effectLst>
                <a:ea typeface="黑体" pitchFamily="2" charset="-122"/>
              </a:rPr>
              <a:t>Gibbs </a:t>
            </a:r>
            <a:r>
              <a:rPr kumimoji="1" lang="zh-CN" altLang="en-US" sz="3600" b="1" i="0" dirty="0">
                <a:solidFill>
                  <a:srgbClr val="000066"/>
                </a:solidFill>
                <a:effectLst>
                  <a:outerShdw blurRad="38100" dist="38100" dir="2700000" algn="tl">
                    <a:srgbClr val="C0C0C0"/>
                  </a:outerShdw>
                </a:effectLst>
                <a:ea typeface="黑体" pitchFamily="2" charset="-122"/>
              </a:rPr>
              <a:t>自由能变化的计算</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13668"/>
                                        </p:tgtEl>
                                        <p:attrNameLst>
                                          <p:attrName>style.visibility</p:attrName>
                                        </p:attrNameLst>
                                      </p:cBhvr>
                                      <p:to>
                                        <p:strVal val="visible"/>
                                      </p:to>
                                    </p:set>
                                    <p:animEffect transition="in" filter="checkerboard(across)">
                                      <p:cBhvr>
                                        <p:cTn id="7" dur="500"/>
                                        <p:tgtEl>
                                          <p:spTgt spid="11366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113669">
                                            <p:txEl>
                                              <p:pRg st="0" end="0"/>
                                            </p:txEl>
                                          </p:spTgt>
                                        </p:tgtEl>
                                        <p:attrNameLst>
                                          <p:attrName>style.visibility</p:attrName>
                                        </p:attrNameLst>
                                      </p:cBhvr>
                                      <p:to>
                                        <p:strVal val="visible"/>
                                      </p:to>
                                    </p:set>
                                    <p:animEffect transition="in" filter="checkerboard(across)">
                                      <p:cBhvr>
                                        <p:cTn id="12" dur="500"/>
                                        <p:tgtEl>
                                          <p:spTgt spid="113669">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113669">
                                            <p:txEl>
                                              <p:pRg st="1" end="1"/>
                                            </p:txEl>
                                          </p:spTgt>
                                        </p:tgtEl>
                                        <p:attrNameLst>
                                          <p:attrName>style.visibility</p:attrName>
                                        </p:attrNameLst>
                                      </p:cBhvr>
                                      <p:to>
                                        <p:strVal val="visible"/>
                                      </p:to>
                                    </p:set>
                                    <p:animEffect transition="in" filter="checkerboard(across)">
                                      <p:cBhvr>
                                        <p:cTn id="17" dur="500"/>
                                        <p:tgtEl>
                                          <p:spTgt spid="113669">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113669">
                                            <p:txEl>
                                              <p:pRg st="2" end="2"/>
                                            </p:txEl>
                                          </p:spTgt>
                                        </p:tgtEl>
                                        <p:attrNameLst>
                                          <p:attrName>style.visibility</p:attrName>
                                        </p:attrNameLst>
                                      </p:cBhvr>
                                      <p:to>
                                        <p:strVal val="visible"/>
                                      </p:to>
                                    </p:set>
                                    <p:animEffect transition="in" filter="checkerboard(across)">
                                      <p:cBhvr>
                                        <p:cTn id="22" dur="500"/>
                                        <p:tgtEl>
                                          <p:spTgt spid="113669">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8"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 calcmode="lin" valueType="num">
                                      <p:cBhvr additive="base">
                                        <p:cTn id="27" dur="500" fill="hold"/>
                                        <p:tgtEl>
                                          <p:spTgt spid="2"/>
                                        </p:tgtEl>
                                        <p:attrNameLst>
                                          <p:attrName>ppt_x</p:attrName>
                                        </p:attrNameLst>
                                      </p:cBhvr>
                                      <p:tavLst>
                                        <p:tav tm="0">
                                          <p:val>
                                            <p:strVal val="0-#ppt_w/2"/>
                                          </p:val>
                                        </p:tav>
                                        <p:tav tm="100000">
                                          <p:val>
                                            <p:strVal val="#ppt_x"/>
                                          </p:val>
                                        </p:tav>
                                      </p:tavLst>
                                    </p:anim>
                                    <p:anim calcmode="lin" valueType="num">
                                      <p:cBhvr additive="base">
                                        <p:cTn id="2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5" presetClass="entr" presetSubtype="10" fill="hold" grpId="0" nodeType="clickEffect">
                                  <p:stCondLst>
                                    <p:cond delay="0"/>
                                  </p:stCondLst>
                                  <p:childTnLst>
                                    <p:set>
                                      <p:cBhvr>
                                        <p:cTn id="32" dur="1" fill="hold">
                                          <p:stCondLst>
                                            <p:cond delay="0"/>
                                          </p:stCondLst>
                                        </p:cTn>
                                        <p:tgtEl>
                                          <p:spTgt spid="12"/>
                                        </p:tgtEl>
                                        <p:attrNameLst>
                                          <p:attrName>style.visibility</p:attrName>
                                        </p:attrNameLst>
                                      </p:cBhvr>
                                      <p:to>
                                        <p:strVal val="visible"/>
                                      </p:to>
                                    </p:set>
                                    <p:animEffect transition="in" filter="checkerboard(across)">
                                      <p:cBhvr>
                                        <p:cTn id="33"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668" grpId="0" animBg="1"/>
      <p:bldP spid="113669" grpId="0" build="p"/>
      <p:bldP spid="12"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2" name="Rectangle 4">
            <a:extLst>
              <a:ext uri="{FF2B5EF4-FFF2-40B4-BE49-F238E27FC236}">
                <a16:creationId xmlns:a16="http://schemas.microsoft.com/office/drawing/2014/main" xmlns="" id="{C4BB50B3-95A4-400C-94D5-E5A554DD6EA7}"/>
              </a:ext>
            </a:extLst>
          </p:cNvPr>
          <p:cNvSpPr>
            <a:spLocks noChangeArrowheads="1"/>
          </p:cNvSpPr>
          <p:nvPr/>
        </p:nvSpPr>
        <p:spPr bwMode="auto">
          <a:xfrm>
            <a:off x="179388" y="495300"/>
            <a:ext cx="7308850" cy="641350"/>
          </a:xfrm>
          <a:prstGeom prst="rect">
            <a:avLst/>
          </a:prstGeom>
          <a:gradFill rotWithShape="1">
            <a:gsLst>
              <a:gs pos="0">
                <a:srgbClr val="FF0000">
                  <a:gamma/>
                  <a:shade val="46275"/>
                  <a:invGamma/>
                </a:srgbClr>
              </a:gs>
              <a:gs pos="50000">
                <a:srgbClr val="FF0000"/>
              </a:gs>
              <a:gs pos="100000">
                <a:srgbClr val="FF0000">
                  <a:gamma/>
                  <a:shade val="46275"/>
                  <a:invGamma/>
                </a:srgbClr>
              </a:gs>
            </a:gsLst>
            <a:lin ang="5400000" scaled="1"/>
          </a:gradFill>
          <a:ln w="9525">
            <a:noFill/>
            <a:miter lim="800000"/>
            <a:headEnd/>
            <a:tailEnd/>
          </a:ln>
          <a:effectLst/>
        </p:spPr>
        <p:txBody>
          <a:bodyPr>
            <a:spAutoFit/>
          </a:bodyPr>
          <a:lstStyle/>
          <a:p>
            <a:pPr algn="ctr" eaLnBrk="1" hangingPunct="1">
              <a:defRPr/>
            </a:pPr>
            <a:r>
              <a:rPr kumimoji="1" lang="zh-CN" altLang="en-US" sz="3600" b="1" i="0" dirty="0">
                <a:solidFill>
                  <a:srgbClr val="FFFF00"/>
                </a:solidFill>
                <a:effectLst>
                  <a:outerShdw blurRad="38100" dist="38100" dir="2700000" algn="tl">
                    <a:srgbClr val="000000"/>
                  </a:outerShdw>
                </a:effectLst>
                <a:ea typeface="黑体" pitchFamily="2" charset="-122"/>
              </a:rPr>
              <a:t>标准态下</a:t>
            </a:r>
            <a:r>
              <a:rPr kumimoji="1" lang="en-US" altLang="zh-CN" sz="3600" b="1" i="0" dirty="0">
                <a:solidFill>
                  <a:srgbClr val="FFFF00"/>
                </a:solidFill>
                <a:effectLst>
                  <a:outerShdw blurRad="38100" dist="38100" dir="2700000" algn="tl">
                    <a:srgbClr val="000000"/>
                  </a:outerShdw>
                </a:effectLst>
                <a:ea typeface="黑体" pitchFamily="2" charset="-122"/>
              </a:rPr>
              <a:t>Gibbs </a:t>
            </a:r>
            <a:r>
              <a:rPr kumimoji="1" lang="zh-CN" altLang="en-US" sz="3600" b="1" i="0" dirty="0">
                <a:solidFill>
                  <a:srgbClr val="FFFF00"/>
                </a:solidFill>
                <a:effectLst>
                  <a:outerShdw blurRad="38100" dist="38100" dir="2700000" algn="tl">
                    <a:srgbClr val="000000"/>
                  </a:outerShdw>
                </a:effectLst>
                <a:ea typeface="黑体" pitchFamily="2" charset="-122"/>
              </a:rPr>
              <a:t>自由能变的计算</a:t>
            </a:r>
          </a:p>
        </p:txBody>
      </p:sp>
      <p:sp>
        <p:nvSpPr>
          <p:cNvPr id="114693" name="Text Box 5">
            <a:extLst>
              <a:ext uri="{FF2B5EF4-FFF2-40B4-BE49-F238E27FC236}">
                <a16:creationId xmlns:a16="http://schemas.microsoft.com/office/drawing/2014/main" xmlns="" id="{B6EFE225-6695-44F1-9521-DC3325A3998D}"/>
              </a:ext>
            </a:extLst>
          </p:cNvPr>
          <p:cNvSpPr txBox="1">
            <a:spLocks noChangeArrowheads="1"/>
          </p:cNvSpPr>
          <p:nvPr/>
        </p:nvSpPr>
        <p:spPr bwMode="auto">
          <a:xfrm>
            <a:off x="131763" y="3044825"/>
            <a:ext cx="8607425" cy="584200"/>
          </a:xfrm>
          <a:prstGeom prst="rect">
            <a:avLst/>
          </a:prstGeom>
          <a:gradFill rotWithShape="1">
            <a:gsLst>
              <a:gs pos="0">
                <a:srgbClr val="00FF00"/>
              </a:gs>
              <a:gs pos="50000">
                <a:schemeClr val="bg1"/>
              </a:gs>
              <a:gs pos="100000">
                <a:srgbClr val="00FF00"/>
              </a:gs>
            </a:gsLst>
            <a:lin ang="5400000" scaled="1"/>
          </a:gradFill>
          <a:ln w="9525">
            <a:noFill/>
            <a:miter lim="800000"/>
            <a:headEnd/>
            <a:tailEnd/>
          </a:ln>
          <a:effectLst/>
        </p:spPr>
        <p:txBody>
          <a:bodyPr>
            <a:spAutoFit/>
          </a:bodyPr>
          <a:lstStyle/>
          <a:p>
            <a:pPr eaLnBrk="1" hangingPunct="1">
              <a:spcBef>
                <a:spcPct val="50000"/>
              </a:spcBef>
              <a:defRPr/>
            </a:pPr>
            <a:r>
              <a:rPr kumimoji="1" lang="en-US" altLang="zh-CN" sz="3200" b="1" i="0" dirty="0">
                <a:solidFill>
                  <a:srgbClr val="FF00FF"/>
                </a:solidFill>
                <a:effectLst>
                  <a:outerShdw blurRad="38100" dist="38100" dir="2700000" algn="tl">
                    <a:srgbClr val="000000"/>
                  </a:outerShdw>
                </a:effectLst>
                <a:ea typeface="黑体" pitchFamily="49" charset="-122"/>
              </a:rPr>
              <a:t>△</a:t>
            </a:r>
            <a:r>
              <a:rPr kumimoji="1" lang="en-US" altLang="zh-CN" sz="3200" b="1" i="0" baseline="-30000" dirty="0" err="1">
                <a:solidFill>
                  <a:srgbClr val="FF00FF"/>
                </a:solidFill>
                <a:effectLst>
                  <a:outerShdw blurRad="38100" dist="38100" dir="2700000" algn="tl">
                    <a:srgbClr val="000000"/>
                  </a:outerShdw>
                </a:effectLst>
                <a:ea typeface="黑体" pitchFamily="49" charset="-122"/>
              </a:rPr>
              <a:t>r</a:t>
            </a:r>
            <a:r>
              <a:rPr kumimoji="1" lang="en-US" altLang="zh-CN" sz="3200" b="1" dirty="0" err="1">
                <a:solidFill>
                  <a:srgbClr val="FF00FF"/>
                </a:solidFill>
                <a:effectLst>
                  <a:outerShdw blurRad="38100" dist="38100" dir="2700000" algn="tl">
                    <a:srgbClr val="000000"/>
                  </a:outerShdw>
                </a:effectLst>
                <a:ea typeface="黑体" pitchFamily="49" charset="-122"/>
              </a:rPr>
              <a:t>G</a:t>
            </a:r>
            <a:r>
              <a:rPr kumimoji="1" lang="en-US" altLang="zh-CN" sz="3200" b="1" i="0" baseline="-25000" dirty="0" err="1">
                <a:solidFill>
                  <a:srgbClr val="FF00FF"/>
                </a:solidFill>
                <a:effectLst>
                  <a:outerShdw blurRad="38100" dist="38100" dir="2700000" algn="tl">
                    <a:srgbClr val="000000"/>
                  </a:outerShdw>
                </a:effectLst>
                <a:ea typeface="黑体" pitchFamily="49" charset="-122"/>
              </a:rPr>
              <a:t>m</a:t>
            </a:r>
            <a:r>
              <a:rPr kumimoji="1" lang="ru-RU" altLang="zh-CN" sz="3200" b="1" i="0" baseline="30000" dirty="0">
                <a:solidFill>
                  <a:srgbClr val="FF00FF"/>
                </a:solidFill>
                <a:effectLst>
                  <a:outerShdw blurRad="38100" dist="38100" dir="2700000" algn="tl">
                    <a:srgbClr val="000000"/>
                  </a:outerShdw>
                </a:effectLst>
                <a:ea typeface="黑体" pitchFamily="49" charset="-122"/>
                <a:cs typeface="Times New Roman" pitchFamily="18" charset="0"/>
              </a:rPr>
              <a:t>Ө</a:t>
            </a:r>
            <a:r>
              <a:rPr kumimoji="1" lang="zh-CN" altLang="en-US" sz="3200" b="1" i="0" dirty="0">
                <a:solidFill>
                  <a:srgbClr val="FF00FF"/>
                </a:solidFill>
                <a:effectLst>
                  <a:outerShdw blurRad="38100" dist="38100" dir="2700000" algn="tl">
                    <a:srgbClr val="000000"/>
                  </a:outerShdw>
                </a:effectLst>
                <a:ea typeface="黑体" pitchFamily="49" charset="-122"/>
              </a:rPr>
              <a:t>＝∑</a:t>
            </a:r>
            <a:r>
              <a:rPr kumimoji="1" lang="zh-CN" altLang="en-US" sz="3200" b="1" i="0" dirty="0">
                <a:solidFill>
                  <a:srgbClr val="FF00FF"/>
                </a:solidFill>
                <a:effectLst>
                  <a:outerShdw blurRad="38100" dist="38100" dir="2700000" algn="tl">
                    <a:srgbClr val="000000"/>
                  </a:outerShdw>
                </a:effectLst>
                <a:ea typeface="黑体" pitchFamily="49" charset="-122"/>
                <a:sym typeface="Symbol"/>
              </a:rPr>
              <a:t></a:t>
            </a:r>
            <a:r>
              <a:rPr kumimoji="1" lang="en-US" altLang="zh-CN" sz="3200" b="1" i="0" baseline="-25000" dirty="0">
                <a:solidFill>
                  <a:srgbClr val="FF00FF"/>
                </a:solidFill>
                <a:effectLst>
                  <a:outerShdw blurRad="38100" dist="38100" dir="2700000" algn="tl">
                    <a:srgbClr val="000000"/>
                  </a:outerShdw>
                </a:effectLst>
                <a:ea typeface="黑体" pitchFamily="49" charset="-122"/>
                <a:sym typeface="Symbol"/>
              </a:rPr>
              <a:t>B</a:t>
            </a:r>
            <a:r>
              <a:rPr kumimoji="1" lang="zh-CN" altLang="en-US" sz="3200" b="1" i="0" dirty="0">
                <a:solidFill>
                  <a:srgbClr val="FF00FF"/>
                </a:solidFill>
                <a:effectLst>
                  <a:outerShdw blurRad="38100" dist="38100" dir="2700000" algn="tl">
                    <a:srgbClr val="000000"/>
                  </a:outerShdw>
                </a:effectLst>
                <a:ea typeface="黑体" pitchFamily="49" charset="-122"/>
              </a:rPr>
              <a:t>△</a:t>
            </a:r>
            <a:r>
              <a:rPr kumimoji="1" lang="en-US" altLang="zh-CN" sz="3200" b="1" i="0" baseline="-30000" dirty="0" err="1">
                <a:solidFill>
                  <a:srgbClr val="FF00FF"/>
                </a:solidFill>
                <a:effectLst>
                  <a:outerShdw blurRad="38100" dist="38100" dir="2700000" algn="tl">
                    <a:srgbClr val="000000"/>
                  </a:outerShdw>
                </a:effectLst>
                <a:ea typeface="黑体" pitchFamily="49" charset="-122"/>
              </a:rPr>
              <a:t>f</a:t>
            </a:r>
            <a:r>
              <a:rPr kumimoji="1" lang="en-US" altLang="zh-CN" sz="3200" b="1" dirty="0" err="1">
                <a:solidFill>
                  <a:srgbClr val="FF00FF"/>
                </a:solidFill>
                <a:effectLst>
                  <a:outerShdw blurRad="38100" dist="38100" dir="2700000" algn="tl">
                    <a:srgbClr val="000000"/>
                  </a:outerShdw>
                </a:effectLst>
                <a:ea typeface="黑体" pitchFamily="49" charset="-122"/>
              </a:rPr>
              <a:t>G</a:t>
            </a:r>
            <a:r>
              <a:rPr kumimoji="1" lang="en-US" altLang="zh-CN" sz="3200" b="1" i="0" baseline="-25000" dirty="0" err="1">
                <a:solidFill>
                  <a:srgbClr val="FF00FF"/>
                </a:solidFill>
                <a:effectLst>
                  <a:outerShdw blurRad="38100" dist="38100" dir="2700000" algn="tl">
                    <a:srgbClr val="000000"/>
                  </a:outerShdw>
                </a:effectLst>
                <a:ea typeface="黑体" pitchFamily="49" charset="-122"/>
              </a:rPr>
              <a:t>m</a:t>
            </a:r>
            <a:r>
              <a:rPr kumimoji="1" lang="ru-RU" altLang="zh-CN" sz="3200" b="1" i="0" baseline="30000" dirty="0">
                <a:solidFill>
                  <a:srgbClr val="FF00FF"/>
                </a:solidFill>
                <a:effectLst>
                  <a:outerShdw blurRad="38100" dist="38100" dir="2700000" algn="tl">
                    <a:srgbClr val="000000"/>
                  </a:outerShdw>
                </a:effectLst>
                <a:ea typeface="黑体" pitchFamily="49" charset="-122"/>
              </a:rPr>
              <a:t>Ө</a:t>
            </a:r>
            <a:r>
              <a:rPr kumimoji="1" lang="en-US" altLang="zh-CN" sz="3200" b="1" i="0" dirty="0">
                <a:solidFill>
                  <a:srgbClr val="FF00FF"/>
                </a:solidFill>
                <a:effectLst>
                  <a:outerShdw blurRad="38100" dist="38100" dir="2700000" algn="tl">
                    <a:srgbClr val="000000"/>
                  </a:outerShdw>
                </a:effectLst>
                <a:ea typeface="黑体" pitchFamily="49" charset="-122"/>
              </a:rPr>
              <a:t>(</a:t>
            </a:r>
            <a:r>
              <a:rPr kumimoji="1" lang="zh-CN" altLang="en-US" sz="3200" b="1" i="0" dirty="0">
                <a:solidFill>
                  <a:srgbClr val="FF00FF"/>
                </a:solidFill>
                <a:effectLst>
                  <a:outerShdw blurRad="38100" dist="38100" dir="2700000" algn="tl">
                    <a:srgbClr val="000000"/>
                  </a:outerShdw>
                </a:effectLst>
                <a:ea typeface="黑体" pitchFamily="49" charset="-122"/>
              </a:rPr>
              <a:t>产物</a:t>
            </a:r>
            <a:r>
              <a:rPr kumimoji="1" lang="en-US" altLang="zh-CN" sz="3200" b="1" i="0" dirty="0">
                <a:solidFill>
                  <a:srgbClr val="FF00FF"/>
                </a:solidFill>
                <a:effectLst>
                  <a:outerShdw blurRad="38100" dist="38100" dir="2700000" algn="tl">
                    <a:srgbClr val="000000"/>
                  </a:outerShdw>
                </a:effectLst>
                <a:ea typeface="黑体" pitchFamily="49" charset="-122"/>
              </a:rPr>
              <a:t>)</a:t>
            </a:r>
            <a:r>
              <a:rPr kumimoji="1" lang="zh-CN" altLang="en-US" sz="3200" b="1" i="0" dirty="0">
                <a:solidFill>
                  <a:srgbClr val="FF00FF"/>
                </a:solidFill>
                <a:effectLst>
                  <a:outerShdw blurRad="38100" dist="38100" dir="2700000" algn="tl">
                    <a:srgbClr val="000000"/>
                  </a:outerShdw>
                </a:effectLst>
                <a:ea typeface="黑体" pitchFamily="49" charset="-122"/>
              </a:rPr>
              <a:t>－∑</a:t>
            </a:r>
            <a:r>
              <a:rPr kumimoji="1" lang="zh-CN" altLang="en-US" sz="3200" b="1" i="0" dirty="0">
                <a:solidFill>
                  <a:srgbClr val="FF00FF"/>
                </a:solidFill>
                <a:effectLst>
                  <a:outerShdw blurRad="38100" dist="38100" dir="2700000" algn="tl">
                    <a:srgbClr val="000000"/>
                  </a:outerShdw>
                </a:effectLst>
                <a:ea typeface="黑体" pitchFamily="49" charset="-122"/>
                <a:sym typeface="Symbol"/>
              </a:rPr>
              <a:t></a:t>
            </a:r>
            <a:r>
              <a:rPr kumimoji="1" lang="en-US" altLang="zh-CN" sz="3200" b="1" i="0" baseline="-25000" dirty="0">
                <a:solidFill>
                  <a:srgbClr val="FF00FF"/>
                </a:solidFill>
                <a:effectLst>
                  <a:outerShdw blurRad="38100" dist="38100" dir="2700000" algn="tl">
                    <a:srgbClr val="000000"/>
                  </a:outerShdw>
                </a:effectLst>
                <a:ea typeface="黑体" pitchFamily="49" charset="-122"/>
                <a:sym typeface="Symbol"/>
              </a:rPr>
              <a:t>B</a:t>
            </a:r>
            <a:r>
              <a:rPr kumimoji="1" lang="zh-CN" altLang="en-US" sz="3200" b="1" i="0" dirty="0">
                <a:solidFill>
                  <a:srgbClr val="FF00FF"/>
                </a:solidFill>
                <a:effectLst>
                  <a:outerShdw blurRad="38100" dist="38100" dir="2700000" algn="tl">
                    <a:srgbClr val="000000"/>
                  </a:outerShdw>
                </a:effectLst>
                <a:ea typeface="黑体" pitchFamily="49" charset="-122"/>
              </a:rPr>
              <a:t>△</a:t>
            </a:r>
            <a:r>
              <a:rPr kumimoji="1" lang="en-US" altLang="zh-CN" sz="3200" b="1" i="0" baseline="-30000" dirty="0" err="1">
                <a:solidFill>
                  <a:srgbClr val="FF00FF"/>
                </a:solidFill>
                <a:effectLst>
                  <a:outerShdw blurRad="38100" dist="38100" dir="2700000" algn="tl">
                    <a:srgbClr val="000000"/>
                  </a:outerShdw>
                </a:effectLst>
                <a:ea typeface="黑体" pitchFamily="49" charset="-122"/>
              </a:rPr>
              <a:t>f</a:t>
            </a:r>
            <a:r>
              <a:rPr kumimoji="1" lang="en-US" altLang="zh-CN" sz="3200" b="1" dirty="0" err="1">
                <a:solidFill>
                  <a:srgbClr val="FF00FF"/>
                </a:solidFill>
                <a:effectLst>
                  <a:outerShdw blurRad="38100" dist="38100" dir="2700000" algn="tl">
                    <a:srgbClr val="000000"/>
                  </a:outerShdw>
                </a:effectLst>
                <a:ea typeface="黑体" pitchFamily="49" charset="-122"/>
              </a:rPr>
              <a:t>G</a:t>
            </a:r>
            <a:r>
              <a:rPr kumimoji="1" lang="en-US" altLang="zh-CN" sz="3200" b="1" i="0" baseline="-25000" dirty="0" err="1">
                <a:solidFill>
                  <a:srgbClr val="FF00FF"/>
                </a:solidFill>
                <a:effectLst>
                  <a:outerShdw blurRad="38100" dist="38100" dir="2700000" algn="tl">
                    <a:srgbClr val="000000"/>
                  </a:outerShdw>
                </a:effectLst>
                <a:ea typeface="黑体" pitchFamily="49" charset="-122"/>
              </a:rPr>
              <a:t>m</a:t>
            </a:r>
            <a:r>
              <a:rPr kumimoji="1" lang="ru-RU" altLang="zh-CN" sz="3200" b="1" i="0" baseline="30000" dirty="0">
                <a:solidFill>
                  <a:srgbClr val="FF00FF"/>
                </a:solidFill>
                <a:effectLst>
                  <a:outerShdw blurRad="38100" dist="38100" dir="2700000" algn="tl">
                    <a:srgbClr val="000000"/>
                  </a:outerShdw>
                </a:effectLst>
                <a:ea typeface="黑体" pitchFamily="49" charset="-122"/>
              </a:rPr>
              <a:t>Ө</a:t>
            </a:r>
            <a:r>
              <a:rPr kumimoji="1" lang="en-US" altLang="zh-CN" sz="3200" b="1" i="0" dirty="0">
                <a:solidFill>
                  <a:srgbClr val="FF00FF"/>
                </a:solidFill>
                <a:effectLst>
                  <a:outerShdw blurRad="38100" dist="38100" dir="2700000" algn="tl">
                    <a:srgbClr val="000000"/>
                  </a:outerShdw>
                </a:effectLst>
                <a:ea typeface="黑体" pitchFamily="49" charset="-122"/>
              </a:rPr>
              <a:t>(</a:t>
            </a:r>
            <a:r>
              <a:rPr kumimoji="1" lang="zh-CN" altLang="en-US" sz="3200" b="1" i="0" dirty="0">
                <a:solidFill>
                  <a:srgbClr val="FF00FF"/>
                </a:solidFill>
                <a:effectLst>
                  <a:outerShdw blurRad="38100" dist="38100" dir="2700000" algn="tl">
                    <a:srgbClr val="000000"/>
                  </a:outerShdw>
                </a:effectLst>
                <a:ea typeface="黑体" pitchFamily="49" charset="-122"/>
              </a:rPr>
              <a:t>反应物</a:t>
            </a:r>
            <a:r>
              <a:rPr kumimoji="1" lang="en-US" altLang="zh-CN" sz="3200" b="1" i="0" dirty="0">
                <a:solidFill>
                  <a:srgbClr val="FF00FF"/>
                </a:solidFill>
                <a:effectLst>
                  <a:outerShdw blurRad="38100" dist="38100" dir="2700000" algn="tl">
                    <a:srgbClr val="000000"/>
                  </a:outerShdw>
                </a:effectLst>
                <a:ea typeface="黑体" pitchFamily="49" charset="-122"/>
              </a:rPr>
              <a:t>)</a:t>
            </a:r>
          </a:p>
        </p:txBody>
      </p:sp>
      <p:sp>
        <p:nvSpPr>
          <p:cNvPr id="114694" name="Rectangle 6">
            <a:extLst>
              <a:ext uri="{FF2B5EF4-FFF2-40B4-BE49-F238E27FC236}">
                <a16:creationId xmlns:a16="http://schemas.microsoft.com/office/drawing/2014/main" xmlns="" id="{C5F734E8-CEE5-488C-87F8-DAF5D337AC66}"/>
              </a:ext>
            </a:extLst>
          </p:cNvPr>
          <p:cNvSpPr>
            <a:spLocks noChangeArrowheads="1"/>
          </p:cNvSpPr>
          <p:nvPr/>
        </p:nvSpPr>
        <p:spPr bwMode="auto">
          <a:xfrm>
            <a:off x="179388" y="1500188"/>
            <a:ext cx="8208962" cy="1347787"/>
          </a:xfrm>
          <a:prstGeom prst="rect">
            <a:avLst/>
          </a:prstGeom>
          <a:noFill/>
          <a:ln w="9525">
            <a:noFill/>
            <a:miter lim="800000"/>
            <a:headEnd/>
            <a:tailEnd/>
          </a:ln>
          <a:effectLst/>
        </p:spPr>
        <p:txBody>
          <a:bodyPr>
            <a:spAutoFit/>
          </a:bodyPr>
          <a:lstStyle/>
          <a:p>
            <a:pPr eaLnBrk="1" hangingPunct="1">
              <a:lnSpc>
                <a:spcPct val="120000"/>
              </a:lnSpc>
              <a:defRPr/>
            </a:pPr>
            <a:r>
              <a:rPr kumimoji="1" lang="en-US" altLang="zh-CN" sz="3600" b="1" i="0" dirty="0">
                <a:solidFill>
                  <a:srgbClr val="000000"/>
                </a:solidFill>
                <a:effectLst>
                  <a:outerShdw blurRad="38100" dist="38100" dir="2700000" algn="tl">
                    <a:srgbClr val="C0C0C0"/>
                  </a:outerShdw>
                </a:effectLst>
                <a:ea typeface="黑体" pitchFamily="2" charset="-122"/>
              </a:rPr>
              <a:t>       </a:t>
            </a:r>
            <a:r>
              <a:rPr kumimoji="1" lang="zh-CN" altLang="en-US" sz="3200" b="1" i="0" dirty="0">
                <a:solidFill>
                  <a:srgbClr val="000000"/>
                </a:solidFill>
                <a:effectLst>
                  <a:outerShdw blurRad="38100" dist="38100" dir="2700000" algn="tl">
                    <a:srgbClr val="C0C0C0"/>
                  </a:outerShdw>
                </a:effectLst>
                <a:ea typeface="黑体" pitchFamily="2" charset="-122"/>
              </a:rPr>
              <a:t>在标准状态下，化学反应（</a:t>
            </a:r>
            <a:r>
              <a:rPr kumimoji="1" lang="en-US" altLang="zh-CN" sz="3200" b="1" i="0" dirty="0">
                <a:solidFill>
                  <a:srgbClr val="000000"/>
                </a:solidFill>
                <a:effectLst>
                  <a:outerShdw blurRad="38100" dist="38100" dir="2700000" algn="tl">
                    <a:srgbClr val="C0C0C0"/>
                  </a:outerShdw>
                </a:effectLst>
                <a:ea typeface="黑体" pitchFamily="2" charset="-122"/>
              </a:rPr>
              <a:t>298.15K</a:t>
            </a:r>
            <a:r>
              <a:rPr kumimoji="1" lang="zh-CN" altLang="en-US" sz="3200" b="1" i="0" dirty="0">
                <a:solidFill>
                  <a:srgbClr val="000000"/>
                </a:solidFill>
                <a:effectLst>
                  <a:outerShdw blurRad="38100" dist="38100" dir="2700000" algn="tl">
                    <a:srgbClr val="C0C0C0"/>
                  </a:outerShdw>
                </a:effectLst>
                <a:ea typeface="黑体" pitchFamily="2" charset="-122"/>
              </a:rPr>
              <a:t>）的</a:t>
            </a:r>
            <a:r>
              <a:rPr kumimoji="1" lang="en-US" altLang="zh-CN" sz="3200" b="1" i="0" dirty="0">
                <a:solidFill>
                  <a:srgbClr val="000000"/>
                </a:solidFill>
                <a:effectLst>
                  <a:outerShdw blurRad="38100" dist="38100" dir="2700000" algn="tl">
                    <a:srgbClr val="C0C0C0"/>
                  </a:outerShdw>
                </a:effectLst>
                <a:ea typeface="黑体" pitchFamily="2" charset="-122"/>
              </a:rPr>
              <a:t>Gibbs</a:t>
            </a:r>
            <a:r>
              <a:rPr kumimoji="1" lang="zh-CN" altLang="en-US" sz="3200" b="1" i="0" dirty="0">
                <a:solidFill>
                  <a:srgbClr val="000000"/>
                </a:solidFill>
                <a:effectLst>
                  <a:outerShdw blurRad="38100" dist="38100" dir="2700000" algn="tl">
                    <a:srgbClr val="C0C0C0"/>
                  </a:outerShdw>
                </a:effectLst>
                <a:ea typeface="黑体" pitchFamily="2" charset="-122"/>
              </a:rPr>
              <a:t>自由能变为：</a:t>
            </a:r>
          </a:p>
        </p:txBody>
      </p:sp>
      <p:sp>
        <p:nvSpPr>
          <p:cNvPr id="114695" name="Rectangle 7">
            <a:extLst>
              <a:ext uri="{FF2B5EF4-FFF2-40B4-BE49-F238E27FC236}">
                <a16:creationId xmlns:a16="http://schemas.microsoft.com/office/drawing/2014/main" xmlns="" id="{6AD5D8E9-0FBD-4154-B7D6-5E58EA831645}"/>
              </a:ext>
            </a:extLst>
          </p:cNvPr>
          <p:cNvSpPr>
            <a:spLocks noChangeArrowheads="1"/>
          </p:cNvSpPr>
          <p:nvPr/>
        </p:nvSpPr>
        <p:spPr bwMode="auto">
          <a:xfrm>
            <a:off x="179388" y="3860800"/>
            <a:ext cx="8208962" cy="1292225"/>
          </a:xfrm>
          <a:prstGeom prst="rect">
            <a:avLst/>
          </a:prstGeom>
          <a:noFill/>
          <a:ln w="9525">
            <a:noFill/>
            <a:miter lim="800000"/>
            <a:headEnd/>
            <a:tailEnd/>
          </a:ln>
          <a:effectLst/>
        </p:spPr>
        <p:txBody>
          <a:bodyPr>
            <a:spAutoFit/>
          </a:bodyPr>
          <a:lstStyle/>
          <a:p>
            <a:pPr eaLnBrk="1" hangingPunct="1">
              <a:lnSpc>
                <a:spcPct val="120000"/>
              </a:lnSpc>
              <a:defRPr/>
            </a:pPr>
            <a:r>
              <a:rPr kumimoji="1" lang="en-US" altLang="zh-CN" sz="3600" b="1" i="0" dirty="0">
                <a:solidFill>
                  <a:srgbClr val="000000"/>
                </a:solidFill>
                <a:effectLst>
                  <a:outerShdw blurRad="38100" dist="38100" dir="2700000" algn="tl">
                    <a:srgbClr val="C0C0C0"/>
                  </a:outerShdw>
                </a:effectLst>
                <a:ea typeface="黑体" pitchFamily="2" charset="-122"/>
              </a:rPr>
              <a:t>       </a:t>
            </a:r>
            <a:r>
              <a:rPr kumimoji="1" lang="zh-CN" altLang="en-US" sz="3200" b="1" i="0" dirty="0">
                <a:solidFill>
                  <a:srgbClr val="000000"/>
                </a:solidFill>
                <a:effectLst>
                  <a:outerShdw blurRad="38100" dist="38100" dir="2700000" algn="tl">
                    <a:srgbClr val="C0C0C0"/>
                  </a:outerShdw>
                </a:effectLst>
                <a:ea typeface="黑体" pitchFamily="2" charset="-122"/>
              </a:rPr>
              <a:t>在其它温度下，化学反应的</a:t>
            </a:r>
            <a:r>
              <a:rPr kumimoji="1" lang="en-US" altLang="zh-CN" sz="3200" b="1" i="0" dirty="0">
                <a:solidFill>
                  <a:srgbClr val="000000"/>
                </a:solidFill>
                <a:effectLst>
                  <a:outerShdw blurRad="38100" dist="38100" dir="2700000" algn="tl">
                    <a:srgbClr val="C0C0C0"/>
                  </a:outerShdw>
                </a:effectLst>
                <a:ea typeface="黑体" pitchFamily="2" charset="-122"/>
              </a:rPr>
              <a:t>Gibbs</a:t>
            </a:r>
            <a:r>
              <a:rPr kumimoji="1" lang="zh-CN" altLang="en-US" sz="3200" b="1" i="0" dirty="0">
                <a:solidFill>
                  <a:srgbClr val="000000"/>
                </a:solidFill>
                <a:effectLst>
                  <a:outerShdw blurRad="38100" dist="38100" dir="2700000" algn="tl">
                    <a:srgbClr val="C0C0C0"/>
                  </a:outerShdw>
                </a:effectLst>
                <a:ea typeface="黑体" pitchFamily="2" charset="-122"/>
              </a:rPr>
              <a:t>自由能变为：</a:t>
            </a:r>
          </a:p>
        </p:txBody>
      </p:sp>
      <p:sp>
        <p:nvSpPr>
          <p:cNvPr id="114696" name="Text Box 8">
            <a:extLst>
              <a:ext uri="{FF2B5EF4-FFF2-40B4-BE49-F238E27FC236}">
                <a16:creationId xmlns:a16="http://schemas.microsoft.com/office/drawing/2014/main" xmlns="" id="{F3760222-63C2-4B53-B274-BFDDE8A3A903}"/>
              </a:ext>
            </a:extLst>
          </p:cNvPr>
          <p:cNvSpPr txBox="1">
            <a:spLocks noChangeArrowheads="1"/>
          </p:cNvSpPr>
          <p:nvPr/>
        </p:nvSpPr>
        <p:spPr bwMode="auto">
          <a:xfrm>
            <a:off x="1172138" y="5153025"/>
            <a:ext cx="6983413" cy="1465263"/>
          </a:xfrm>
          <a:prstGeom prst="rect">
            <a:avLst/>
          </a:prstGeom>
          <a:gradFill rotWithShape="1">
            <a:gsLst>
              <a:gs pos="0">
                <a:srgbClr val="00FF00"/>
              </a:gs>
              <a:gs pos="50000">
                <a:schemeClr val="bg1"/>
              </a:gs>
              <a:gs pos="100000">
                <a:srgbClr val="00FF00"/>
              </a:gs>
            </a:gsLst>
            <a:lin ang="5400000" scaled="1"/>
          </a:gradFill>
          <a:ln w="9525">
            <a:noFill/>
            <a:miter lim="800000"/>
            <a:headEnd/>
            <a:tailEnd/>
          </a:ln>
          <a:effectLst/>
        </p:spPr>
        <p:txBody>
          <a:bodyPr>
            <a:spAutoFit/>
          </a:bodyPr>
          <a:lstStyle/>
          <a:p>
            <a:pPr algn="ctr" eaLnBrk="1" hangingPunct="1">
              <a:spcBef>
                <a:spcPct val="50000"/>
              </a:spcBef>
              <a:defRPr/>
            </a:pPr>
            <a:r>
              <a:rPr kumimoji="1" lang="en-US" altLang="zh-CN" sz="3600" b="1" i="0" dirty="0">
                <a:solidFill>
                  <a:srgbClr val="FF0000"/>
                </a:solidFill>
                <a:effectLst>
                  <a:outerShdw blurRad="38100" dist="38100" dir="2700000" algn="tl">
                    <a:srgbClr val="000000"/>
                  </a:outerShdw>
                </a:effectLst>
                <a:ea typeface="黑体" pitchFamily="2" charset="-122"/>
              </a:rPr>
              <a:t>△</a:t>
            </a:r>
            <a:r>
              <a:rPr kumimoji="1" lang="en-US" altLang="zh-CN" sz="3600" b="1" i="0" baseline="-30000" dirty="0" err="1">
                <a:solidFill>
                  <a:srgbClr val="FF0000"/>
                </a:solidFill>
                <a:effectLst>
                  <a:outerShdw blurRad="38100" dist="38100" dir="2700000" algn="tl">
                    <a:srgbClr val="000000"/>
                  </a:outerShdw>
                </a:effectLst>
                <a:ea typeface="黑体" pitchFamily="2" charset="-122"/>
              </a:rPr>
              <a:t>r</a:t>
            </a:r>
            <a:r>
              <a:rPr kumimoji="1" lang="en-US" altLang="zh-CN" sz="3600" b="1" dirty="0" err="1">
                <a:solidFill>
                  <a:srgbClr val="FF0000"/>
                </a:solidFill>
                <a:effectLst>
                  <a:outerShdw blurRad="38100" dist="38100" dir="2700000" algn="tl">
                    <a:srgbClr val="000000"/>
                  </a:outerShdw>
                </a:effectLst>
                <a:ea typeface="黑体" pitchFamily="2" charset="-122"/>
              </a:rPr>
              <a:t>G</a:t>
            </a:r>
            <a:r>
              <a:rPr kumimoji="1" lang="en-US" altLang="zh-CN" sz="3600" b="1" i="0" baseline="-25000" dirty="0" err="1">
                <a:solidFill>
                  <a:srgbClr val="FF0000"/>
                </a:solidFill>
                <a:effectLst>
                  <a:outerShdw blurRad="38100" dist="38100" dir="2700000" algn="tl">
                    <a:srgbClr val="000000"/>
                  </a:outerShdw>
                </a:effectLst>
                <a:ea typeface="黑体" pitchFamily="2" charset="-122"/>
              </a:rPr>
              <a:t>m</a:t>
            </a:r>
            <a:r>
              <a:rPr kumimoji="1" lang="zh-CN" altLang="en-US" sz="3600" b="1" i="0" baseline="-25000" dirty="0">
                <a:solidFill>
                  <a:srgbClr val="FF0000"/>
                </a:solidFill>
                <a:effectLst>
                  <a:outerShdw blurRad="38100" dist="38100" dir="2700000" algn="tl">
                    <a:srgbClr val="000000"/>
                  </a:outerShdw>
                </a:effectLst>
                <a:ea typeface="黑体" pitchFamily="2" charset="-122"/>
              </a:rPr>
              <a:t>，</a:t>
            </a:r>
            <a:r>
              <a:rPr kumimoji="1" lang="en-US" altLang="zh-CN" sz="3600" b="1" i="0" baseline="-25000" dirty="0">
                <a:solidFill>
                  <a:srgbClr val="FF0000"/>
                </a:solidFill>
                <a:effectLst>
                  <a:outerShdw blurRad="38100" dist="38100" dir="2700000" algn="tl">
                    <a:srgbClr val="000000"/>
                  </a:outerShdw>
                </a:effectLst>
                <a:ea typeface="黑体" pitchFamily="2" charset="-122"/>
              </a:rPr>
              <a:t>T</a:t>
            </a:r>
            <a:r>
              <a:rPr kumimoji="1" lang="ru-RU" altLang="zh-CN" sz="3600" b="1" i="0" baseline="30000" dirty="0">
                <a:solidFill>
                  <a:srgbClr val="FF0000"/>
                </a:solidFill>
                <a:effectLst>
                  <a:outerShdw blurRad="38100" dist="38100" dir="2700000" algn="tl">
                    <a:srgbClr val="000000"/>
                  </a:outerShdw>
                </a:effectLst>
                <a:ea typeface="黑体" pitchFamily="2" charset="-122"/>
                <a:cs typeface="Times New Roman" pitchFamily="18" charset="0"/>
              </a:rPr>
              <a:t>Ө</a:t>
            </a:r>
            <a:r>
              <a:rPr kumimoji="1" lang="en-US" altLang="zh-CN" sz="3600" b="1" i="0" baseline="30000" dirty="0">
                <a:solidFill>
                  <a:srgbClr val="FF0000"/>
                </a:solidFill>
                <a:effectLst>
                  <a:outerShdw blurRad="38100" dist="38100" dir="2700000" algn="tl">
                    <a:srgbClr val="000000"/>
                  </a:outerShdw>
                </a:effectLst>
                <a:ea typeface="黑体" pitchFamily="2" charset="-122"/>
                <a:cs typeface="Times New Roman" pitchFamily="18" charset="0"/>
              </a:rPr>
              <a:t> </a:t>
            </a:r>
            <a:r>
              <a:rPr kumimoji="1" lang="zh-CN" altLang="en-US" sz="3600" b="1" i="0" dirty="0">
                <a:solidFill>
                  <a:srgbClr val="FF0000"/>
                </a:solidFill>
                <a:effectLst>
                  <a:outerShdw blurRad="38100" dist="38100" dir="2700000" algn="tl">
                    <a:srgbClr val="000000"/>
                  </a:outerShdw>
                </a:effectLst>
                <a:ea typeface="黑体" pitchFamily="2" charset="-122"/>
              </a:rPr>
              <a:t>＝ △</a:t>
            </a:r>
            <a:r>
              <a:rPr kumimoji="1" lang="en-US" altLang="zh-CN" sz="3600" b="1" i="0" baseline="-30000" dirty="0" err="1">
                <a:solidFill>
                  <a:srgbClr val="FF0000"/>
                </a:solidFill>
                <a:effectLst>
                  <a:outerShdw blurRad="38100" dist="38100" dir="2700000" algn="tl">
                    <a:srgbClr val="000000"/>
                  </a:outerShdw>
                </a:effectLst>
                <a:ea typeface="黑体" pitchFamily="2" charset="-122"/>
              </a:rPr>
              <a:t>r</a:t>
            </a:r>
            <a:r>
              <a:rPr kumimoji="1" lang="en-US" altLang="zh-CN" sz="3600" b="1" dirty="0" err="1">
                <a:solidFill>
                  <a:srgbClr val="FF0000"/>
                </a:solidFill>
                <a:effectLst>
                  <a:outerShdw blurRad="38100" dist="38100" dir="2700000" algn="tl">
                    <a:srgbClr val="000000"/>
                  </a:outerShdw>
                </a:effectLst>
                <a:ea typeface="黑体" pitchFamily="2" charset="-122"/>
              </a:rPr>
              <a:t>H</a:t>
            </a:r>
            <a:r>
              <a:rPr kumimoji="1" lang="en-US" altLang="zh-CN" sz="3600" b="1" i="0" baseline="-25000" dirty="0" err="1">
                <a:solidFill>
                  <a:srgbClr val="FF0000"/>
                </a:solidFill>
                <a:effectLst>
                  <a:outerShdw blurRad="38100" dist="38100" dir="2700000" algn="tl">
                    <a:srgbClr val="000000"/>
                  </a:outerShdw>
                </a:effectLst>
                <a:ea typeface="黑体" pitchFamily="2" charset="-122"/>
              </a:rPr>
              <a:t>m,T</a:t>
            </a:r>
            <a:r>
              <a:rPr kumimoji="1" lang="ru-RU" altLang="zh-CN" sz="3600" b="1" i="0" baseline="30000" dirty="0">
                <a:solidFill>
                  <a:srgbClr val="FF0000"/>
                </a:solidFill>
                <a:effectLst>
                  <a:outerShdw blurRad="38100" dist="38100" dir="2700000" algn="tl">
                    <a:srgbClr val="000000"/>
                  </a:outerShdw>
                </a:effectLst>
                <a:ea typeface="黑体" pitchFamily="2" charset="-122"/>
              </a:rPr>
              <a:t>Ө</a:t>
            </a:r>
            <a:r>
              <a:rPr kumimoji="1" lang="zh-CN" altLang="en-US" sz="3600" b="1" i="0" dirty="0">
                <a:solidFill>
                  <a:srgbClr val="FF0000"/>
                </a:solidFill>
                <a:effectLst>
                  <a:outerShdw blurRad="38100" dist="38100" dir="2700000" algn="tl">
                    <a:srgbClr val="000000"/>
                  </a:outerShdw>
                </a:effectLst>
                <a:ea typeface="黑体" pitchFamily="2" charset="-122"/>
              </a:rPr>
              <a:t>－</a:t>
            </a:r>
            <a:r>
              <a:rPr kumimoji="1" lang="en-US" altLang="zh-CN" sz="3600" b="1" dirty="0">
                <a:solidFill>
                  <a:srgbClr val="FF0000"/>
                </a:solidFill>
                <a:effectLst>
                  <a:outerShdw blurRad="38100" dist="38100" dir="2700000" algn="tl">
                    <a:srgbClr val="000000"/>
                  </a:outerShdw>
                </a:effectLst>
                <a:ea typeface="黑体" pitchFamily="2" charset="-122"/>
              </a:rPr>
              <a:t>T </a:t>
            </a:r>
            <a:r>
              <a:rPr kumimoji="1" lang="en-US" altLang="zh-CN" sz="3600" b="1" i="0" dirty="0">
                <a:solidFill>
                  <a:srgbClr val="FF0000"/>
                </a:solidFill>
                <a:effectLst>
                  <a:outerShdw blurRad="38100" dist="38100" dir="2700000" algn="tl">
                    <a:srgbClr val="000000"/>
                  </a:outerShdw>
                </a:effectLst>
                <a:ea typeface="黑体" pitchFamily="2" charset="-122"/>
              </a:rPr>
              <a:t>△</a:t>
            </a:r>
            <a:r>
              <a:rPr kumimoji="1" lang="en-US" altLang="zh-CN" sz="3600" b="1" i="0" baseline="-30000" dirty="0" err="1">
                <a:solidFill>
                  <a:srgbClr val="FF0000"/>
                </a:solidFill>
                <a:effectLst>
                  <a:outerShdw blurRad="38100" dist="38100" dir="2700000" algn="tl">
                    <a:srgbClr val="000000"/>
                  </a:outerShdw>
                </a:effectLst>
                <a:ea typeface="黑体" pitchFamily="2" charset="-122"/>
              </a:rPr>
              <a:t>r</a:t>
            </a:r>
            <a:r>
              <a:rPr kumimoji="1" lang="en-US" altLang="zh-CN" sz="3600" b="1" dirty="0" err="1">
                <a:solidFill>
                  <a:srgbClr val="FF0000"/>
                </a:solidFill>
                <a:effectLst>
                  <a:outerShdw blurRad="38100" dist="38100" dir="2700000" algn="tl">
                    <a:srgbClr val="000000"/>
                  </a:outerShdw>
                </a:effectLst>
                <a:ea typeface="黑体" pitchFamily="2" charset="-122"/>
              </a:rPr>
              <a:t>S</a:t>
            </a:r>
            <a:r>
              <a:rPr kumimoji="1" lang="en-US" altLang="zh-CN" sz="3600" b="1" i="0" baseline="-25000" dirty="0" err="1">
                <a:solidFill>
                  <a:srgbClr val="FF0000"/>
                </a:solidFill>
                <a:effectLst>
                  <a:outerShdw blurRad="38100" dist="38100" dir="2700000" algn="tl">
                    <a:srgbClr val="000000"/>
                  </a:outerShdw>
                </a:effectLst>
                <a:ea typeface="黑体" pitchFamily="2" charset="-122"/>
              </a:rPr>
              <a:t>m</a:t>
            </a:r>
            <a:r>
              <a:rPr kumimoji="1" lang="ru-RU" altLang="zh-CN" sz="3600" b="1" i="0" baseline="30000" dirty="0">
                <a:solidFill>
                  <a:srgbClr val="FF0000"/>
                </a:solidFill>
                <a:effectLst>
                  <a:outerShdw blurRad="38100" dist="38100" dir="2700000" algn="tl">
                    <a:srgbClr val="000000"/>
                  </a:outerShdw>
                </a:effectLst>
                <a:ea typeface="黑体" pitchFamily="2" charset="-122"/>
              </a:rPr>
              <a:t>Ө</a:t>
            </a:r>
            <a:endParaRPr kumimoji="1" lang="en-US" altLang="zh-CN" sz="3600" b="1" i="0" baseline="30000" dirty="0">
              <a:solidFill>
                <a:srgbClr val="FF0000"/>
              </a:solidFill>
              <a:effectLst>
                <a:outerShdw blurRad="38100" dist="38100" dir="2700000" algn="tl">
                  <a:srgbClr val="000000"/>
                </a:outerShdw>
              </a:effectLst>
              <a:ea typeface="黑体" pitchFamily="2" charset="-122"/>
            </a:endParaRPr>
          </a:p>
          <a:p>
            <a:pPr eaLnBrk="1" hangingPunct="1">
              <a:spcBef>
                <a:spcPct val="50000"/>
              </a:spcBef>
              <a:defRPr/>
            </a:pPr>
            <a:r>
              <a:rPr kumimoji="1" lang="en-US" altLang="zh-CN" sz="3600" b="1" i="0" dirty="0">
                <a:solidFill>
                  <a:srgbClr val="FF0000"/>
                </a:solidFill>
                <a:effectLst>
                  <a:outerShdw blurRad="38100" dist="38100" dir="2700000" algn="tl">
                    <a:srgbClr val="000000"/>
                  </a:outerShdw>
                </a:effectLst>
                <a:ea typeface="黑体" pitchFamily="2" charset="-122"/>
              </a:rPr>
              <a:t>      </a:t>
            </a:r>
            <a:r>
              <a:rPr kumimoji="1" lang="en-US" altLang="zh-CN" sz="3600" b="1" i="0" dirty="0">
                <a:solidFill>
                  <a:srgbClr val="0000FF"/>
                </a:solidFill>
                <a:effectLst>
                  <a:outerShdw blurRad="38100" dist="38100" dir="2700000" algn="tl">
                    <a:srgbClr val="000000"/>
                  </a:outerShdw>
                </a:effectLst>
                <a:ea typeface="黑体" pitchFamily="2" charset="-122"/>
              </a:rPr>
              <a:t>≈ △</a:t>
            </a:r>
            <a:r>
              <a:rPr kumimoji="1" lang="en-US" altLang="zh-CN" sz="3600" b="1" i="0" baseline="-30000" dirty="0">
                <a:solidFill>
                  <a:srgbClr val="0000FF"/>
                </a:solidFill>
                <a:effectLst>
                  <a:outerShdw blurRad="38100" dist="38100" dir="2700000" algn="tl">
                    <a:srgbClr val="000000"/>
                  </a:outerShdw>
                </a:effectLst>
                <a:ea typeface="黑体" pitchFamily="2" charset="-122"/>
              </a:rPr>
              <a:t>r</a:t>
            </a:r>
            <a:r>
              <a:rPr kumimoji="1" lang="en-US" altLang="zh-CN" sz="3600" b="1" dirty="0">
                <a:solidFill>
                  <a:srgbClr val="0000FF"/>
                </a:solidFill>
                <a:effectLst>
                  <a:outerShdw blurRad="38100" dist="38100" dir="2700000" algn="tl">
                    <a:srgbClr val="000000"/>
                  </a:outerShdw>
                </a:effectLst>
                <a:ea typeface="黑体" pitchFamily="2" charset="-122"/>
              </a:rPr>
              <a:t>H</a:t>
            </a:r>
            <a:r>
              <a:rPr kumimoji="1" lang="en-US" altLang="zh-CN" sz="3600" b="1" i="0" baseline="-25000" dirty="0">
                <a:solidFill>
                  <a:srgbClr val="0000FF"/>
                </a:solidFill>
                <a:effectLst>
                  <a:outerShdw blurRad="38100" dist="38100" dir="2700000" algn="tl">
                    <a:srgbClr val="000000"/>
                  </a:outerShdw>
                </a:effectLst>
                <a:ea typeface="黑体" pitchFamily="2" charset="-122"/>
              </a:rPr>
              <a:t>m,298.15</a:t>
            </a:r>
            <a:r>
              <a:rPr kumimoji="1" lang="ru-RU" altLang="zh-CN" sz="3600" b="1" i="0" baseline="30000" dirty="0">
                <a:solidFill>
                  <a:srgbClr val="0000FF"/>
                </a:solidFill>
                <a:effectLst>
                  <a:outerShdw blurRad="38100" dist="38100" dir="2700000" algn="tl">
                    <a:srgbClr val="000000"/>
                  </a:outerShdw>
                </a:effectLst>
                <a:ea typeface="黑体" pitchFamily="2" charset="-122"/>
              </a:rPr>
              <a:t>Ө</a:t>
            </a:r>
            <a:r>
              <a:rPr kumimoji="1" lang="zh-CN" altLang="en-US" sz="3600" b="1" i="0" dirty="0">
                <a:solidFill>
                  <a:srgbClr val="0000FF"/>
                </a:solidFill>
                <a:effectLst>
                  <a:outerShdw blurRad="38100" dist="38100" dir="2700000" algn="tl">
                    <a:srgbClr val="000000"/>
                  </a:outerShdw>
                </a:effectLst>
                <a:ea typeface="黑体" pitchFamily="2" charset="-122"/>
              </a:rPr>
              <a:t>－</a:t>
            </a:r>
            <a:r>
              <a:rPr kumimoji="1" lang="en-US" altLang="zh-CN" sz="3600" b="1" dirty="0">
                <a:solidFill>
                  <a:srgbClr val="0000FF"/>
                </a:solidFill>
                <a:effectLst>
                  <a:outerShdw blurRad="38100" dist="38100" dir="2700000" algn="tl">
                    <a:srgbClr val="000000"/>
                  </a:outerShdw>
                </a:effectLst>
                <a:ea typeface="黑体" pitchFamily="2" charset="-122"/>
              </a:rPr>
              <a:t>T </a:t>
            </a:r>
            <a:r>
              <a:rPr kumimoji="1" lang="en-US" altLang="zh-CN" sz="3600" b="1" i="0" dirty="0">
                <a:solidFill>
                  <a:srgbClr val="0000FF"/>
                </a:solidFill>
                <a:effectLst>
                  <a:outerShdw blurRad="38100" dist="38100" dir="2700000" algn="tl">
                    <a:srgbClr val="000000"/>
                  </a:outerShdw>
                </a:effectLst>
                <a:ea typeface="黑体" pitchFamily="2" charset="-122"/>
              </a:rPr>
              <a:t>△</a:t>
            </a:r>
            <a:r>
              <a:rPr kumimoji="1" lang="en-US" altLang="zh-CN" sz="3600" b="1" i="0" baseline="-30000" dirty="0">
                <a:solidFill>
                  <a:srgbClr val="0000FF"/>
                </a:solidFill>
                <a:effectLst>
                  <a:outerShdw blurRad="38100" dist="38100" dir="2700000" algn="tl">
                    <a:srgbClr val="000000"/>
                  </a:outerShdw>
                </a:effectLst>
                <a:ea typeface="黑体" pitchFamily="2" charset="-122"/>
              </a:rPr>
              <a:t>r</a:t>
            </a:r>
            <a:r>
              <a:rPr kumimoji="1" lang="en-US" altLang="zh-CN" sz="3600" b="1" dirty="0">
                <a:solidFill>
                  <a:srgbClr val="0000FF"/>
                </a:solidFill>
                <a:effectLst>
                  <a:outerShdw blurRad="38100" dist="38100" dir="2700000" algn="tl">
                    <a:srgbClr val="000000"/>
                  </a:outerShdw>
                </a:effectLst>
                <a:ea typeface="黑体" pitchFamily="2" charset="-122"/>
              </a:rPr>
              <a:t>S</a:t>
            </a:r>
            <a:r>
              <a:rPr kumimoji="1" lang="en-US" altLang="zh-CN" sz="3600" b="1" i="0" baseline="-25000" dirty="0">
                <a:solidFill>
                  <a:srgbClr val="0000FF"/>
                </a:solidFill>
                <a:effectLst>
                  <a:outerShdw blurRad="38100" dist="38100" dir="2700000" algn="tl">
                    <a:srgbClr val="000000"/>
                  </a:outerShdw>
                </a:effectLst>
                <a:ea typeface="黑体" pitchFamily="2" charset="-122"/>
              </a:rPr>
              <a:t>m,298.15</a:t>
            </a:r>
            <a:r>
              <a:rPr kumimoji="1" lang="ru-RU" altLang="zh-CN" sz="3600" b="1" i="0" baseline="30000" dirty="0">
                <a:solidFill>
                  <a:srgbClr val="0000FF"/>
                </a:solidFill>
                <a:effectLst>
                  <a:outerShdw blurRad="38100" dist="38100" dir="2700000" algn="tl">
                    <a:srgbClr val="000000"/>
                  </a:outerShdw>
                </a:effectLst>
                <a:ea typeface="黑体" pitchFamily="2" charset="-122"/>
              </a:rPr>
              <a:t>Ө</a:t>
            </a:r>
            <a:endParaRPr kumimoji="1" lang="en-US" altLang="zh-CN" sz="3600" b="1" i="0" baseline="30000" dirty="0">
              <a:solidFill>
                <a:srgbClr val="0000FF"/>
              </a:solidFill>
              <a:effectLst>
                <a:outerShdw blurRad="38100" dist="38100" dir="2700000" algn="tl">
                  <a:srgbClr val="000000"/>
                </a:outerShdw>
              </a:effectLst>
              <a:ea typeface="黑体" pitchFamily="2" charset="-122"/>
            </a:endParaRPr>
          </a:p>
        </p:txBody>
      </p:sp>
      <p:sp>
        <p:nvSpPr>
          <p:cNvPr id="128007" name="灯片编号占位符 7">
            <a:extLst>
              <a:ext uri="{FF2B5EF4-FFF2-40B4-BE49-F238E27FC236}">
                <a16:creationId xmlns:a16="http://schemas.microsoft.com/office/drawing/2014/main" xmlns="" id="{C8623F3E-7926-4E65-AC8C-2D79AF127F84}"/>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ea typeface="宋体" panose="02010600030101010101" pitchFamily="2" charset="-122"/>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ea typeface="宋体" panose="02010600030101010101" pitchFamily="2" charset="-122"/>
              </a:defRPr>
            </a:lvl2pPr>
            <a:lvl3pPr marL="1143000" indent="-228600">
              <a:spcBef>
                <a:spcPct val="20000"/>
              </a:spcBef>
              <a:buClr>
                <a:srgbClr val="E0752F"/>
              </a:buClr>
              <a:buSzPct val="60000"/>
              <a:buFont typeface="Wingdings" panose="05000000000000000000" pitchFamily="2" charset="2"/>
              <a:buChar char=""/>
              <a:defRPr sz="2400">
                <a:solidFill>
                  <a:schemeClr val="tx1"/>
                </a:solidFill>
                <a:latin typeface="Century Schoolbook" panose="02040604050505020304" pitchFamily="18" charset="0"/>
                <a:ea typeface="宋体" panose="02010600030101010101" pitchFamily="2" charset="-122"/>
              </a:defRPr>
            </a:lvl3pPr>
            <a:lvl4pPr marL="1600200" indent="-228600">
              <a:spcBef>
                <a:spcPct val="20000"/>
              </a:spcBef>
              <a:buClr>
                <a:srgbClr val="FEC3AE"/>
              </a:buClr>
              <a:buSzPct val="60000"/>
              <a:buFont typeface="Wingdings" panose="05000000000000000000" pitchFamily="2" charset="2"/>
              <a:buChar char=""/>
              <a:defRPr sz="2000">
                <a:solidFill>
                  <a:schemeClr val="tx1"/>
                </a:solidFill>
                <a:latin typeface="Century Schoolbook" panose="02040604050505020304" pitchFamily="18" charset="0"/>
                <a:ea typeface="宋体" panose="02010600030101010101" pitchFamily="2" charset="-122"/>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9pPr>
          </a:lstStyle>
          <a:p>
            <a:pPr>
              <a:spcBef>
                <a:spcPct val="0"/>
              </a:spcBef>
              <a:buClrTx/>
              <a:buSzTx/>
              <a:buFontTx/>
              <a:buNone/>
            </a:pPr>
            <a:fld id="{E67B4F91-CEEC-4AD4-B6CB-30E4814FAAB8}" type="slidenum">
              <a:rPr lang="en-US" altLang="zh-CN" sz="1400">
                <a:solidFill>
                  <a:srgbClr val="FFFFFF"/>
                </a:solidFill>
                <a:latin typeface="Times New Roman" panose="02020603050405020304" pitchFamily="18" charset="0"/>
              </a:rPr>
              <a:pPr>
                <a:spcBef>
                  <a:spcPct val="0"/>
                </a:spcBef>
                <a:buClrTx/>
                <a:buSzTx/>
                <a:buFontTx/>
                <a:buNone/>
              </a:pPr>
              <a:t>63</a:t>
            </a:fld>
            <a:endParaRPr lang="en-US" altLang="zh-CN" sz="1400">
              <a:solidFill>
                <a:srgbClr val="FFFFFF"/>
              </a:solidFill>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14692"/>
                                        </p:tgtEl>
                                        <p:attrNameLst>
                                          <p:attrName>style.visibility</p:attrName>
                                        </p:attrNameLst>
                                      </p:cBhvr>
                                      <p:to>
                                        <p:strVal val="visible"/>
                                      </p:to>
                                    </p:set>
                                    <p:animEffect transition="in" filter="checkerboard(across)">
                                      <p:cBhvr>
                                        <p:cTn id="7" dur="500"/>
                                        <p:tgtEl>
                                          <p:spTgt spid="11469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114694"/>
                                        </p:tgtEl>
                                        <p:attrNameLst>
                                          <p:attrName>style.visibility</p:attrName>
                                        </p:attrNameLst>
                                      </p:cBhvr>
                                      <p:to>
                                        <p:strVal val="visible"/>
                                      </p:to>
                                    </p:set>
                                    <p:animEffect transition="in" filter="checkerboard(across)">
                                      <p:cBhvr>
                                        <p:cTn id="12" dur="500"/>
                                        <p:tgtEl>
                                          <p:spTgt spid="11469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114693"/>
                                        </p:tgtEl>
                                        <p:attrNameLst>
                                          <p:attrName>style.visibility</p:attrName>
                                        </p:attrNameLst>
                                      </p:cBhvr>
                                      <p:to>
                                        <p:strVal val="visible"/>
                                      </p:to>
                                    </p:set>
                                    <p:animEffect transition="in" filter="checkerboard(across)">
                                      <p:cBhvr>
                                        <p:cTn id="17" dur="500"/>
                                        <p:tgtEl>
                                          <p:spTgt spid="11469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114695"/>
                                        </p:tgtEl>
                                        <p:attrNameLst>
                                          <p:attrName>style.visibility</p:attrName>
                                        </p:attrNameLst>
                                      </p:cBhvr>
                                      <p:to>
                                        <p:strVal val="visible"/>
                                      </p:to>
                                    </p:set>
                                    <p:animEffect transition="in" filter="checkerboard(across)">
                                      <p:cBhvr>
                                        <p:cTn id="22" dur="500"/>
                                        <p:tgtEl>
                                          <p:spTgt spid="11469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5" presetClass="entr" presetSubtype="10" fill="hold" nodeType="clickEffect">
                                  <p:stCondLst>
                                    <p:cond delay="0"/>
                                  </p:stCondLst>
                                  <p:childTnLst>
                                    <p:set>
                                      <p:cBhvr>
                                        <p:cTn id="26" dur="1" fill="hold">
                                          <p:stCondLst>
                                            <p:cond delay="0"/>
                                          </p:stCondLst>
                                        </p:cTn>
                                        <p:tgtEl>
                                          <p:spTgt spid="114696">
                                            <p:txEl>
                                              <p:pRg st="0" end="0"/>
                                            </p:txEl>
                                          </p:spTgt>
                                        </p:tgtEl>
                                        <p:attrNameLst>
                                          <p:attrName>style.visibility</p:attrName>
                                        </p:attrNameLst>
                                      </p:cBhvr>
                                      <p:to>
                                        <p:strVal val="visible"/>
                                      </p:to>
                                    </p:set>
                                    <p:animEffect transition="in" filter="checkerboard(across)">
                                      <p:cBhvr>
                                        <p:cTn id="27" dur="500"/>
                                        <p:tgtEl>
                                          <p:spTgt spid="114696">
                                            <p:txEl>
                                              <p:pRg st="0" end="0"/>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 presetClass="entr" presetSubtype="4" fill="hold" grpId="0" nodeType="clickEffect">
                                  <p:stCondLst>
                                    <p:cond delay="0"/>
                                  </p:stCondLst>
                                  <p:childTnLst>
                                    <p:set>
                                      <p:cBhvr>
                                        <p:cTn id="31" dur="1" fill="hold">
                                          <p:stCondLst>
                                            <p:cond delay="0"/>
                                          </p:stCondLst>
                                        </p:cTn>
                                        <p:tgtEl>
                                          <p:spTgt spid="114696">
                                            <p:bg/>
                                          </p:spTgt>
                                        </p:tgtEl>
                                        <p:attrNameLst>
                                          <p:attrName>style.visibility</p:attrName>
                                        </p:attrNameLst>
                                      </p:cBhvr>
                                      <p:to>
                                        <p:strVal val="visible"/>
                                      </p:to>
                                    </p:set>
                                    <p:anim calcmode="lin" valueType="num">
                                      <p:cBhvr additive="base">
                                        <p:cTn id="32" dur="500" fill="hold"/>
                                        <p:tgtEl>
                                          <p:spTgt spid="114696">
                                            <p:bg/>
                                          </p:spTgt>
                                        </p:tgtEl>
                                        <p:attrNameLst>
                                          <p:attrName>ppt_x</p:attrName>
                                        </p:attrNameLst>
                                      </p:cBhvr>
                                      <p:tavLst>
                                        <p:tav tm="0">
                                          <p:val>
                                            <p:strVal val="#ppt_x"/>
                                          </p:val>
                                        </p:tav>
                                        <p:tav tm="100000">
                                          <p:val>
                                            <p:strVal val="#ppt_x"/>
                                          </p:val>
                                        </p:tav>
                                      </p:tavLst>
                                    </p:anim>
                                    <p:anim calcmode="lin" valueType="num">
                                      <p:cBhvr additive="base">
                                        <p:cTn id="33" dur="500" fill="hold"/>
                                        <p:tgtEl>
                                          <p:spTgt spid="114696">
                                            <p:bg/>
                                          </p:spTgt>
                                        </p:tgtEl>
                                        <p:attrNameLst>
                                          <p:attrName>ppt_y</p:attrName>
                                        </p:attrNameLst>
                                      </p:cBhvr>
                                      <p:tavLst>
                                        <p:tav tm="0">
                                          <p:val>
                                            <p:strVal val="1+#ppt_h/2"/>
                                          </p:val>
                                        </p:tav>
                                        <p:tav tm="100000">
                                          <p:val>
                                            <p:strVal val="#ppt_y"/>
                                          </p:val>
                                        </p:tav>
                                      </p:tavLst>
                                    </p:anim>
                                  </p:childTnLst>
                                </p:cTn>
                              </p:par>
                              <p:par>
                                <p:cTn id="34" presetID="2" presetClass="entr" presetSubtype="4" fill="hold" grpId="0" nodeType="withEffect">
                                  <p:stCondLst>
                                    <p:cond delay="0"/>
                                  </p:stCondLst>
                                  <p:childTnLst>
                                    <p:set>
                                      <p:cBhvr>
                                        <p:cTn id="35" dur="1" fill="hold">
                                          <p:stCondLst>
                                            <p:cond delay="0"/>
                                          </p:stCondLst>
                                        </p:cTn>
                                        <p:tgtEl>
                                          <p:spTgt spid="114696">
                                            <p:txEl>
                                              <p:pRg st="0" end="0"/>
                                            </p:txEl>
                                          </p:spTgt>
                                        </p:tgtEl>
                                        <p:attrNameLst>
                                          <p:attrName>style.visibility</p:attrName>
                                        </p:attrNameLst>
                                      </p:cBhvr>
                                      <p:to>
                                        <p:strVal val="visible"/>
                                      </p:to>
                                    </p:set>
                                    <p:anim calcmode="lin" valueType="num">
                                      <p:cBhvr additive="base">
                                        <p:cTn id="36" dur="500" fill="hold"/>
                                        <p:tgtEl>
                                          <p:spTgt spid="114696">
                                            <p:txEl>
                                              <p:pRg st="0" end="0"/>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114696">
                                            <p:txEl>
                                              <p:pRg st="0" end="0"/>
                                            </p:txEl>
                                          </p:spTgt>
                                        </p:tgtEl>
                                        <p:attrNameLst>
                                          <p:attrName>ppt_y</p:attrName>
                                        </p:attrNameLst>
                                      </p:cBhvr>
                                      <p:tavLst>
                                        <p:tav tm="0">
                                          <p:val>
                                            <p:strVal val="1+#ppt_h/2"/>
                                          </p:val>
                                        </p:tav>
                                        <p:tav tm="100000">
                                          <p:val>
                                            <p:strVal val="#ppt_y"/>
                                          </p:val>
                                        </p:tav>
                                      </p:tavLst>
                                    </p:anim>
                                  </p:childTnLst>
                                </p:cTn>
                              </p:par>
                              <p:par>
                                <p:cTn id="38" presetID="2" presetClass="entr" presetSubtype="4" fill="hold" grpId="0" nodeType="withEffect">
                                  <p:stCondLst>
                                    <p:cond delay="0"/>
                                  </p:stCondLst>
                                  <p:childTnLst>
                                    <p:set>
                                      <p:cBhvr>
                                        <p:cTn id="39" dur="1" fill="hold">
                                          <p:stCondLst>
                                            <p:cond delay="0"/>
                                          </p:stCondLst>
                                        </p:cTn>
                                        <p:tgtEl>
                                          <p:spTgt spid="114696">
                                            <p:txEl>
                                              <p:pRg st="1" end="1"/>
                                            </p:txEl>
                                          </p:spTgt>
                                        </p:tgtEl>
                                        <p:attrNameLst>
                                          <p:attrName>style.visibility</p:attrName>
                                        </p:attrNameLst>
                                      </p:cBhvr>
                                      <p:to>
                                        <p:strVal val="visible"/>
                                      </p:to>
                                    </p:set>
                                    <p:anim calcmode="lin" valueType="num">
                                      <p:cBhvr additive="base">
                                        <p:cTn id="40" dur="500" fill="hold"/>
                                        <p:tgtEl>
                                          <p:spTgt spid="114696">
                                            <p:txEl>
                                              <p:pRg st="1" end="1"/>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114696">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692" grpId="0" animBg="1"/>
      <p:bldP spid="114693" grpId="0" animBg="1"/>
      <p:bldP spid="114694" grpId="0"/>
      <p:bldP spid="114695" grpId="0"/>
      <p:bldP spid="114696" grpId="0" build="allAtOnce"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71" name="Rectangle 11">
            <a:extLst>
              <a:ext uri="{FF2B5EF4-FFF2-40B4-BE49-F238E27FC236}">
                <a16:creationId xmlns:a16="http://schemas.microsoft.com/office/drawing/2014/main" xmlns="" id="{6C05553B-9395-4BB7-97FC-E7EBC4CEBB3B}"/>
              </a:ext>
            </a:extLst>
          </p:cNvPr>
          <p:cNvSpPr>
            <a:spLocks noChangeArrowheads="1"/>
          </p:cNvSpPr>
          <p:nvPr/>
        </p:nvSpPr>
        <p:spPr bwMode="auto">
          <a:xfrm>
            <a:off x="214313" y="549275"/>
            <a:ext cx="7308850" cy="641350"/>
          </a:xfrm>
          <a:prstGeom prst="rect">
            <a:avLst/>
          </a:prstGeom>
          <a:gradFill rotWithShape="1">
            <a:gsLst>
              <a:gs pos="0">
                <a:srgbClr val="FF0000">
                  <a:gamma/>
                  <a:shade val="46275"/>
                  <a:invGamma/>
                </a:srgbClr>
              </a:gs>
              <a:gs pos="50000">
                <a:srgbClr val="FF0000"/>
              </a:gs>
              <a:gs pos="100000">
                <a:srgbClr val="FF0000">
                  <a:gamma/>
                  <a:shade val="46275"/>
                  <a:invGamma/>
                </a:srgbClr>
              </a:gs>
            </a:gsLst>
            <a:lin ang="5400000" scaled="1"/>
          </a:gradFill>
          <a:ln w="9525">
            <a:noFill/>
            <a:miter lim="800000"/>
            <a:headEnd/>
            <a:tailEnd/>
          </a:ln>
          <a:effectLst/>
        </p:spPr>
        <p:txBody>
          <a:bodyPr>
            <a:spAutoFit/>
          </a:bodyPr>
          <a:lstStyle/>
          <a:p>
            <a:pPr algn="ctr" eaLnBrk="1" hangingPunct="1">
              <a:defRPr/>
            </a:pPr>
            <a:r>
              <a:rPr kumimoji="1" lang="zh-CN" altLang="en-US" sz="3600" b="1" i="0" dirty="0">
                <a:solidFill>
                  <a:srgbClr val="FFFF00"/>
                </a:solidFill>
                <a:effectLst>
                  <a:outerShdw blurRad="38100" dist="38100" dir="2700000" algn="tl">
                    <a:srgbClr val="000000"/>
                  </a:outerShdw>
                </a:effectLst>
                <a:ea typeface="黑体" pitchFamily="2" charset="-122"/>
              </a:rPr>
              <a:t>非标准态下</a:t>
            </a:r>
            <a:r>
              <a:rPr kumimoji="1" lang="en-US" altLang="zh-CN" sz="3600" b="1" i="0" dirty="0">
                <a:solidFill>
                  <a:srgbClr val="FFFF00"/>
                </a:solidFill>
                <a:effectLst>
                  <a:outerShdw blurRad="38100" dist="38100" dir="2700000" algn="tl">
                    <a:srgbClr val="000000"/>
                  </a:outerShdw>
                </a:effectLst>
                <a:ea typeface="黑体" pitchFamily="2" charset="-122"/>
              </a:rPr>
              <a:t>Gibbs </a:t>
            </a:r>
            <a:r>
              <a:rPr kumimoji="1" lang="zh-CN" altLang="en-US" sz="3600" b="1" i="0" dirty="0">
                <a:solidFill>
                  <a:srgbClr val="FFFF00"/>
                </a:solidFill>
                <a:effectLst>
                  <a:outerShdw blurRad="38100" dist="38100" dir="2700000" algn="tl">
                    <a:srgbClr val="000000"/>
                  </a:outerShdw>
                </a:effectLst>
                <a:ea typeface="黑体" pitchFamily="2" charset="-122"/>
              </a:rPr>
              <a:t>自由能变的计算</a:t>
            </a:r>
          </a:p>
        </p:txBody>
      </p:sp>
      <p:sp>
        <p:nvSpPr>
          <p:cNvPr id="117772" name="Rectangle 12">
            <a:extLst>
              <a:ext uri="{FF2B5EF4-FFF2-40B4-BE49-F238E27FC236}">
                <a16:creationId xmlns:a16="http://schemas.microsoft.com/office/drawing/2014/main" xmlns="" id="{D9A7EE4F-2372-4662-9150-5BF91E228CB4}"/>
              </a:ext>
            </a:extLst>
          </p:cNvPr>
          <p:cNvSpPr>
            <a:spLocks noChangeArrowheads="1"/>
          </p:cNvSpPr>
          <p:nvPr/>
        </p:nvSpPr>
        <p:spPr bwMode="auto">
          <a:xfrm>
            <a:off x="214313" y="1500188"/>
            <a:ext cx="8532812" cy="4056062"/>
          </a:xfrm>
          <a:prstGeom prst="rect">
            <a:avLst/>
          </a:prstGeom>
          <a:noFill/>
          <a:ln w="9525">
            <a:noFill/>
            <a:miter lim="800000"/>
            <a:headEnd/>
            <a:tailEnd/>
          </a:ln>
          <a:effectLst/>
        </p:spPr>
        <p:txBody>
          <a:bodyPr>
            <a:spAutoFit/>
          </a:bodyPr>
          <a:lstStyle/>
          <a:p>
            <a:pPr eaLnBrk="1" hangingPunct="1">
              <a:lnSpc>
                <a:spcPct val="110000"/>
              </a:lnSpc>
              <a:defRPr/>
            </a:pPr>
            <a:r>
              <a:rPr kumimoji="1" lang="zh-CN" altLang="en-US" sz="3600" b="1" i="0" dirty="0">
                <a:solidFill>
                  <a:srgbClr val="000000"/>
                </a:solidFill>
                <a:effectLst>
                  <a:outerShdw blurRad="38100" dist="38100" dir="2700000" algn="tl">
                    <a:srgbClr val="C0C0C0"/>
                  </a:outerShdw>
                </a:effectLst>
                <a:ea typeface="黑体" pitchFamily="2" charset="-122"/>
              </a:rPr>
              <a:t>对于任意的等温反应  </a:t>
            </a:r>
          </a:p>
          <a:p>
            <a:pPr eaLnBrk="1" hangingPunct="1">
              <a:lnSpc>
                <a:spcPct val="160000"/>
              </a:lnSpc>
              <a:defRPr/>
            </a:pPr>
            <a:r>
              <a:rPr kumimoji="1" lang="zh-CN" altLang="en-US" sz="3600" b="1" i="0" dirty="0">
                <a:solidFill>
                  <a:srgbClr val="000000"/>
                </a:solidFill>
                <a:effectLst>
                  <a:outerShdw blurRad="38100" dist="38100" dir="2700000" algn="tl">
                    <a:srgbClr val="C0C0C0"/>
                  </a:outerShdw>
                </a:effectLst>
                <a:ea typeface="黑体" pitchFamily="2" charset="-122"/>
              </a:rPr>
              <a:t>                    </a:t>
            </a:r>
            <a:r>
              <a:rPr kumimoji="1" lang="en-US" altLang="zh-CN" sz="3600" b="1" dirty="0" err="1">
                <a:solidFill>
                  <a:srgbClr val="000000"/>
                </a:solidFill>
                <a:effectLst>
                  <a:outerShdw blurRad="38100" dist="38100" dir="2700000" algn="tl">
                    <a:srgbClr val="C0C0C0"/>
                  </a:outerShdw>
                </a:effectLst>
                <a:ea typeface="黑体" pitchFamily="2" charset="-122"/>
              </a:rPr>
              <a:t>a</a:t>
            </a:r>
            <a:r>
              <a:rPr kumimoji="1" lang="en-US" altLang="zh-CN" sz="3600" b="1" i="0" dirty="0" err="1">
                <a:solidFill>
                  <a:srgbClr val="000000"/>
                </a:solidFill>
                <a:effectLst>
                  <a:outerShdw blurRad="38100" dist="38100" dir="2700000" algn="tl">
                    <a:srgbClr val="C0C0C0"/>
                  </a:outerShdw>
                </a:effectLst>
                <a:ea typeface="黑体" pitchFamily="2" charset="-122"/>
              </a:rPr>
              <a:t>A</a:t>
            </a:r>
            <a:r>
              <a:rPr kumimoji="1" lang="en-US" altLang="zh-CN" sz="3600" b="1" i="0" dirty="0">
                <a:solidFill>
                  <a:srgbClr val="000000"/>
                </a:solidFill>
                <a:effectLst>
                  <a:outerShdw blurRad="38100" dist="38100" dir="2700000" algn="tl">
                    <a:srgbClr val="C0C0C0"/>
                  </a:outerShdw>
                </a:effectLst>
                <a:ea typeface="黑体" pitchFamily="2" charset="-122"/>
              </a:rPr>
              <a:t> + </a:t>
            </a:r>
            <a:r>
              <a:rPr kumimoji="1" lang="en-US" altLang="zh-CN" sz="3600" b="1" dirty="0" err="1">
                <a:solidFill>
                  <a:srgbClr val="000000"/>
                </a:solidFill>
                <a:effectLst>
                  <a:outerShdw blurRad="38100" dist="38100" dir="2700000" algn="tl">
                    <a:srgbClr val="C0C0C0"/>
                  </a:outerShdw>
                </a:effectLst>
                <a:ea typeface="黑体" pitchFamily="2" charset="-122"/>
              </a:rPr>
              <a:t>b</a:t>
            </a:r>
            <a:r>
              <a:rPr kumimoji="1" lang="en-US" altLang="zh-CN" sz="3600" b="1" i="0" dirty="0" err="1">
                <a:solidFill>
                  <a:srgbClr val="000000"/>
                </a:solidFill>
                <a:effectLst>
                  <a:outerShdw blurRad="38100" dist="38100" dir="2700000" algn="tl">
                    <a:srgbClr val="C0C0C0"/>
                  </a:outerShdw>
                </a:effectLst>
                <a:ea typeface="黑体" pitchFamily="2" charset="-122"/>
              </a:rPr>
              <a:t>B</a:t>
            </a:r>
            <a:r>
              <a:rPr kumimoji="1" lang="en-US" altLang="zh-CN" sz="3600" b="1" i="0" dirty="0">
                <a:solidFill>
                  <a:srgbClr val="000000"/>
                </a:solidFill>
                <a:effectLst>
                  <a:outerShdw blurRad="38100" dist="38100" dir="2700000" algn="tl">
                    <a:srgbClr val="C0C0C0"/>
                  </a:outerShdw>
                </a:effectLst>
                <a:ea typeface="黑体" pitchFamily="2" charset="-122"/>
              </a:rPr>
              <a:t> = </a:t>
            </a:r>
            <a:r>
              <a:rPr kumimoji="1" lang="en-US" altLang="zh-CN" sz="3600" b="1" dirty="0" err="1">
                <a:solidFill>
                  <a:srgbClr val="000000"/>
                </a:solidFill>
                <a:effectLst>
                  <a:outerShdw blurRad="38100" dist="38100" dir="2700000" algn="tl">
                    <a:srgbClr val="C0C0C0"/>
                  </a:outerShdw>
                </a:effectLst>
                <a:ea typeface="黑体" pitchFamily="2" charset="-122"/>
              </a:rPr>
              <a:t>d</a:t>
            </a:r>
            <a:r>
              <a:rPr kumimoji="1" lang="en-US" altLang="zh-CN" sz="3600" b="1" i="0" dirty="0" err="1">
                <a:solidFill>
                  <a:srgbClr val="000000"/>
                </a:solidFill>
                <a:effectLst>
                  <a:outerShdw blurRad="38100" dist="38100" dir="2700000" algn="tl">
                    <a:srgbClr val="C0C0C0"/>
                  </a:outerShdw>
                </a:effectLst>
                <a:ea typeface="黑体" pitchFamily="2" charset="-122"/>
              </a:rPr>
              <a:t>D</a:t>
            </a:r>
            <a:r>
              <a:rPr kumimoji="1" lang="en-US" altLang="zh-CN" sz="3600" b="1" i="0" dirty="0">
                <a:solidFill>
                  <a:srgbClr val="000000"/>
                </a:solidFill>
                <a:effectLst>
                  <a:outerShdw blurRad="38100" dist="38100" dir="2700000" algn="tl">
                    <a:srgbClr val="C0C0C0"/>
                  </a:outerShdw>
                </a:effectLst>
                <a:ea typeface="黑体" pitchFamily="2" charset="-122"/>
              </a:rPr>
              <a:t> + </a:t>
            </a:r>
            <a:r>
              <a:rPr kumimoji="1" lang="en-US" altLang="zh-CN" sz="3600" b="1" dirty="0" err="1">
                <a:solidFill>
                  <a:srgbClr val="000000"/>
                </a:solidFill>
                <a:effectLst>
                  <a:outerShdw blurRad="38100" dist="38100" dir="2700000" algn="tl">
                    <a:srgbClr val="C0C0C0"/>
                  </a:outerShdw>
                </a:effectLst>
                <a:ea typeface="黑体" pitchFamily="2" charset="-122"/>
              </a:rPr>
              <a:t>e</a:t>
            </a:r>
            <a:r>
              <a:rPr kumimoji="1" lang="en-US" altLang="zh-CN" sz="3600" b="1" i="0" dirty="0" err="1">
                <a:solidFill>
                  <a:srgbClr val="000000"/>
                </a:solidFill>
                <a:effectLst>
                  <a:outerShdw blurRad="38100" dist="38100" dir="2700000" algn="tl">
                    <a:srgbClr val="C0C0C0"/>
                  </a:outerShdw>
                </a:effectLst>
                <a:ea typeface="黑体" pitchFamily="2" charset="-122"/>
              </a:rPr>
              <a:t>E</a:t>
            </a:r>
            <a:endParaRPr kumimoji="1" lang="en-US" altLang="zh-CN" sz="3600" b="1" i="0" dirty="0">
              <a:solidFill>
                <a:srgbClr val="000000"/>
              </a:solidFill>
              <a:effectLst>
                <a:outerShdw blurRad="38100" dist="38100" dir="2700000" algn="tl">
                  <a:srgbClr val="C0C0C0"/>
                </a:outerShdw>
              </a:effectLst>
              <a:ea typeface="黑体" pitchFamily="2" charset="-122"/>
            </a:endParaRPr>
          </a:p>
          <a:p>
            <a:pPr eaLnBrk="1" hangingPunct="1">
              <a:lnSpc>
                <a:spcPct val="140000"/>
              </a:lnSpc>
              <a:defRPr/>
            </a:pPr>
            <a:r>
              <a:rPr kumimoji="1" lang="en-US" altLang="zh-CN" sz="3600" b="1" i="0" dirty="0">
                <a:solidFill>
                  <a:srgbClr val="000000"/>
                </a:solidFill>
                <a:effectLst>
                  <a:outerShdw blurRad="38100" dist="38100" dir="2700000" algn="tl">
                    <a:srgbClr val="C0C0C0"/>
                  </a:outerShdw>
                </a:effectLst>
                <a:ea typeface="黑体" pitchFamily="2" charset="-122"/>
              </a:rPr>
              <a:t>         </a:t>
            </a:r>
            <a:r>
              <a:rPr kumimoji="1" lang="en-US" altLang="zh-CN" sz="3600" b="1" dirty="0">
                <a:solidFill>
                  <a:srgbClr val="000000"/>
                </a:solidFill>
                <a:effectLst>
                  <a:outerShdw blurRad="38100" dist="38100" dir="2700000" algn="tl">
                    <a:srgbClr val="C0C0C0"/>
                  </a:outerShdw>
                </a:effectLst>
                <a:ea typeface="黑体" pitchFamily="2" charset="-122"/>
              </a:rPr>
              <a:t>△</a:t>
            </a:r>
            <a:r>
              <a:rPr kumimoji="1" lang="en-US" altLang="zh-CN" sz="3600" b="1" baseline="-25000" dirty="0" err="1">
                <a:solidFill>
                  <a:srgbClr val="000000"/>
                </a:solidFill>
                <a:effectLst>
                  <a:outerShdw blurRad="38100" dist="38100" dir="2700000" algn="tl">
                    <a:srgbClr val="C0C0C0"/>
                  </a:outerShdw>
                </a:effectLst>
                <a:ea typeface="黑体" pitchFamily="2" charset="-122"/>
              </a:rPr>
              <a:t>r</a:t>
            </a:r>
            <a:r>
              <a:rPr kumimoji="1" lang="en-US" altLang="zh-CN" sz="3600" b="1" dirty="0" err="1">
                <a:solidFill>
                  <a:srgbClr val="000000"/>
                </a:solidFill>
                <a:effectLst>
                  <a:outerShdw blurRad="38100" dist="38100" dir="2700000" algn="tl">
                    <a:srgbClr val="C0C0C0"/>
                  </a:outerShdw>
                </a:effectLst>
                <a:ea typeface="黑体" pitchFamily="2" charset="-122"/>
              </a:rPr>
              <a:t>G</a:t>
            </a:r>
            <a:r>
              <a:rPr kumimoji="1" lang="en-US" altLang="zh-CN" sz="3600" b="1" baseline="-25000" dirty="0" err="1">
                <a:solidFill>
                  <a:srgbClr val="000000"/>
                </a:solidFill>
                <a:effectLst>
                  <a:outerShdw blurRad="38100" dist="38100" dir="2700000" algn="tl">
                    <a:srgbClr val="C0C0C0"/>
                  </a:outerShdw>
                </a:effectLst>
                <a:ea typeface="黑体" pitchFamily="2" charset="-122"/>
              </a:rPr>
              <a:t>m</a:t>
            </a:r>
            <a:r>
              <a:rPr kumimoji="1" lang="en-US" altLang="zh-CN" sz="3600" b="1" i="0" dirty="0">
                <a:solidFill>
                  <a:srgbClr val="000000"/>
                </a:solidFill>
                <a:effectLst>
                  <a:outerShdw blurRad="38100" dist="38100" dir="2700000" algn="tl">
                    <a:srgbClr val="C0C0C0"/>
                  </a:outerShdw>
                </a:effectLst>
                <a:ea typeface="黑体" pitchFamily="2" charset="-122"/>
              </a:rPr>
              <a:t>= </a:t>
            </a:r>
            <a:r>
              <a:rPr kumimoji="1" lang="en-US" altLang="zh-CN" sz="3600" b="1" dirty="0">
                <a:solidFill>
                  <a:srgbClr val="000000"/>
                </a:solidFill>
                <a:effectLst>
                  <a:outerShdw blurRad="38100" dist="38100" dir="2700000" algn="tl">
                    <a:srgbClr val="C0C0C0"/>
                  </a:outerShdw>
                </a:effectLst>
                <a:ea typeface="黑体" pitchFamily="2" charset="-122"/>
              </a:rPr>
              <a:t>△</a:t>
            </a:r>
            <a:r>
              <a:rPr kumimoji="1" lang="en-US" altLang="zh-CN" sz="3600" b="1" baseline="-25000" dirty="0" err="1">
                <a:solidFill>
                  <a:srgbClr val="000000"/>
                </a:solidFill>
                <a:effectLst>
                  <a:outerShdw blurRad="38100" dist="38100" dir="2700000" algn="tl">
                    <a:srgbClr val="C0C0C0"/>
                  </a:outerShdw>
                </a:effectLst>
                <a:ea typeface="黑体" pitchFamily="2" charset="-122"/>
              </a:rPr>
              <a:t>r</a:t>
            </a:r>
            <a:r>
              <a:rPr kumimoji="1" lang="en-US" altLang="zh-CN" sz="3600" b="1" dirty="0" err="1">
                <a:solidFill>
                  <a:srgbClr val="000000"/>
                </a:solidFill>
                <a:effectLst>
                  <a:outerShdw blurRad="38100" dist="38100" dir="2700000" algn="tl">
                    <a:srgbClr val="C0C0C0"/>
                  </a:outerShdw>
                </a:effectLst>
                <a:ea typeface="黑体" pitchFamily="2" charset="-122"/>
              </a:rPr>
              <a:t>G</a:t>
            </a:r>
            <a:r>
              <a:rPr kumimoji="1" lang="en-US" altLang="zh-CN" sz="3600" b="1" baseline="-25000" dirty="0" err="1">
                <a:solidFill>
                  <a:srgbClr val="000000"/>
                </a:solidFill>
                <a:effectLst>
                  <a:outerShdw blurRad="38100" dist="38100" dir="2700000" algn="tl">
                    <a:srgbClr val="C0C0C0"/>
                  </a:outerShdw>
                </a:effectLst>
                <a:ea typeface="黑体" pitchFamily="2" charset="-122"/>
              </a:rPr>
              <a:t>m</a:t>
            </a:r>
            <a:r>
              <a:rPr kumimoji="1" lang="en-US" altLang="zh-CN" sz="3600" b="1" i="0" baseline="30000" dirty="0" err="1">
                <a:solidFill>
                  <a:srgbClr val="000000"/>
                </a:solidFill>
                <a:effectLst>
                  <a:outerShdw blurRad="38100" dist="38100" dir="2700000" algn="tl">
                    <a:srgbClr val="C0C0C0"/>
                  </a:outerShdw>
                </a:effectLst>
                <a:ea typeface="黑体" pitchFamily="2" charset="-122"/>
              </a:rPr>
              <a:t>θ</a:t>
            </a:r>
            <a:r>
              <a:rPr kumimoji="1" lang="en-US" altLang="zh-CN" sz="3600" b="1" i="0" dirty="0">
                <a:solidFill>
                  <a:srgbClr val="000000"/>
                </a:solidFill>
                <a:effectLst>
                  <a:outerShdw blurRad="38100" dist="38100" dir="2700000" algn="tl">
                    <a:srgbClr val="C0C0C0"/>
                  </a:outerShdw>
                </a:effectLst>
                <a:ea typeface="黑体" pitchFamily="2" charset="-122"/>
              </a:rPr>
              <a:t>  + </a:t>
            </a:r>
            <a:r>
              <a:rPr kumimoji="1" lang="en-US" altLang="zh-CN" sz="3600" b="1" dirty="0">
                <a:solidFill>
                  <a:srgbClr val="000066"/>
                </a:solidFill>
                <a:effectLst>
                  <a:outerShdw blurRad="38100" dist="38100" dir="2700000" algn="tl">
                    <a:srgbClr val="C0C0C0"/>
                  </a:outerShdw>
                </a:effectLst>
                <a:ea typeface="黑体" pitchFamily="2" charset="-122"/>
              </a:rPr>
              <a:t>RT </a:t>
            </a:r>
            <a:r>
              <a:rPr kumimoji="1" lang="en-US" altLang="zh-CN" sz="3600" b="1" dirty="0" err="1">
                <a:solidFill>
                  <a:srgbClr val="000066"/>
                </a:solidFill>
                <a:effectLst>
                  <a:outerShdw blurRad="38100" dist="38100" dir="2700000" algn="tl">
                    <a:srgbClr val="C0C0C0"/>
                  </a:outerShdw>
                </a:effectLst>
                <a:ea typeface="黑体" pitchFamily="2" charset="-122"/>
              </a:rPr>
              <a:t>lnQ</a:t>
            </a:r>
            <a:r>
              <a:rPr kumimoji="1" lang="en-US" altLang="zh-CN" sz="3600" b="1" i="0" dirty="0">
                <a:solidFill>
                  <a:srgbClr val="000066"/>
                </a:solidFill>
                <a:effectLst>
                  <a:outerShdw blurRad="38100" dist="38100" dir="2700000" algn="tl">
                    <a:srgbClr val="C0C0C0"/>
                  </a:outerShdw>
                </a:effectLst>
                <a:ea typeface="黑体" pitchFamily="2" charset="-122"/>
              </a:rPr>
              <a:t> </a:t>
            </a:r>
          </a:p>
          <a:p>
            <a:pPr eaLnBrk="1" hangingPunct="1">
              <a:lnSpc>
                <a:spcPct val="110000"/>
              </a:lnSpc>
              <a:defRPr/>
            </a:pPr>
            <a:r>
              <a:rPr kumimoji="1" lang="en-US" altLang="zh-CN" sz="3600" b="1" i="0" dirty="0">
                <a:solidFill>
                  <a:srgbClr val="000000"/>
                </a:solidFill>
                <a:effectLst>
                  <a:outerShdw blurRad="38100" dist="38100" dir="2700000" algn="tl">
                    <a:srgbClr val="C0C0C0"/>
                  </a:outerShdw>
                </a:effectLst>
                <a:ea typeface="黑体" pitchFamily="2" charset="-122"/>
              </a:rPr>
              <a:t>                                        </a:t>
            </a:r>
            <a:r>
              <a:rPr kumimoji="1" lang="en-US" altLang="zh-CN" sz="3200" b="1" i="0" dirty="0">
                <a:solidFill>
                  <a:srgbClr val="000000"/>
                </a:solidFill>
                <a:effectLst>
                  <a:outerShdw blurRad="38100" dist="38100" dir="2700000" algn="tl">
                    <a:srgbClr val="C0C0C0"/>
                  </a:outerShdw>
                </a:effectLst>
                <a:ea typeface="黑体" pitchFamily="2" charset="-122"/>
              </a:rPr>
              <a:t>—— </a:t>
            </a:r>
            <a:r>
              <a:rPr kumimoji="1" lang="zh-CN" altLang="en-US" sz="3200" b="1" i="0" dirty="0">
                <a:solidFill>
                  <a:srgbClr val="000000"/>
                </a:solidFill>
                <a:effectLst>
                  <a:outerShdw blurRad="38100" dist="38100" dir="2700000" algn="tl">
                    <a:srgbClr val="C0C0C0"/>
                  </a:outerShdw>
                </a:effectLst>
                <a:ea typeface="黑体" pitchFamily="2" charset="-122"/>
              </a:rPr>
              <a:t>等温方程式</a:t>
            </a:r>
          </a:p>
          <a:p>
            <a:pPr eaLnBrk="1" hangingPunct="1">
              <a:lnSpc>
                <a:spcPct val="110000"/>
              </a:lnSpc>
              <a:defRPr/>
            </a:pPr>
            <a:r>
              <a:rPr kumimoji="1" lang="en-US" altLang="zh-CN" sz="3200" b="1" dirty="0">
                <a:solidFill>
                  <a:srgbClr val="000066"/>
                </a:solidFill>
                <a:effectLst>
                  <a:outerShdw blurRad="38100" dist="38100" dir="2700000" algn="tl">
                    <a:srgbClr val="C0C0C0"/>
                  </a:outerShdw>
                </a:effectLst>
                <a:ea typeface="黑体" pitchFamily="2" charset="-122"/>
              </a:rPr>
              <a:t>Q</a:t>
            </a:r>
            <a:r>
              <a:rPr kumimoji="1" lang="zh-CN" altLang="en-US" sz="3200" b="1" i="0" dirty="0">
                <a:solidFill>
                  <a:srgbClr val="000000"/>
                </a:solidFill>
                <a:effectLst>
                  <a:outerShdw blurRad="38100" dist="38100" dir="2700000" algn="tl">
                    <a:srgbClr val="C0C0C0"/>
                  </a:outerShdw>
                </a:effectLst>
                <a:ea typeface="黑体" pitchFamily="2" charset="-122"/>
              </a:rPr>
              <a:t>（反应商）：产物浓度（压力）的幂乘积与反应物浓度（压力）的幂乘积之比。</a:t>
            </a:r>
            <a:r>
              <a:rPr kumimoji="1" lang="zh-CN" altLang="en-US" sz="3200" b="1" dirty="0">
                <a:solidFill>
                  <a:srgbClr val="000000"/>
                </a:solidFill>
                <a:effectLst>
                  <a:outerShdw blurRad="38100" dist="38100" dir="2700000" algn="tl">
                    <a:srgbClr val="C0C0C0"/>
                  </a:outerShdw>
                </a:effectLst>
                <a:ea typeface="黑体" pitchFamily="2" charset="-122"/>
              </a:rPr>
              <a:t> </a:t>
            </a:r>
            <a:r>
              <a:rPr kumimoji="1" lang="en-US" altLang="zh-CN" sz="3200" b="1" dirty="0">
                <a:solidFill>
                  <a:srgbClr val="000066"/>
                </a:solidFill>
                <a:effectLst>
                  <a:outerShdw blurRad="38100" dist="38100" dir="2700000" algn="tl">
                    <a:srgbClr val="C0C0C0"/>
                  </a:outerShdw>
                </a:effectLst>
                <a:ea typeface="黑体" pitchFamily="2" charset="-122"/>
              </a:rPr>
              <a:t>Q</a:t>
            </a:r>
            <a:r>
              <a:rPr kumimoji="1" lang="zh-CN" altLang="en-US" sz="3200" b="1" i="0" dirty="0">
                <a:solidFill>
                  <a:srgbClr val="000000"/>
                </a:solidFill>
                <a:effectLst>
                  <a:outerShdw blurRad="38100" dist="38100" dir="2700000" algn="tl">
                    <a:srgbClr val="C0C0C0"/>
                  </a:outerShdw>
                </a:effectLst>
                <a:ea typeface="黑体" pitchFamily="2" charset="-122"/>
              </a:rPr>
              <a:t>无单位。</a:t>
            </a:r>
          </a:p>
        </p:txBody>
      </p:sp>
      <p:sp>
        <p:nvSpPr>
          <p:cNvPr id="129028" name="灯片编号占位符 3">
            <a:extLst>
              <a:ext uri="{FF2B5EF4-FFF2-40B4-BE49-F238E27FC236}">
                <a16:creationId xmlns:a16="http://schemas.microsoft.com/office/drawing/2014/main" xmlns="" id="{8AB2B5C7-1361-4E40-88C7-9EE5D02410B9}"/>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ea typeface="宋体" panose="02010600030101010101" pitchFamily="2" charset="-122"/>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ea typeface="宋体" panose="02010600030101010101" pitchFamily="2" charset="-122"/>
              </a:defRPr>
            </a:lvl2pPr>
            <a:lvl3pPr marL="1143000" indent="-228600">
              <a:spcBef>
                <a:spcPct val="20000"/>
              </a:spcBef>
              <a:buClr>
                <a:srgbClr val="E0752F"/>
              </a:buClr>
              <a:buSzPct val="60000"/>
              <a:buFont typeface="Wingdings" panose="05000000000000000000" pitchFamily="2" charset="2"/>
              <a:buChar char=""/>
              <a:defRPr sz="2400">
                <a:solidFill>
                  <a:schemeClr val="tx1"/>
                </a:solidFill>
                <a:latin typeface="Century Schoolbook" panose="02040604050505020304" pitchFamily="18" charset="0"/>
                <a:ea typeface="宋体" panose="02010600030101010101" pitchFamily="2" charset="-122"/>
              </a:defRPr>
            </a:lvl3pPr>
            <a:lvl4pPr marL="1600200" indent="-228600">
              <a:spcBef>
                <a:spcPct val="20000"/>
              </a:spcBef>
              <a:buClr>
                <a:srgbClr val="FEC3AE"/>
              </a:buClr>
              <a:buSzPct val="60000"/>
              <a:buFont typeface="Wingdings" panose="05000000000000000000" pitchFamily="2" charset="2"/>
              <a:buChar char=""/>
              <a:defRPr sz="2000">
                <a:solidFill>
                  <a:schemeClr val="tx1"/>
                </a:solidFill>
                <a:latin typeface="Century Schoolbook" panose="02040604050505020304" pitchFamily="18" charset="0"/>
                <a:ea typeface="宋体" panose="02010600030101010101" pitchFamily="2" charset="-122"/>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9pPr>
          </a:lstStyle>
          <a:p>
            <a:pPr>
              <a:spcBef>
                <a:spcPct val="0"/>
              </a:spcBef>
              <a:buClrTx/>
              <a:buSzTx/>
              <a:buFontTx/>
              <a:buNone/>
            </a:pPr>
            <a:fld id="{89F6F248-5151-4786-B702-523315E906C6}" type="slidenum">
              <a:rPr lang="en-US" altLang="zh-CN" sz="1400">
                <a:solidFill>
                  <a:srgbClr val="FFFFFF"/>
                </a:solidFill>
                <a:latin typeface="Times New Roman" panose="02020603050405020304" pitchFamily="18" charset="0"/>
              </a:rPr>
              <a:pPr>
                <a:spcBef>
                  <a:spcPct val="0"/>
                </a:spcBef>
                <a:buClrTx/>
                <a:buSzTx/>
                <a:buFontTx/>
                <a:buNone/>
              </a:pPr>
              <a:t>64</a:t>
            </a:fld>
            <a:endParaRPr lang="en-US" altLang="zh-CN" sz="1400">
              <a:solidFill>
                <a:srgbClr val="FFFFFF"/>
              </a:solidFill>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17771"/>
                                        </p:tgtEl>
                                        <p:attrNameLst>
                                          <p:attrName>style.visibility</p:attrName>
                                        </p:attrNameLst>
                                      </p:cBhvr>
                                      <p:to>
                                        <p:strVal val="visible"/>
                                      </p:to>
                                    </p:set>
                                    <p:animEffect transition="in" filter="checkerboard(across)">
                                      <p:cBhvr>
                                        <p:cTn id="7" dur="500"/>
                                        <p:tgtEl>
                                          <p:spTgt spid="11777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117772">
                                            <p:txEl>
                                              <p:pRg st="0" end="0"/>
                                            </p:txEl>
                                          </p:spTgt>
                                        </p:tgtEl>
                                        <p:attrNameLst>
                                          <p:attrName>style.visibility</p:attrName>
                                        </p:attrNameLst>
                                      </p:cBhvr>
                                      <p:to>
                                        <p:strVal val="visible"/>
                                      </p:to>
                                    </p:set>
                                    <p:animEffect transition="in" filter="checkerboard(across)">
                                      <p:cBhvr>
                                        <p:cTn id="12" dur="500"/>
                                        <p:tgtEl>
                                          <p:spTgt spid="117772">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117772">
                                            <p:txEl>
                                              <p:pRg st="1" end="1"/>
                                            </p:txEl>
                                          </p:spTgt>
                                        </p:tgtEl>
                                        <p:attrNameLst>
                                          <p:attrName>style.visibility</p:attrName>
                                        </p:attrNameLst>
                                      </p:cBhvr>
                                      <p:to>
                                        <p:strVal val="visible"/>
                                      </p:to>
                                    </p:set>
                                    <p:animEffect transition="in" filter="checkerboard(across)">
                                      <p:cBhvr>
                                        <p:cTn id="17" dur="500"/>
                                        <p:tgtEl>
                                          <p:spTgt spid="117772">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117772">
                                            <p:txEl>
                                              <p:pRg st="2" end="2"/>
                                            </p:txEl>
                                          </p:spTgt>
                                        </p:tgtEl>
                                        <p:attrNameLst>
                                          <p:attrName>style.visibility</p:attrName>
                                        </p:attrNameLst>
                                      </p:cBhvr>
                                      <p:to>
                                        <p:strVal val="visible"/>
                                      </p:to>
                                    </p:set>
                                    <p:animEffect transition="in" filter="checkerboard(across)">
                                      <p:cBhvr>
                                        <p:cTn id="22" dur="500"/>
                                        <p:tgtEl>
                                          <p:spTgt spid="117772">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5" presetClass="entr" presetSubtype="10" fill="hold" grpId="0" nodeType="clickEffect">
                                  <p:stCondLst>
                                    <p:cond delay="0"/>
                                  </p:stCondLst>
                                  <p:childTnLst>
                                    <p:set>
                                      <p:cBhvr>
                                        <p:cTn id="26" dur="1" fill="hold">
                                          <p:stCondLst>
                                            <p:cond delay="0"/>
                                          </p:stCondLst>
                                        </p:cTn>
                                        <p:tgtEl>
                                          <p:spTgt spid="117772">
                                            <p:txEl>
                                              <p:pRg st="3" end="3"/>
                                            </p:txEl>
                                          </p:spTgt>
                                        </p:tgtEl>
                                        <p:attrNameLst>
                                          <p:attrName>style.visibility</p:attrName>
                                        </p:attrNameLst>
                                      </p:cBhvr>
                                      <p:to>
                                        <p:strVal val="visible"/>
                                      </p:to>
                                    </p:set>
                                    <p:animEffect transition="in" filter="checkerboard(across)">
                                      <p:cBhvr>
                                        <p:cTn id="27" dur="500"/>
                                        <p:tgtEl>
                                          <p:spTgt spid="117772">
                                            <p:txEl>
                                              <p:pRg st="3" end="3"/>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5" presetClass="entr" presetSubtype="10" fill="hold" grpId="0" nodeType="clickEffect">
                                  <p:stCondLst>
                                    <p:cond delay="0"/>
                                  </p:stCondLst>
                                  <p:childTnLst>
                                    <p:set>
                                      <p:cBhvr>
                                        <p:cTn id="31" dur="1" fill="hold">
                                          <p:stCondLst>
                                            <p:cond delay="0"/>
                                          </p:stCondLst>
                                        </p:cTn>
                                        <p:tgtEl>
                                          <p:spTgt spid="117772">
                                            <p:txEl>
                                              <p:pRg st="4" end="4"/>
                                            </p:txEl>
                                          </p:spTgt>
                                        </p:tgtEl>
                                        <p:attrNameLst>
                                          <p:attrName>style.visibility</p:attrName>
                                        </p:attrNameLst>
                                      </p:cBhvr>
                                      <p:to>
                                        <p:strVal val="visible"/>
                                      </p:to>
                                    </p:set>
                                    <p:animEffect transition="in" filter="checkerboard(across)">
                                      <p:cBhvr>
                                        <p:cTn id="32" dur="500"/>
                                        <p:tgtEl>
                                          <p:spTgt spid="11777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771" grpId="0" animBg="1"/>
      <p:bldP spid="117772" grpId="0" build="p"/>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61" name="Rectangle 5">
            <a:extLst>
              <a:ext uri="{FF2B5EF4-FFF2-40B4-BE49-F238E27FC236}">
                <a16:creationId xmlns:a16="http://schemas.microsoft.com/office/drawing/2014/main" xmlns="" id="{F3D28B72-D0ED-49DC-8EAC-AFA395CF7BDA}"/>
              </a:ext>
            </a:extLst>
          </p:cNvPr>
          <p:cNvSpPr>
            <a:spLocks noChangeArrowheads="1"/>
          </p:cNvSpPr>
          <p:nvPr/>
        </p:nvSpPr>
        <p:spPr bwMode="auto">
          <a:xfrm>
            <a:off x="142844" y="571480"/>
            <a:ext cx="8713788" cy="750888"/>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a:spAutoFit/>
          </a:bodyPr>
          <a:lstStyle/>
          <a:p>
            <a:pPr eaLnBrk="1" hangingPunct="1">
              <a:lnSpc>
                <a:spcPct val="120000"/>
              </a:lnSpc>
              <a:buClr>
                <a:schemeClr val="bg1"/>
              </a:buClr>
              <a:buSzPct val="70000"/>
              <a:buFont typeface="Wingdings" pitchFamily="2" charset="2"/>
              <a:buNone/>
              <a:defRPr/>
            </a:pPr>
            <a:r>
              <a:rPr kumimoji="1" lang="zh-CN" altLang="en-US" sz="3600" b="1" i="0" dirty="0">
                <a:solidFill>
                  <a:srgbClr val="0000FF"/>
                </a:solidFill>
                <a:effectLst>
                  <a:outerShdw blurRad="38100" dist="38100" dir="2700000" algn="tl">
                    <a:srgbClr val="C0C0C0"/>
                  </a:outerShdw>
                </a:effectLst>
                <a:latin typeface="Arial" charset="0"/>
                <a:ea typeface="黑体" pitchFamily="2" charset="-122"/>
              </a:rPr>
              <a:t>二、</a:t>
            </a:r>
            <a:r>
              <a:rPr lang="zh-CN" altLang="en-US" sz="3600" b="1" i="0" dirty="0">
                <a:solidFill>
                  <a:srgbClr val="0000FF"/>
                </a:solidFill>
                <a:effectLst>
                  <a:outerShdw blurRad="38100" dist="38100" dir="2700000" algn="tl">
                    <a:srgbClr val="C0C0C0"/>
                  </a:outerShdw>
                </a:effectLst>
                <a:ea typeface="黑体" pitchFamily="2" charset="-122"/>
              </a:rPr>
              <a:t>化学反应的限度和标准平衡常数</a:t>
            </a:r>
          </a:p>
        </p:txBody>
      </p:sp>
      <p:sp>
        <p:nvSpPr>
          <p:cNvPr id="121862" name="Rectangle 6">
            <a:extLst>
              <a:ext uri="{FF2B5EF4-FFF2-40B4-BE49-F238E27FC236}">
                <a16:creationId xmlns:a16="http://schemas.microsoft.com/office/drawing/2014/main" xmlns="" id="{FC27DD83-C46E-4DF7-8F30-AB05BB7BCFC6}"/>
              </a:ext>
            </a:extLst>
          </p:cNvPr>
          <p:cNvSpPr>
            <a:spLocks noChangeArrowheads="1"/>
          </p:cNvSpPr>
          <p:nvPr/>
        </p:nvSpPr>
        <p:spPr bwMode="auto">
          <a:xfrm>
            <a:off x="2286000" y="2214563"/>
            <a:ext cx="4600575" cy="774700"/>
          </a:xfrm>
          <a:prstGeom prst="rect">
            <a:avLst/>
          </a:prstGeom>
          <a:noFill/>
          <a:ln w="9525">
            <a:noFill/>
            <a:miter lim="800000"/>
            <a:headEnd/>
            <a:tailEnd/>
          </a:ln>
          <a:effectLst/>
        </p:spPr>
        <p:txBody>
          <a:bodyPr wrap="none">
            <a:spAutoFit/>
          </a:bodyPr>
          <a:lstStyle/>
          <a:p>
            <a:pPr eaLnBrk="1" hangingPunct="1">
              <a:lnSpc>
                <a:spcPct val="140000"/>
              </a:lnSpc>
              <a:defRPr/>
            </a:pPr>
            <a:r>
              <a:rPr kumimoji="1" lang="en-US" altLang="zh-CN" sz="3200" b="1" dirty="0">
                <a:solidFill>
                  <a:srgbClr val="000000"/>
                </a:solidFill>
                <a:effectLst>
                  <a:outerShdw blurRad="38100" dist="38100" dir="2700000" algn="tl">
                    <a:srgbClr val="C0C0C0"/>
                  </a:outerShdw>
                </a:effectLst>
              </a:rPr>
              <a:t>△</a:t>
            </a:r>
            <a:r>
              <a:rPr kumimoji="1" lang="en-US" altLang="zh-CN" sz="3200" b="1" baseline="-25000" dirty="0" err="1">
                <a:solidFill>
                  <a:srgbClr val="000000"/>
                </a:solidFill>
                <a:effectLst>
                  <a:outerShdw blurRad="38100" dist="38100" dir="2700000" algn="tl">
                    <a:srgbClr val="C0C0C0"/>
                  </a:outerShdw>
                </a:effectLst>
              </a:rPr>
              <a:t>r</a:t>
            </a:r>
            <a:r>
              <a:rPr kumimoji="1" lang="en-US" altLang="zh-CN" sz="3200" b="1" dirty="0" err="1">
                <a:solidFill>
                  <a:srgbClr val="000000"/>
                </a:solidFill>
                <a:effectLst>
                  <a:outerShdw blurRad="38100" dist="38100" dir="2700000" algn="tl">
                    <a:srgbClr val="C0C0C0"/>
                  </a:outerShdw>
                </a:effectLst>
              </a:rPr>
              <a:t>G</a:t>
            </a:r>
            <a:r>
              <a:rPr kumimoji="1" lang="en-US" altLang="zh-CN" sz="3200" b="1" baseline="-25000" dirty="0" err="1">
                <a:solidFill>
                  <a:srgbClr val="000000"/>
                </a:solidFill>
                <a:effectLst>
                  <a:outerShdw blurRad="38100" dist="38100" dir="2700000" algn="tl">
                    <a:srgbClr val="C0C0C0"/>
                  </a:outerShdw>
                </a:effectLst>
              </a:rPr>
              <a:t>m</a:t>
            </a:r>
            <a:r>
              <a:rPr kumimoji="1" lang="en-US" altLang="zh-CN" sz="3200" b="1" i="0" dirty="0">
                <a:solidFill>
                  <a:srgbClr val="000000"/>
                </a:solidFill>
                <a:effectLst>
                  <a:outerShdw blurRad="38100" dist="38100" dir="2700000" algn="tl">
                    <a:srgbClr val="C0C0C0"/>
                  </a:outerShdw>
                </a:effectLst>
              </a:rPr>
              <a:t>= </a:t>
            </a:r>
            <a:r>
              <a:rPr kumimoji="1" lang="en-US" altLang="zh-CN" sz="3200" b="1" dirty="0">
                <a:solidFill>
                  <a:srgbClr val="000000"/>
                </a:solidFill>
                <a:effectLst>
                  <a:outerShdw blurRad="38100" dist="38100" dir="2700000" algn="tl">
                    <a:srgbClr val="C0C0C0"/>
                  </a:outerShdw>
                </a:effectLst>
              </a:rPr>
              <a:t>△</a:t>
            </a:r>
            <a:r>
              <a:rPr kumimoji="1" lang="en-US" altLang="zh-CN" sz="3200" b="1" baseline="-25000" dirty="0" err="1">
                <a:solidFill>
                  <a:srgbClr val="000000"/>
                </a:solidFill>
                <a:effectLst>
                  <a:outerShdw blurRad="38100" dist="38100" dir="2700000" algn="tl">
                    <a:srgbClr val="C0C0C0"/>
                  </a:outerShdw>
                </a:effectLst>
              </a:rPr>
              <a:t>r</a:t>
            </a:r>
            <a:r>
              <a:rPr kumimoji="1" lang="en-US" altLang="zh-CN" sz="3200" b="1" dirty="0" err="1">
                <a:solidFill>
                  <a:srgbClr val="000000"/>
                </a:solidFill>
                <a:effectLst>
                  <a:outerShdw blurRad="38100" dist="38100" dir="2700000" algn="tl">
                    <a:srgbClr val="C0C0C0"/>
                  </a:outerShdw>
                </a:effectLst>
              </a:rPr>
              <a:t>G</a:t>
            </a:r>
            <a:r>
              <a:rPr kumimoji="1" lang="en-US" altLang="zh-CN" sz="3200" b="1" baseline="-25000" dirty="0" err="1">
                <a:solidFill>
                  <a:srgbClr val="000000"/>
                </a:solidFill>
                <a:effectLst>
                  <a:outerShdw blurRad="38100" dist="38100" dir="2700000" algn="tl">
                    <a:srgbClr val="C0C0C0"/>
                  </a:outerShdw>
                </a:effectLst>
              </a:rPr>
              <a:t>m</a:t>
            </a:r>
            <a:r>
              <a:rPr kumimoji="1" lang="en-US" altLang="zh-CN" sz="3200" b="1" i="0" baseline="30000" dirty="0" err="1">
                <a:solidFill>
                  <a:srgbClr val="000000"/>
                </a:solidFill>
                <a:effectLst>
                  <a:outerShdw blurRad="38100" dist="38100" dir="2700000" algn="tl">
                    <a:srgbClr val="C0C0C0"/>
                  </a:outerShdw>
                </a:effectLst>
              </a:rPr>
              <a:t>θ</a:t>
            </a:r>
            <a:r>
              <a:rPr kumimoji="1" lang="en-US" altLang="zh-CN" sz="3200" b="1" i="0" dirty="0">
                <a:solidFill>
                  <a:srgbClr val="000000"/>
                </a:solidFill>
                <a:effectLst>
                  <a:outerShdw blurRad="38100" dist="38100" dir="2700000" algn="tl">
                    <a:srgbClr val="C0C0C0"/>
                  </a:outerShdw>
                </a:effectLst>
              </a:rPr>
              <a:t>  + </a:t>
            </a:r>
            <a:r>
              <a:rPr kumimoji="1" lang="en-US" altLang="zh-CN" sz="3200" b="1" dirty="0">
                <a:solidFill>
                  <a:srgbClr val="000000"/>
                </a:solidFill>
                <a:effectLst>
                  <a:outerShdw blurRad="38100" dist="38100" dir="2700000" algn="tl">
                    <a:srgbClr val="C0C0C0"/>
                  </a:outerShdw>
                </a:effectLst>
              </a:rPr>
              <a:t>RT </a:t>
            </a:r>
            <a:r>
              <a:rPr kumimoji="1" lang="en-US" altLang="zh-CN" sz="3200" b="1" dirty="0" err="1">
                <a:solidFill>
                  <a:srgbClr val="000000"/>
                </a:solidFill>
                <a:effectLst>
                  <a:outerShdw blurRad="38100" dist="38100" dir="2700000" algn="tl">
                    <a:srgbClr val="C0C0C0"/>
                  </a:outerShdw>
                </a:effectLst>
              </a:rPr>
              <a:t>lnQ</a:t>
            </a:r>
            <a:endParaRPr kumimoji="1" lang="en-US" altLang="zh-CN" sz="3200" dirty="0">
              <a:effectLst>
                <a:outerShdw blurRad="38100" dist="38100" dir="2700000" algn="tl">
                  <a:srgbClr val="C0C0C0"/>
                </a:outerShdw>
              </a:effectLst>
            </a:endParaRPr>
          </a:p>
        </p:txBody>
      </p:sp>
      <p:sp>
        <p:nvSpPr>
          <p:cNvPr id="121863" name="Rectangle 7">
            <a:extLst>
              <a:ext uri="{FF2B5EF4-FFF2-40B4-BE49-F238E27FC236}">
                <a16:creationId xmlns:a16="http://schemas.microsoft.com/office/drawing/2014/main" xmlns="" id="{61A8E42A-1120-44EF-AF42-707984C8B660}"/>
              </a:ext>
            </a:extLst>
          </p:cNvPr>
          <p:cNvSpPr>
            <a:spLocks noChangeArrowheads="1"/>
          </p:cNvSpPr>
          <p:nvPr/>
        </p:nvSpPr>
        <p:spPr bwMode="auto">
          <a:xfrm>
            <a:off x="357188" y="1571625"/>
            <a:ext cx="3856037" cy="579438"/>
          </a:xfrm>
          <a:prstGeom prst="rect">
            <a:avLst/>
          </a:prstGeom>
          <a:noFill/>
          <a:ln w="9525">
            <a:noFill/>
            <a:miter lim="800000"/>
            <a:headEnd/>
            <a:tailEnd/>
          </a:ln>
          <a:effectLst/>
        </p:spPr>
        <p:txBody>
          <a:bodyPr wrap="none">
            <a:spAutoFit/>
          </a:bodyPr>
          <a:lstStyle/>
          <a:p>
            <a:pPr eaLnBrk="1" hangingPunct="1">
              <a:defRPr/>
            </a:pPr>
            <a:r>
              <a:rPr kumimoji="1" lang="zh-CN" altLang="en-US" sz="3200" b="1" i="0" dirty="0">
                <a:solidFill>
                  <a:srgbClr val="000000"/>
                </a:solidFill>
                <a:effectLst>
                  <a:outerShdw blurRad="38100" dist="38100" dir="2700000" algn="tl">
                    <a:srgbClr val="C0C0C0"/>
                  </a:outerShdw>
                </a:effectLst>
                <a:ea typeface="黑体" pitchFamily="2" charset="-122"/>
              </a:rPr>
              <a:t>对于任意的等温反应</a:t>
            </a:r>
          </a:p>
        </p:txBody>
      </p:sp>
      <p:sp>
        <p:nvSpPr>
          <p:cNvPr id="121864" name="Rectangle 8">
            <a:extLst>
              <a:ext uri="{FF2B5EF4-FFF2-40B4-BE49-F238E27FC236}">
                <a16:creationId xmlns:a16="http://schemas.microsoft.com/office/drawing/2014/main" xmlns="" id="{0130B578-807D-45B2-B719-C80D7B91A262}"/>
              </a:ext>
            </a:extLst>
          </p:cNvPr>
          <p:cNvSpPr>
            <a:spLocks noChangeArrowheads="1"/>
          </p:cNvSpPr>
          <p:nvPr/>
        </p:nvSpPr>
        <p:spPr bwMode="auto">
          <a:xfrm>
            <a:off x="323850" y="3309938"/>
            <a:ext cx="8680450" cy="584200"/>
          </a:xfrm>
          <a:prstGeom prst="rect">
            <a:avLst/>
          </a:prstGeom>
          <a:noFill/>
          <a:ln w="9525">
            <a:noFill/>
            <a:miter lim="800000"/>
            <a:headEnd/>
            <a:tailEnd/>
          </a:ln>
          <a:effectLst/>
        </p:spPr>
        <p:txBody>
          <a:bodyPr wrap="none">
            <a:spAutoFit/>
          </a:bodyPr>
          <a:lstStyle/>
          <a:p>
            <a:pPr eaLnBrk="1" hangingPunct="1">
              <a:defRPr/>
            </a:pPr>
            <a:r>
              <a:rPr kumimoji="1" lang="zh-CN" altLang="en-US" sz="3200" b="1" i="0" dirty="0">
                <a:solidFill>
                  <a:srgbClr val="000000"/>
                </a:solidFill>
                <a:effectLst>
                  <a:outerShdw blurRad="38100" dist="38100" dir="2700000" algn="tl">
                    <a:srgbClr val="C0C0C0"/>
                  </a:outerShdw>
                </a:effectLst>
                <a:ea typeface="黑体" pitchFamily="2" charset="-122"/>
              </a:rPr>
              <a:t>当反应达到平衡时，</a:t>
            </a:r>
            <a:r>
              <a:rPr kumimoji="1" lang="zh-CN" altLang="en-US" sz="3200" b="1" dirty="0">
                <a:solidFill>
                  <a:srgbClr val="FF0000"/>
                </a:solidFill>
                <a:effectLst>
                  <a:outerShdw blurRad="38100" dist="38100" dir="2700000" algn="tl">
                    <a:srgbClr val="C0C0C0"/>
                  </a:outerShdw>
                </a:effectLst>
                <a:ea typeface="黑体" pitchFamily="2" charset="-122"/>
              </a:rPr>
              <a:t>△</a:t>
            </a:r>
            <a:r>
              <a:rPr kumimoji="1" lang="en-US" altLang="zh-CN" sz="3200" b="1" baseline="-25000" dirty="0" err="1">
                <a:solidFill>
                  <a:srgbClr val="FF0000"/>
                </a:solidFill>
                <a:effectLst>
                  <a:outerShdw blurRad="38100" dist="38100" dir="2700000" algn="tl">
                    <a:srgbClr val="C0C0C0"/>
                  </a:outerShdw>
                </a:effectLst>
                <a:ea typeface="黑体" pitchFamily="2" charset="-122"/>
              </a:rPr>
              <a:t>r</a:t>
            </a:r>
            <a:r>
              <a:rPr kumimoji="1" lang="en-US" altLang="zh-CN" sz="3200" b="1" dirty="0" err="1">
                <a:solidFill>
                  <a:srgbClr val="FF0000"/>
                </a:solidFill>
                <a:effectLst>
                  <a:outerShdw blurRad="38100" dist="38100" dir="2700000" algn="tl">
                    <a:srgbClr val="C0C0C0"/>
                  </a:outerShdw>
                </a:effectLst>
                <a:ea typeface="黑体" pitchFamily="2" charset="-122"/>
              </a:rPr>
              <a:t>G</a:t>
            </a:r>
            <a:r>
              <a:rPr kumimoji="1" lang="en-US" altLang="zh-CN" sz="3200" b="1" baseline="-25000" dirty="0" err="1">
                <a:solidFill>
                  <a:srgbClr val="FF0000"/>
                </a:solidFill>
                <a:effectLst>
                  <a:outerShdw blurRad="38100" dist="38100" dir="2700000" algn="tl">
                    <a:srgbClr val="C0C0C0"/>
                  </a:outerShdw>
                </a:effectLst>
                <a:ea typeface="黑体" pitchFamily="2" charset="-122"/>
              </a:rPr>
              <a:t>m</a:t>
            </a:r>
            <a:r>
              <a:rPr kumimoji="1" lang="en-US" altLang="zh-CN" sz="3200" b="1" dirty="0">
                <a:solidFill>
                  <a:srgbClr val="FF0000"/>
                </a:solidFill>
                <a:effectLst>
                  <a:outerShdw blurRad="38100" dist="38100" dir="2700000" algn="tl">
                    <a:srgbClr val="C0C0C0"/>
                  </a:outerShdw>
                </a:effectLst>
                <a:ea typeface="黑体" pitchFamily="2" charset="-122"/>
              </a:rPr>
              <a:t> </a:t>
            </a:r>
            <a:r>
              <a:rPr kumimoji="1" lang="en-US" altLang="zh-CN" sz="3200" b="1" i="0" dirty="0">
                <a:solidFill>
                  <a:srgbClr val="FF0000"/>
                </a:solidFill>
                <a:effectLst>
                  <a:outerShdw blurRad="38100" dist="38100" dir="2700000" algn="tl">
                    <a:srgbClr val="C0C0C0"/>
                  </a:outerShdw>
                </a:effectLst>
                <a:ea typeface="黑体" pitchFamily="2" charset="-122"/>
              </a:rPr>
              <a:t>=0</a:t>
            </a:r>
            <a:r>
              <a:rPr kumimoji="1" lang="en-US" altLang="zh-CN" sz="3200" b="1" dirty="0">
                <a:effectLst>
                  <a:outerShdw blurRad="38100" dist="38100" dir="2700000" algn="tl">
                    <a:srgbClr val="C0C0C0"/>
                  </a:outerShdw>
                </a:effectLst>
                <a:ea typeface="黑体" pitchFamily="2" charset="-122"/>
              </a:rPr>
              <a:t> </a:t>
            </a:r>
            <a:r>
              <a:rPr kumimoji="1" lang="zh-CN" altLang="en-US" sz="3200" b="1" i="0" dirty="0">
                <a:solidFill>
                  <a:srgbClr val="000000"/>
                </a:solidFill>
                <a:effectLst>
                  <a:outerShdw blurRad="38100" dist="38100" dir="2700000" algn="tl">
                    <a:srgbClr val="C0C0C0"/>
                  </a:outerShdw>
                </a:effectLst>
                <a:ea typeface="黑体" pitchFamily="2" charset="-122"/>
              </a:rPr>
              <a:t>，</a:t>
            </a:r>
            <a:r>
              <a:rPr kumimoji="1" lang="en-US" altLang="zh-CN" sz="3200" b="1" dirty="0">
                <a:solidFill>
                  <a:srgbClr val="C00000"/>
                </a:solidFill>
                <a:effectLst>
                  <a:outerShdw blurRad="38100" dist="38100" dir="2700000" algn="tl">
                    <a:srgbClr val="C0C0C0"/>
                  </a:outerShdw>
                </a:effectLst>
                <a:ea typeface="黑体" pitchFamily="2" charset="-122"/>
              </a:rPr>
              <a:t>Q</a:t>
            </a:r>
            <a:r>
              <a:rPr kumimoji="1" lang="en-US" altLang="zh-CN" sz="3200" b="1" dirty="0">
                <a:solidFill>
                  <a:srgbClr val="FF00FF"/>
                </a:solidFill>
                <a:effectLst>
                  <a:outerShdw blurRad="38100" dist="38100" dir="2700000" algn="tl">
                    <a:srgbClr val="C0C0C0"/>
                  </a:outerShdw>
                </a:effectLst>
                <a:ea typeface="黑体" pitchFamily="2" charset="-122"/>
              </a:rPr>
              <a:t> </a:t>
            </a:r>
            <a:r>
              <a:rPr kumimoji="1" lang="zh-CN" altLang="en-US" sz="3200" b="1" i="0" dirty="0">
                <a:solidFill>
                  <a:srgbClr val="000000"/>
                </a:solidFill>
                <a:effectLst>
                  <a:outerShdw blurRad="38100" dist="38100" dir="2700000" algn="tl">
                    <a:srgbClr val="C0C0C0"/>
                  </a:outerShdw>
                </a:effectLst>
                <a:ea typeface="黑体" pitchFamily="2" charset="-122"/>
              </a:rPr>
              <a:t>用 </a:t>
            </a:r>
            <a:r>
              <a:rPr kumimoji="1" lang="en-US" altLang="zh-CN" sz="3200" b="1" dirty="0">
                <a:solidFill>
                  <a:srgbClr val="0000FF"/>
                </a:solidFill>
                <a:effectLst>
                  <a:outerShdw blurRad="38100" dist="38100" dir="2700000" algn="tl">
                    <a:srgbClr val="C0C0C0"/>
                  </a:outerShdw>
                </a:effectLst>
                <a:ea typeface="黑体" pitchFamily="2" charset="-122"/>
              </a:rPr>
              <a:t>K</a:t>
            </a:r>
            <a:r>
              <a:rPr kumimoji="1" lang="en-US" altLang="zh-CN" sz="3200" b="1" i="0" baseline="30000" dirty="0">
                <a:solidFill>
                  <a:srgbClr val="0000FF"/>
                </a:solidFill>
                <a:effectLst>
                  <a:outerShdw blurRad="38100" dist="38100" dir="2700000" algn="tl">
                    <a:srgbClr val="C0C0C0"/>
                  </a:outerShdw>
                </a:effectLst>
                <a:ea typeface="黑体" pitchFamily="2" charset="-122"/>
                <a:sym typeface="Symbol" pitchFamily="18" charset="2"/>
              </a:rPr>
              <a:t></a:t>
            </a:r>
            <a:r>
              <a:rPr kumimoji="1" lang="en-US" altLang="zh-CN" sz="3200" b="1" i="0" baseline="30000" dirty="0">
                <a:solidFill>
                  <a:srgbClr val="000000"/>
                </a:solidFill>
                <a:effectLst>
                  <a:outerShdw blurRad="38100" dist="38100" dir="2700000" algn="tl">
                    <a:srgbClr val="C0C0C0"/>
                  </a:outerShdw>
                </a:effectLst>
                <a:ea typeface="黑体" pitchFamily="2" charset="-122"/>
                <a:sym typeface="Symbol" pitchFamily="18" charset="2"/>
              </a:rPr>
              <a:t>  </a:t>
            </a:r>
            <a:r>
              <a:rPr kumimoji="1" lang="zh-CN" altLang="en-US" sz="3200" b="1" i="0" dirty="0">
                <a:solidFill>
                  <a:srgbClr val="000000"/>
                </a:solidFill>
                <a:effectLst>
                  <a:outerShdw blurRad="38100" dist="38100" dir="2700000" algn="tl">
                    <a:srgbClr val="C0C0C0"/>
                  </a:outerShdw>
                </a:effectLst>
                <a:ea typeface="黑体" pitchFamily="2" charset="-122"/>
                <a:sym typeface="Symbol" pitchFamily="18" charset="2"/>
              </a:rPr>
              <a:t>代替：</a:t>
            </a:r>
          </a:p>
        </p:txBody>
      </p:sp>
      <p:sp>
        <p:nvSpPr>
          <p:cNvPr id="121865" name="Rectangle 9">
            <a:extLst>
              <a:ext uri="{FF2B5EF4-FFF2-40B4-BE49-F238E27FC236}">
                <a16:creationId xmlns:a16="http://schemas.microsoft.com/office/drawing/2014/main" xmlns="" id="{FCB73A7A-3EF5-4ABC-B7A8-3A25E39B1262}"/>
              </a:ext>
            </a:extLst>
          </p:cNvPr>
          <p:cNvSpPr>
            <a:spLocks noChangeArrowheads="1"/>
          </p:cNvSpPr>
          <p:nvPr/>
        </p:nvSpPr>
        <p:spPr bwMode="auto">
          <a:xfrm>
            <a:off x="2195513" y="4005263"/>
            <a:ext cx="4464050" cy="774700"/>
          </a:xfrm>
          <a:prstGeom prst="rect">
            <a:avLst/>
          </a:prstGeom>
          <a:noFill/>
          <a:ln w="9525">
            <a:noFill/>
            <a:miter lim="800000"/>
            <a:headEnd/>
            <a:tailEnd/>
          </a:ln>
          <a:effectLst/>
        </p:spPr>
        <p:txBody>
          <a:bodyPr>
            <a:spAutoFit/>
          </a:bodyPr>
          <a:lstStyle/>
          <a:p>
            <a:pPr eaLnBrk="1" hangingPunct="1">
              <a:lnSpc>
                <a:spcPct val="140000"/>
              </a:lnSpc>
              <a:defRPr/>
            </a:pPr>
            <a:r>
              <a:rPr kumimoji="1" lang="en-US" altLang="zh-CN" sz="3200" b="1" i="0" dirty="0">
                <a:solidFill>
                  <a:srgbClr val="000000"/>
                </a:solidFill>
                <a:effectLst>
                  <a:outerShdw blurRad="38100" dist="38100" dir="2700000" algn="tl">
                    <a:srgbClr val="C0C0C0"/>
                  </a:outerShdw>
                </a:effectLst>
              </a:rPr>
              <a:t>0 = </a:t>
            </a:r>
            <a:r>
              <a:rPr kumimoji="1" lang="en-US" altLang="zh-CN" sz="3200" b="1" dirty="0">
                <a:solidFill>
                  <a:srgbClr val="000000"/>
                </a:solidFill>
                <a:effectLst>
                  <a:outerShdw blurRad="38100" dist="38100" dir="2700000" algn="tl">
                    <a:srgbClr val="C0C0C0"/>
                  </a:outerShdw>
                </a:effectLst>
              </a:rPr>
              <a:t>△</a:t>
            </a:r>
            <a:r>
              <a:rPr kumimoji="1" lang="en-US" altLang="zh-CN" sz="3200" b="1" baseline="-25000" dirty="0" err="1">
                <a:solidFill>
                  <a:srgbClr val="000000"/>
                </a:solidFill>
                <a:effectLst>
                  <a:outerShdw blurRad="38100" dist="38100" dir="2700000" algn="tl">
                    <a:srgbClr val="C0C0C0"/>
                  </a:outerShdw>
                </a:effectLst>
              </a:rPr>
              <a:t>r</a:t>
            </a:r>
            <a:r>
              <a:rPr kumimoji="1" lang="en-US" altLang="zh-CN" sz="3200" b="1" dirty="0" err="1">
                <a:solidFill>
                  <a:srgbClr val="000000"/>
                </a:solidFill>
                <a:effectLst>
                  <a:outerShdw blurRad="38100" dist="38100" dir="2700000" algn="tl">
                    <a:srgbClr val="C0C0C0"/>
                  </a:outerShdw>
                </a:effectLst>
              </a:rPr>
              <a:t>G</a:t>
            </a:r>
            <a:r>
              <a:rPr kumimoji="1" lang="en-US" altLang="zh-CN" sz="3200" b="1" baseline="-25000" dirty="0" err="1">
                <a:solidFill>
                  <a:srgbClr val="000000"/>
                </a:solidFill>
                <a:effectLst>
                  <a:outerShdw blurRad="38100" dist="38100" dir="2700000" algn="tl">
                    <a:srgbClr val="C0C0C0"/>
                  </a:outerShdw>
                </a:effectLst>
              </a:rPr>
              <a:t>m</a:t>
            </a:r>
            <a:r>
              <a:rPr kumimoji="1" lang="en-US" altLang="zh-CN" sz="3200" b="1" i="0" baseline="30000" dirty="0" err="1">
                <a:solidFill>
                  <a:srgbClr val="000000"/>
                </a:solidFill>
                <a:effectLst>
                  <a:outerShdw blurRad="38100" dist="38100" dir="2700000" algn="tl">
                    <a:srgbClr val="C0C0C0"/>
                  </a:outerShdw>
                </a:effectLst>
              </a:rPr>
              <a:t>θ</a:t>
            </a:r>
            <a:r>
              <a:rPr kumimoji="1" lang="en-US" altLang="zh-CN" sz="3200" b="1" i="0" dirty="0">
                <a:solidFill>
                  <a:srgbClr val="000000"/>
                </a:solidFill>
                <a:effectLst>
                  <a:outerShdw blurRad="38100" dist="38100" dir="2700000" algn="tl">
                    <a:srgbClr val="C0C0C0"/>
                  </a:outerShdw>
                </a:effectLst>
              </a:rPr>
              <a:t>  + </a:t>
            </a:r>
            <a:r>
              <a:rPr kumimoji="1" lang="en-US" altLang="zh-CN" sz="3200" b="1" dirty="0">
                <a:solidFill>
                  <a:srgbClr val="000000"/>
                </a:solidFill>
                <a:effectLst>
                  <a:outerShdw blurRad="38100" dist="38100" dir="2700000" algn="tl">
                    <a:srgbClr val="C0C0C0"/>
                  </a:outerShdw>
                </a:effectLst>
              </a:rPr>
              <a:t>RT </a:t>
            </a:r>
            <a:r>
              <a:rPr kumimoji="1" lang="en-US" altLang="zh-CN" sz="3200" b="1" dirty="0" err="1">
                <a:solidFill>
                  <a:srgbClr val="000000"/>
                </a:solidFill>
                <a:effectLst>
                  <a:outerShdw blurRad="38100" dist="38100" dir="2700000" algn="tl">
                    <a:srgbClr val="C0C0C0"/>
                  </a:outerShdw>
                </a:effectLst>
              </a:rPr>
              <a:t>ln</a:t>
            </a:r>
            <a:r>
              <a:rPr kumimoji="1" lang="en-US" altLang="zh-CN" sz="3200" b="1" dirty="0" err="1">
                <a:solidFill>
                  <a:srgbClr val="0000FF"/>
                </a:solidFill>
                <a:effectLst>
                  <a:outerShdw blurRad="38100" dist="38100" dir="2700000" algn="tl">
                    <a:srgbClr val="C0C0C0"/>
                  </a:outerShdw>
                </a:effectLst>
              </a:rPr>
              <a:t>K</a:t>
            </a:r>
            <a:r>
              <a:rPr kumimoji="1" lang="en-US" altLang="zh-CN" sz="3200" b="1" baseline="30000" dirty="0">
                <a:solidFill>
                  <a:srgbClr val="0000FF"/>
                </a:solidFill>
                <a:effectLst>
                  <a:outerShdw blurRad="38100" dist="38100" dir="2700000" algn="tl">
                    <a:srgbClr val="C0C0C0"/>
                  </a:outerShdw>
                </a:effectLst>
                <a:sym typeface="Symbol" pitchFamily="18" charset="2"/>
              </a:rPr>
              <a:t></a:t>
            </a:r>
            <a:endParaRPr kumimoji="1" lang="en-US" altLang="zh-CN" sz="3200" dirty="0">
              <a:solidFill>
                <a:srgbClr val="0000FF"/>
              </a:solidFill>
              <a:effectLst>
                <a:outerShdw blurRad="38100" dist="38100" dir="2700000" algn="tl">
                  <a:srgbClr val="C0C0C0"/>
                </a:outerShdw>
              </a:effectLst>
              <a:sym typeface="Symbol" pitchFamily="18" charset="2"/>
            </a:endParaRPr>
          </a:p>
        </p:txBody>
      </p:sp>
      <p:sp>
        <p:nvSpPr>
          <p:cNvPr id="121866" name="AutoShape 10">
            <a:extLst>
              <a:ext uri="{FF2B5EF4-FFF2-40B4-BE49-F238E27FC236}">
                <a16:creationId xmlns:a16="http://schemas.microsoft.com/office/drawing/2014/main" xmlns="" id="{8EF2BD3A-2283-41F8-AD19-5122CDF47FAB}"/>
              </a:ext>
            </a:extLst>
          </p:cNvPr>
          <p:cNvSpPr>
            <a:spLocks noChangeArrowheads="1"/>
          </p:cNvSpPr>
          <p:nvPr/>
        </p:nvSpPr>
        <p:spPr bwMode="auto">
          <a:xfrm>
            <a:off x="971550" y="5084763"/>
            <a:ext cx="1511300" cy="360362"/>
          </a:xfrm>
          <a:prstGeom prst="rightArrow">
            <a:avLst>
              <a:gd name="adj1" fmla="val 50000"/>
              <a:gd name="adj2" fmla="val 104846"/>
            </a:avLst>
          </a:prstGeom>
          <a:gradFill rotWithShape="1">
            <a:gsLst>
              <a:gs pos="0">
                <a:srgbClr val="00FF00">
                  <a:gamma/>
                  <a:shade val="46275"/>
                  <a:invGamma/>
                </a:srgbClr>
              </a:gs>
              <a:gs pos="50000">
                <a:srgbClr val="00FF00"/>
              </a:gs>
              <a:gs pos="100000">
                <a:srgbClr val="00FF00">
                  <a:gamma/>
                  <a:shade val="46275"/>
                  <a:invGamma/>
                </a:srgbClr>
              </a:gs>
            </a:gsLst>
            <a:lin ang="5400000" scaled="1"/>
          </a:gradFill>
          <a:ln w="9525">
            <a:solidFill>
              <a:srgbClr val="FF00FF"/>
            </a:solidFill>
            <a:miter lim="800000"/>
            <a:headEnd/>
            <a:tailEnd/>
          </a:ln>
          <a:effectLst/>
        </p:spPr>
        <p:txBody>
          <a:bodyPr wrap="none" anchor="ctr"/>
          <a:lstStyle/>
          <a:p>
            <a:pPr eaLnBrk="1" hangingPunct="1">
              <a:defRPr/>
            </a:pPr>
            <a:endParaRPr lang="zh-CN" altLang="en-US">
              <a:effectLst>
                <a:outerShdw blurRad="38100" dist="38100" dir="2700000" algn="tl">
                  <a:srgbClr val="000000">
                    <a:alpha val="43137"/>
                  </a:srgbClr>
                </a:outerShdw>
              </a:effectLst>
            </a:endParaRPr>
          </a:p>
        </p:txBody>
      </p:sp>
      <p:sp>
        <p:nvSpPr>
          <p:cNvPr id="121867" name="Rectangle 11">
            <a:extLst>
              <a:ext uri="{FF2B5EF4-FFF2-40B4-BE49-F238E27FC236}">
                <a16:creationId xmlns:a16="http://schemas.microsoft.com/office/drawing/2014/main" xmlns="" id="{191DA023-F857-4615-B69F-AF832CF4C315}"/>
              </a:ext>
            </a:extLst>
          </p:cNvPr>
          <p:cNvSpPr>
            <a:spLocks noChangeArrowheads="1"/>
          </p:cNvSpPr>
          <p:nvPr/>
        </p:nvSpPr>
        <p:spPr bwMode="auto">
          <a:xfrm>
            <a:off x="2627313" y="4797425"/>
            <a:ext cx="3889375" cy="774700"/>
          </a:xfrm>
          <a:prstGeom prst="rect">
            <a:avLst/>
          </a:prstGeom>
          <a:noFill/>
          <a:ln w="9525">
            <a:noFill/>
            <a:miter lim="800000"/>
            <a:headEnd/>
            <a:tailEnd/>
          </a:ln>
          <a:effectLst/>
        </p:spPr>
        <p:txBody>
          <a:bodyPr>
            <a:spAutoFit/>
          </a:bodyPr>
          <a:lstStyle/>
          <a:p>
            <a:pPr eaLnBrk="1" hangingPunct="1">
              <a:lnSpc>
                <a:spcPct val="140000"/>
              </a:lnSpc>
              <a:defRPr/>
            </a:pPr>
            <a:r>
              <a:rPr kumimoji="1" lang="en-US" altLang="zh-CN" sz="3200" b="1">
                <a:solidFill>
                  <a:srgbClr val="000000"/>
                </a:solidFill>
                <a:effectLst>
                  <a:outerShdw blurRad="38100" dist="38100" dir="2700000" algn="tl">
                    <a:srgbClr val="C0C0C0"/>
                  </a:outerShdw>
                </a:effectLst>
              </a:rPr>
              <a:t>△</a:t>
            </a:r>
            <a:r>
              <a:rPr kumimoji="1" lang="en-US" altLang="zh-CN" sz="3200" b="1" baseline="-25000">
                <a:solidFill>
                  <a:srgbClr val="000000"/>
                </a:solidFill>
                <a:effectLst>
                  <a:outerShdw blurRad="38100" dist="38100" dir="2700000" algn="tl">
                    <a:srgbClr val="C0C0C0"/>
                  </a:outerShdw>
                </a:effectLst>
              </a:rPr>
              <a:t>r</a:t>
            </a:r>
            <a:r>
              <a:rPr kumimoji="1" lang="en-US" altLang="zh-CN" sz="3200" b="1">
                <a:solidFill>
                  <a:srgbClr val="000000"/>
                </a:solidFill>
                <a:effectLst>
                  <a:outerShdw blurRad="38100" dist="38100" dir="2700000" algn="tl">
                    <a:srgbClr val="C0C0C0"/>
                  </a:outerShdw>
                </a:effectLst>
              </a:rPr>
              <a:t>G</a:t>
            </a:r>
            <a:r>
              <a:rPr kumimoji="1" lang="en-US" altLang="zh-CN" sz="3200" b="1" baseline="-25000">
                <a:solidFill>
                  <a:srgbClr val="000000"/>
                </a:solidFill>
                <a:effectLst>
                  <a:outerShdw blurRad="38100" dist="38100" dir="2700000" algn="tl">
                    <a:srgbClr val="C0C0C0"/>
                  </a:outerShdw>
                </a:effectLst>
              </a:rPr>
              <a:t>m</a:t>
            </a:r>
            <a:r>
              <a:rPr kumimoji="1" lang="en-US" altLang="zh-CN" sz="3200" b="1" i="0" baseline="30000">
                <a:solidFill>
                  <a:srgbClr val="000000"/>
                </a:solidFill>
                <a:effectLst>
                  <a:outerShdw blurRad="38100" dist="38100" dir="2700000" algn="tl">
                    <a:srgbClr val="C0C0C0"/>
                  </a:outerShdw>
                </a:effectLst>
              </a:rPr>
              <a:t>θ</a:t>
            </a:r>
            <a:r>
              <a:rPr kumimoji="1" lang="en-US" altLang="zh-CN" sz="3200" b="1" i="0">
                <a:solidFill>
                  <a:srgbClr val="000000"/>
                </a:solidFill>
                <a:effectLst>
                  <a:outerShdw blurRad="38100" dist="38100" dir="2700000" algn="tl">
                    <a:srgbClr val="C0C0C0"/>
                  </a:outerShdw>
                </a:effectLst>
              </a:rPr>
              <a:t> = - </a:t>
            </a:r>
            <a:r>
              <a:rPr kumimoji="1" lang="en-US" altLang="zh-CN" sz="3200" b="1">
                <a:solidFill>
                  <a:srgbClr val="000000"/>
                </a:solidFill>
                <a:effectLst>
                  <a:outerShdw blurRad="38100" dist="38100" dir="2700000" algn="tl">
                    <a:srgbClr val="C0C0C0"/>
                  </a:outerShdw>
                </a:effectLst>
              </a:rPr>
              <a:t>RT ln</a:t>
            </a:r>
            <a:r>
              <a:rPr kumimoji="1" lang="en-US" altLang="zh-CN" sz="3200" b="1">
                <a:solidFill>
                  <a:srgbClr val="0000FF"/>
                </a:solidFill>
                <a:effectLst>
                  <a:outerShdw blurRad="38100" dist="38100" dir="2700000" algn="tl">
                    <a:srgbClr val="C0C0C0"/>
                  </a:outerShdw>
                </a:effectLst>
              </a:rPr>
              <a:t>K</a:t>
            </a:r>
            <a:r>
              <a:rPr kumimoji="1" lang="en-US" altLang="zh-CN" sz="3200" b="1" baseline="30000">
                <a:solidFill>
                  <a:srgbClr val="0000FF"/>
                </a:solidFill>
                <a:effectLst>
                  <a:outerShdw blurRad="38100" dist="38100" dir="2700000" algn="tl">
                    <a:srgbClr val="C0C0C0"/>
                  </a:outerShdw>
                </a:effectLst>
                <a:sym typeface="Symbol" pitchFamily="18" charset="2"/>
              </a:rPr>
              <a:t></a:t>
            </a:r>
          </a:p>
        </p:txBody>
      </p:sp>
      <p:sp>
        <p:nvSpPr>
          <p:cNvPr id="121868" name="Rectangle 12">
            <a:extLst>
              <a:ext uri="{FF2B5EF4-FFF2-40B4-BE49-F238E27FC236}">
                <a16:creationId xmlns:a16="http://schemas.microsoft.com/office/drawing/2014/main" xmlns="" id="{8A4BB3AF-95EF-4347-9C35-ADDD267CD828}"/>
              </a:ext>
            </a:extLst>
          </p:cNvPr>
          <p:cNvSpPr>
            <a:spLocks noChangeArrowheads="1"/>
          </p:cNvSpPr>
          <p:nvPr/>
        </p:nvSpPr>
        <p:spPr bwMode="auto">
          <a:xfrm>
            <a:off x="2555875" y="5876925"/>
            <a:ext cx="4035425" cy="584200"/>
          </a:xfrm>
          <a:prstGeom prst="rect">
            <a:avLst/>
          </a:prstGeom>
          <a:noFill/>
          <a:ln w="9525">
            <a:noFill/>
            <a:miter lim="800000"/>
            <a:headEnd/>
            <a:tailEnd/>
          </a:ln>
          <a:effectLst/>
        </p:spPr>
        <p:txBody>
          <a:bodyPr wrap="none">
            <a:spAutoFit/>
          </a:bodyPr>
          <a:lstStyle/>
          <a:p>
            <a:pPr eaLnBrk="1" hangingPunct="1">
              <a:defRPr/>
            </a:pPr>
            <a:r>
              <a:rPr kumimoji="1" lang="en-US" altLang="zh-CN" sz="3200" b="1" dirty="0">
                <a:solidFill>
                  <a:srgbClr val="0000FF"/>
                </a:solidFill>
                <a:effectLst>
                  <a:outerShdw blurRad="38100" dist="38100" dir="2700000" algn="tl">
                    <a:srgbClr val="C0C0C0"/>
                  </a:outerShdw>
                </a:effectLst>
                <a:ea typeface="黑体" pitchFamily="2" charset="-122"/>
              </a:rPr>
              <a:t>K</a:t>
            </a:r>
            <a:r>
              <a:rPr kumimoji="1" lang="en-US" altLang="zh-CN" sz="3200" b="1" i="0" baseline="30000" dirty="0">
                <a:solidFill>
                  <a:srgbClr val="0000FF"/>
                </a:solidFill>
                <a:effectLst>
                  <a:outerShdw blurRad="38100" dist="38100" dir="2700000" algn="tl">
                    <a:srgbClr val="C0C0C0"/>
                  </a:outerShdw>
                </a:effectLst>
                <a:ea typeface="黑体" pitchFamily="2" charset="-122"/>
                <a:sym typeface="Symbol" pitchFamily="18" charset="2"/>
              </a:rPr>
              <a:t></a:t>
            </a:r>
            <a:r>
              <a:rPr kumimoji="1" lang="en-US" altLang="zh-CN" sz="3200" b="1" i="0" baseline="30000" dirty="0">
                <a:solidFill>
                  <a:srgbClr val="000000"/>
                </a:solidFill>
                <a:effectLst>
                  <a:outerShdw blurRad="38100" dist="38100" dir="2700000" algn="tl">
                    <a:srgbClr val="C0C0C0"/>
                  </a:outerShdw>
                </a:effectLst>
                <a:ea typeface="黑体" pitchFamily="2" charset="-122"/>
                <a:sym typeface="Symbol" pitchFamily="18" charset="2"/>
              </a:rPr>
              <a:t>  </a:t>
            </a:r>
            <a:r>
              <a:rPr kumimoji="1" lang="zh-CN" altLang="en-US" sz="3200" b="1" i="0" dirty="0">
                <a:solidFill>
                  <a:srgbClr val="000000"/>
                </a:solidFill>
                <a:effectLst>
                  <a:outerShdw blurRad="38100" dist="38100" dir="2700000" algn="tl">
                    <a:srgbClr val="C0C0C0"/>
                  </a:outerShdw>
                </a:effectLst>
                <a:ea typeface="黑体" pitchFamily="2" charset="-122"/>
                <a:sym typeface="Symbol" pitchFamily="18" charset="2"/>
              </a:rPr>
              <a:t>称为</a:t>
            </a:r>
            <a:r>
              <a:rPr kumimoji="1" lang="zh-CN" altLang="en-US" sz="3200" b="1" i="0" dirty="0">
                <a:solidFill>
                  <a:srgbClr val="C00000"/>
                </a:solidFill>
                <a:effectLst>
                  <a:outerShdw blurRad="38100" dist="38100" dir="2700000" algn="tl">
                    <a:srgbClr val="C0C0C0"/>
                  </a:outerShdw>
                </a:effectLst>
                <a:ea typeface="黑体" pitchFamily="2" charset="-122"/>
                <a:sym typeface="Symbol" pitchFamily="18" charset="2"/>
              </a:rPr>
              <a:t>标准平衡常数</a:t>
            </a:r>
          </a:p>
        </p:txBody>
      </p:sp>
      <p:sp>
        <p:nvSpPr>
          <p:cNvPr id="133132" name="灯片编号占位符 10">
            <a:extLst>
              <a:ext uri="{FF2B5EF4-FFF2-40B4-BE49-F238E27FC236}">
                <a16:creationId xmlns:a16="http://schemas.microsoft.com/office/drawing/2014/main" xmlns="" id="{E5F404A8-6441-4863-B74A-C214474795C8}"/>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ea typeface="宋体" panose="02010600030101010101" pitchFamily="2" charset="-122"/>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ea typeface="宋体" panose="02010600030101010101" pitchFamily="2" charset="-122"/>
              </a:defRPr>
            </a:lvl2pPr>
            <a:lvl3pPr marL="1143000" indent="-228600">
              <a:spcBef>
                <a:spcPct val="20000"/>
              </a:spcBef>
              <a:buClr>
                <a:srgbClr val="E0752F"/>
              </a:buClr>
              <a:buSzPct val="60000"/>
              <a:buFont typeface="Wingdings" panose="05000000000000000000" pitchFamily="2" charset="2"/>
              <a:buChar char=""/>
              <a:defRPr sz="2400">
                <a:solidFill>
                  <a:schemeClr val="tx1"/>
                </a:solidFill>
                <a:latin typeface="Century Schoolbook" panose="02040604050505020304" pitchFamily="18" charset="0"/>
                <a:ea typeface="宋体" panose="02010600030101010101" pitchFamily="2" charset="-122"/>
              </a:defRPr>
            </a:lvl3pPr>
            <a:lvl4pPr marL="1600200" indent="-228600">
              <a:spcBef>
                <a:spcPct val="20000"/>
              </a:spcBef>
              <a:buClr>
                <a:srgbClr val="FEC3AE"/>
              </a:buClr>
              <a:buSzPct val="60000"/>
              <a:buFont typeface="Wingdings" panose="05000000000000000000" pitchFamily="2" charset="2"/>
              <a:buChar char=""/>
              <a:defRPr sz="2000">
                <a:solidFill>
                  <a:schemeClr val="tx1"/>
                </a:solidFill>
                <a:latin typeface="Century Schoolbook" panose="02040604050505020304" pitchFamily="18" charset="0"/>
                <a:ea typeface="宋体" panose="02010600030101010101" pitchFamily="2" charset="-122"/>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9pPr>
          </a:lstStyle>
          <a:p>
            <a:pPr>
              <a:spcBef>
                <a:spcPct val="0"/>
              </a:spcBef>
              <a:buClrTx/>
              <a:buSzTx/>
              <a:buFontTx/>
              <a:buNone/>
            </a:pPr>
            <a:fld id="{D3F4EA6D-A6FC-46A9-BBF0-3E2AF0C1F15A}" type="slidenum">
              <a:rPr lang="en-US" altLang="zh-CN" sz="1400">
                <a:solidFill>
                  <a:srgbClr val="FFFFFF"/>
                </a:solidFill>
                <a:latin typeface="Times New Roman" panose="02020603050405020304" pitchFamily="18" charset="0"/>
              </a:rPr>
              <a:pPr>
                <a:spcBef>
                  <a:spcPct val="0"/>
                </a:spcBef>
                <a:buClrTx/>
                <a:buSzTx/>
                <a:buFontTx/>
                <a:buNone/>
              </a:pPr>
              <a:t>65</a:t>
            </a:fld>
            <a:endParaRPr lang="en-US" altLang="zh-CN" sz="1400">
              <a:solidFill>
                <a:srgbClr val="FFFFFF"/>
              </a:solidFill>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121861"/>
                                        </p:tgtEl>
                                        <p:attrNameLst>
                                          <p:attrName>style.visibility</p:attrName>
                                        </p:attrNameLst>
                                      </p:cBhvr>
                                      <p:to>
                                        <p:strVal val="visible"/>
                                      </p:to>
                                    </p:set>
                                    <p:animEffect transition="in" filter="checkerboard(across)">
                                      <p:cBhvr>
                                        <p:cTn id="7" dur="500"/>
                                        <p:tgtEl>
                                          <p:spTgt spid="12186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121863">
                                            <p:txEl>
                                              <p:pRg st="0" end="0"/>
                                            </p:txEl>
                                          </p:spTgt>
                                        </p:tgtEl>
                                        <p:attrNameLst>
                                          <p:attrName>style.visibility</p:attrName>
                                        </p:attrNameLst>
                                      </p:cBhvr>
                                      <p:to>
                                        <p:strVal val="visible"/>
                                      </p:to>
                                    </p:set>
                                    <p:animEffect transition="in" filter="checkerboard(across)">
                                      <p:cBhvr>
                                        <p:cTn id="12" dur="500"/>
                                        <p:tgtEl>
                                          <p:spTgt spid="121863">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121862"/>
                                        </p:tgtEl>
                                        <p:attrNameLst>
                                          <p:attrName>style.visibility</p:attrName>
                                        </p:attrNameLst>
                                      </p:cBhvr>
                                      <p:to>
                                        <p:strVal val="visible"/>
                                      </p:to>
                                    </p:set>
                                    <p:animEffect transition="in" filter="checkerboard(across)">
                                      <p:cBhvr>
                                        <p:cTn id="17" dur="500"/>
                                        <p:tgtEl>
                                          <p:spTgt spid="12186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121864"/>
                                        </p:tgtEl>
                                        <p:attrNameLst>
                                          <p:attrName>style.visibility</p:attrName>
                                        </p:attrNameLst>
                                      </p:cBhvr>
                                      <p:to>
                                        <p:strVal val="visible"/>
                                      </p:to>
                                    </p:set>
                                    <p:animEffect transition="in" filter="checkerboard(across)">
                                      <p:cBhvr>
                                        <p:cTn id="22" dur="500"/>
                                        <p:tgtEl>
                                          <p:spTgt spid="12186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5" presetClass="entr" presetSubtype="10" fill="hold" grpId="0" nodeType="clickEffect">
                                  <p:stCondLst>
                                    <p:cond delay="0"/>
                                  </p:stCondLst>
                                  <p:childTnLst>
                                    <p:set>
                                      <p:cBhvr>
                                        <p:cTn id="26" dur="1" fill="hold">
                                          <p:stCondLst>
                                            <p:cond delay="0"/>
                                          </p:stCondLst>
                                        </p:cTn>
                                        <p:tgtEl>
                                          <p:spTgt spid="121865"/>
                                        </p:tgtEl>
                                        <p:attrNameLst>
                                          <p:attrName>style.visibility</p:attrName>
                                        </p:attrNameLst>
                                      </p:cBhvr>
                                      <p:to>
                                        <p:strVal val="visible"/>
                                      </p:to>
                                    </p:set>
                                    <p:animEffect transition="in" filter="checkerboard(across)">
                                      <p:cBhvr>
                                        <p:cTn id="27" dur="500"/>
                                        <p:tgtEl>
                                          <p:spTgt spid="121865"/>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5" presetClass="entr" presetSubtype="10" fill="hold" grpId="0" nodeType="clickEffect">
                                  <p:stCondLst>
                                    <p:cond delay="0"/>
                                  </p:stCondLst>
                                  <p:childTnLst>
                                    <p:set>
                                      <p:cBhvr>
                                        <p:cTn id="31" dur="1" fill="hold">
                                          <p:stCondLst>
                                            <p:cond delay="0"/>
                                          </p:stCondLst>
                                        </p:cTn>
                                        <p:tgtEl>
                                          <p:spTgt spid="121866"/>
                                        </p:tgtEl>
                                        <p:attrNameLst>
                                          <p:attrName>style.visibility</p:attrName>
                                        </p:attrNameLst>
                                      </p:cBhvr>
                                      <p:to>
                                        <p:strVal val="visible"/>
                                      </p:to>
                                    </p:set>
                                    <p:animEffect transition="in" filter="checkerboard(across)">
                                      <p:cBhvr>
                                        <p:cTn id="32" dur="500"/>
                                        <p:tgtEl>
                                          <p:spTgt spid="121866"/>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5" presetClass="entr" presetSubtype="10" fill="hold" grpId="0" nodeType="clickEffect">
                                  <p:stCondLst>
                                    <p:cond delay="0"/>
                                  </p:stCondLst>
                                  <p:childTnLst>
                                    <p:set>
                                      <p:cBhvr>
                                        <p:cTn id="36" dur="1" fill="hold">
                                          <p:stCondLst>
                                            <p:cond delay="0"/>
                                          </p:stCondLst>
                                        </p:cTn>
                                        <p:tgtEl>
                                          <p:spTgt spid="121867"/>
                                        </p:tgtEl>
                                        <p:attrNameLst>
                                          <p:attrName>style.visibility</p:attrName>
                                        </p:attrNameLst>
                                      </p:cBhvr>
                                      <p:to>
                                        <p:strVal val="visible"/>
                                      </p:to>
                                    </p:set>
                                    <p:animEffect transition="in" filter="checkerboard(across)">
                                      <p:cBhvr>
                                        <p:cTn id="37" dur="500"/>
                                        <p:tgtEl>
                                          <p:spTgt spid="121867"/>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5" presetClass="entr" presetSubtype="10" fill="hold" nodeType="clickEffect">
                                  <p:stCondLst>
                                    <p:cond delay="0"/>
                                  </p:stCondLst>
                                  <p:childTnLst>
                                    <p:set>
                                      <p:cBhvr>
                                        <p:cTn id="41" dur="1" fill="hold">
                                          <p:stCondLst>
                                            <p:cond delay="0"/>
                                          </p:stCondLst>
                                        </p:cTn>
                                        <p:tgtEl>
                                          <p:spTgt spid="121868">
                                            <p:txEl>
                                              <p:pRg st="0" end="0"/>
                                            </p:txEl>
                                          </p:spTgt>
                                        </p:tgtEl>
                                        <p:attrNameLst>
                                          <p:attrName>style.visibility</p:attrName>
                                        </p:attrNameLst>
                                      </p:cBhvr>
                                      <p:to>
                                        <p:strVal val="visible"/>
                                      </p:to>
                                    </p:set>
                                    <p:animEffect transition="in" filter="checkerboard(across)">
                                      <p:cBhvr>
                                        <p:cTn id="42" dur="500"/>
                                        <p:tgtEl>
                                          <p:spTgt spid="12186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862" grpId="0"/>
      <p:bldP spid="121864" grpId="0"/>
      <p:bldP spid="121865" grpId="0"/>
      <p:bldP spid="121866" grpId="0" animBg="1"/>
      <p:bldP spid="121867"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6530" name="Rectangle 2">
            <a:extLst>
              <a:ext uri="{FF2B5EF4-FFF2-40B4-BE49-F238E27FC236}">
                <a16:creationId xmlns:a16="http://schemas.microsoft.com/office/drawing/2014/main" xmlns="" id="{0193CA01-7D97-4323-90AB-B38E82C51C4D}"/>
              </a:ext>
            </a:extLst>
          </p:cNvPr>
          <p:cNvSpPr>
            <a:spLocks noGrp="1" noChangeArrowheads="1"/>
          </p:cNvSpPr>
          <p:nvPr>
            <p:ph type="title" idx="4294967295"/>
          </p:nvPr>
        </p:nvSpPr>
        <p:spPr bwMode="auto">
          <a:xfrm>
            <a:off x="500063" y="214313"/>
            <a:ext cx="7772400" cy="1143000"/>
          </a:xfrm>
          <a:solidFill>
            <a:schemeClr val="bg1"/>
          </a:solidFill>
          <a:ln>
            <a:solidFill>
              <a:srgbClr val="000066"/>
            </a:solidFill>
            <a:miter lim="800000"/>
            <a:headEnd/>
            <a:tailEnd/>
          </a:ln>
        </p:spPr>
        <p:txBody>
          <a:bodyPr/>
          <a:lstStyle/>
          <a:p>
            <a:pPr>
              <a:defRPr/>
            </a:pPr>
            <a:r>
              <a:rPr lang="zh-CN" altLang="en-US" sz="3600" b="1" dirty="0">
                <a:solidFill>
                  <a:schemeClr val="tx1"/>
                </a:solidFill>
                <a:latin typeface="黑体" pitchFamily="49" charset="-122"/>
                <a:ea typeface="黑体" pitchFamily="49" charset="-122"/>
              </a:rPr>
              <a:t>三、标准平衡常数与化学反应方向</a:t>
            </a:r>
            <a:endParaRPr lang="zh-CN" altLang="en-US" sz="3600" b="1" dirty="0">
              <a:latin typeface="黑体" pitchFamily="49" charset="-122"/>
              <a:ea typeface="黑体" pitchFamily="49" charset="-122"/>
            </a:endParaRPr>
          </a:p>
        </p:txBody>
      </p:sp>
      <p:grpSp>
        <p:nvGrpSpPr>
          <p:cNvPr id="137219" name="Group 18">
            <a:extLst>
              <a:ext uri="{FF2B5EF4-FFF2-40B4-BE49-F238E27FC236}">
                <a16:creationId xmlns:a16="http://schemas.microsoft.com/office/drawing/2014/main" xmlns="" id="{4D5059C1-FF13-4D59-A028-EC14BC37839C}"/>
              </a:ext>
            </a:extLst>
          </p:cNvPr>
          <p:cNvGrpSpPr>
            <a:grpSpLocks/>
          </p:cNvGrpSpPr>
          <p:nvPr/>
        </p:nvGrpSpPr>
        <p:grpSpPr bwMode="auto">
          <a:xfrm>
            <a:off x="1666875" y="1371600"/>
            <a:ext cx="5784850" cy="641350"/>
            <a:chOff x="1050" y="864"/>
            <a:chExt cx="3644" cy="404"/>
          </a:xfrm>
        </p:grpSpPr>
        <p:sp>
          <p:nvSpPr>
            <p:cNvPr id="137229" name="Rectangle 4">
              <a:extLst>
                <a:ext uri="{FF2B5EF4-FFF2-40B4-BE49-F238E27FC236}">
                  <a16:creationId xmlns:a16="http://schemas.microsoft.com/office/drawing/2014/main" xmlns="" id="{0A2BCA98-0E9D-44E4-954C-A08A09C1CFDA}"/>
                </a:ext>
              </a:extLst>
            </p:cNvPr>
            <p:cNvSpPr>
              <a:spLocks noChangeArrowheads="1"/>
            </p:cNvSpPr>
            <p:nvPr/>
          </p:nvSpPr>
          <p:spPr bwMode="auto">
            <a:xfrm>
              <a:off x="1050" y="864"/>
              <a:ext cx="3644"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ea typeface="宋体" panose="02010600030101010101" pitchFamily="2" charset="-122"/>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ea typeface="宋体" panose="02010600030101010101" pitchFamily="2" charset="-122"/>
                </a:defRPr>
              </a:lvl2pPr>
              <a:lvl3pPr marL="1143000" indent="-228600">
                <a:spcBef>
                  <a:spcPct val="20000"/>
                </a:spcBef>
                <a:buClr>
                  <a:srgbClr val="E0752F"/>
                </a:buClr>
                <a:buSzPct val="60000"/>
                <a:buFont typeface="Wingdings" panose="05000000000000000000" pitchFamily="2" charset="2"/>
                <a:buChar char=""/>
                <a:defRPr sz="2400">
                  <a:solidFill>
                    <a:schemeClr val="tx1"/>
                  </a:solidFill>
                  <a:latin typeface="Century Schoolbook" panose="02040604050505020304" pitchFamily="18" charset="0"/>
                  <a:ea typeface="宋体" panose="02010600030101010101" pitchFamily="2" charset="-122"/>
                </a:defRPr>
              </a:lvl3pPr>
              <a:lvl4pPr marL="1600200" indent="-228600">
                <a:spcBef>
                  <a:spcPct val="20000"/>
                </a:spcBef>
                <a:buClr>
                  <a:srgbClr val="FEC3AE"/>
                </a:buClr>
                <a:buSzPct val="60000"/>
                <a:buFont typeface="Wingdings" panose="05000000000000000000" pitchFamily="2" charset="2"/>
                <a:buChar char=""/>
                <a:defRPr sz="2000">
                  <a:solidFill>
                    <a:schemeClr val="tx1"/>
                  </a:solidFill>
                  <a:latin typeface="Century Schoolbook" panose="02040604050505020304" pitchFamily="18" charset="0"/>
                  <a:ea typeface="宋体" panose="02010600030101010101" pitchFamily="2" charset="-122"/>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9pPr>
            </a:lstStyle>
            <a:p>
              <a:pPr eaLnBrk="1" hangingPunct="1">
                <a:spcBef>
                  <a:spcPct val="0"/>
                </a:spcBef>
                <a:buClrTx/>
                <a:buSzTx/>
                <a:buFontTx/>
                <a:buNone/>
              </a:pPr>
              <a:r>
                <a:rPr lang="en-US" altLang="zh-CN" sz="3600" b="1" i="0">
                  <a:latin typeface="Times New Roman" panose="02020603050405020304" pitchFamily="18" charset="0"/>
                </a:rPr>
                <a:t>aA ＋ bB          fF ＋ gG</a:t>
              </a:r>
              <a:endParaRPr lang="zh-CN" altLang="en-US" sz="3600" b="1" i="0">
                <a:latin typeface="Times New Roman" panose="02020603050405020304" pitchFamily="18" charset="0"/>
              </a:endParaRPr>
            </a:p>
          </p:txBody>
        </p:sp>
        <p:graphicFrame>
          <p:nvGraphicFramePr>
            <p:cNvPr id="137230" name="Object 7">
              <a:extLst>
                <a:ext uri="{FF2B5EF4-FFF2-40B4-BE49-F238E27FC236}">
                  <a16:creationId xmlns:a16="http://schemas.microsoft.com/office/drawing/2014/main" xmlns="" id="{2EF731D1-AB03-40CF-A827-6B4F229AFE63}"/>
                </a:ext>
              </a:extLst>
            </p:cNvPr>
            <p:cNvGraphicFramePr>
              <a:graphicFrameLocks noChangeAspect="1"/>
            </p:cNvGraphicFramePr>
            <p:nvPr/>
          </p:nvGraphicFramePr>
          <p:xfrm>
            <a:off x="2325" y="972"/>
            <a:ext cx="624" cy="202"/>
          </p:xfrm>
          <a:graphic>
            <a:graphicData uri="http://schemas.openxmlformats.org/presentationml/2006/ole">
              <mc:AlternateContent xmlns:mc="http://schemas.openxmlformats.org/markup-compatibility/2006">
                <mc:Choice xmlns:v="urn:schemas-microsoft-com:vml" Requires="v">
                  <p:oleObj spid="_x0000_s59490" r:id="rId3" imgW="904240" imgH="165100" progId="">
                    <p:embed/>
                  </p:oleObj>
                </mc:Choice>
                <mc:Fallback>
                  <p:oleObj r:id="rId3" imgW="904240" imgH="165100" progId="">
                    <p:embed/>
                    <p:pic>
                      <p:nvPicPr>
                        <p:cNvPr id="137230" name="Object 7">
                          <a:extLst>
                            <a:ext uri="{FF2B5EF4-FFF2-40B4-BE49-F238E27FC236}">
                              <a16:creationId xmlns:a16="http://schemas.microsoft.com/office/drawing/2014/main" xmlns="" id="{2EF731D1-AB03-40CF-A827-6B4F229AFE6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25" y="972"/>
                          <a:ext cx="624"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aphicFrame>
        <p:nvGraphicFramePr>
          <p:cNvPr id="137220" name="Object 2">
            <a:extLst>
              <a:ext uri="{FF2B5EF4-FFF2-40B4-BE49-F238E27FC236}">
                <a16:creationId xmlns:a16="http://schemas.microsoft.com/office/drawing/2014/main" xmlns="" id="{38ED54C4-0532-4D9D-BD12-A20164DFB1CF}"/>
              </a:ext>
            </a:extLst>
          </p:cNvPr>
          <p:cNvGraphicFramePr>
            <a:graphicFrameLocks noChangeAspect="1"/>
          </p:cNvGraphicFramePr>
          <p:nvPr/>
        </p:nvGraphicFramePr>
        <p:xfrm>
          <a:off x="395288" y="2979738"/>
          <a:ext cx="4451350" cy="665162"/>
        </p:xfrm>
        <a:graphic>
          <a:graphicData uri="http://schemas.openxmlformats.org/presentationml/2006/ole">
            <mc:AlternateContent xmlns:mc="http://schemas.openxmlformats.org/markup-compatibility/2006">
              <mc:Choice xmlns:v="urn:schemas-microsoft-com:vml" Requires="v">
                <p:oleObj spid="_x0000_s59491" name="Equation" r:id="rId5" imgW="1524000" imgH="228600" progId="Equation.3">
                  <p:embed/>
                </p:oleObj>
              </mc:Choice>
              <mc:Fallback>
                <p:oleObj name="Equation" r:id="rId5" imgW="1524000" imgH="228600" progId="Equation.3">
                  <p:embed/>
                  <p:pic>
                    <p:nvPicPr>
                      <p:cNvPr id="137220" name="Object 2">
                        <a:extLst>
                          <a:ext uri="{FF2B5EF4-FFF2-40B4-BE49-F238E27FC236}">
                            <a16:creationId xmlns:a16="http://schemas.microsoft.com/office/drawing/2014/main" xmlns="" id="{38ED54C4-0532-4D9D-BD12-A20164DFB1C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5288" y="2979738"/>
                        <a:ext cx="4451350" cy="665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37221" name="Object 3">
            <a:extLst>
              <a:ext uri="{FF2B5EF4-FFF2-40B4-BE49-F238E27FC236}">
                <a16:creationId xmlns:a16="http://schemas.microsoft.com/office/drawing/2014/main" xmlns="" id="{5E4366A1-F03B-4BA5-BB44-D3DC70956BC5}"/>
              </a:ext>
            </a:extLst>
          </p:cNvPr>
          <p:cNvGraphicFramePr>
            <a:graphicFrameLocks noChangeAspect="1"/>
          </p:cNvGraphicFramePr>
          <p:nvPr/>
        </p:nvGraphicFramePr>
        <p:xfrm>
          <a:off x="4846638" y="2012950"/>
          <a:ext cx="3505200" cy="1373188"/>
        </p:xfrm>
        <a:graphic>
          <a:graphicData uri="http://schemas.openxmlformats.org/presentationml/2006/ole">
            <mc:AlternateContent xmlns:mc="http://schemas.openxmlformats.org/markup-compatibility/2006">
              <mc:Choice xmlns:v="urn:schemas-microsoft-com:vml" Requires="v">
                <p:oleObj spid="_x0000_s59492" name="公式" r:id="rId7" imgW="1168400" imgH="457200" progId="Equation.3">
                  <p:embed/>
                </p:oleObj>
              </mc:Choice>
              <mc:Fallback>
                <p:oleObj name="公式" r:id="rId7" imgW="1168400" imgH="457200" progId="Equation.3">
                  <p:embed/>
                  <p:pic>
                    <p:nvPicPr>
                      <p:cNvPr id="137221" name="Object 3">
                        <a:extLst>
                          <a:ext uri="{FF2B5EF4-FFF2-40B4-BE49-F238E27FC236}">
                            <a16:creationId xmlns:a16="http://schemas.microsoft.com/office/drawing/2014/main" xmlns="" id="{5E4366A1-F03B-4BA5-BB44-D3DC70956BC5}"/>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846638" y="2012950"/>
                        <a:ext cx="3505200" cy="137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3" name="Group 19">
            <a:extLst>
              <a:ext uri="{FF2B5EF4-FFF2-40B4-BE49-F238E27FC236}">
                <a16:creationId xmlns:a16="http://schemas.microsoft.com/office/drawing/2014/main" xmlns="" id="{B4CC4594-C56A-4B2D-9AC6-20BFD9485310}"/>
              </a:ext>
            </a:extLst>
          </p:cNvPr>
          <p:cNvGrpSpPr>
            <a:grpSpLocks/>
          </p:cNvGrpSpPr>
          <p:nvPr/>
        </p:nvGrpSpPr>
        <p:grpSpPr bwMode="auto">
          <a:xfrm>
            <a:off x="1905000" y="3886200"/>
            <a:ext cx="5067300" cy="1524000"/>
            <a:chOff x="1200" y="2448"/>
            <a:chExt cx="3192" cy="960"/>
          </a:xfrm>
        </p:grpSpPr>
        <p:sp>
          <p:nvSpPr>
            <p:cNvPr id="137226" name="Rectangle 9">
              <a:extLst>
                <a:ext uri="{FF2B5EF4-FFF2-40B4-BE49-F238E27FC236}">
                  <a16:creationId xmlns:a16="http://schemas.microsoft.com/office/drawing/2014/main" xmlns="" id="{8120643D-B685-4CB9-9C14-982ADC8EF121}"/>
                </a:ext>
              </a:extLst>
            </p:cNvPr>
            <p:cNvSpPr>
              <a:spLocks noChangeArrowheads="1"/>
            </p:cNvSpPr>
            <p:nvPr/>
          </p:nvSpPr>
          <p:spPr bwMode="auto">
            <a:xfrm>
              <a:off x="1392" y="2781"/>
              <a:ext cx="1942"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ea typeface="宋体" panose="02010600030101010101" pitchFamily="2" charset="-122"/>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ea typeface="宋体" panose="02010600030101010101" pitchFamily="2" charset="-122"/>
                </a:defRPr>
              </a:lvl2pPr>
              <a:lvl3pPr marL="1143000" indent="-228600">
                <a:spcBef>
                  <a:spcPct val="20000"/>
                </a:spcBef>
                <a:buClr>
                  <a:srgbClr val="E0752F"/>
                </a:buClr>
                <a:buSzPct val="60000"/>
                <a:buFont typeface="Wingdings" panose="05000000000000000000" pitchFamily="2" charset="2"/>
                <a:buChar char=""/>
                <a:defRPr sz="2400">
                  <a:solidFill>
                    <a:schemeClr val="tx1"/>
                  </a:solidFill>
                  <a:latin typeface="Century Schoolbook" panose="02040604050505020304" pitchFamily="18" charset="0"/>
                  <a:ea typeface="宋体" panose="02010600030101010101" pitchFamily="2" charset="-122"/>
                </a:defRPr>
              </a:lvl3pPr>
              <a:lvl4pPr marL="1600200" indent="-228600">
                <a:spcBef>
                  <a:spcPct val="20000"/>
                </a:spcBef>
                <a:buClr>
                  <a:srgbClr val="FEC3AE"/>
                </a:buClr>
                <a:buSzPct val="60000"/>
                <a:buFont typeface="Wingdings" panose="05000000000000000000" pitchFamily="2" charset="2"/>
                <a:buChar char=""/>
                <a:defRPr sz="2000">
                  <a:solidFill>
                    <a:schemeClr val="tx1"/>
                  </a:solidFill>
                  <a:latin typeface="Century Schoolbook" panose="02040604050505020304" pitchFamily="18" charset="0"/>
                  <a:ea typeface="宋体" panose="02010600030101010101" pitchFamily="2" charset="-122"/>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9pPr>
            </a:lstStyle>
            <a:p>
              <a:pPr eaLnBrk="1" hangingPunct="1">
                <a:spcBef>
                  <a:spcPct val="0"/>
                </a:spcBef>
                <a:buClrTx/>
                <a:buSzTx/>
                <a:buFontTx/>
                <a:buNone/>
              </a:pPr>
              <a:r>
                <a:rPr lang="zh-CN" altLang="en-US" sz="3200" b="1" i="0">
                  <a:solidFill>
                    <a:srgbClr val="000066"/>
                  </a:solidFill>
                  <a:latin typeface="Times New Roman" panose="02020603050405020304" pitchFamily="18" charset="0"/>
                </a:rPr>
                <a:t>平衡时：</a:t>
              </a:r>
            </a:p>
          </p:txBody>
        </p:sp>
        <p:graphicFrame>
          <p:nvGraphicFramePr>
            <p:cNvPr id="137227" name="Object 6">
              <a:extLst>
                <a:ext uri="{FF2B5EF4-FFF2-40B4-BE49-F238E27FC236}">
                  <a16:creationId xmlns:a16="http://schemas.microsoft.com/office/drawing/2014/main" xmlns="" id="{C2B5D79D-D4BD-475D-89B4-6C2B20EDC290}"/>
                </a:ext>
              </a:extLst>
            </p:cNvPr>
            <p:cNvGraphicFramePr>
              <a:graphicFrameLocks noChangeAspect="1"/>
            </p:cNvGraphicFramePr>
            <p:nvPr/>
          </p:nvGraphicFramePr>
          <p:xfrm>
            <a:off x="2290" y="2750"/>
            <a:ext cx="2102" cy="430"/>
          </p:xfrm>
          <a:graphic>
            <a:graphicData uri="http://schemas.openxmlformats.org/presentationml/2006/ole">
              <mc:AlternateContent xmlns:mc="http://schemas.openxmlformats.org/markup-compatibility/2006">
                <mc:Choice xmlns:v="urn:schemas-microsoft-com:vml" Requires="v">
                  <p:oleObj spid="_x0000_s59493" name="公式" r:id="rId9" imgW="1076210" imgH="190620" progId="Equation.3">
                    <p:embed/>
                  </p:oleObj>
                </mc:Choice>
                <mc:Fallback>
                  <p:oleObj name="公式" r:id="rId9" imgW="1076210" imgH="190620" progId="Equation.3">
                    <p:embed/>
                    <p:pic>
                      <p:nvPicPr>
                        <p:cNvPr id="137227" name="Object 6">
                          <a:extLst>
                            <a:ext uri="{FF2B5EF4-FFF2-40B4-BE49-F238E27FC236}">
                              <a16:creationId xmlns:a16="http://schemas.microsoft.com/office/drawing/2014/main" xmlns="" id="{C2B5D79D-D4BD-475D-89B4-6C2B20EDC290}"/>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290" y="2750"/>
                          <a:ext cx="2102" cy="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37228" name="AutoShape 13">
              <a:extLst>
                <a:ext uri="{FF2B5EF4-FFF2-40B4-BE49-F238E27FC236}">
                  <a16:creationId xmlns:a16="http://schemas.microsoft.com/office/drawing/2014/main" xmlns="" id="{CF5C303C-579A-41CA-A00D-7CC1E8E6A2EF}"/>
                </a:ext>
              </a:extLst>
            </p:cNvPr>
            <p:cNvSpPr>
              <a:spLocks noChangeArrowheads="1"/>
            </p:cNvSpPr>
            <p:nvPr/>
          </p:nvSpPr>
          <p:spPr bwMode="auto">
            <a:xfrm>
              <a:off x="1200" y="2448"/>
              <a:ext cx="192" cy="960"/>
            </a:xfrm>
            <a:prstGeom prst="downArrow">
              <a:avLst>
                <a:gd name="adj1" fmla="val 50000"/>
                <a:gd name="adj2" fmla="val 125000"/>
              </a:avLst>
            </a:prstGeom>
            <a:solidFill>
              <a:schemeClr val="accent1"/>
            </a:solidFill>
            <a:ln w="9525">
              <a:solidFill>
                <a:schemeClr val="tx1"/>
              </a:solidFill>
              <a:miter lim="800000"/>
              <a:headEnd/>
              <a:tailEnd/>
            </a:ln>
          </p:spPr>
          <p:txBody>
            <a:bodyPr wrap="none" anchor="ctr"/>
            <a:lstStyle>
              <a:lvl1pPr>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ea typeface="宋体" panose="02010600030101010101" pitchFamily="2" charset="-122"/>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ea typeface="宋体" panose="02010600030101010101" pitchFamily="2" charset="-122"/>
                </a:defRPr>
              </a:lvl2pPr>
              <a:lvl3pPr marL="1143000" indent="-228600">
                <a:spcBef>
                  <a:spcPct val="20000"/>
                </a:spcBef>
                <a:buClr>
                  <a:srgbClr val="E0752F"/>
                </a:buClr>
                <a:buSzPct val="60000"/>
                <a:buFont typeface="Wingdings" panose="05000000000000000000" pitchFamily="2" charset="2"/>
                <a:buChar char=""/>
                <a:defRPr sz="2400">
                  <a:solidFill>
                    <a:schemeClr val="tx1"/>
                  </a:solidFill>
                  <a:latin typeface="Century Schoolbook" panose="02040604050505020304" pitchFamily="18" charset="0"/>
                  <a:ea typeface="宋体" panose="02010600030101010101" pitchFamily="2" charset="-122"/>
                </a:defRPr>
              </a:lvl3pPr>
              <a:lvl4pPr marL="1600200" indent="-228600">
                <a:spcBef>
                  <a:spcPct val="20000"/>
                </a:spcBef>
                <a:buClr>
                  <a:srgbClr val="FEC3AE"/>
                </a:buClr>
                <a:buSzPct val="60000"/>
                <a:buFont typeface="Wingdings" panose="05000000000000000000" pitchFamily="2" charset="2"/>
                <a:buChar char=""/>
                <a:defRPr sz="2000">
                  <a:solidFill>
                    <a:schemeClr val="tx1"/>
                  </a:solidFill>
                  <a:latin typeface="Century Schoolbook" panose="02040604050505020304" pitchFamily="18" charset="0"/>
                  <a:ea typeface="宋体" panose="02010600030101010101" pitchFamily="2" charset="-122"/>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9pPr>
            </a:lstStyle>
            <a:p>
              <a:pPr eaLnBrk="1" hangingPunct="1">
                <a:spcBef>
                  <a:spcPct val="0"/>
                </a:spcBef>
                <a:buClrTx/>
                <a:buSzTx/>
                <a:buFontTx/>
                <a:buNone/>
              </a:pPr>
              <a:endParaRPr lang="zh-CN" altLang="en-US" sz="2000">
                <a:latin typeface="Times New Roman" panose="02020603050405020304" pitchFamily="18" charset="0"/>
              </a:endParaRPr>
            </a:p>
          </p:txBody>
        </p:sp>
      </p:grpSp>
      <p:grpSp>
        <p:nvGrpSpPr>
          <p:cNvPr id="4" name="Group 17">
            <a:extLst>
              <a:ext uri="{FF2B5EF4-FFF2-40B4-BE49-F238E27FC236}">
                <a16:creationId xmlns:a16="http://schemas.microsoft.com/office/drawing/2014/main" xmlns="" id="{C320DCC0-806D-4D4F-9FD3-8505874CB116}"/>
              </a:ext>
            </a:extLst>
          </p:cNvPr>
          <p:cNvGrpSpPr>
            <a:grpSpLocks/>
          </p:cNvGrpSpPr>
          <p:nvPr/>
        </p:nvGrpSpPr>
        <p:grpSpPr bwMode="auto">
          <a:xfrm>
            <a:off x="611188" y="5029200"/>
            <a:ext cx="7626350" cy="1341438"/>
            <a:chOff x="385" y="3168"/>
            <a:chExt cx="4804" cy="845"/>
          </a:xfrm>
        </p:grpSpPr>
        <p:graphicFrame>
          <p:nvGraphicFramePr>
            <p:cNvPr id="137224" name="Object 4">
              <a:extLst>
                <a:ext uri="{FF2B5EF4-FFF2-40B4-BE49-F238E27FC236}">
                  <a16:creationId xmlns:a16="http://schemas.microsoft.com/office/drawing/2014/main" xmlns="" id="{51A2C094-0A46-4745-9674-13282ADDEB3F}"/>
                </a:ext>
              </a:extLst>
            </p:cNvPr>
            <p:cNvGraphicFramePr>
              <a:graphicFrameLocks noChangeAspect="1"/>
            </p:cNvGraphicFramePr>
            <p:nvPr/>
          </p:nvGraphicFramePr>
          <p:xfrm>
            <a:off x="385" y="3408"/>
            <a:ext cx="2293" cy="430"/>
          </p:xfrm>
          <a:graphic>
            <a:graphicData uri="http://schemas.openxmlformats.org/presentationml/2006/ole">
              <mc:AlternateContent xmlns:mc="http://schemas.openxmlformats.org/markup-compatibility/2006">
                <mc:Choice xmlns:v="urn:schemas-microsoft-com:vml" Requires="v">
                  <p:oleObj spid="_x0000_s59494" name="公式" r:id="rId11" imgW="1219200" imgH="228600" progId="Equation.3">
                    <p:embed/>
                  </p:oleObj>
                </mc:Choice>
                <mc:Fallback>
                  <p:oleObj name="公式" r:id="rId11" imgW="1219200" imgH="228600" progId="Equation.3">
                    <p:embed/>
                    <p:pic>
                      <p:nvPicPr>
                        <p:cNvPr id="137224" name="Object 4">
                          <a:extLst>
                            <a:ext uri="{FF2B5EF4-FFF2-40B4-BE49-F238E27FC236}">
                              <a16:creationId xmlns:a16="http://schemas.microsoft.com/office/drawing/2014/main" xmlns="" id="{51A2C094-0A46-4745-9674-13282ADDEB3F}"/>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85" y="3408"/>
                          <a:ext cx="2293" cy="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37225" name="Object 5">
              <a:extLst>
                <a:ext uri="{FF2B5EF4-FFF2-40B4-BE49-F238E27FC236}">
                  <a16:creationId xmlns:a16="http://schemas.microsoft.com/office/drawing/2014/main" xmlns="" id="{E1618771-E810-49C3-A95F-C3372B6597B0}"/>
                </a:ext>
              </a:extLst>
            </p:cNvPr>
            <p:cNvGraphicFramePr>
              <a:graphicFrameLocks noChangeAspect="1"/>
            </p:cNvGraphicFramePr>
            <p:nvPr/>
          </p:nvGraphicFramePr>
          <p:xfrm>
            <a:off x="2912" y="3168"/>
            <a:ext cx="2277" cy="845"/>
          </p:xfrm>
          <a:graphic>
            <a:graphicData uri="http://schemas.openxmlformats.org/presentationml/2006/ole">
              <mc:AlternateContent xmlns:mc="http://schemas.openxmlformats.org/markup-compatibility/2006">
                <mc:Choice xmlns:v="urn:schemas-microsoft-com:vml" Requires="v">
                  <p:oleObj spid="_x0000_s59495" name="公式" r:id="rId13" imgW="1095389" imgH="380970" progId="Equation.3">
                    <p:embed/>
                  </p:oleObj>
                </mc:Choice>
                <mc:Fallback>
                  <p:oleObj name="公式" r:id="rId13" imgW="1095389" imgH="380970" progId="Equation.3">
                    <p:embed/>
                    <p:pic>
                      <p:nvPicPr>
                        <p:cNvPr id="137225" name="Object 5">
                          <a:extLst>
                            <a:ext uri="{FF2B5EF4-FFF2-40B4-BE49-F238E27FC236}">
                              <a16:creationId xmlns:a16="http://schemas.microsoft.com/office/drawing/2014/main" xmlns="" id="{E1618771-E810-49C3-A95F-C3372B6597B0}"/>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912" y="3168"/>
                          <a:ext cx="2277" cy="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1+#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45" name="Rectangle 9">
            <a:extLst>
              <a:ext uri="{FF2B5EF4-FFF2-40B4-BE49-F238E27FC236}">
                <a16:creationId xmlns:a16="http://schemas.microsoft.com/office/drawing/2014/main" xmlns="" id="{229128CD-2C20-44EA-BEF7-57D19D38492B}"/>
              </a:ext>
            </a:extLst>
          </p:cNvPr>
          <p:cNvSpPr>
            <a:spLocks noGrp="1" noChangeArrowheads="1"/>
          </p:cNvSpPr>
          <p:nvPr>
            <p:ph type="title"/>
          </p:nvPr>
        </p:nvSpPr>
        <p:spPr bwMode="auto">
          <a:xfrm>
            <a:off x="457200" y="304800"/>
            <a:ext cx="7772400" cy="762000"/>
          </a:xfr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ln>
            <a:solidFill>
              <a:schemeClr val="accent1"/>
            </a:solidFill>
            <a:miter lim="800000"/>
            <a:headEnd/>
            <a:tailEnd/>
          </a:ln>
        </p:spPr>
        <p:txBody>
          <a:bodyPr wrap="square" lIns="91440" tIns="45720" rIns="91440" bIns="45720" numCol="1" anchor="t" anchorCtr="0" compatLnSpc="1">
            <a:prstTxWarp prst="textNoShape">
              <a:avLst/>
            </a:prstTxWarp>
          </a:bodyPr>
          <a:lstStyle/>
          <a:p>
            <a:pPr>
              <a:defRPr/>
            </a:pPr>
            <a:r>
              <a:rPr lang="zh-CN" altLang="en-US" sz="3600" b="1" dirty="0">
                <a:solidFill>
                  <a:schemeClr val="tx1"/>
                </a:solidFill>
                <a:latin typeface="宋体" pitchFamily="2" charset="-122"/>
              </a:rPr>
              <a:t>非标准态下反应方向的判断：</a:t>
            </a:r>
            <a:r>
              <a:rPr lang="zh-CN" altLang="en-US" sz="3600" b="1" dirty="0">
                <a:solidFill>
                  <a:schemeClr val="tx1"/>
                </a:solidFill>
              </a:rPr>
              <a:t> </a:t>
            </a:r>
          </a:p>
        </p:txBody>
      </p:sp>
      <p:graphicFrame>
        <p:nvGraphicFramePr>
          <p:cNvPr id="138243" name="Object 2">
            <a:extLst>
              <a:ext uri="{FF2B5EF4-FFF2-40B4-BE49-F238E27FC236}">
                <a16:creationId xmlns:a16="http://schemas.microsoft.com/office/drawing/2014/main" xmlns="" id="{8D28BD15-BA5E-473B-94D8-79B66D70C36B}"/>
              </a:ext>
            </a:extLst>
          </p:cNvPr>
          <p:cNvGraphicFramePr>
            <a:graphicFrameLocks noChangeAspect="1"/>
          </p:cNvGraphicFramePr>
          <p:nvPr/>
        </p:nvGraphicFramePr>
        <p:xfrm>
          <a:off x="323850" y="2133600"/>
          <a:ext cx="7886700" cy="1219200"/>
        </p:xfrm>
        <a:graphic>
          <a:graphicData uri="http://schemas.openxmlformats.org/presentationml/2006/ole">
            <mc:AlternateContent xmlns:mc="http://schemas.openxmlformats.org/markup-compatibility/2006">
              <mc:Choice xmlns:v="urn:schemas-microsoft-com:vml" Requires="v">
                <p:oleObj spid="_x0000_s60450" name="公式" r:id="rId4" imgW="2628900" imgH="406400" progId="Equation.3">
                  <p:embed/>
                </p:oleObj>
              </mc:Choice>
              <mc:Fallback>
                <p:oleObj name="公式" r:id="rId4" imgW="2628900" imgH="406400" progId="Equation.3">
                  <p:embed/>
                  <p:pic>
                    <p:nvPicPr>
                      <p:cNvPr id="138243" name="Object 2">
                        <a:extLst>
                          <a:ext uri="{FF2B5EF4-FFF2-40B4-BE49-F238E27FC236}">
                            <a16:creationId xmlns:a16="http://schemas.microsoft.com/office/drawing/2014/main" xmlns="" id="{8D28BD15-BA5E-473B-94D8-79B66D70C36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3850" y="2133600"/>
                        <a:ext cx="7886700" cy="121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38244" name="Object 3">
            <a:extLst>
              <a:ext uri="{FF2B5EF4-FFF2-40B4-BE49-F238E27FC236}">
                <a16:creationId xmlns:a16="http://schemas.microsoft.com/office/drawing/2014/main" xmlns="" id="{698F2696-1AFA-4D5F-BE4F-74D04DC19C20}"/>
              </a:ext>
            </a:extLst>
          </p:cNvPr>
          <p:cNvGraphicFramePr>
            <a:graphicFrameLocks noChangeAspect="1"/>
          </p:cNvGraphicFramePr>
          <p:nvPr/>
        </p:nvGraphicFramePr>
        <p:xfrm>
          <a:off x="1720850" y="1392238"/>
          <a:ext cx="4451350" cy="665162"/>
        </p:xfrm>
        <a:graphic>
          <a:graphicData uri="http://schemas.openxmlformats.org/presentationml/2006/ole">
            <mc:AlternateContent xmlns:mc="http://schemas.openxmlformats.org/markup-compatibility/2006">
              <mc:Choice xmlns:v="urn:schemas-microsoft-com:vml" Requires="v">
                <p:oleObj spid="_x0000_s60451" name="Equation" r:id="rId6" imgW="1524000" imgH="228600" progId="Equation.3">
                  <p:embed/>
                </p:oleObj>
              </mc:Choice>
              <mc:Fallback>
                <p:oleObj name="Equation" r:id="rId6" imgW="1524000" imgH="228600" progId="Equation.3">
                  <p:embed/>
                  <p:pic>
                    <p:nvPicPr>
                      <p:cNvPr id="138244" name="Object 3">
                        <a:extLst>
                          <a:ext uri="{FF2B5EF4-FFF2-40B4-BE49-F238E27FC236}">
                            <a16:creationId xmlns:a16="http://schemas.microsoft.com/office/drawing/2014/main" xmlns="" id="{698F2696-1AFA-4D5F-BE4F-74D04DC19C2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20850" y="1392238"/>
                        <a:ext cx="4451350" cy="665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19148" name="Rectangle 12">
            <a:extLst>
              <a:ext uri="{FF2B5EF4-FFF2-40B4-BE49-F238E27FC236}">
                <a16:creationId xmlns:a16="http://schemas.microsoft.com/office/drawing/2014/main" xmlns="" id="{BC11BE84-515F-417F-A829-4DEBEE57AE4D}"/>
              </a:ext>
            </a:extLst>
          </p:cNvPr>
          <p:cNvSpPr>
            <a:spLocks noChangeArrowheads="1"/>
          </p:cNvSpPr>
          <p:nvPr/>
        </p:nvSpPr>
        <p:spPr bwMode="auto">
          <a:xfrm>
            <a:off x="357188" y="3714750"/>
            <a:ext cx="8175625" cy="2043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ea typeface="宋体" panose="02010600030101010101" pitchFamily="2" charset="-122"/>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ea typeface="宋体" panose="02010600030101010101" pitchFamily="2" charset="-122"/>
              </a:defRPr>
            </a:lvl2pPr>
            <a:lvl3pPr marL="1143000" indent="-228600">
              <a:spcBef>
                <a:spcPct val="20000"/>
              </a:spcBef>
              <a:buClr>
                <a:srgbClr val="E0752F"/>
              </a:buClr>
              <a:buSzPct val="60000"/>
              <a:buFont typeface="Wingdings" panose="05000000000000000000" pitchFamily="2" charset="2"/>
              <a:buChar char=""/>
              <a:defRPr sz="2400">
                <a:solidFill>
                  <a:schemeClr val="tx1"/>
                </a:solidFill>
                <a:latin typeface="Century Schoolbook" panose="02040604050505020304" pitchFamily="18" charset="0"/>
                <a:ea typeface="宋体" panose="02010600030101010101" pitchFamily="2" charset="-122"/>
              </a:defRPr>
            </a:lvl3pPr>
            <a:lvl4pPr marL="1600200" indent="-228600">
              <a:spcBef>
                <a:spcPct val="20000"/>
              </a:spcBef>
              <a:buClr>
                <a:srgbClr val="FEC3AE"/>
              </a:buClr>
              <a:buSzPct val="60000"/>
              <a:buFont typeface="Wingdings" panose="05000000000000000000" pitchFamily="2" charset="2"/>
              <a:buChar char=""/>
              <a:defRPr sz="2000">
                <a:solidFill>
                  <a:schemeClr val="tx1"/>
                </a:solidFill>
                <a:latin typeface="Century Schoolbook" panose="02040604050505020304" pitchFamily="18" charset="0"/>
                <a:ea typeface="宋体" panose="02010600030101010101" pitchFamily="2" charset="-122"/>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9pPr>
          </a:lstStyle>
          <a:p>
            <a:pPr eaLnBrk="1" hangingPunct="1">
              <a:spcBef>
                <a:spcPct val="50000"/>
              </a:spcBef>
              <a:buClrTx/>
              <a:buSzTx/>
              <a:buFontTx/>
              <a:buNone/>
            </a:pPr>
            <a:r>
              <a:rPr lang="en-US" altLang="zh-CN" sz="3200" b="1" i="0">
                <a:latin typeface="Times New Roman" panose="02020603050405020304" pitchFamily="18" charset="0"/>
              </a:rPr>
              <a:t>Q&lt; K</a:t>
            </a:r>
            <a:r>
              <a:rPr lang="en-US" altLang="zh-CN" sz="3200" b="1" i="0" baseline="30000">
                <a:latin typeface="Times New Roman" panose="02020603050405020304" pitchFamily="18" charset="0"/>
              </a:rPr>
              <a:t>θ</a:t>
            </a:r>
            <a:r>
              <a:rPr lang="zh-CN" altLang="en-US" sz="3200" b="1" i="0">
                <a:latin typeface="Times New Roman" panose="02020603050405020304" pitchFamily="18" charset="0"/>
              </a:rPr>
              <a:t>， </a:t>
            </a:r>
            <a:r>
              <a:rPr lang="en-US" altLang="zh-CN" sz="3200" b="1" i="0">
                <a:latin typeface="Times New Roman" panose="02020603050405020304" pitchFamily="18" charset="0"/>
              </a:rPr>
              <a:t>Δ</a:t>
            </a:r>
            <a:r>
              <a:rPr lang="en-US" altLang="zh-CN" sz="3200" b="1" i="0" baseline="-25000">
                <a:latin typeface="Times New Roman" panose="02020603050405020304" pitchFamily="18" charset="0"/>
              </a:rPr>
              <a:t>r</a:t>
            </a:r>
            <a:r>
              <a:rPr lang="en-US" altLang="zh-CN" sz="3200" b="1" i="0">
                <a:latin typeface="Times New Roman" panose="02020603050405020304" pitchFamily="18" charset="0"/>
              </a:rPr>
              <a:t>G</a:t>
            </a:r>
            <a:r>
              <a:rPr lang="en-US" altLang="zh-CN" sz="3200" b="1" i="0" baseline="-25000">
                <a:latin typeface="Times New Roman" panose="02020603050405020304" pitchFamily="18" charset="0"/>
              </a:rPr>
              <a:t>m</a:t>
            </a:r>
            <a:r>
              <a:rPr lang="en-US" altLang="zh-CN" sz="3200" b="1" i="0">
                <a:latin typeface="Times New Roman" panose="02020603050405020304" pitchFamily="18" charset="0"/>
              </a:rPr>
              <a:t>＜0，</a:t>
            </a:r>
            <a:r>
              <a:rPr lang="zh-CN" altLang="en-US" sz="3200" b="1" i="0">
                <a:latin typeface="Times New Roman" panose="02020603050405020304" pitchFamily="18" charset="0"/>
              </a:rPr>
              <a:t>正向自发；</a:t>
            </a:r>
          </a:p>
          <a:p>
            <a:pPr eaLnBrk="1" hangingPunct="1">
              <a:spcBef>
                <a:spcPct val="50000"/>
              </a:spcBef>
              <a:buClrTx/>
              <a:buSzTx/>
              <a:buFontTx/>
              <a:buNone/>
            </a:pPr>
            <a:r>
              <a:rPr lang="en-US" altLang="zh-CN" sz="3200" b="1" i="0">
                <a:latin typeface="Times New Roman" panose="02020603050405020304" pitchFamily="18" charset="0"/>
              </a:rPr>
              <a:t>Q = K</a:t>
            </a:r>
            <a:r>
              <a:rPr lang="en-US" altLang="zh-CN" sz="3200" b="1" i="0" baseline="30000">
                <a:latin typeface="Times New Roman" panose="02020603050405020304" pitchFamily="18" charset="0"/>
              </a:rPr>
              <a:t>θ</a:t>
            </a:r>
            <a:r>
              <a:rPr lang="zh-CN" altLang="en-US" sz="3200" b="1" i="0">
                <a:latin typeface="Times New Roman" panose="02020603050405020304" pitchFamily="18" charset="0"/>
              </a:rPr>
              <a:t>， </a:t>
            </a:r>
            <a:r>
              <a:rPr lang="en-US" altLang="zh-CN" sz="3200" b="1" i="0">
                <a:latin typeface="Times New Roman" panose="02020603050405020304" pitchFamily="18" charset="0"/>
              </a:rPr>
              <a:t>Δ</a:t>
            </a:r>
            <a:r>
              <a:rPr lang="en-US" altLang="zh-CN" sz="3200" b="1" i="0" baseline="-25000">
                <a:latin typeface="Times New Roman" panose="02020603050405020304" pitchFamily="18" charset="0"/>
              </a:rPr>
              <a:t>r</a:t>
            </a:r>
            <a:r>
              <a:rPr lang="en-US" altLang="zh-CN" sz="3200" b="1" i="0">
                <a:latin typeface="Times New Roman" panose="02020603050405020304" pitchFamily="18" charset="0"/>
              </a:rPr>
              <a:t>G</a:t>
            </a:r>
            <a:r>
              <a:rPr lang="en-US" altLang="zh-CN" sz="3200" b="1" i="0" baseline="-25000">
                <a:latin typeface="Times New Roman" panose="02020603050405020304" pitchFamily="18" charset="0"/>
              </a:rPr>
              <a:t>m</a:t>
            </a:r>
            <a:r>
              <a:rPr lang="en-US" altLang="zh-CN" sz="3200" b="1" i="0">
                <a:latin typeface="Times New Roman" panose="02020603050405020304" pitchFamily="18" charset="0"/>
              </a:rPr>
              <a:t> ＝0，</a:t>
            </a:r>
            <a:r>
              <a:rPr lang="zh-CN" altLang="en-US" sz="3200" b="1" i="0">
                <a:latin typeface="Times New Roman" panose="02020603050405020304" pitchFamily="18" charset="0"/>
              </a:rPr>
              <a:t>平衡状态；</a:t>
            </a:r>
          </a:p>
          <a:p>
            <a:pPr eaLnBrk="1" hangingPunct="1">
              <a:spcBef>
                <a:spcPct val="50000"/>
              </a:spcBef>
              <a:buClrTx/>
              <a:buSzTx/>
              <a:buFontTx/>
              <a:buNone/>
            </a:pPr>
            <a:r>
              <a:rPr lang="en-US" altLang="zh-CN" sz="3200" b="1" i="0">
                <a:latin typeface="Times New Roman" panose="02020603050405020304" pitchFamily="18" charset="0"/>
              </a:rPr>
              <a:t>Q&gt; K</a:t>
            </a:r>
            <a:r>
              <a:rPr lang="en-US" altLang="zh-CN" sz="3200" b="1" i="0" baseline="30000">
                <a:latin typeface="Times New Roman" panose="02020603050405020304" pitchFamily="18" charset="0"/>
              </a:rPr>
              <a:t>θ</a:t>
            </a:r>
            <a:r>
              <a:rPr lang="zh-CN" altLang="en-US" sz="3200" b="1" i="0">
                <a:latin typeface="Times New Roman" panose="02020603050405020304" pitchFamily="18" charset="0"/>
              </a:rPr>
              <a:t>， </a:t>
            </a:r>
            <a:r>
              <a:rPr lang="en-US" altLang="zh-CN" sz="3200" b="1" i="0">
                <a:latin typeface="Times New Roman" panose="02020603050405020304" pitchFamily="18" charset="0"/>
              </a:rPr>
              <a:t>Δ</a:t>
            </a:r>
            <a:r>
              <a:rPr lang="en-US" altLang="zh-CN" sz="3200" b="1" i="0" baseline="-25000">
                <a:latin typeface="Times New Roman" panose="02020603050405020304" pitchFamily="18" charset="0"/>
              </a:rPr>
              <a:t>r</a:t>
            </a:r>
            <a:r>
              <a:rPr lang="en-US" altLang="zh-CN" sz="3200" b="1" i="0">
                <a:latin typeface="Times New Roman" panose="02020603050405020304" pitchFamily="18" charset="0"/>
              </a:rPr>
              <a:t>G</a:t>
            </a:r>
            <a:r>
              <a:rPr lang="en-US" altLang="zh-CN" sz="3200" b="1" i="0" baseline="-25000">
                <a:latin typeface="Times New Roman" panose="02020603050405020304" pitchFamily="18" charset="0"/>
              </a:rPr>
              <a:t>m</a:t>
            </a:r>
            <a:r>
              <a:rPr lang="en-US" altLang="zh-CN" sz="3200" b="1" i="0">
                <a:latin typeface="Times New Roman" panose="02020603050405020304" pitchFamily="18" charset="0"/>
              </a:rPr>
              <a:t> ＞0，</a:t>
            </a:r>
            <a:r>
              <a:rPr lang="zh-CN" altLang="en-US" sz="3200" b="1" i="0">
                <a:latin typeface="Times New Roman" panose="02020603050405020304" pitchFamily="18" charset="0"/>
              </a:rPr>
              <a:t>正向不自发，逆向自发。</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19148"/>
                                        </p:tgtEl>
                                        <p:attrNameLst>
                                          <p:attrName>style.visibility</p:attrName>
                                        </p:attrNameLst>
                                      </p:cBhvr>
                                      <p:to>
                                        <p:strVal val="visible"/>
                                      </p:to>
                                    </p:set>
                                    <p:anim calcmode="lin" valueType="num">
                                      <p:cBhvr additive="base">
                                        <p:cTn id="7" dur="500" fill="hold"/>
                                        <p:tgtEl>
                                          <p:spTgt spid="219148"/>
                                        </p:tgtEl>
                                        <p:attrNameLst>
                                          <p:attrName>ppt_x</p:attrName>
                                        </p:attrNameLst>
                                      </p:cBhvr>
                                      <p:tavLst>
                                        <p:tav tm="0">
                                          <p:val>
                                            <p:strVal val="#ppt_x"/>
                                          </p:val>
                                        </p:tav>
                                        <p:tav tm="100000">
                                          <p:val>
                                            <p:strVal val="#ppt_x"/>
                                          </p:val>
                                        </p:tav>
                                      </p:tavLst>
                                    </p:anim>
                                    <p:anim calcmode="lin" valueType="num">
                                      <p:cBhvr additive="base">
                                        <p:cTn id="8" dur="500" fill="hold"/>
                                        <p:tgtEl>
                                          <p:spTgt spid="21914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9148" grpId="0" autoUpdateAnimBg="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5410" name="Object 2">
            <a:extLst>
              <a:ext uri="{FF2B5EF4-FFF2-40B4-BE49-F238E27FC236}">
                <a16:creationId xmlns:a16="http://schemas.microsoft.com/office/drawing/2014/main" xmlns="" id="{679895EE-48D9-476F-A6DD-4EBA983381E5}"/>
              </a:ext>
            </a:extLst>
          </p:cNvPr>
          <p:cNvGraphicFramePr>
            <a:graphicFrameLocks noChangeAspect="1"/>
          </p:cNvGraphicFramePr>
          <p:nvPr/>
        </p:nvGraphicFramePr>
        <p:xfrm>
          <a:off x="1011238" y="2286000"/>
          <a:ext cx="6715125" cy="1117600"/>
        </p:xfrm>
        <a:graphic>
          <a:graphicData uri="http://schemas.openxmlformats.org/presentationml/2006/ole">
            <mc:AlternateContent xmlns:mc="http://schemas.openxmlformats.org/markup-compatibility/2006">
              <mc:Choice xmlns:v="urn:schemas-microsoft-com:vml" Requires="v">
                <p:oleObj spid="_x0000_s61506" name="公式" r:id="rId4" imgW="2514600" imgH="419100" progId="Equation.3">
                  <p:embed/>
                </p:oleObj>
              </mc:Choice>
              <mc:Fallback>
                <p:oleObj name="公式" r:id="rId4" imgW="2514600" imgH="419100" progId="Equation.3">
                  <p:embed/>
                  <p:pic>
                    <p:nvPicPr>
                      <p:cNvPr id="145410" name="Object 2">
                        <a:extLst>
                          <a:ext uri="{FF2B5EF4-FFF2-40B4-BE49-F238E27FC236}">
                            <a16:creationId xmlns:a16="http://schemas.microsoft.com/office/drawing/2014/main" xmlns="" id="{679895EE-48D9-476F-A6DD-4EBA983381E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11238" y="2286000"/>
                        <a:ext cx="6715125" cy="111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45411" name="Rectangle 5">
            <a:extLst>
              <a:ext uri="{FF2B5EF4-FFF2-40B4-BE49-F238E27FC236}">
                <a16:creationId xmlns:a16="http://schemas.microsoft.com/office/drawing/2014/main" xmlns="" id="{E3ABAE94-56BD-4B63-B2B4-A62447B36CFF}"/>
              </a:ext>
            </a:extLst>
          </p:cNvPr>
          <p:cNvSpPr>
            <a:spLocks noChangeArrowheads="1"/>
          </p:cNvSpPr>
          <p:nvPr/>
        </p:nvSpPr>
        <p:spPr bwMode="auto">
          <a:xfrm>
            <a:off x="228600" y="914400"/>
            <a:ext cx="8118475" cy="1260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ea typeface="宋体" panose="02010600030101010101" pitchFamily="2" charset="-122"/>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ea typeface="宋体" panose="02010600030101010101" pitchFamily="2" charset="-122"/>
              </a:defRPr>
            </a:lvl2pPr>
            <a:lvl3pPr marL="1143000" indent="-228600">
              <a:spcBef>
                <a:spcPct val="20000"/>
              </a:spcBef>
              <a:buClr>
                <a:srgbClr val="E0752F"/>
              </a:buClr>
              <a:buSzPct val="60000"/>
              <a:buFont typeface="Wingdings" panose="05000000000000000000" pitchFamily="2" charset="2"/>
              <a:buChar char=""/>
              <a:defRPr sz="2400">
                <a:solidFill>
                  <a:schemeClr val="tx1"/>
                </a:solidFill>
                <a:latin typeface="Century Schoolbook" panose="02040604050505020304" pitchFamily="18" charset="0"/>
                <a:ea typeface="宋体" panose="02010600030101010101" pitchFamily="2" charset="-122"/>
              </a:defRPr>
            </a:lvl3pPr>
            <a:lvl4pPr marL="1600200" indent="-228600">
              <a:spcBef>
                <a:spcPct val="20000"/>
              </a:spcBef>
              <a:buClr>
                <a:srgbClr val="FEC3AE"/>
              </a:buClr>
              <a:buSzPct val="60000"/>
              <a:buFont typeface="Wingdings" panose="05000000000000000000" pitchFamily="2" charset="2"/>
              <a:buChar char=""/>
              <a:defRPr sz="2000">
                <a:solidFill>
                  <a:schemeClr val="tx1"/>
                </a:solidFill>
                <a:latin typeface="Century Schoolbook" panose="02040604050505020304" pitchFamily="18" charset="0"/>
                <a:ea typeface="宋体" panose="02010600030101010101" pitchFamily="2" charset="-122"/>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9pPr>
          </a:lstStyle>
          <a:p>
            <a:pPr eaLnBrk="1" hangingPunct="1">
              <a:lnSpc>
                <a:spcPct val="120000"/>
              </a:lnSpc>
              <a:spcBef>
                <a:spcPct val="0"/>
              </a:spcBef>
              <a:buClrTx/>
              <a:buSzTx/>
              <a:buFontTx/>
              <a:buNone/>
            </a:pPr>
            <a:r>
              <a:rPr lang="en-US" altLang="zh-CN" sz="3200">
                <a:latin typeface="Times New Roman" panose="02020603050405020304" pitchFamily="18" charset="0"/>
              </a:rPr>
              <a:t>            △</a:t>
            </a:r>
            <a:r>
              <a:rPr lang="en-US" altLang="zh-CN" sz="3200" baseline="-25000">
                <a:latin typeface="Times New Roman" panose="02020603050405020304" pitchFamily="18" charset="0"/>
              </a:rPr>
              <a:t>r</a:t>
            </a:r>
            <a:r>
              <a:rPr lang="en-US" altLang="zh-CN" sz="3200">
                <a:latin typeface="Times New Roman" panose="02020603050405020304" pitchFamily="18" charset="0"/>
              </a:rPr>
              <a:t>G</a:t>
            </a:r>
            <a:r>
              <a:rPr lang="en-US" altLang="zh-CN" sz="3200" baseline="30000">
                <a:latin typeface="Times New Roman" panose="02020603050405020304" pitchFamily="18" charset="0"/>
                <a:sym typeface="Symbol" panose="05050102010706020507" pitchFamily="18" charset="2"/>
              </a:rPr>
              <a:t></a:t>
            </a:r>
            <a:r>
              <a:rPr lang="en-US" altLang="zh-CN" sz="3200">
                <a:latin typeface="Times New Roman" panose="02020603050405020304" pitchFamily="18" charset="0"/>
              </a:rPr>
              <a:t>＝–RTlnK</a:t>
            </a:r>
            <a:r>
              <a:rPr lang="en-US" altLang="zh-CN" sz="3200" baseline="30000">
                <a:latin typeface="Times New Roman" panose="02020603050405020304" pitchFamily="18" charset="0"/>
              </a:rPr>
              <a:t>θ</a:t>
            </a:r>
          </a:p>
          <a:p>
            <a:pPr eaLnBrk="1" hangingPunct="1">
              <a:lnSpc>
                <a:spcPct val="120000"/>
              </a:lnSpc>
              <a:spcBef>
                <a:spcPct val="0"/>
              </a:spcBef>
              <a:buClrTx/>
              <a:buSzTx/>
              <a:buFontTx/>
              <a:buNone/>
            </a:pPr>
            <a:r>
              <a:rPr lang="en-US" altLang="zh-CN" sz="3200">
                <a:latin typeface="Times New Roman" panose="02020603050405020304" pitchFamily="18" charset="0"/>
              </a:rPr>
              <a:t>             △</a:t>
            </a:r>
            <a:r>
              <a:rPr lang="en-US" altLang="zh-CN" sz="3200" baseline="-25000">
                <a:latin typeface="Times New Roman" panose="02020603050405020304" pitchFamily="18" charset="0"/>
              </a:rPr>
              <a:t>r</a:t>
            </a:r>
            <a:r>
              <a:rPr lang="en-US" altLang="zh-CN" sz="3200">
                <a:latin typeface="Times New Roman" panose="02020603050405020304" pitchFamily="18" charset="0"/>
              </a:rPr>
              <a:t>G</a:t>
            </a:r>
            <a:r>
              <a:rPr lang="en-US" altLang="zh-CN" sz="3200" baseline="30000">
                <a:latin typeface="Times New Roman" panose="02020603050405020304" pitchFamily="18" charset="0"/>
                <a:sym typeface="Symbol" panose="05050102010706020507" pitchFamily="18" charset="2"/>
              </a:rPr>
              <a:t></a:t>
            </a:r>
            <a:r>
              <a:rPr lang="en-US" altLang="zh-CN" sz="3200">
                <a:latin typeface="Times New Roman" panose="02020603050405020304" pitchFamily="18" charset="0"/>
              </a:rPr>
              <a:t>＝△</a:t>
            </a:r>
            <a:r>
              <a:rPr lang="en-US" altLang="zh-CN" sz="3200" baseline="-25000">
                <a:latin typeface="Times New Roman" panose="02020603050405020304" pitchFamily="18" charset="0"/>
              </a:rPr>
              <a:t>r</a:t>
            </a:r>
            <a:r>
              <a:rPr lang="en-US" altLang="zh-CN" sz="3200">
                <a:latin typeface="Times New Roman" panose="02020603050405020304" pitchFamily="18" charset="0"/>
              </a:rPr>
              <a:t>H</a:t>
            </a:r>
            <a:r>
              <a:rPr lang="en-US" altLang="zh-CN" sz="3200" baseline="30000">
                <a:latin typeface="Times New Roman" panose="02020603050405020304" pitchFamily="18" charset="0"/>
                <a:sym typeface="Symbol" panose="05050102010706020507" pitchFamily="18" charset="2"/>
              </a:rPr>
              <a:t></a:t>
            </a:r>
            <a:r>
              <a:rPr lang="en-US" altLang="zh-CN" sz="3200">
                <a:latin typeface="Times New Roman" panose="02020603050405020304" pitchFamily="18" charset="0"/>
              </a:rPr>
              <a:t>－T△</a:t>
            </a:r>
            <a:r>
              <a:rPr lang="en-US" altLang="zh-CN" sz="3200" baseline="-25000">
                <a:latin typeface="Times New Roman" panose="02020603050405020304" pitchFamily="18" charset="0"/>
              </a:rPr>
              <a:t>r</a:t>
            </a:r>
            <a:r>
              <a:rPr lang="en-US" altLang="zh-CN" sz="3200">
                <a:latin typeface="Times New Roman" panose="02020603050405020304" pitchFamily="18" charset="0"/>
              </a:rPr>
              <a:t>S</a:t>
            </a:r>
            <a:r>
              <a:rPr lang="en-US" altLang="zh-CN" sz="3200" baseline="30000">
                <a:latin typeface="Times New Roman" panose="02020603050405020304" pitchFamily="18" charset="0"/>
                <a:sym typeface="Symbol" panose="05050102010706020507" pitchFamily="18" charset="2"/>
              </a:rPr>
              <a:t></a:t>
            </a:r>
            <a:endParaRPr lang="zh-CN" altLang="en-US" sz="3200" baseline="30000">
              <a:latin typeface="Times New Roman" panose="02020603050405020304" pitchFamily="18" charset="0"/>
              <a:sym typeface="Symbol" panose="05050102010706020507" pitchFamily="18" charset="2"/>
            </a:endParaRPr>
          </a:p>
        </p:txBody>
      </p:sp>
      <p:graphicFrame>
        <p:nvGraphicFramePr>
          <p:cNvPr id="145412" name="Object 3">
            <a:extLst>
              <a:ext uri="{FF2B5EF4-FFF2-40B4-BE49-F238E27FC236}">
                <a16:creationId xmlns:a16="http://schemas.microsoft.com/office/drawing/2014/main" xmlns="" id="{041B9D7B-E58F-49B4-875E-DE0E49D96B63}"/>
              </a:ext>
            </a:extLst>
          </p:cNvPr>
          <p:cNvGraphicFramePr>
            <a:graphicFrameLocks noChangeAspect="1"/>
          </p:cNvGraphicFramePr>
          <p:nvPr/>
        </p:nvGraphicFramePr>
        <p:xfrm>
          <a:off x="4937125" y="3581400"/>
          <a:ext cx="3838575" cy="1222375"/>
        </p:xfrm>
        <a:graphic>
          <a:graphicData uri="http://schemas.openxmlformats.org/presentationml/2006/ole">
            <mc:AlternateContent xmlns:mc="http://schemas.openxmlformats.org/markup-compatibility/2006">
              <mc:Choice xmlns:v="urn:schemas-microsoft-com:vml" Requires="v">
                <p:oleObj spid="_x0000_s61507" name="公式" r:id="rId6" imgW="1435100" imgH="457200" progId="Equation.3">
                  <p:embed/>
                </p:oleObj>
              </mc:Choice>
              <mc:Fallback>
                <p:oleObj name="公式" r:id="rId6" imgW="1435100" imgH="457200" progId="Equation.3">
                  <p:embed/>
                  <p:pic>
                    <p:nvPicPr>
                      <p:cNvPr id="145412" name="Object 3">
                        <a:extLst>
                          <a:ext uri="{FF2B5EF4-FFF2-40B4-BE49-F238E27FC236}">
                            <a16:creationId xmlns:a16="http://schemas.microsoft.com/office/drawing/2014/main" xmlns="" id="{041B9D7B-E58F-49B4-875E-DE0E49D96B6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37125" y="3581400"/>
                        <a:ext cx="3838575" cy="1222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45413" name="Object 4">
            <a:extLst>
              <a:ext uri="{FF2B5EF4-FFF2-40B4-BE49-F238E27FC236}">
                <a16:creationId xmlns:a16="http://schemas.microsoft.com/office/drawing/2014/main" xmlns="" id="{DB25CEE6-3B74-47F7-9575-8D50DAC91792}"/>
              </a:ext>
            </a:extLst>
          </p:cNvPr>
          <p:cNvGraphicFramePr>
            <a:graphicFrameLocks noChangeAspect="1"/>
          </p:cNvGraphicFramePr>
          <p:nvPr/>
        </p:nvGraphicFramePr>
        <p:xfrm>
          <a:off x="652463" y="3625850"/>
          <a:ext cx="3740150" cy="1201738"/>
        </p:xfrm>
        <a:graphic>
          <a:graphicData uri="http://schemas.openxmlformats.org/presentationml/2006/ole">
            <mc:AlternateContent xmlns:mc="http://schemas.openxmlformats.org/markup-compatibility/2006">
              <mc:Choice xmlns:v="urn:schemas-microsoft-com:vml" Requires="v">
                <p:oleObj spid="_x0000_s61508" name="公式" r:id="rId8" imgW="1422400" imgH="457200" progId="Equation.3">
                  <p:embed/>
                </p:oleObj>
              </mc:Choice>
              <mc:Fallback>
                <p:oleObj name="公式" r:id="rId8" imgW="1422400" imgH="457200" progId="Equation.3">
                  <p:embed/>
                  <p:pic>
                    <p:nvPicPr>
                      <p:cNvPr id="145413" name="Object 4">
                        <a:extLst>
                          <a:ext uri="{FF2B5EF4-FFF2-40B4-BE49-F238E27FC236}">
                            <a16:creationId xmlns:a16="http://schemas.microsoft.com/office/drawing/2014/main" xmlns="" id="{DB25CEE6-3B74-47F7-9575-8D50DAC91792}"/>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52463" y="3625850"/>
                        <a:ext cx="3740150" cy="1201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45414" name="Object 5">
            <a:extLst>
              <a:ext uri="{FF2B5EF4-FFF2-40B4-BE49-F238E27FC236}">
                <a16:creationId xmlns:a16="http://schemas.microsoft.com/office/drawing/2014/main" xmlns="" id="{C757B873-22A8-4676-B4AA-D6C44B78B478}"/>
              </a:ext>
            </a:extLst>
          </p:cNvPr>
          <p:cNvGraphicFramePr>
            <a:graphicFrameLocks noChangeAspect="1"/>
          </p:cNvGraphicFramePr>
          <p:nvPr/>
        </p:nvGraphicFramePr>
        <p:xfrm>
          <a:off x="2374900" y="5081588"/>
          <a:ext cx="3938588" cy="1243012"/>
        </p:xfrm>
        <a:graphic>
          <a:graphicData uri="http://schemas.openxmlformats.org/presentationml/2006/ole">
            <mc:AlternateContent xmlns:mc="http://schemas.openxmlformats.org/markup-compatibility/2006">
              <mc:Choice xmlns:v="urn:schemas-microsoft-com:vml" Requires="v">
                <p:oleObj spid="_x0000_s61509" name="公式" r:id="rId10" imgW="1381190" imgH="419040" progId="Equation.3">
                  <p:embed/>
                </p:oleObj>
              </mc:Choice>
              <mc:Fallback>
                <p:oleObj name="公式" r:id="rId10" imgW="1381190" imgH="419040" progId="Equation.3">
                  <p:embed/>
                  <p:pic>
                    <p:nvPicPr>
                      <p:cNvPr id="145414" name="Object 5">
                        <a:extLst>
                          <a:ext uri="{FF2B5EF4-FFF2-40B4-BE49-F238E27FC236}">
                            <a16:creationId xmlns:a16="http://schemas.microsoft.com/office/drawing/2014/main" xmlns="" id="{C757B873-22A8-4676-B4AA-D6C44B78B478}"/>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374900" y="5081588"/>
                        <a:ext cx="3938588" cy="1243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 name="Rectangle 4">
            <a:extLst>
              <a:ext uri="{FF2B5EF4-FFF2-40B4-BE49-F238E27FC236}">
                <a16:creationId xmlns:a16="http://schemas.microsoft.com/office/drawing/2014/main" xmlns="" id="{8807CABE-BF64-485E-8A9E-5D21E3B02E5A}"/>
              </a:ext>
            </a:extLst>
          </p:cNvPr>
          <p:cNvSpPr>
            <a:spLocks noChangeArrowheads="1"/>
          </p:cNvSpPr>
          <p:nvPr/>
        </p:nvSpPr>
        <p:spPr bwMode="auto">
          <a:xfrm>
            <a:off x="285750" y="285750"/>
            <a:ext cx="5256213" cy="641350"/>
          </a:xfrm>
          <a:prstGeom prst="rect">
            <a:avLst/>
          </a:prstGeom>
          <a:gradFill rotWithShape="1">
            <a:gsLst>
              <a:gs pos="0">
                <a:srgbClr val="FF0000">
                  <a:gamma/>
                  <a:shade val="46275"/>
                  <a:invGamma/>
                </a:srgbClr>
              </a:gs>
              <a:gs pos="50000">
                <a:srgbClr val="FF0000"/>
              </a:gs>
              <a:gs pos="100000">
                <a:srgbClr val="FF0000">
                  <a:gamma/>
                  <a:shade val="46275"/>
                  <a:invGamma/>
                </a:srgbClr>
              </a:gs>
            </a:gsLst>
            <a:lin ang="5400000" scaled="1"/>
          </a:gradFill>
          <a:ln w="9525">
            <a:noFill/>
            <a:miter lim="800000"/>
            <a:headEnd/>
            <a:tailEnd/>
          </a:ln>
          <a:effectLst/>
        </p:spPr>
        <p:txBody>
          <a:bodyPr>
            <a:spAutoFit/>
          </a:bodyPr>
          <a:lstStyle/>
          <a:p>
            <a:pPr algn="ctr" eaLnBrk="1" hangingPunct="1">
              <a:defRPr/>
            </a:pPr>
            <a:r>
              <a:rPr kumimoji="1" lang="zh-CN" altLang="en-US" sz="3600" b="1" i="0" dirty="0">
                <a:solidFill>
                  <a:srgbClr val="FFFF00"/>
                </a:solidFill>
                <a:effectLst>
                  <a:outerShdw blurRad="38100" dist="38100" dir="2700000" algn="tl">
                    <a:srgbClr val="000000"/>
                  </a:outerShdw>
                </a:effectLst>
                <a:ea typeface="黑体" pitchFamily="2" charset="-122"/>
              </a:rPr>
              <a:t>温度对化学平衡的影响</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checkerboard(across)">
                                      <p:cBhvr>
                                        <p:cTn id="7" dur="5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xmlns="" id="{8078B894-E461-4A67-B5D6-EF7CDE84C1B6}"/>
              </a:ext>
            </a:extLst>
          </p:cNvPr>
          <p:cNvSpPr>
            <a:spLocks noGrp="1"/>
          </p:cNvSpPr>
          <p:nvPr>
            <p:ph sz="quarter" idx="1"/>
          </p:nvPr>
        </p:nvSpPr>
        <p:spPr>
          <a:xfrm>
            <a:off x="458620" y="183276"/>
            <a:ext cx="7848872" cy="3356635"/>
          </a:xfrm>
        </p:spPr>
        <p:txBody>
          <a:bodyPr/>
          <a:lstStyle/>
          <a:p>
            <a:pPr marL="0" indent="0">
              <a:lnSpc>
                <a:spcPct val="200000"/>
              </a:lnSpc>
              <a:buNone/>
            </a:pPr>
            <a:r>
              <a:rPr lang="en-US" altLang="zh-CN" sz="2000" b="1" kern="100" dirty="0">
                <a:effectLst/>
                <a:latin typeface="Times New Roman" panose="02020603050405020304" pitchFamily="18" charset="0"/>
                <a:ea typeface="宋体" panose="02010600030101010101" pitchFamily="2" charset="-122"/>
                <a:cs typeface="Times New Roman" panose="02020603050405020304" pitchFamily="18" charset="0"/>
              </a:rPr>
              <a:t>1</a:t>
            </a:r>
            <a:r>
              <a:rPr lang="zh-CN" altLang="en-US" sz="2000" b="1"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2000" b="1" kern="100" dirty="0">
                <a:effectLst/>
                <a:latin typeface="Times New Roman" panose="02020603050405020304" pitchFamily="18" charset="0"/>
                <a:ea typeface="宋体" panose="02010600030101010101" pitchFamily="2" charset="-122"/>
                <a:cs typeface="Times New Roman" panose="02020603050405020304" pitchFamily="18" charset="0"/>
              </a:rPr>
              <a:t> NO</a:t>
            </a:r>
            <a:r>
              <a:rPr lang="en-US" altLang="zh-CN" sz="2000" b="1" kern="100" baseline="-25000" dirty="0">
                <a:effectLst/>
                <a:latin typeface="Times New Roman" panose="02020603050405020304" pitchFamily="18" charset="0"/>
                <a:ea typeface="宋体" panose="02010600030101010101" pitchFamily="2" charset="-122"/>
                <a:cs typeface="Times New Roman" panose="02020603050405020304" pitchFamily="18" charset="0"/>
              </a:rPr>
              <a:t>2</a:t>
            </a:r>
            <a:r>
              <a:rPr lang="zh-CN" altLang="en-US" sz="2000" b="1" kern="100" dirty="0">
                <a:effectLst/>
                <a:latin typeface="宋体" panose="02010600030101010101" pitchFamily="2" charset="-122"/>
                <a:ea typeface="宋体" panose="02010600030101010101" pitchFamily="2" charset="-122"/>
                <a:cs typeface="Times New Roman" panose="02020603050405020304" pitchFamily="18" charset="0"/>
              </a:rPr>
              <a:t>是一种棕红色气体，而</a:t>
            </a:r>
            <a:r>
              <a:rPr lang="en-US" altLang="zh-CN" sz="2000" b="1" kern="100" dirty="0">
                <a:effectLst/>
                <a:latin typeface="Times New Roman" panose="02020603050405020304" pitchFamily="18" charset="0"/>
                <a:ea typeface="宋体" panose="02010600030101010101" pitchFamily="2" charset="-122"/>
                <a:cs typeface="Times New Roman" panose="02020603050405020304" pitchFamily="18" charset="0"/>
              </a:rPr>
              <a:t>N</a:t>
            </a:r>
            <a:r>
              <a:rPr lang="en-US" altLang="zh-CN" sz="2000" b="1" kern="100" baseline="-25000" dirty="0">
                <a:effectLst/>
                <a:latin typeface="Times New Roman" panose="02020603050405020304" pitchFamily="18" charset="0"/>
                <a:ea typeface="宋体" panose="02010600030101010101" pitchFamily="2" charset="-122"/>
                <a:cs typeface="Times New Roman" panose="02020603050405020304" pitchFamily="18" charset="0"/>
              </a:rPr>
              <a:t>2</a:t>
            </a:r>
            <a:r>
              <a:rPr lang="en-US" altLang="zh-CN" sz="2000" b="1" kern="100" dirty="0">
                <a:effectLst/>
                <a:latin typeface="Times New Roman" panose="02020603050405020304" pitchFamily="18" charset="0"/>
                <a:ea typeface="宋体" panose="02010600030101010101" pitchFamily="2" charset="-122"/>
                <a:cs typeface="Times New Roman" panose="02020603050405020304" pitchFamily="18" charset="0"/>
              </a:rPr>
              <a:t>O</a:t>
            </a:r>
            <a:r>
              <a:rPr lang="en-US" altLang="zh-CN" sz="2000" b="1" kern="100" baseline="-25000" dirty="0">
                <a:effectLst/>
                <a:latin typeface="Times New Roman" panose="02020603050405020304" pitchFamily="18" charset="0"/>
                <a:ea typeface="宋体" panose="02010600030101010101" pitchFamily="2" charset="-122"/>
                <a:cs typeface="Times New Roman" panose="02020603050405020304" pitchFamily="18" charset="0"/>
              </a:rPr>
              <a:t>4</a:t>
            </a:r>
            <a:r>
              <a:rPr lang="zh-CN" altLang="en-US" sz="2000" b="1" kern="100" dirty="0">
                <a:effectLst/>
                <a:latin typeface="宋体" panose="02010600030101010101" pitchFamily="2" charset="-122"/>
                <a:ea typeface="宋体" panose="02010600030101010101" pitchFamily="2" charset="-122"/>
                <a:cs typeface="Times New Roman" panose="02020603050405020304" pitchFamily="18" charset="0"/>
              </a:rPr>
              <a:t>无色。当反应</a:t>
            </a:r>
            <a:r>
              <a:rPr lang="en-US" altLang="zh-CN" sz="2000" b="1" kern="100" dirty="0">
                <a:effectLst/>
                <a:latin typeface="Times New Roman" panose="02020603050405020304" pitchFamily="18" charset="0"/>
                <a:ea typeface="宋体" panose="02010600030101010101" pitchFamily="2" charset="-122"/>
                <a:cs typeface="Times New Roman" panose="02020603050405020304" pitchFamily="18" charset="0"/>
              </a:rPr>
              <a:t>2NO</a:t>
            </a:r>
            <a:r>
              <a:rPr lang="en-US" altLang="zh-CN" sz="2000" b="1" kern="100" baseline="-25000" dirty="0">
                <a:effectLst/>
                <a:latin typeface="Times New Roman" panose="02020603050405020304" pitchFamily="18" charset="0"/>
                <a:ea typeface="宋体" panose="02010600030101010101" pitchFamily="2" charset="-122"/>
                <a:cs typeface="Times New Roman" panose="02020603050405020304" pitchFamily="18" charset="0"/>
              </a:rPr>
              <a:t>2</a:t>
            </a:r>
            <a:r>
              <a:rPr lang="en-US" altLang="zh-CN" sz="2000" b="1" kern="100" dirty="0">
                <a:effectLst/>
                <a:latin typeface="宋体" panose="02010600030101010101" pitchFamily="2" charset="-122"/>
                <a:ea typeface="宋体" panose="02010600030101010101" pitchFamily="2" charset="-122"/>
                <a:cs typeface="Times New Roman" panose="02020603050405020304" pitchFamily="18" charset="0"/>
              </a:rPr>
              <a:t> </a:t>
            </a:r>
            <a:r>
              <a:rPr lang="en-US" altLang="zh-CN" sz="2000" b="1" kern="100" dirty="0">
                <a:effectLst/>
                <a:latin typeface="Times New Roman" panose="02020603050405020304" pitchFamily="18" charset="0"/>
                <a:ea typeface="宋体" panose="02010600030101010101" pitchFamily="2" charset="-122"/>
                <a:cs typeface="Times New Roman" panose="02020603050405020304" pitchFamily="18" charset="0"/>
              </a:rPr>
              <a:t>(g) = N</a:t>
            </a:r>
            <a:r>
              <a:rPr lang="en-US" altLang="zh-CN" sz="2000" b="1" kern="100" baseline="-25000" dirty="0">
                <a:effectLst/>
                <a:latin typeface="Times New Roman" panose="02020603050405020304" pitchFamily="18" charset="0"/>
                <a:ea typeface="宋体" panose="02010600030101010101" pitchFamily="2" charset="-122"/>
                <a:cs typeface="Times New Roman" panose="02020603050405020304" pitchFamily="18" charset="0"/>
              </a:rPr>
              <a:t>2</a:t>
            </a:r>
            <a:r>
              <a:rPr lang="en-US" altLang="zh-CN" sz="2000" b="1" kern="100" dirty="0">
                <a:effectLst/>
                <a:latin typeface="Times New Roman" panose="02020603050405020304" pitchFamily="18" charset="0"/>
                <a:ea typeface="宋体" panose="02010600030101010101" pitchFamily="2" charset="-122"/>
                <a:cs typeface="Times New Roman" panose="02020603050405020304" pitchFamily="18" charset="0"/>
              </a:rPr>
              <a:t>O</a:t>
            </a:r>
            <a:r>
              <a:rPr lang="en-US" altLang="zh-CN" sz="2000" b="1" kern="100" baseline="-25000" dirty="0">
                <a:effectLst/>
                <a:latin typeface="Times New Roman" panose="02020603050405020304" pitchFamily="18" charset="0"/>
                <a:ea typeface="宋体" panose="02010600030101010101" pitchFamily="2" charset="-122"/>
                <a:cs typeface="Times New Roman" panose="02020603050405020304" pitchFamily="18" charset="0"/>
              </a:rPr>
              <a:t>4</a:t>
            </a:r>
            <a:r>
              <a:rPr lang="en-US" altLang="zh-CN" sz="2000" b="1" kern="100" dirty="0">
                <a:effectLst/>
                <a:latin typeface="宋体" panose="02010600030101010101" pitchFamily="2" charset="-122"/>
                <a:ea typeface="宋体" panose="02010600030101010101" pitchFamily="2" charset="-122"/>
                <a:cs typeface="Times New Roman" panose="02020603050405020304" pitchFamily="18" charset="0"/>
              </a:rPr>
              <a:t> </a:t>
            </a:r>
            <a:r>
              <a:rPr lang="en-US" altLang="zh-CN" sz="2000" b="1" kern="100" dirty="0">
                <a:effectLst/>
                <a:latin typeface="Times New Roman" panose="02020603050405020304" pitchFamily="18" charset="0"/>
                <a:ea typeface="宋体" panose="02010600030101010101" pitchFamily="2" charset="-122"/>
                <a:cs typeface="Times New Roman" panose="02020603050405020304" pitchFamily="18" charset="0"/>
              </a:rPr>
              <a:t>(g)</a:t>
            </a:r>
            <a:r>
              <a:rPr lang="zh-CN" altLang="en-US" sz="2000" b="1" kern="100" dirty="0">
                <a:effectLst/>
                <a:latin typeface="宋体" panose="02010600030101010101" pitchFamily="2" charset="-122"/>
                <a:ea typeface="宋体" panose="02010600030101010101" pitchFamily="2" charset="-122"/>
                <a:cs typeface="Times New Roman" panose="02020603050405020304" pitchFamily="18" charset="0"/>
              </a:rPr>
              <a:t>达到平衡时，降低温度混合气体的颜色会变浅，说明此反应的逆反应（从右向左）是：</a:t>
            </a:r>
            <a:r>
              <a:rPr kumimoji="0" lang="zh-CN" altLang="zh-CN" sz="2000" b="1"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 （</a:t>
            </a:r>
            <a:r>
              <a:rPr kumimoji="0" lang="zh-CN" altLang="zh-CN" sz="2000" b="1"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Calibri" panose="020F0502020204030204" pitchFamily="34" charset="0"/>
              </a:rPr>
              <a:t>   </a:t>
            </a:r>
            <a:r>
              <a:rPr kumimoji="0" lang="zh-CN" altLang="zh-CN" sz="2000" b="1"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a:t>
            </a:r>
            <a:endParaRPr lang="en-US" altLang="zh-CN" sz="2000" b="1" kern="100" dirty="0">
              <a:effectLst/>
              <a:latin typeface="宋体" panose="02010600030101010101" pitchFamily="2" charset="-122"/>
              <a:ea typeface="宋体" panose="02010600030101010101" pitchFamily="2" charset="-122"/>
              <a:cs typeface="Times New Roman" panose="02020603050405020304" pitchFamily="18" charset="0"/>
            </a:endParaRPr>
          </a:p>
          <a:p>
            <a:pPr marL="0" indent="0">
              <a:lnSpc>
                <a:spcPct val="200000"/>
              </a:lnSpc>
              <a:buNone/>
            </a:pPr>
            <a:r>
              <a:rPr kumimoji="0" lang="en-US" altLang="zh-CN"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 . </a:t>
            </a:r>
            <a:r>
              <a:rPr kumimoji="0" lang="zh-CN" altLang="en-US" sz="2000" b="1" i="0" u="none" strike="noStrike" cap="none" normalizeH="0" baseline="0" dirty="0">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b="1" baseline="-25000" dirty="0" err="1">
                <a:latin typeface="Times New Roman" panose="02020603050405020304" pitchFamily="18" charset="0"/>
                <a:ea typeface="微软雅黑" panose="020B0503020204020204" pitchFamily="34" charset="-122"/>
                <a:cs typeface="Times New Roman" panose="02020603050405020304" pitchFamily="18" charset="0"/>
              </a:rPr>
              <a:t>r</a:t>
            </a:r>
            <a:r>
              <a:rPr kumimoji="0" lang="en-US" altLang="zh-CN" sz="2000" b="1" i="1" u="none" strike="noStrike" cap="none" normalizeH="0" baseline="0" dirty="0" err="1">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H</a:t>
            </a:r>
            <a:r>
              <a:rPr kumimoji="0" lang="en-US" altLang="zh-CN" sz="2000" b="1" i="1" u="none" strike="noStrike" cap="none" normalizeH="0" baseline="-25000" dirty="0" err="1">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m</a:t>
            </a:r>
            <a:r>
              <a:rPr kumimoji="0" lang="el-GR" altLang="zh-CN" sz="2000" b="1" i="0" u="none" strike="noStrike" cap="none" normalizeH="0" baseline="30000" dirty="0">
                <a:ln>
                  <a:noFill/>
                </a:ln>
                <a:solidFill>
                  <a:schemeClr val="tx1"/>
                </a:solidFill>
                <a:effectLst/>
                <a:latin typeface="Times New Roman" panose="02020603050405020304" pitchFamily="18" charset="0"/>
                <a:cs typeface="Times New Roman" panose="02020603050405020304" pitchFamily="18" charset="0"/>
              </a:rPr>
              <a:t> ϴ</a:t>
            </a:r>
            <a:r>
              <a:rPr kumimoji="0" lang="en-US" altLang="zh-CN" sz="2000" b="1" i="0" u="none" strike="noStrike" cap="none" normalizeH="0" baseline="3000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zh-CN" sz="2000" b="1" i="0" u="none" strike="noStrike" cap="none" normalizeH="0" dirty="0">
                <a:ln>
                  <a:noFill/>
                </a:ln>
                <a:solidFill>
                  <a:schemeClr val="tx1"/>
                </a:solidFill>
                <a:effectLst/>
                <a:latin typeface="Times New Roman" panose="02020603050405020304" pitchFamily="18" charset="0"/>
                <a:cs typeface="Times New Roman" panose="02020603050405020304" pitchFamily="18" charset="0"/>
              </a:rPr>
              <a:t>=0 </a:t>
            </a:r>
            <a:r>
              <a:rPr kumimoji="0" lang="zh-CN" altLang="en-US" sz="2000" b="1" i="0" u="none" strike="noStrike" cap="none" normalizeH="0" dirty="0">
                <a:ln>
                  <a:noFill/>
                </a:ln>
                <a:solidFill>
                  <a:schemeClr val="tx1"/>
                </a:solidFill>
                <a:effectLst/>
                <a:latin typeface="Times New Roman" panose="02020603050405020304" pitchFamily="18" charset="0"/>
                <a:cs typeface="Times New Roman" panose="02020603050405020304" pitchFamily="18" charset="0"/>
              </a:rPr>
              <a:t>的反应            </a:t>
            </a:r>
            <a:r>
              <a:rPr kumimoji="0" lang="en-US" altLang="zh-CN" sz="2000" b="1" i="0" u="none" strike="noStrike" cap="none" normalizeH="0" baseline="0" dirty="0">
                <a:ln>
                  <a:noFill/>
                </a:ln>
                <a:effectLst/>
                <a:latin typeface="Times New Roman" panose="02020603050405020304" pitchFamily="18" charset="0"/>
                <a:cs typeface="Times New Roman" panose="02020603050405020304" pitchFamily="18" charset="0"/>
              </a:rPr>
              <a:t>B. </a:t>
            </a:r>
            <a:r>
              <a:rPr kumimoji="0" lang="zh-CN" altLang="en-US" sz="2000" b="1" i="0" u="none" strike="noStrike" cap="none" normalizeH="0" baseline="0" dirty="0">
                <a:ln>
                  <a:noFill/>
                </a:ln>
                <a:effectLst/>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b="1" baseline="-25000" dirty="0" err="1">
                <a:latin typeface="Times New Roman" panose="02020603050405020304" pitchFamily="18" charset="0"/>
                <a:ea typeface="微软雅黑" panose="020B0503020204020204" pitchFamily="34" charset="-122"/>
                <a:cs typeface="Times New Roman" panose="02020603050405020304" pitchFamily="18" charset="0"/>
              </a:rPr>
              <a:t>r</a:t>
            </a:r>
            <a:r>
              <a:rPr kumimoji="0" lang="en-US" altLang="zh-CN" sz="2000" b="1" i="1" u="none" strike="noStrike" cap="none" normalizeH="0" baseline="0" dirty="0" err="1">
                <a:ln>
                  <a:noFill/>
                </a:ln>
                <a:effectLst/>
                <a:latin typeface="Times New Roman" panose="02020603050405020304" pitchFamily="18" charset="0"/>
                <a:ea typeface="微软雅黑" panose="020B0503020204020204" pitchFamily="34" charset="-122"/>
                <a:cs typeface="Times New Roman" panose="02020603050405020304" pitchFamily="18" charset="0"/>
              </a:rPr>
              <a:t>H</a:t>
            </a:r>
            <a:r>
              <a:rPr kumimoji="0" lang="en-US" altLang="zh-CN" sz="2000" b="1" i="1" u="none" strike="noStrike" cap="none" normalizeH="0" baseline="-25000" dirty="0" err="1">
                <a:ln>
                  <a:noFill/>
                </a:ln>
                <a:effectLst/>
                <a:latin typeface="Times New Roman" panose="02020603050405020304" pitchFamily="18" charset="0"/>
                <a:ea typeface="微软雅黑" panose="020B0503020204020204" pitchFamily="34" charset="-122"/>
                <a:cs typeface="Times New Roman" panose="02020603050405020304" pitchFamily="18" charset="0"/>
              </a:rPr>
              <a:t>m</a:t>
            </a:r>
            <a:r>
              <a:rPr kumimoji="0" lang="el-GR" altLang="zh-CN" sz="2000" b="1" i="0" u="none" strike="noStrike" cap="none" normalizeH="0" baseline="30000" dirty="0">
                <a:ln>
                  <a:noFill/>
                </a:ln>
                <a:effectLst/>
                <a:latin typeface="Times New Roman" panose="02020603050405020304" pitchFamily="18" charset="0"/>
                <a:cs typeface="Times New Roman" panose="02020603050405020304" pitchFamily="18" charset="0"/>
              </a:rPr>
              <a:t> ϴ</a:t>
            </a:r>
            <a:r>
              <a:rPr kumimoji="0" lang="en-US" altLang="zh-CN" sz="2000" b="1" i="0" u="none" strike="noStrike" cap="none" normalizeH="0" baseline="30000" dirty="0">
                <a:ln>
                  <a:noFill/>
                </a:ln>
                <a:effectLst/>
                <a:latin typeface="Times New Roman" panose="02020603050405020304" pitchFamily="18" charset="0"/>
                <a:cs typeface="Times New Roman" panose="02020603050405020304" pitchFamily="18" charset="0"/>
              </a:rPr>
              <a:t> </a:t>
            </a:r>
            <a:r>
              <a:rPr kumimoji="0" lang="en-US" altLang="zh-CN" sz="2000" b="1" i="0" u="none" strike="noStrike" cap="none" normalizeH="0" dirty="0">
                <a:ln>
                  <a:noFill/>
                </a:ln>
                <a:effectLst/>
                <a:latin typeface="Times New Roman" panose="02020603050405020304" pitchFamily="18" charset="0"/>
                <a:cs typeface="Times New Roman" panose="02020603050405020304" pitchFamily="18" charset="0"/>
              </a:rPr>
              <a:t>&gt;0 </a:t>
            </a:r>
            <a:r>
              <a:rPr kumimoji="0" lang="zh-CN" altLang="en-US" sz="2000" b="1" i="0" u="none" strike="noStrike" cap="none" normalizeH="0" dirty="0">
                <a:ln>
                  <a:noFill/>
                </a:ln>
                <a:effectLst/>
                <a:latin typeface="Times New Roman" panose="02020603050405020304" pitchFamily="18" charset="0"/>
                <a:cs typeface="Times New Roman" panose="02020603050405020304" pitchFamily="18" charset="0"/>
              </a:rPr>
              <a:t>的反应     </a:t>
            </a:r>
            <a:endParaRPr kumimoji="0" lang="en-US" altLang="zh-CN" sz="2000" b="1" i="0" u="none" strike="noStrike" cap="none" normalizeH="0" dirty="0">
              <a:ln>
                <a:noFill/>
              </a:ln>
              <a:effectLst/>
              <a:latin typeface="Times New Roman" panose="02020603050405020304" pitchFamily="18" charset="0"/>
              <a:cs typeface="Times New Roman" panose="02020603050405020304" pitchFamily="18" charset="0"/>
            </a:endParaRPr>
          </a:p>
          <a:p>
            <a:pPr marL="0" indent="0">
              <a:lnSpc>
                <a:spcPct val="200000"/>
              </a:lnSpc>
              <a:buNone/>
            </a:pPr>
            <a:r>
              <a:rPr lang="en-US" altLang="zh-CN" sz="2000" b="1" baseline="0" dirty="0">
                <a:latin typeface="Times New Roman" panose="02020603050405020304" pitchFamily="18" charset="0"/>
                <a:cs typeface="Times New Roman" panose="02020603050405020304" pitchFamily="18" charset="0"/>
              </a:rPr>
              <a:t>C. </a:t>
            </a:r>
            <a:r>
              <a:rPr kumimoji="0" lang="en-US" altLang="zh-CN"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zh-CN" altLang="en-US" sz="2000" b="1" i="0" u="none" strike="noStrike" cap="none" normalizeH="0" baseline="0" dirty="0">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b="1" baseline="-25000" dirty="0" err="1">
                <a:latin typeface="Times New Roman" panose="02020603050405020304" pitchFamily="18" charset="0"/>
                <a:ea typeface="微软雅黑" panose="020B0503020204020204" pitchFamily="34" charset="-122"/>
                <a:cs typeface="Times New Roman" panose="02020603050405020304" pitchFamily="18" charset="0"/>
              </a:rPr>
              <a:t>r</a:t>
            </a:r>
            <a:r>
              <a:rPr kumimoji="0" lang="en-US" altLang="zh-CN" sz="2000" b="1" i="1" u="none" strike="noStrike" cap="none" normalizeH="0" baseline="0" dirty="0" err="1">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S</a:t>
            </a:r>
            <a:r>
              <a:rPr kumimoji="0" lang="en-US" altLang="zh-CN" sz="2000" b="1" i="1" u="none" strike="noStrike" cap="none" normalizeH="0" baseline="-25000" dirty="0" err="1">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m</a:t>
            </a:r>
            <a:r>
              <a:rPr kumimoji="0" lang="el-GR" altLang="zh-CN" sz="2000" b="1" i="0" u="none" strike="noStrike" cap="none" normalizeH="0" baseline="30000" dirty="0">
                <a:ln>
                  <a:noFill/>
                </a:ln>
                <a:solidFill>
                  <a:schemeClr val="tx1"/>
                </a:solidFill>
                <a:effectLst/>
                <a:latin typeface="Times New Roman" panose="02020603050405020304" pitchFamily="18" charset="0"/>
                <a:cs typeface="Times New Roman" panose="02020603050405020304" pitchFamily="18" charset="0"/>
              </a:rPr>
              <a:t> ϴ</a:t>
            </a:r>
            <a:r>
              <a:rPr kumimoji="0" lang="en-US" altLang="zh-CN" sz="2000" b="1" i="0" u="none" strike="noStrike" cap="none" normalizeH="0" baseline="3000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zh-CN" sz="2000" b="1" i="0" u="none" strike="noStrike" cap="none" normalizeH="0" dirty="0">
                <a:ln>
                  <a:noFill/>
                </a:ln>
                <a:solidFill>
                  <a:schemeClr val="tx1"/>
                </a:solidFill>
                <a:effectLst/>
                <a:latin typeface="Times New Roman" panose="02020603050405020304" pitchFamily="18" charset="0"/>
                <a:cs typeface="Times New Roman" panose="02020603050405020304" pitchFamily="18" charset="0"/>
              </a:rPr>
              <a:t>=0 </a:t>
            </a:r>
            <a:r>
              <a:rPr kumimoji="0" lang="zh-CN" altLang="en-US" sz="2000" b="1" i="0" u="none" strike="noStrike" cap="none" normalizeH="0" dirty="0">
                <a:ln>
                  <a:noFill/>
                </a:ln>
                <a:solidFill>
                  <a:schemeClr val="tx1"/>
                </a:solidFill>
                <a:effectLst/>
                <a:latin typeface="Times New Roman" panose="02020603050405020304" pitchFamily="18" charset="0"/>
                <a:cs typeface="Times New Roman" panose="02020603050405020304" pitchFamily="18" charset="0"/>
              </a:rPr>
              <a:t>的反应             </a:t>
            </a:r>
            <a:r>
              <a:rPr lang="en-US" altLang="zh-CN" sz="2000" b="1" baseline="0" dirty="0">
                <a:latin typeface="Times New Roman" panose="02020603050405020304" pitchFamily="18" charset="0"/>
                <a:cs typeface="Times New Roman" panose="02020603050405020304" pitchFamily="18" charset="0"/>
              </a:rPr>
              <a:t>D. </a:t>
            </a:r>
            <a:r>
              <a:rPr kumimoji="0" lang="en-US" altLang="zh-CN"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zh-CN" altLang="en-US" sz="2000" b="1" i="0" u="none" strike="noStrike" cap="none" normalizeH="0" baseline="0" dirty="0">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b="1" baseline="-25000" dirty="0" err="1">
                <a:latin typeface="Times New Roman" panose="02020603050405020304" pitchFamily="18" charset="0"/>
                <a:ea typeface="微软雅黑" panose="020B0503020204020204" pitchFamily="34" charset="-122"/>
                <a:cs typeface="Times New Roman" panose="02020603050405020304" pitchFamily="18" charset="0"/>
              </a:rPr>
              <a:t>r</a:t>
            </a:r>
            <a:r>
              <a:rPr kumimoji="0" lang="en-US" altLang="zh-CN" sz="2000" b="1" i="1" u="none" strike="noStrike" cap="none" normalizeH="0" baseline="0" dirty="0" err="1">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S</a:t>
            </a:r>
            <a:r>
              <a:rPr kumimoji="0" lang="en-US" altLang="zh-CN" sz="2000" b="1" i="1" u="none" strike="noStrike" cap="none" normalizeH="0" baseline="-25000" dirty="0" err="1">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m</a:t>
            </a:r>
            <a:r>
              <a:rPr kumimoji="0" lang="el-GR" altLang="zh-CN" sz="2000" b="1" i="0" u="none" strike="noStrike" cap="none" normalizeH="0" baseline="30000" dirty="0">
                <a:ln>
                  <a:noFill/>
                </a:ln>
                <a:solidFill>
                  <a:schemeClr val="tx1"/>
                </a:solidFill>
                <a:effectLst/>
                <a:latin typeface="Times New Roman" panose="02020603050405020304" pitchFamily="18" charset="0"/>
                <a:cs typeface="Times New Roman" panose="02020603050405020304" pitchFamily="18" charset="0"/>
              </a:rPr>
              <a:t> ϴ</a:t>
            </a:r>
            <a:r>
              <a:rPr kumimoji="0" lang="en-US" altLang="zh-CN" sz="2000" b="1" i="0" u="none" strike="noStrike" cap="none" normalizeH="0" baseline="3000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zh-CN" sz="2000" b="1" i="0" u="none" strike="noStrike" cap="none" normalizeH="0" dirty="0">
                <a:ln>
                  <a:noFill/>
                </a:ln>
                <a:solidFill>
                  <a:schemeClr val="tx1"/>
                </a:solidFill>
                <a:effectLst/>
                <a:latin typeface="Times New Roman" panose="02020603050405020304" pitchFamily="18" charset="0"/>
                <a:cs typeface="Times New Roman" panose="02020603050405020304" pitchFamily="18" charset="0"/>
              </a:rPr>
              <a:t>&gt; 0 </a:t>
            </a:r>
            <a:r>
              <a:rPr kumimoji="0" lang="zh-CN" altLang="en-US" sz="2000" b="1" i="0" u="none" strike="noStrike" cap="none" normalizeH="0" dirty="0">
                <a:ln>
                  <a:noFill/>
                </a:ln>
                <a:solidFill>
                  <a:schemeClr val="tx1"/>
                </a:solidFill>
                <a:effectLst/>
                <a:latin typeface="Times New Roman" panose="02020603050405020304" pitchFamily="18" charset="0"/>
                <a:cs typeface="Times New Roman" panose="02020603050405020304" pitchFamily="18" charset="0"/>
              </a:rPr>
              <a:t>的反应 </a:t>
            </a:r>
            <a:endParaRPr lang="en-US" altLang="zh-CN" sz="2000" b="1" dirty="0"/>
          </a:p>
          <a:p>
            <a:endParaRPr kumimoji="0" lang="zh-CN" altLang="zh-CN" sz="2400" b="0" i="0" u="none" strike="noStrike" cap="none" normalizeH="0" dirty="0">
              <a:ln>
                <a:noFill/>
              </a:ln>
              <a:solidFill>
                <a:schemeClr val="tx1"/>
              </a:solidFill>
              <a:effectLst/>
              <a:latin typeface="Times New Roman" panose="02020603050405020304" pitchFamily="18" charset="0"/>
              <a:cs typeface="Times New Roman" panose="02020603050405020304" pitchFamily="18" charset="0"/>
            </a:endParaRPr>
          </a:p>
          <a:p>
            <a:endParaRPr lang="en-US" altLang="zh-CN" dirty="0"/>
          </a:p>
          <a:p>
            <a:endParaRPr lang="zh-CN" altLang="en-US" dirty="0"/>
          </a:p>
        </p:txBody>
      </p:sp>
      <p:sp>
        <p:nvSpPr>
          <p:cNvPr id="4" name="灯片编号占位符 3">
            <a:extLst>
              <a:ext uri="{FF2B5EF4-FFF2-40B4-BE49-F238E27FC236}">
                <a16:creationId xmlns:a16="http://schemas.microsoft.com/office/drawing/2014/main" xmlns="" id="{EC53FCDB-0BBC-4F03-B79B-C319398750D7}"/>
              </a:ext>
            </a:extLst>
          </p:cNvPr>
          <p:cNvSpPr>
            <a:spLocks noGrp="1"/>
          </p:cNvSpPr>
          <p:nvPr>
            <p:ph type="sldNum" sz="quarter" idx="11"/>
          </p:nvPr>
        </p:nvSpPr>
        <p:spPr/>
        <p:txBody>
          <a:bodyPr/>
          <a:lstStyle/>
          <a:p>
            <a:pPr>
              <a:defRPr/>
            </a:pPr>
            <a:fld id="{94EA8183-2EE2-4B1D-A67A-CEDCA6EBF8E1}" type="slidenum">
              <a:rPr lang="zh-CN" altLang="en-US" smtClean="0"/>
              <a:t>69</a:t>
            </a:fld>
            <a:endParaRPr lang="en-US" altLang="zh-CN"/>
          </a:p>
        </p:txBody>
      </p:sp>
      <p:sp>
        <p:nvSpPr>
          <p:cNvPr id="53" name="文本框 52">
            <a:extLst>
              <a:ext uri="{FF2B5EF4-FFF2-40B4-BE49-F238E27FC236}">
                <a16:creationId xmlns:a16="http://schemas.microsoft.com/office/drawing/2014/main" xmlns="" id="{B7D5A6EC-4B31-4237-B52B-C1EBBE8E1EFF}"/>
              </a:ext>
            </a:extLst>
          </p:cNvPr>
          <p:cNvSpPr txBox="1"/>
          <p:nvPr/>
        </p:nvSpPr>
        <p:spPr>
          <a:xfrm>
            <a:off x="458620" y="3689291"/>
            <a:ext cx="8001812" cy="2985433"/>
          </a:xfrm>
          <a:prstGeom prst="rect">
            <a:avLst/>
          </a:prstGeom>
          <a:noFill/>
        </p:spPr>
        <p:txBody>
          <a:bodyPr wrap="square">
            <a:spAutoFit/>
          </a:bodyPr>
          <a:lstStyle/>
          <a:p>
            <a:pPr marL="0" indent="0">
              <a:lnSpc>
                <a:spcPct val="200000"/>
              </a:lnSpc>
              <a:buNone/>
            </a:pPr>
            <a:r>
              <a:rPr kumimoji="0" lang="en-US" altLang="zh-CN" sz="2000" b="1" i="0" u="none" strike="noStrike" cap="none" normalizeH="0" baseline="0" dirty="0">
                <a:ln>
                  <a:noFill/>
                </a:ln>
                <a:solidFill>
                  <a:srgbClr val="000000"/>
                </a:solidFill>
                <a:effectLst/>
                <a:latin typeface="宋体" panose="02010600030101010101" pitchFamily="2" charset="-122"/>
                <a:ea typeface="宋体" panose="02010600030101010101" pitchFamily="2" charset="-122"/>
                <a:cs typeface="Calibri" panose="020F0502020204030204" pitchFamily="34" charset="0"/>
              </a:rPr>
              <a:t>2</a:t>
            </a:r>
            <a:r>
              <a:rPr kumimoji="0" lang="zh-CN" altLang="en-US" sz="2000" b="1" i="0" u="none" strike="noStrike" cap="none" normalizeH="0" baseline="0" dirty="0">
                <a:ln>
                  <a:noFill/>
                </a:ln>
                <a:solidFill>
                  <a:srgbClr val="000000"/>
                </a:solidFill>
                <a:effectLst/>
                <a:latin typeface="宋体" panose="02010600030101010101" pitchFamily="2" charset="-122"/>
                <a:ea typeface="宋体" panose="02010600030101010101" pitchFamily="2" charset="-122"/>
                <a:cs typeface="Calibri" panose="020F0502020204030204" pitchFamily="34" charset="0"/>
              </a:rPr>
              <a:t>、</a:t>
            </a:r>
            <a:r>
              <a:rPr kumimoji="0" lang="zh-CN" altLang="zh-CN" sz="2000" b="1" i="0" u="none" strike="noStrike" cap="none" normalizeH="0" baseline="0" dirty="0">
                <a:ln>
                  <a:noFill/>
                </a:ln>
                <a:solidFill>
                  <a:srgbClr val="000000"/>
                </a:solidFill>
                <a:effectLst/>
                <a:latin typeface="宋体" panose="02010600030101010101" pitchFamily="2" charset="-122"/>
                <a:ea typeface="宋体" panose="02010600030101010101" pitchFamily="2" charset="-122"/>
                <a:cs typeface="Calibri" panose="020F0502020204030204" pitchFamily="34" charset="0"/>
              </a:rPr>
              <a:t>反应</a:t>
            </a:r>
            <a:r>
              <a:rPr kumimoji="0" lang="zh-CN" altLang="zh-CN" sz="20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N</a:t>
            </a:r>
            <a:r>
              <a:rPr kumimoji="0" lang="zh-CN" altLang="zh-CN" sz="2000" b="1" i="0" u="none" strike="noStrike" cap="none" normalizeH="0" baseline="-30000" dirty="0">
                <a:ln>
                  <a:noFill/>
                </a:ln>
                <a:solidFill>
                  <a:srgbClr val="000000"/>
                </a:solidFill>
                <a:effectLst/>
                <a:latin typeface="Times New Roman" panose="02020603050405020304" pitchFamily="18" charset="0"/>
                <a:cs typeface="Times New Roman" panose="02020603050405020304" pitchFamily="18" charset="0"/>
              </a:rPr>
              <a:t>2 </a:t>
            </a:r>
            <a:r>
              <a:rPr kumimoji="0" lang="zh-CN" altLang="zh-CN" sz="20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(g) + 3 H</a:t>
            </a:r>
            <a:r>
              <a:rPr kumimoji="0" lang="zh-CN" altLang="zh-CN" sz="2000" b="1" i="0" u="none" strike="noStrike" cap="none" normalizeH="0" baseline="-30000" dirty="0">
                <a:ln>
                  <a:noFill/>
                </a:ln>
                <a:solidFill>
                  <a:srgbClr val="000000"/>
                </a:solidFill>
                <a:effectLst/>
                <a:latin typeface="Times New Roman" panose="02020603050405020304" pitchFamily="18" charset="0"/>
                <a:cs typeface="Times New Roman" panose="02020603050405020304" pitchFamily="18" charset="0"/>
              </a:rPr>
              <a:t>2 </a:t>
            </a:r>
            <a:r>
              <a:rPr kumimoji="0" lang="zh-CN" altLang="zh-CN" sz="20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(g) = 2 NH</a:t>
            </a:r>
            <a:r>
              <a:rPr kumimoji="0" lang="zh-CN" altLang="zh-CN" sz="2000" b="1" i="0" u="none" strike="noStrike" cap="none" normalizeH="0" baseline="-30000" dirty="0">
                <a:ln>
                  <a:noFill/>
                </a:ln>
                <a:solidFill>
                  <a:srgbClr val="000000"/>
                </a:solidFill>
                <a:effectLst/>
                <a:latin typeface="Times New Roman" panose="02020603050405020304" pitchFamily="18" charset="0"/>
                <a:cs typeface="Times New Roman" panose="02020603050405020304" pitchFamily="18" charset="0"/>
              </a:rPr>
              <a:t>3 </a:t>
            </a:r>
            <a:r>
              <a:rPr kumimoji="0" lang="zh-CN" altLang="zh-CN" sz="20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(g), </a:t>
            </a:r>
            <a:r>
              <a:rPr kumimoji="0" lang="en-US" altLang="zh-CN" sz="2000" b="1"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K</a:t>
            </a:r>
            <a:r>
              <a:rPr kumimoji="0" lang="el-GR" altLang="zh-CN" sz="2000" b="1" i="0" u="none" strike="noStrike" cap="none" normalizeH="0" baseline="30000" dirty="0">
                <a:ln>
                  <a:noFill/>
                </a:ln>
                <a:solidFill>
                  <a:schemeClr val="tx1"/>
                </a:solidFill>
                <a:effectLst/>
                <a:latin typeface="Times New Roman" panose="02020603050405020304" pitchFamily="18" charset="0"/>
                <a:cs typeface="Times New Roman" panose="02020603050405020304" pitchFamily="18" charset="0"/>
              </a:rPr>
              <a:t>ϴ</a:t>
            </a:r>
            <a:r>
              <a:rPr kumimoji="0" lang="zh-CN" altLang="zh-CN"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zh-CN" altLang="zh-CN" sz="20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0.63</a:t>
            </a:r>
            <a:r>
              <a:rPr kumimoji="0" lang="zh-CN" altLang="zh-CN" sz="2000" b="1" i="0" u="none" strike="noStrike" cap="none" normalizeH="0" baseline="0" dirty="0">
                <a:ln>
                  <a:noFill/>
                </a:ln>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a:t>
            </a:r>
            <a:r>
              <a:rPr kumimoji="0" lang="zh-CN" altLang="zh-CN" sz="2000" b="1" i="0" u="none" strike="noStrike" cap="none" normalizeH="0" baseline="0" dirty="0">
                <a:ln>
                  <a:noFill/>
                </a:ln>
                <a:solidFill>
                  <a:srgbClr val="000000"/>
                </a:solidFill>
                <a:effectLst/>
                <a:latin typeface="宋体" panose="02010600030101010101" pitchFamily="2" charset="-122"/>
                <a:ea typeface="宋体" panose="02010600030101010101" pitchFamily="2" charset="-122"/>
                <a:cs typeface="Calibri" panose="020F0502020204030204" pitchFamily="34" charset="0"/>
              </a:rPr>
              <a:t>反应达平衡时，若再通入一定量</a:t>
            </a:r>
            <a:r>
              <a:rPr kumimoji="0" lang="zh-CN" altLang="zh-CN" sz="20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N</a:t>
            </a:r>
            <a:r>
              <a:rPr kumimoji="0" lang="zh-CN" altLang="zh-CN" sz="2000" b="1" i="0" u="none" strike="noStrike" cap="none" normalizeH="0" baseline="-30000" dirty="0">
                <a:ln>
                  <a:noFill/>
                </a:ln>
                <a:solidFill>
                  <a:srgbClr val="000000"/>
                </a:solidFill>
                <a:effectLst/>
                <a:latin typeface="Times New Roman" panose="02020603050405020304" pitchFamily="18" charset="0"/>
                <a:cs typeface="Times New Roman" panose="02020603050405020304" pitchFamily="18" charset="0"/>
              </a:rPr>
              <a:t>2</a:t>
            </a:r>
            <a:r>
              <a:rPr kumimoji="0" lang="zh-CN" altLang="zh-CN" sz="20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(g)</a:t>
            </a:r>
            <a:r>
              <a:rPr kumimoji="0" lang="zh-CN" altLang="zh-CN" sz="2000" b="1" i="0" u="none" strike="noStrike" cap="none" normalizeH="0" baseline="0" dirty="0">
                <a:ln>
                  <a:noFill/>
                </a:ln>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a:t>
            </a:r>
            <a:r>
              <a:rPr kumimoji="0" lang="zh-CN" altLang="zh-CN" sz="2000" b="1" i="0" u="none" strike="noStrike" cap="none" normalizeH="0" baseline="0" dirty="0">
                <a:ln>
                  <a:noFill/>
                </a:ln>
                <a:solidFill>
                  <a:srgbClr val="000000"/>
                </a:solidFill>
                <a:effectLst/>
                <a:latin typeface="宋体" panose="02010600030101010101" pitchFamily="2" charset="-122"/>
                <a:ea typeface="宋体" panose="02010600030101010101" pitchFamily="2" charset="-122"/>
                <a:cs typeface="Calibri" panose="020F0502020204030204" pitchFamily="34" charset="0"/>
              </a:rPr>
              <a:t>则</a:t>
            </a:r>
            <a:r>
              <a:rPr kumimoji="0" lang="zh-CN" altLang="zh-CN" sz="20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a:t>
            </a:r>
            <a:r>
              <a:rPr kumimoji="0" lang="zh-CN" altLang="zh-CN"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zh-CN" sz="2000" b="1"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K</a:t>
            </a:r>
            <a:r>
              <a:rPr kumimoji="0" lang="el-GR" altLang="zh-CN" sz="2000" b="1" i="0" u="none" strike="noStrike" cap="none" normalizeH="0" baseline="30000" dirty="0">
                <a:ln>
                  <a:noFill/>
                </a:ln>
                <a:solidFill>
                  <a:schemeClr val="tx1"/>
                </a:solidFill>
                <a:effectLst/>
                <a:latin typeface="Times New Roman" panose="02020603050405020304" pitchFamily="18" charset="0"/>
                <a:cs typeface="Times New Roman" panose="02020603050405020304" pitchFamily="18" charset="0"/>
              </a:rPr>
              <a:t>ϴ</a:t>
            </a:r>
            <a:r>
              <a:rPr kumimoji="0" lang="zh-CN" altLang="zh-CN"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zh-CN" altLang="zh-CN" sz="20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zh-CN" altLang="zh-CN" sz="2000" b="1"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Q</a:t>
            </a:r>
            <a:r>
              <a:rPr kumimoji="0" lang="zh-CN" altLang="zh-CN" sz="2000" b="1"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和</a:t>
            </a:r>
            <a:r>
              <a:rPr kumimoji="0" lang="zh-CN" altLang="zh-CN"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zh-CN" altLang="en-US" sz="2000" b="1" i="0" u="none" strike="noStrike" cap="none" normalizeH="0" baseline="0" dirty="0">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b="1" baseline="-25000" dirty="0" err="1">
                <a:latin typeface="Times New Roman" panose="02020603050405020304" pitchFamily="18" charset="0"/>
                <a:ea typeface="微软雅黑" panose="020B0503020204020204" pitchFamily="34" charset="-122"/>
                <a:cs typeface="Times New Roman" panose="02020603050405020304" pitchFamily="18" charset="0"/>
              </a:rPr>
              <a:t>r</a:t>
            </a:r>
            <a:r>
              <a:rPr kumimoji="0" lang="en-US" altLang="zh-CN" sz="2000" b="1" i="1" u="none" strike="noStrike" cap="none" normalizeH="0" baseline="0" dirty="0" err="1">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G</a:t>
            </a:r>
            <a:r>
              <a:rPr kumimoji="0" lang="en-US" altLang="zh-CN" sz="2000" b="1" i="0" u="none" strike="noStrike" cap="none" normalizeH="0" baseline="-25000" dirty="0" err="1">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m</a:t>
            </a:r>
            <a:r>
              <a:rPr kumimoji="0" lang="el-GR" altLang="zh-CN" sz="2000" b="1" i="0" u="none" strike="noStrike" cap="none" normalizeH="0" baseline="30000" dirty="0">
                <a:ln>
                  <a:noFill/>
                </a:ln>
                <a:solidFill>
                  <a:schemeClr val="tx1"/>
                </a:solidFill>
                <a:effectLst/>
                <a:latin typeface="Times New Roman" panose="02020603050405020304" pitchFamily="18" charset="0"/>
                <a:cs typeface="Times New Roman" panose="02020603050405020304" pitchFamily="18" charset="0"/>
              </a:rPr>
              <a:t> ϴ </a:t>
            </a:r>
            <a:r>
              <a:rPr kumimoji="0" lang="zh-CN" altLang="zh-CN" sz="2000" b="1" i="0" u="none" strike="noStrike" cap="none" normalizeH="0" baseline="0" dirty="0">
                <a:ln>
                  <a:noFill/>
                </a:ln>
                <a:solidFill>
                  <a:srgbClr val="000000"/>
                </a:solidFill>
                <a:effectLst/>
                <a:latin typeface="宋体" panose="02010600030101010101" pitchFamily="2" charset="-122"/>
                <a:ea typeface="宋体" panose="02010600030101010101" pitchFamily="2" charset="-122"/>
                <a:cs typeface="Calibri" panose="020F0502020204030204" pitchFamily="34" charset="0"/>
              </a:rPr>
              <a:t>的关系为：</a:t>
            </a:r>
            <a:r>
              <a:rPr kumimoji="0" lang="zh-CN" altLang="zh-CN" sz="2000" b="1"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a:t>
            </a:r>
            <a:r>
              <a:rPr kumimoji="0" lang="zh-CN" altLang="zh-CN" sz="2000" b="1"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Calibri" panose="020F0502020204030204" pitchFamily="34" charset="0"/>
              </a:rPr>
              <a:t>   </a:t>
            </a:r>
            <a:r>
              <a:rPr kumimoji="0" lang="zh-CN" altLang="zh-CN" sz="2000" b="1"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a:t>
            </a:r>
            <a:endParaRPr kumimoji="0" lang="en-US" altLang="zh-CN" sz="2000" b="1"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endParaRPr>
          </a:p>
          <a:p>
            <a:pPr marL="0" indent="0">
              <a:lnSpc>
                <a:spcPct val="200000"/>
              </a:lnSpc>
              <a:buNone/>
            </a:pPr>
            <a:r>
              <a:rPr kumimoji="0" lang="en-US" altLang="zh-CN"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 . </a:t>
            </a:r>
            <a:r>
              <a:rPr lang="zh-CN" altLang="zh-CN" sz="2000" b="1" i="1" dirty="0">
                <a:solidFill>
                  <a:srgbClr val="000000"/>
                </a:solidFill>
                <a:latin typeface="Times New Roman" panose="02020603050405020304" pitchFamily="18" charset="0"/>
                <a:cs typeface="Times New Roman" panose="02020603050405020304" pitchFamily="18" charset="0"/>
              </a:rPr>
              <a:t>Q</a:t>
            </a:r>
            <a:r>
              <a:rPr kumimoji="0" lang="en-US" altLang="zh-CN"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lang="en-US" altLang="zh-CN" sz="2000" b="1" i="1" dirty="0">
                <a:latin typeface="Times New Roman" panose="02020603050405020304" pitchFamily="18" charset="0"/>
                <a:cs typeface="Times New Roman" panose="02020603050405020304" pitchFamily="18" charset="0"/>
              </a:rPr>
              <a:t>K</a:t>
            </a:r>
            <a:r>
              <a:rPr lang="el-GR" altLang="zh-CN" sz="2000" b="1" baseline="30000" dirty="0">
                <a:latin typeface="Times New Roman" panose="02020603050405020304" pitchFamily="18" charset="0"/>
                <a:cs typeface="Times New Roman" panose="02020603050405020304" pitchFamily="18" charset="0"/>
              </a:rPr>
              <a:t>ϴ</a:t>
            </a:r>
            <a:r>
              <a:rPr lang="en-US" altLang="zh-CN" sz="2000" b="1" dirty="0">
                <a:latin typeface="Times New Roman" panose="02020603050405020304" pitchFamily="18" charset="0"/>
                <a:cs typeface="Times New Roman" panose="02020603050405020304" pitchFamily="18" charset="0"/>
              </a:rPr>
              <a:t> </a:t>
            </a:r>
            <a:r>
              <a:rPr kumimoji="0" lang="zh-CN" altLang="zh-CN" sz="20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zh-CN" altLang="en-US" sz="2000" b="1" i="0" u="none" strike="noStrike" cap="none" normalizeH="0" baseline="0" dirty="0">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b="1" baseline="-25000" dirty="0" err="1">
                <a:latin typeface="Times New Roman" panose="02020603050405020304" pitchFamily="18" charset="0"/>
                <a:ea typeface="微软雅黑" panose="020B0503020204020204" pitchFamily="34" charset="-122"/>
                <a:cs typeface="Times New Roman" panose="02020603050405020304" pitchFamily="18" charset="0"/>
              </a:rPr>
              <a:t>r</a:t>
            </a:r>
            <a:r>
              <a:rPr kumimoji="0" lang="en-US" altLang="zh-CN" sz="2000" b="1" i="1" u="none" strike="noStrike" cap="none" normalizeH="0" baseline="0" dirty="0" err="1">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G</a:t>
            </a:r>
            <a:r>
              <a:rPr kumimoji="0" lang="en-US" altLang="zh-CN" sz="2000" b="1" i="0" u="none" strike="noStrike" cap="none" normalizeH="0" baseline="-25000" dirty="0" err="1">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m</a:t>
            </a:r>
            <a:r>
              <a:rPr kumimoji="0" lang="el-GR" altLang="zh-CN" sz="2000" b="1" i="0" u="none" strike="noStrike" cap="none" normalizeH="0" baseline="30000" dirty="0">
                <a:ln>
                  <a:noFill/>
                </a:ln>
                <a:solidFill>
                  <a:schemeClr val="tx1"/>
                </a:solidFill>
                <a:effectLst/>
                <a:latin typeface="Times New Roman" panose="02020603050405020304" pitchFamily="18" charset="0"/>
                <a:cs typeface="Times New Roman" panose="02020603050405020304" pitchFamily="18" charset="0"/>
              </a:rPr>
              <a:t> ϴ </a:t>
            </a:r>
            <a:r>
              <a:rPr kumimoji="0" lang="en-US" altLang="zh-CN" sz="2000" b="1" i="0" u="none" strike="noStrike" cap="none" normalizeH="0" dirty="0">
                <a:ln>
                  <a:noFill/>
                </a:ln>
                <a:solidFill>
                  <a:schemeClr val="tx1"/>
                </a:solidFill>
                <a:effectLst/>
                <a:latin typeface="Times New Roman" panose="02020603050405020304" pitchFamily="18" charset="0"/>
                <a:cs typeface="Times New Roman" panose="02020603050405020304" pitchFamily="18" charset="0"/>
              </a:rPr>
              <a:t>=0</a:t>
            </a:r>
            <a:r>
              <a:rPr lang="en-US" altLang="zh-CN" sz="2000" b="1" dirty="0">
                <a:latin typeface="Times New Roman" panose="02020603050405020304" pitchFamily="18" charset="0"/>
                <a:cs typeface="Times New Roman" panose="02020603050405020304" pitchFamily="18" charset="0"/>
              </a:rPr>
              <a:t>             </a:t>
            </a:r>
            <a:r>
              <a:rPr lang="en-US" altLang="zh-CN" sz="2000" b="1" dirty="0"/>
              <a:t>B. </a:t>
            </a:r>
            <a:r>
              <a:rPr lang="zh-CN" altLang="zh-CN" sz="2000" b="1" i="1" dirty="0">
                <a:solidFill>
                  <a:srgbClr val="000000"/>
                </a:solidFill>
                <a:latin typeface="Times New Roman" panose="02020603050405020304" pitchFamily="18" charset="0"/>
                <a:cs typeface="Times New Roman" panose="02020603050405020304" pitchFamily="18" charset="0"/>
              </a:rPr>
              <a:t>Q</a:t>
            </a:r>
            <a:r>
              <a:rPr kumimoji="0" lang="en-US" altLang="zh-CN" sz="2000" b="1" i="0" u="none" strike="noStrike" cap="none" normalizeH="0" dirty="0">
                <a:ln>
                  <a:noFill/>
                </a:ln>
                <a:solidFill>
                  <a:schemeClr val="tx1"/>
                </a:solidFill>
                <a:effectLst/>
                <a:latin typeface="Times New Roman" panose="02020603050405020304" pitchFamily="18" charset="0"/>
                <a:cs typeface="Times New Roman" panose="02020603050405020304" pitchFamily="18" charset="0"/>
              </a:rPr>
              <a:t> &gt; </a:t>
            </a:r>
            <a:r>
              <a:rPr lang="en-US" altLang="zh-CN" sz="2000" b="1" i="1" dirty="0">
                <a:latin typeface="Times New Roman" panose="02020603050405020304" pitchFamily="18" charset="0"/>
                <a:cs typeface="Times New Roman" panose="02020603050405020304" pitchFamily="18" charset="0"/>
              </a:rPr>
              <a:t>K</a:t>
            </a:r>
            <a:r>
              <a:rPr lang="el-GR" altLang="zh-CN" sz="2000" b="1" baseline="30000" dirty="0">
                <a:latin typeface="Times New Roman" panose="02020603050405020304" pitchFamily="18" charset="0"/>
                <a:cs typeface="Times New Roman" panose="02020603050405020304" pitchFamily="18" charset="0"/>
              </a:rPr>
              <a:t>ϴ</a:t>
            </a:r>
            <a:r>
              <a:rPr lang="en-US" altLang="zh-CN" sz="2000" b="1" dirty="0">
                <a:latin typeface="Times New Roman" panose="02020603050405020304" pitchFamily="18" charset="0"/>
                <a:cs typeface="Times New Roman" panose="02020603050405020304" pitchFamily="18" charset="0"/>
              </a:rPr>
              <a:t> </a:t>
            </a:r>
            <a:r>
              <a:rPr kumimoji="0" lang="zh-CN" altLang="zh-CN" sz="20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zh-CN" altLang="en-US" sz="2000" b="1" i="0" u="none" strike="noStrike" cap="none" normalizeH="0" baseline="0" dirty="0">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b="1" baseline="-25000" dirty="0" err="1">
                <a:latin typeface="Times New Roman" panose="02020603050405020304" pitchFamily="18" charset="0"/>
                <a:ea typeface="微软雅黑" panose="020B0503020204020204" pitchFamily="34" charset="-122"/>
                <a:cs typeface="Times New Roman" panose="02020603050405020304" pitchFamily="18" charset="0"/>
              </a:rPr>
              <a:t>r</a:t>
            </a:r>
            <a:r>
              <a:rPr kumimoji="0" lang="en-US" altLang="zh-CN" sz="2000" b="1" i="1" u="none" strike="noStrike" cap="none" normalizeH="0" baseline="0" dirty="0" err="1">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G</a:t>
            </a:r>
            <a:r>
              <a:rPr kumimoji="0" lang="en-US" altLang="zh-CN" sz="2000" b="1" i="0" u="none" strike="noStrike" cap="none" normalizeH="0" baseline="-25000" dirty="0" err="1">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m</a:t>
            </a:r>
            <a:r>
              <a:rPr kumimoji="0" lang="el-GR" altLang="zh-CN" sz="2000" b="1" i="0" u="none" strike="noStrike" cap="none" normalizeH="0" baseline="30000" dirty="0">
                <a:ln>
                  <a:noFill/>
                </a:ln>
                <a:solidFill>
                  <a:schemeClr val="tx1"/>
                </a:solidFill>
                <a:effectLst/>
                <a:latin typeface="Times New Roman" panose="02020603050405020304" pitchFamily="18" charset="0"/>
                <a:cs typeface="Times New Roman" panose="02020603050405020304" pitchFamily="18" charset="0"/>
              </a:rPr>
              <a:t> ϴ </a:t>
            </a:r>
            <a:r>
              <a:rPr kumimoji="0" lang="en-US" altLang="zh-CN" sz="2000" b="1" i="0" u="none" strike="noStrike" cap="none" normalizeH="0" dirty="0">
                <a:ln>
                  <a:noFill/>
                </a:ln>
                <a:solidFill>
                  <a:schemeClr val="tx1"/>
                </a:solidFill>
                <a:effectLst/>
                <a:latin typeface="Times New Roman" panose="02020603050405020304" pitchFamily="18" charset="0"/>
                <a:cs typeface="Times New Roman" panose="02020603050405020304" pitchFamily="18" charset="0"/>
              </a:rPr>
              <a:t>&gt;0</a:t>
            </a:r>
          </a:p>
          <a:p>
            <a:pPr marL="0" indent="0">
              <a:lnSpc>
                <a:spcPct val="200000"/>
              </a:lnSpc>
              <a:buNone/>
            </a:pPr>
            <a:r>
              <a:rPr lang="en-US" altLang="zh-CN" sz="2000" b="1" dirty="0">
                <a:solidFill>
                  <a:srgbClr val="C00000"/>
                </a:solidFill>
                <a:latin typeface="Times New Roman" panose="02020603050405020304" pitchFamily="18" charset="0"/>
                <a:cs typeface="Times New Roman" panose="02020603050405020304" pitchFamily="18" charset="0"/>
              </a:rPr>
              <a:t>    </a:t>
            </a:r>
            <a:r>
              <a:rPr lang="en-US" altLang="zh-CN" sz="2000" b="1" dirty="0">
                <a:latin typeface="Times New Roman" panose="02020603050405020304" pitchFamily="18" charset="0"/>
                <a:cs typeface="Times New Roman" panose="02020603050405020304" pitchFamily="18" charset="0"/>
              </a:rPr>
              <a:t>C. </a:t>
            </a:r>
            <a:r>
              <a:rPr lang="zh-CN" altLang="zh-CN" sz="2000" b="1" i="1" dirty="0">
                <a:latin typeface="Times New Roman" panose="02020603050405020304" pitchFamily="18" charset="0"/>
                <a:cs typeface="Times New Roman" panose="02020603050405020304" pitchFamily="18" charset="0"/>
              </a:rPr>
              <a:t>Q</a:t>
            </a:r>
            <a:r>
              <a:rPr lang="en-US" altLang="zh-CN" sz="2000" b="1" i="1" dirty="0">
                <a:latin typeface="Times New Roman" panose="02020603050405020304" pitchFamily="18" charset="0"/>
                <a:cs typeface="Times New Roman" panose="02020603050405020304" pitchFamily="18" charset="0"/>
              </a:rPr>
              <a:t> </a:t>
            </a:r>
            <a:r>
              <a:rPr kumimoji="0" lang="en-US" altLang="zh-CN" sz="2000" b="1" i="0" u="none" strike="noStrike" cap="none" normalizeH="0" baseline="0" dirty="0">
                <a:ln>
                  <a:noFill/>
                </a:ln>
                <a:effectLst/>
                <a:latin typeface="Times New Roman" panose="02020603050405020304" pitchFamily="18" charset="0"/>
                <a:cs typeface="Times New Roman" panose="02020603050405020304" pitchFamily="18" charset="0"/>
              </a:rPr>
              <a:t>&lt; </a:t>
            </a:r>
            <a:r>
              <a:rPr lang="en-US" altLang="zh-CN" sz="2000" b="1" i="1" dirty="0">
                <a:latin typeface="Times New Roman" panose="02020603050405020304" pitchFamily="18" charset="0"/>
                <a:cs typeface="Times New Roman" panose="02020603050405020304" pitchFamily="18" charset="0"/>
              </a:rPr>
              <a:t>K</a:t>
            </a:r>
            <a:r>
              <a:rPr lang="el-GR" altLang="zh-CN" sz="2000" b="1" baseline="30000" dirty="0">
                <a:latin typeface="Times New Roman" panose="02020603050405020304" pitchFamily="18" charset="0"/>
                <a:cs typeface="Times New Roman" panose="02020603050405020304" pitchFamily="18" charset="0"/>
              </a:rPr>
              <a:t>ϴ</a:t>
            </a:r>
            <a:r>
              <a:rPr lang="en-US" altLang="zh-CN" sz="2000" b="1" baseline="30000" dirty="0">
                <a:latin typeface="Times New Roman" panose="02020603050405020304" pitchFamily="18" charset="0"/>
                <a:cs typeface="Times New Roman" panose="02020603050405020304" pitchFamily="18" charset="0"/>
              </a:rPr>
              <a:t>    </a:t>
            </a:r>
            <a:r>
              <a:rPr kumimoji="0" lang="zh-CN" altLang="en-US" sz="2000" b="1" i="0" u="none" strike="noStrike" cap="none" normalizeH="0" baseline="0" dirty="0">
                <a:ln>
                  <a:noFill/>
                </a:ln>
                <a:effectLst/>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b="1" baseline="-25000" dirty="0" err="1">
                <a:latin typeface="Times New Roman" panose="02020603050405020304" pitchFamily="18" charset="0"/>
                <a:ea typeface="微软雅黑" panose="020B0503020204020204" pitchFamily="34" charset="-122"/>
                <a:cs typeface="Times New Roman" panose="02020603050405020304" pitchFamily="18" charset="0"/>
              </a:rPr>
              <a:t>r</a:t>
            </a:r>
            <a:r>
              <a:rPr kumimoji="0" lang="en-US" altLang="zh-CN" sz="2000" b="1" i="1" u="none" strike="noStrike" cap="none" normalizeH="0" baseline="0" dirty="0" err="1">
                <a:ln>
                  <a:noFill/>
                </a:ln>
                <a:effectLst/>
                <a:latin typeface="Times New Roman" panose="02020603050405020304" pitchFamily="18" charset="0"/>
                <a:ea typeface="微软雅黑" panose="020B0503020204020204" pitchFamily="34" charset="-122"/>
                <a:cs typeface="Times New Roman" panose="02020603050405020304" pitchFamily="18" charset="0"/>
              </a:rPr>
              <a:t>G</a:t>
            </a:r>
            <a:r>
              <a:rPr kumimoji="0" lang="en-US" altLang="zh-CN" sz="2000" b="1" i="0" u="none" strike="noStrike" cap="none" normalizeH="0" baseline="-25000" dirty="0" err="1">
                <a:ln>
                  <a:noFill/>
                </a:ln>
                <a:effectLst/>
                <a:latin typeface="Times New Roman" panose="02020603050405020304" pitchFamily="18" charset="0"/>
                <a:ea typeface="微软雅黑" panose="020B0503020204020204" pitchFamily="34" charset="-122"/>
                <a:cs typeface="Times New Roman" panose="02020603050405020304" pitchFamily="18" charset="0"/>
              </a:rPr>
              <a:t>m</a:t>
            </a:r>
            <a:r>
              <a:rPr kumimoji="0" lang="el-GR" altLang="zh-CN" sz="2000" b="1" i="0" u="none" strike="noStrike" cap="none" normalizeH="0" baseline="30000" dirty="0">
                <a:ln>
                  <a:noFill/>
                </a:ln>
                <a:effectLst/>
                <a:latin typeface="Times New Roman" panose="02020603050405020304" pitchFamily="18" charset="0"/>
                <a:cs typeface="Times New Roman" panose="02020603050405020304" pitchFamily="18" charset="0"/>
              </a:rPr>
              <a:t> ϴ </a:t>
            </a:r>
            <a:r>
              <a:rPr kumimoji="0" lang="en-US" altLang="zh-CN" sz="2000" b="1" i="0" u="none" strike="noStrike" cap="none" normalizeH="0" dirty="0">
                <a:ln>
                  <a:noFill/>
                </a:ln>
                <a:effectLst/>
                <a:latin typeface="Times New Roman" panose="02020603050405020304" pitchFamily="18" charset="0"/>
                <a:cs typeface="Times New Roman" panose="02020603050405020304" pitchFamily="18" charset="0"/>
              </a:rPr>
              <a:t>&lt;0            </a:t>
            </a:r>
            <a:r>
              <a:rPr lang="en-US" altLang="zh-CN" sz="2000" b="1" dirty="0">
                <a:latin typeface="Times New Roman" panose="02020603050405020304" pitchFamily="18" charset="0"/>
                <a:cs typeface="Times New Roman" panose="02020603050405020304" pitchFamily="18" charset="0"/>
              </a:rPr>
              <a:t>D. </a:t>
            </a:r>
            <a:r>
              <a:rPr lang="zh-CN" altLang="zh-CN" sz="2000" b="1" i="1" dirty="0">
                <a:solidFill>
                  <a:srgbClr val="000000"/>
                </a:solidFill>
                <a:latin typeface="Times New Roman" panose="02020603050405020304" pitchFamily="18" charset="0"/>
                <a:cs typeface="Times New Roman" panose="02020603050405020304" pitchFamily="18" charset="0"/>
              </a:rPr>
              <a:t>Q</a:t>
            </a:r>
            <a:r>
              <a:rPr lang="en-US" altLang="zh-CN" sz="2000" b="1" i="1" dirty="0">
                <a:solidFill>
                  <a:srgbClr val="000000"/>
                </a:solidFill>
                <a:latin typeface="Times New Roman" panose="02020603050405020304" pitchFamily="18" charset="0"/>
                <a:cs typeface="Times New Roman" panose="02020603050405020304" pitchFamily="18" charset="0"/>
              </a:rPr>
              <a:t> </a:t>
            </a:r>
            <a:r>
              <a:rPr kumimoji="0" lang="en-US" altLang="zh-CN"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&lt; </a:t>
            </a:r>
            <a:r>
              <a:rPr lang="en-US" altLang="zh-CN" sz="2000" b="1" i="1" dirty="0">
                <a:latin typeface="Times New Roman" panose="02020603050405020304" pitchFamily="18" charset="0"/>
                <a:cs typeface="Times New Roman" panose="02020603050405020304" pitchFamily="18" charset="0"/>
              </a:rPr>
              <a:t>K</a:t>
            </a:r>
            <a:r>
              <a:rPr lang="el-GR" altLang="zh-CN" sz="2000" b="1" baseline="30000" dirty="0">
                <a:latin typeface="Times New Roman" panose="02020603050405020304" pitchFamily="18" charset="0"/>
                <a:cs typeface="Times New Roman" panose="02020603050405020304" pitchFamily="18" charset="0"/>
              </a:rPr>
              <a:t>ϴ</a:t>
            </a:r>
            <a:r>
              <a:rPr lang="en-US" altLang="zh-CN" sz="2000" b="1" baseline="30000" dirty="0">
                <a:latin typeface="Times New Roman" panose="02020603050405020304" pitchFamily="18" charset="0"/>
                <a:cs typeface="Times New Roman" panose="02020603050405020304" pitchFamily="18" charset="0"/>
              </a:rPr>
              <a:t>  </a:t>
            </a:r>
            <a:r>
              <a:rPr kumimoji="0" lang="zh-CN" altLang="en-US" sz="2000" b="1" i="0" u="none" strike="noStrike" cap="none" normalizeH="0" baseline="0" dirty="0">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b="1" baseline="-25000" dirty="0" err="1">
                <a:latin typeface="Times New Roman" panose="02020603050405020304" pitchFamily="18" charset="0"/>
                <a:ea typeface="微软雅黑" panose="020B0503020204020204" pitchFamily="34" charset="-122"/>
                <a:cs typeface="Times New Roman" panose="02020603050405020304" pitchFamily="18" charset="0"/>
              </a:rPr>
              <a:t>r</a:t>
            </a:r>
            <a:r>
              <a:rPr kumimoji="0" lang="en-US" altLang="zh-CN" sz="2000" b="1" i="1" u="none" strike="noStrike" cap="none" normalizeH="0" baseline="0" dirty="0" err="1">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G</a:t>
            </a:r>
            <a:r>
              <a:rPr kumimoji="0" lang="en-US" altLang="zh-CN" sz="2000" b="1" i="0" u="none" strike="noStrike" cap="none" normalizeH="0" baseline="-25000" dirty="0" err="1">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m</a:t>
            </a:r>
            <a:r>
              <a:rPr kumimoji="0" lang="el-GR" altLang="zh-CN" sz="2000" b="1" i="0" u="none" strike="noStrike" cap="none" normalizeH="0" baseline="30000" dirty="0">
                <a:ln>
                  <a:noFill/>
                </a:ln>
                <a:solidFill>
                  <a:schemeClr val="tx1"/>
                </a:solidFill>
                <a:effectLst/>
                <a:latin typeface="Times New Roman" panose="02020603050405020304" pitchFamily="18" charset="0"/>
                <a:cs typeface="Times New Roman" panose="02020603050405020304" pitchFamily="18" charset="0"/>
              </a:rPr>
              <a:t> ϴ </a:t>
            </a:r>
            <a:r>
              <a:rPr kumimoji="0" lang="en-US" altLang="zh-CN" sz="2000" b="1" i="0" u="none" strike="noStrike" cap="none" normalizeH="0" dirty="0">
                <a:ln>
                  <a:noFill/>
                </a:ln>
                <a:solidFill>
                  <a:schemeClr val="tx1"/>
                </a:solidFill>
                <a:effectLst/>
                <a:latin typeface="Times New Roman" panose="02020603050405020304" pitchFamily="18" charset="0"/>
                <a:cs typeface="Times New Roman" panose="02020603050405020304" pitchFamily="18" charset="0"/>
              </a:rPr>
              <a:t>&gt;0</a:t>
            </a:r>
          </a:p>
          <a:p>
            <a:endParaRPr kumimoji="0" lang="en-US" altLang="zh-CN" sz="2800" b="0" i="0" u="none" strike="noStrike" cap="none" normalizeH="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6" name="文本框 5">
            <a:extLst>
              <a:ext uri="{FF2B5EF4-FFF2-40B4-BE49-F238E27FC236}">
                <a16:creationId xmlns:a16="http://schemas.microsoft.com/office/drawing/2014/main" xmlns="" id="{5BA26629-F9EE-4BC2-8D64-030491007149}"/>
              </a:ext>
            </a:extLst>
          </p:cNvPr>
          <p:cNvSpPr txBox="1"/>
          <p:nvPr/>
        </p:nvSpPr>
        <p:spPr>
          <a:xfrm>
            <a:off x="3491880" y="1556792"/>
            <a:ext cx="4572000" cy="461665"/>
          </a:xfrm>
          <a:prstGeom prst="rect">
            <a:avLst/>
          </a:prstGeom>
          <a:noFill/>
        </p:spPr>
        <p:txBody>
          <a:bodyPr wrap="square">
            <a:spAutoFit/>
          </a:bodyPr>
          <a:lstStyle/>
          <a:p>
            <a:r>
              <a:rPr kumimoji="0" lang="en-US" altLang="zh-CN" sz="2400" b="1" i="0" u="none" strike="noStrike" cap="none" normalizeH="0" baseline="0" dirty="0">
                <a:ln>
                  <a:noFill/>
                </a:ln>
                <a:solidFill>
                  <a:srgbClr val="C00000"/>
                </a:solidFill>
                <a:effectLst/>
                <a:latin typeface="Times New Roman" panose="02020603050405020304" pitchFamily="18" charset="0"/>
                <a:cs typeface="Times New Roman" panose="02020603050405020304" pitchFamily="18" charset="0"/>
              </a:rPr>
              <a:t>B</a:t>
            </a:r>
            <a:endParaRPr lang="zh-CN" altLang="en-US" dirty="0"/>
          </a:p>
        </p:txBody>
      </p:sp>
      <p:sp>
        <p:nvSpPr>
          <p:cNvPr id="8" name="文本框 7">
            <a:extLst>
              <a:ext uri="{FF2B5EF4-FFF2-40B4-BE49-F238E27FC236}">
                <a16:creationId xmlns:a16="http://schemas.microsoft.com/office/drawing/2014/main" xmlns="" id="{09125D75-71CF-4EF4-A257-5F2AE418DE13}"/>
              </a:ext>
            </a:extLst>
          </p:cNvPr>
          <p:cNvSpPr txBox="1"/>
          <p:nvPr/>
        </p:nvSpPr>
        <p:spPr>
          <a:xfrm>
            <a:off x="6148388" y="4451762"/>
            <a:ext cx="4572000" cy="461665"/>
          </a:xfrm>
          <a:prstGeom prst="rect">
            <a:avLst/>
          </a:prstGeom>
          <a:noFill/>
        </p:spPr>
        <p:txBody>
          <a:bodyPr wrap="square">
            <a:spAutoFit/>
          </a:bodyPr>
          <a:lstStyle/>
          <a:p>
            <a:r>
              <a:rPr lang="en-US" altLang="zh-CN" sz="2400" b="1" dirty="0">
                <a:solidFill>
                  <a:srgbClr val="C00000"/>
                </a:solidFill>
                <a:latin typeface="Times New Roman" panose="02020603050405020304" pitchFamily="18" charset="0"/>
                <a:cs typeface="Times New Roman" panose="02020603050405020304" pitchFamily="18" charset="0"/>
              </a:rPr>
              <a:t>C</a:t>
            </a:r>
            <a:endParaRPr lang="zh-CN" altLang="en-US" dirty="0"/>
          </a:p>
        </p:txBody>
      </p:sp>
      <p:pic>
        <p:nvPicPr>
          <p:cNvPr id="5" name="图形 4" descr="带星星的奖牌绶带">
            <a:extLst>
              <a:ext uri="{FF2B5EF4-FFF2-40B4-BE49-F238E27FC236}">
                <a16:creationId xmlns:a16="http://schemas.microsoft.com/office/drawing/2014/main" xmlns="" id="{12A4AD27-6B09-40E0-AC5E-DBC4FF4AAC4B}"/>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6579300" y="4811802"/>
            <a:ext cx="1728192" cy="1728192"/>
          </a:xfrm>
          <a:prstGeom prst="rect">
            <a:avLst/>
          </a:prstGeom>
        </p:spPr>
      </p:pic>
    </p:spTree>
    <p:extLst>
      <p:ext uri="{BB962C8B-B14F-4D97-AF65-F5344CB8AC3E}">
        <p14:creationId xmlns:p14="http://schemas.microsoft.com/office/powerpoint/2010/main" val="29194436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53"/>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6" presetClass="entr" presetSubtype="21" fill="hold" grpId="0" nodeType="click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barn(inVertical)">
                                      <p:cBhvr>
                                        <p:cTn id="16"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p:bldP spid="6" grpId="0"/>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内容占位符 4"/>
          <p:cNvGraphicFramePr>
            <a:graphicFrameLocks noGrp="1"/>
          </p:cNvGraphicFramePr>
          <p:nvPr>
            <p:ph idx="1"/>
          </p:nvPr>
        </p:nvGraphicFramePr>
        <p:xfrm>
          <a:off x="179512" y="692696"/>
          <a:ext cx="8784976" cy="547260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1267" name="灯片编号占位符 3"/>
          <p:cNvSpPr>
            <a:spLocks noGrp="1"/>
          </p:cNvSpPr>
          <p:nvPr>
            <p:ph type="sldNum" sz="quarter" idx="12"/>
          </p:nvPr>
        </p:nvSpPr>
        <p:spPr bwMode="auto">
          <a:xfrm>
            <a:off x="3124200" y="6245225"/>
            <a:ext cx="2895600" cy="476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algn="ctr"/>
            <a:fld id="{2A93B3D6-B4CC-42B4-A63B-18FB10896D17}" type="slidenum">
              <a:rPr lang="zh-CN" altLang="en-US" sz="1400">
                <a:latin typeface="Arial" panose="020B0604020202020204" pitchFamily="34" charset="0"/>
                <a:ea typeface="宋体" panose="02010600030101010101" pitchFamily="2" charset="-122"/>
              </a:rPr>
              <a:t>7</a:t>
            </a:fld>
            <a:endParaRPr lang="zh-CN" altLang="en-US" sz="1400">
              <a:latin typeface="Arial" panose="020B0604020202020204" pitchFamily="34" charset="0"/>
              <a:ea typeface="宋体" panose="02010600030101010101" pitchFamily="2" charset="-122"/>
            </a:endParaRPr>
          </a:p>
        </p:txBody>
      </p:sp>
      <p:sp>
        <p:nvSpPr>
          <p:cNvPr id="7" name="云形标注 6"/>
          <p:cNvSpPr/>
          <p:nvPr/>
        </p:nvSpPr>
        <p:spPr>
          <a:xfrm>
            <a:off x="6623050" y="1066800"/>
            <a:ext cx="2520950" cy="1439863"/>
          </a:xfrm>
          <a:prstGeom prst="cloudCallout">
            <a:avLst>
              <a:gd name="adj1" fmla="val -29915"/>
              <a:gd name="adj2" fmla="val 127001"/>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en-US" sz="2800" b="1" dirty="0">
                <a:solidFill>
                  <a:schemeClr val="tx1"/>
                </a:solidFill>
              </a:rPr>
              <a:t>稀溶液的依数性 </a:t>
            </a:r>
          </a:p>
        </p:txBody>
      </p:sp>
      <p:sp>
        <p:nvSpPr>
          <p:cNvPr id="6" name="矩形 5"/>
          <p:cNvSpPr/>
          <p:nvPr/>
        </p:nvSpPr>
        <p:spPr>
          <a:xfrm>
            <a:off x="914400" y="85725"/>
            <a:ext cx="6667500" cy="708025"/>
          </a:xfrm>
          <a:prstGeom prst="rect">
            <a:avLst/>
          </a:prstGeom>
          <a:solidFill>
            <a:schemeClr val="accent2">
              <a:lumMod val="20000"/>
              <a:lumOff val="80000"/>
            </a:schemeClr>
          </a:solidFill>
        </p:spPr>
        <p:txBody>
          <a:bodyPr>
            <a:spAutoFit/>
          </a:bodyPr>
          <a:lstStyle/>
          <a:p>
            <a:pPr algn="ctr" eaLnBrk="1" fontAlgn="auto" hangingPunct="1">
              <a:spcBef>
                <a:spcPts val="0"/>
              </a:spcBef>
              <a:spcAft>
                <a:spcPts val="0"/>
              </a:spcAft>
              <a:defRPr/>
            </a:pPr>
            <a:r>
              <a:rPr lang="zh-CN" altLang="en-US" sz="4000" dirty="0">
                <a:latin typeface="Arial" panose="020B0604020202020204" pitchFamily="34" charset="0"/>
                <a:ea typeface="黑体" panose="02010609060101010101" pitchFamily="49" charset="-122"/>
              </a:rPr>
              <a:t>第二章</a:t>
            </a:r>
            <a:r>
              <a:rPr lang="zh-CN" altLang="en-US" sz="4000" dirty="0">
                <a:latin typeface="宋体" panose="02010600030101010101" pitchFamily="2" charset="-122"/>
                <a:ea typeface="黑体" panose="02010609060101010101" pitchFamily="49" charset="-122"/>
              </a:rPr>
              <a:t>   稀溶液的依数性</a:t>
            </a:r>
            <a:endParaRPr lang="en-US" altLang="zh-CN" sz="4000" dirty="0">
              <a:latin typeface="宋体" panose="02010600030101010101" pitchFamily="2" charset="-122"/>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xmlns="" id="{0F372FFF-0C16-4297-84D9-C007B3CDC670}"/>
              </a:ext>
            </a:extLst>
          </p:cNvPr>
          <p:cNvSpPr>
            <a:spLocks noGrp="1"/>
          </p:cNvSpPr>
          <p:nvPr>
            <p:ph sz="quarter" idx="1"/>
          </p:nvPr>
        </p:nvSpPr>
        <p:spPr>
          <a:xfrm>
            <a:off x="519534" y="404664"/>
            <a:ext cx="8104932" cy="2592288"/>
          </a:xfrm>
        </p:spPr>
        <p:txBody>
          <a:bodyPr/>
          <a:lstStyle/>
          <a:p>
            <a:pPr marL="0" indent="0">
              <a:lnSpc>
                <a:spcPct val="200000"/>
              </a:lnSpc>
              <a:buNone/>
            </a:pPr>
            <a:r>
              <a:rPr lang="en-US" altLang="zh-CN" sz="2000" b="1" kern="100" dirty="0">
                <a:effectLst/>
                <a:latin typeface="宋体" panose="02010600030101010101" pitchFamily="2" charset="-122"/>
                <a:ea typeface="宋体" panose="02010600030101010101" pitchFamily="2" charset="-122"/>
              </a:rPr>
              <a:t>3</a:t>
            </a:r>
            <a:r>
              <a:rPr lang="zh-CN" altLang="en-US" sz="2000" b="1" kern="100" dirty="0">
                <a:effectLst/>
                <a:latin typeface="宋体" panose="02010600030101010101" pitchFamily="2" charset="-122"/>
                <a:ea typeface="宋体" panose="02010600030101010101" pitchFamily="2" charset="-122"/>
              </a:rPr>
              <a:t>、在等温等压条件下，某化学反应在低温下自发进行，而在高温下不能自发进行，则该反应（   ）</a:t>
            </a:r>
            <a:r>
              <a:rPr lang="zh-CN" altLang="en-US" sz="2000" b="1" u="sng" kern="100" dirty="0">
                <a:effectLst/>
                <a:latin typeface="宋体" panose="02010600030101010101" pitchFamily="2" charset="-122"/>
                <a:ea typeface="宋体" panose="02010600030101010101" pitchFamily="2" charset="-122"/>
              </a:rPr>
              <a:t> </a:t>
            </a:r>
            <a:endParaRPr lang="zh-CN" altLang="en-US" sz="2000" b="1" kern="100" dirty="0">
              <a:effectLst/>
              <a:latin typeface="Calibri" panose="020F0502020204030204" pitchFamily="34" charset="0"/>
            </a:endParaRPr>
          </a:p>
          <a:p>
            <a:pPr marL="0" indent="0">
              <a:lnSpc>
                <a:spcPct val="200000"/>
              </a:lnSpc>
              <a:buNone/>
            </a:pPr>
            <a:r>
              <a:rPr kumimoji="0" lang="en-US" altLang="zh-CN"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 . </a:t>
            </a:r>
            <a:r>
              <a:rPr kumimoji="0" lang="zh-CN" altLang="en-US" sz="2000" b="1" i="0" u="none" strike="noStrike" cap="none" normalizeH="0" baseline="0" dirty="0">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b="1" baseline="-25000" dirty="0" err="1">
                <a:latin typeface="Times New Roman" panose="02020603050405020304" pitchFamily="18" charset="0"/>
                <a:ea typeface="微软雅黑" panose="020B0503020204020204" pitchFamily="34" charset="-122"/>
                <a:cs typeface="Times New Roman" panose="02020603050405020304" pitchFamily="18" charset="0"/>
              </a:rPr>
              <a:t>r</a:t>
            </a:r>
            <a:r>
              <a:rPr kumimoji="0" lang="en-US" altLang="zh-CN" sz="2000" b="1" i="1" u="none" strike="noStrike" cap="none" normalizeH="0" baseline="0" dirty="0" err="1">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H</a:t>
            </a:r>
            <a:r>
              <a:rPr kumimoji="0" lang="el-GR" altLang="zh-CN" sz="2000" b="1" i="0" u="none" strike="noStrike" cap="none" normalizeH="0" baseline="30000" dirty="0">
                <a:ln>
                  <a:noFill/>
                </a:ln>
                <a:solidFill>
                  <a:schemeClr val="tx1"/>
                </a:solidFill>
                <a:effectLst/>
                <a:latin typeface="Times New Roman" panose="02020603050405020304" pitchFamily="18" charset="0"/>
                <a:cs typeface="Times New Roman" panose="02020603050405020304" pitchFamily="18" charset="0"/>
              </a:rPr>
              <a:t> ϴ</a:t>
            </a:r>
            <a:r>
              <a:rPr kumimoji="0" lang="en-US" altLang="zh-CN" sz="2000" b="1" i="0" u="none" strike="noStrike" cap="none" normalizeH="0" baseline="3000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zh-CN" sz="2000" b="1" i="0" u="none" strike="noStrike" cap="none" normalizeH="0" dirty="0">
                <a:ln>
                  <a:noFill/>
                </a:ln>
                <a:solidFill>
                  <a:schemeClr val="tx1"/>
                </a:solidFill>
                <a:effectLst/>
                <a:latin typeface="Times New Roman" panose="02020603050405020304" pitchFamily="18" charset="0"/>
                <a:cs typeface="Times New Roman" panose="02020603050405020304" pitchFamily="18" charset="0"/>
              </a:rPr>
              <a:t>&gt;0 , </a:t>
            </a:r>
            <a:r>
              <a:rPr kumimoji="0" lang="en-US" altLang="zh-CN"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zh-CN" altLang="en-US" sz="2000" b="1" i="0" u="none" strike="noStrike" cap="none" normalizeH="0" baseline="0" dirty="0">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b="1" baseline="-25000" dirty="0" err="1">
                <a:latin typeface="Times New Roman" panose="02020603050405020304" pitchFamily="18" charset="0"/>
                <a:ea typeface="微软雅黑" panose="020B0503020204020204" pitchFamily="34" charset="-122"/>
                <a:cs typeface="Times New Roman" panose="02020603050405020304" pitchFamily="18" charset="0"/>
              </a:rPr>
              <a:t>r</a:t>
            </a:r>
            <a:r>
              <a:rPr kumimoji="0" lang="en-US" altLang="zh-CN" sz="2000" b="1" i="1" u="none" strike="noStrike" cap="none" normalizeH="0" baseline="0" dirty="0" err="1">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S</a:t>
            </a:r>
            <a:r>
              <a:rPr kumimoji="0" lang="el-GR" altLang="zh-CN" sz="2000" b="1" i="0" u="none" strike="noStrike" cap="none" normalizeH="0" baseline="30000" dirty="0">
                <a:ln>
                  <a:noFill/>
                </a:ln>
                <a:solidFill>
                  <a:schemeClr val="tx1"/>
                </a:solidFill>
                <a:effectLst/>
                <a:latin typeface="Times New Roman" panose="02020603050405020304" pitchFamily="18" charset="0"/>
                <a:cs typeface="Times New Roman" panose="02020603050405020304" pitchFamily="18" charset="0"/>
              </a:rPr>
              <a:t> ϴ</a:t>
            </a:r>
            <a:r>
              <a:rPr kumimoji="0" lang="en-US" altLang="zh-CN" sz="2000" b="1" i="0" u="none" strike="noStrike" cap="none" normalizeH="0" baseline="3000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zh-CN" sz="2000" b="1" i="0" u="none" strike="noStrike" cap="none" normalizeH="0" dirty="0">
                <a:ln>
                  <a:noFill/>
                </a:ln>
                <a:solidFill>
                  <a:schemeClr val="tx1"/>
                </a:solidFill>
                <a:effectLst/>
                <a:latin typeface="Times New Roman" panose="02020603050405020304" pitchFamily="18" charset="0"/>
                <a:cs typeface="Times New Roman" panose="02020603050405020304" pitchFamily="18" charset="0"/>
              </a:rPr>
              <a:t>&gt;0      </a:t>
            </a:r>
            <a:r>
              <a:rPr kumimoji="0" lang="en-US" altLang="zh-CN" sz="2000" b="1" i="0" u="none" strike="noStrike" cap="none" normalizeH="0" baseline="0" dirty="0">
                <a:ln>
                  <a:noFill/>
                </a:ln>
                <a:effectLst/>
                <a:latin typeface="Times New Roman" panose="02020603050405020304" pitchFamily="18" charset="0"/>
                <a:cs typeface="Times New Roman" panose="02020603050405020304" pitchFamily="18" charset="0"/>
              </a:rPr>
              <a:t>B . </a:t>
            </a:r>
            <a:r>
              <a:rPr kumimoji="0" lang="zh-CN" altLang="en-US" sz="2000" b="1" i="0" u="none" strike="noStrike" cap="none" normalizeH="0" baseline="0" dirty="0">
                <a:ln>
                  <a:noFill/>
                </a:ln>
                <a:effectLst/>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b="1" baseline="-25000" dirty="0" err="1">
                <a:latin typeface="Times New Roman" panose="02020603050405020304" pitchFamily="18" charset="0"/>
                <a:ea typeface="微软雅黑" panose="020B0503020204020204" pitchFamily="34" charset="-122"/>
                <a:cs typeface="Times New Roman" panose="02020603050405020304" pitchFamily="18" charset="0"/>
              </a:rPr>
              <a:t>r</a:t>
            </a:r>
            <a:r>
              <a:rPr kumimoji="0" lang="en-US" altLang="zh-CN" sz="2000" b="1" i="1" u="none" strike="noStrike" cap="none" normalizeH="0" baseline="0" dirty="0" err="1">
                <a:ln>
                  <a:noFill/>
                </a:ln>
                <a:effectLst/>
                <a:latin typeface="Times New Roman" panose="02020603050405020304" pitchFamily="18" charset="0"/>
                <a:ea typeface="微软雅黑" panose="020B0503020204020204" pitchFamily="34" charset="-122"/>
                <a:cs typeface="Times New Roman" panose="02020603050405020304" pitchFamily="18" charset="0"/>
              </a:rPr>
              <a:t>H</a:t>
            </a:r>
            <a:r>
              <a:rPr kumimoji="0" lang="el-GR" altLang="zh-CN" sz="2000" b="1" i="0" u="none" strike="noStrike" cap="none" normalizeH="0" baseline="30000" dirty="0">
                <a:ln>
                  <a:noFill/>
                </a:ln>
                <a:effectLst/>
                <a:latin typeface="Times New Roman" panose="02020603050405020304" pitchFamily="18" charset="0"/>
                <a:cs typeface="Times New Roman" panose="02020603050405020304" pitchFamily="18" charset="0"/>
              </a:rPr>
              <a:t> ϴ</a:t>
            </a:r>
            <a:r>
              <a:rPr kumimoji="0" lang="en-US" altLang="zh-CN" sz="2000" b="1" i="0" u="none" strike="noStrike" cap="none" normalizeH="0" baseline="30000" dirty="0">
                <a:ln>
                  <a:noFill/>
                </a:ln>
                <a:effectLst/>
                <a:latin typeface="Times New Roman" panose="02020603050405020304" pitchFamily="18" charset="0"/>
                <a:cs typeface="Times New Roman" panose="02020603050405020304" pitchFamily="18" charset="0"/>
              </a:rPr>
              <a:t> </a:t>
            </a:r>
            <a:r>
              <a:rPr kumimoji="0" lang="en-US" altLang="zh-CN" sz="2000" b="1" i="0" u="none" strike="noStrike" cap="none" normalizeH="0" dirty="0">
                <a:ln>
                  <a:noFill/>
                </a:ln>
                <a:effectLst/>
                <a:latin typeface="Times New Roman" panose="02020603050405020304" pitchFamily="18" charset="0"/>
                <a:cs typeface="Times New Roman" panose="02020603050405020304" pitchFamily="18" charset="0"/>
              </a:rPr>
              <a:t>&lt;0 , </a:t>
            </a:r>
            <a:r>
              <a:rPr kumimoji="0" lang="en-US" altLang="zh-CN" sz="2000" b="1" i="0" u="none" strike="noStrike" cap="none" normalizeH="0" baseline="0" dirty="0">
                <a:ln>
                  <a:noFill/>
                </a:ln>
                <a:effectLst/>
                <a:latin typeface="Times New Roman" panose="02020603050405020304" pitchFamily="18" charset="0"/>
                <a:cs typeface="Times New Roman" panose="02020603050405020304" pitchFamily="18" charset="0"/>
              </a:rPr>
              <a:t> </a:t>
            </a:r>
            <a:r>
              <a:rPr kumimoji="0" lang="zh-CN" altLang="en-US" sz="2000" b="1" i="0" u="none" strike="noStrike" cap="none" normalizeH="0" baseline="0" dirty="0">
                <a:ln>
                  <a:noFill/>
                </a:ln>
                <a:effectLst/>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b="1" baseline="-25000" dirty="0" err="1">
                <a:latin typeface="Times New Roman" panose="02020603050405020304" pitchFamily="18" charset="0"/>
                <a:ea typeface="微软雅黑" panose="020B0503020204020204" pitchFamily="34" charset="-122"/>
                <a:cs typeface="Times New Roman" panose="02020603050405020304" pitchFamily="18" charset="0"/>
              </a:rPr>
              <a:t>r</a:t>
            </a:r>
            <a:r>
              <a:rPr kumimoji="0" lang="en-US" altLang="zh-CN" sz="2000" b="1" i="1" u="none" strike="noStrike" cap="none" normalizeH="0" baseline="0" dirty="0" err="1">
                <a:ln>
                  <a:noFill/>
                </a:ln>
                <a:effectLst/>
                <a:latin typeface="Times New Roman" panose="02020603050405020304" pitchFamily="18" charset="0"/>
                <a:ea typeface="微软雅黑" panose="020B0503020204020204" pitchFamily="34" charset="-122"/>
                <a:cs typeface="Times New Roman" panose="02020603050405020304" pitchFamily="18" charset="0"/>
              </a:rPr>
              <a:t>S</a:t>
            </a:r>
            <a:r>
              <a:rPr kumimoji="0" lang="el-GR" altLang="zh-CN" sz="2000" b="1" i="0" u="none" strike="noStrike" cap="none" normalizeH="0" baseline="30000" dirty="0">
                <a:ln>
                  <a:noFill/>
                </a:ln>
                <a:effectLst/>
                <a:latin typeface="Times New Roman" panose="02020603050405020304" pitchFamily="18" charset="0"/>
                <a:cs typeface="Times New Roman" panose="02020603050405020304" pitchFamily="18" charset="0"/>
              </a:rPr>
              <a:t> ϴ</a:t>
            </a:r>
            <a:r>
              <a:rPr kumimoji="0" lang="en-US" altLang="zh-CN" sz="2000" b="1" i="0" u="none" strike="noStrike" cap="none" normalizeH="0" baseline="30000" dirty="0">
                <a:ln>
                  <a:noFill/>
                </a:ln>
                <a:effectLst/>
                <a:latin typeface="Times New Roman" panose="02020603050405020304" pitchFamily="18" charset="0"/>
                <a:cs typeface="Times New Roman" panose="02020603050405020304" pitchFamily="18" charset="0"/>
              </a:rPr>
              <a:t> </a:t>
            </a:r>
            <a:r>
              <a:rPr kumimoji="0" lang="en-US" altLang="zh-CN" sz="2000" b="1" i="0" u="none" strike="noStrike" cap="none" normalizeH="0" dirty="0">
                <a:ln>
                  <a:noFill/>
                </a:ln>
                <a:effectLst/>
                <a:latin typeface="Times New Roman" panose="02020603050405020304" pitchFamily="18" charset="0"/>
                <a:cs typeface="Times New Roman" panose="02020603050405020304" pitchFamily="18" charset="0"/>
              </a:rPr>
              <a:t>&lt;0</a:t>
            </a:r>
          </a:p>
          <a:p>
            <a:pPr marL="0" indent="0">
              <a:lnSpc>
                <a:spcPct val="200000"/>
              </a:lnSpc>
              <a:buNone/>
            </a:pPr>
            <a:r>
              <a:rPr kumimoji="0" lang="en-US" altLang="zh-CN"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 . </a:t>
            </a:r>
            <a:r>
              <a:rPr kumimoji="0" lang="zh-CN" altLang="en-US" sz="2000" b="1" i="0" u="none" strike="noStrike" cap="none" normalizeH="0" baseline="0" dirty="0">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b="1" baseline="-25000" dirty="0" err="1">
                <a:latin typeface="Times New Roman" panose="02020603050405020304" pitchFamily="18" charset="0"/>
                <a:ea typeface="微软雅黑" panose="020B0503020204020204" pitchFamily="34" charset="-122"/>
                <a:cs typeface="Times New Roman" panose="02020603050405020304" pitchFamily="18" charset="0"/>
              </a:rPr>
              <a:t>r</a:t>
            </a:r>
            <a:r>
              <a:rPr kumimoji="0" lang="en-US" altLang="zh-CN" sz="2000" b="1" i="1" u="none" strike="noStrike" cap="none" normalizeH="0" baseline="0" dirty="0" err="1">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H</a:t>
            </a:r>
            <a:r>
              <a:rPr kumimoji="0" lang="el-GR" altLang="zh-CN" sz="2000" b="1" i="0" u="none" strike="noStrike" cap="none" normalizeH="0" baseline="30000" dirty="0">
                <a:ln>
                  <a:noFill/>
                </a:ln>
                <a:solidFill>
                  <a:schemeClr val="tx1"/>
                </a:solidFill>
                <a:effectLst/>
                <a:latin typeface="Times New Roman" panose="02020603050405020304" pitchFamily="18" charset="0"/>
                <a:cs typeface="Times New Roman" panose="02020603050405020304" pitchFamily="18" charset="0"/>
              </a:rPr>
              <a:t> ϴ</a:t>
            </a:r>
            <a:r>
              <a:rPr kumimoji="0" lang="en-US" altLang="zh-CN" sz="2000" b="1" i="0" u="none" strike="noStrike" cap="none" normalizeH="0" baseline="3000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zh-CN" sz="2000" b="1" i="0" u="none" strike="noStrike" cap="none" normalizeH="0" dirty="0">
                <a:ln>
                  <a:noFill/>
                </a:ln>
                <a:solidFill>
                  <a:schemeClr val="tx1"/>
                </a:solidFill>
                <a:effectLst/>
                <a:latin typeface="Times New Roman" panose="02020603050405020304" pitchFamily="18" charset="0"/>
                <a:cs typeface="Times New Roman" panose="02020603050405020304" pitchFamily="18" charset="0"/>
              </a:rPr>
              <a:t>&gt;0 , </a:t>
            </a:r>
            <a:r>
              <a:rPr kumimoji="0" lang="en-US" altLang="zh-CN"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zh-CN" altLang="en-US" sz="2000" b="1" i="0" u="none" strike="noStrike" cap="none" normalizeH="0" baseline="0" dirty="0">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b="1" baseline="-25000" dirty="0" err="1">
                <a:latin typeface="Times New Roman" panose="02020603050405020304" pitchFamily="18" charset="0"/>
                <a:ea typeface="微软雅黑" panose="020B0503020204020204" pitchFamily="34" charset="-122"/>
                <a:cs typeface="Times New Roman" panose="02020603050405020304" pitchFamily="18" charset="0"/>
              </a:rPr>
              <a:t>r</a:t>
            </a:r>
            <a:r>
              <a:rPr kumimoji="0" lang="en-US" altLang="zh-CN" sz="2000" b="1" i="1" u="none" strike="noStrike" cap="none" normalizeH="0" baseline="0" dirty="0" err="1">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S</a:t>
            </a:r>
            <a:r>
              <a:rPr kumimoji="0" lang="el-GR" altLang="zh-CN" sz="2000" b="1" i="0" u="none" strike="noStrike" cap="none" normalizeH="0" baseline="30000" dirty="0">
                <a:ln>
                  <a:noFill/>
                </a:ln>
                <a:solidFill>
                  <a:schemeClr val="tx1"/>
                </a:solidFill>
                <a:effectLst/>
                <a:latin typeface="Times New Roman" panose="02020603050405020304" pitchFamily="18" charset="0"/>
                <a:cs typeface="Times New Roman" panose="02020603050405020304" pitchFamily="18" charset="0"/>
              </a:rPr>
              <a:t> ϴ</a:t>
            </a:r>
            <a:r>
              <a:rPr kumimoji="0" lang="en-US" altLang="zh-CN" sz="2000" b="1" i="0" u="none" strike="noStrike" cap="none" normalizeH="0" baseline="3000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zh-CN" sz="2000" b="1" i="0" u="none" strike="noStrike" cap="none" normalizeH="0" dirty="0">
                <a:ln>
                  <a:noFill/>
                </a:ln>
                <a:solidFill>
                  <a:schemeClr val="tx1"/>
                </a:solidFill>
                <a:effectLst/>
                <a:latin typeface="Times New Roman" panose="02020603050405020304" pitchFamily="18" charset="0"/>
                <a:cs typeface="Times New Roman" panose="02020603050405020304" pitchFamily="18" charset="0"/>
              </a:rPr>
              <a:t>&lt;0      D</a:t>
            </a:r>
            <a:r>
              <a:rPr kumimoji="0" lang="en-US" altLang="zh-CN"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a:t>
            </a:r>
            <a:r>
              <a:rPr kumimoji="0" lang="zh-CN" altLang="en-US" sz="2000" b="1" i="0" u="none" strike="noStrike" cap="none" normalizeH="0" baseline="0" dirty="0">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b="1" baseline="-25000" dirty="0" err="1">
                <a:latin typeface="Times New Roman" panose="02020603050405020304" pitchFamily="18" charset="0"/>
                <a:ea typeface="微软雅黑" panose="020B0503020204020204" pitchFamily="34" charset="-122"/>
                <a:cs typeface="Times New Roman" panose="02020603050405020304" pitchFamily="18" charset="0"/>
              </a:rPr>
              <a:t>r</a:t>
            </a:r>
            <a:r>
              <a:rPr kumimoji="0" lang="en-US" altLang="zh-CN" sz="2000" b="1" i="1" u="none" strike="noStrike" cap="none" normalizeH="0" baseline="0" dirty="0" err="1">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H</a:t>
            </a:r>
            <a:r>
              <a:rPr kumimoji="0" lang="el-GR" altLang="zh-CN" sz="2000" b="1" i="0" u="none" strike="noStrike" cap="none" normalizeH="0" baseline="30000" dirty="0">
                <a:ln>
                  <a:noFill/>
                </a:ln>
                <a:solidFill>
                  <a:schemeClr val="tx1"/>
                </a:solidFill>
                <a:effectLst/>
                <a:latin typeface="Times New Roman" panose="02020603050405020304" pitchFamily="18" charset="0"/>
                <a:cs typeface="Times New Roman" panose="02020603050405020304" pitchFamily="18" charset="0"/>
              </a:rPr>
              <a:t> ϴ</a:t>
            </a:r>
            <a:r>
              <a:rPr kumimoji="0" lang="en-US" altLang="zh-CN" sz="2000" b="1" i="0" u="none" strike="noStrike" cap="none" normalizeH="0" baseline="3000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zh-CN" sz="2000" b="1" i="0" u="none" strike="noStrike" cap="none" normalizeH="0" dirty="0">
                <a:ln>
                  <a:noFill/>
                </a:ln>
                <a:solidFill>
                  <a:schemeClr val="tx1"/>
                </a:solidFill>
                <a:effectLst/>
                <a:latin typeface="Times New Roman" panose="02020603050405020304" pitchFamily="18" charset="0"/>
                <a:cs typeface="Times New Roman" panose="02020603050405020304" pitchFamily="18" charset="0"/>
              </a:rPr>
              <a:t>&lt;0 , </a:t>
            </a:r>
            <a:r>
              <a:rPr kumimoji="0" lang="en-US" altLang="zh-CN"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zh-CN" altLang="en-US" sz="2000" b="1" i="0" u="none" strike="noStrike" cap="none" normalizeH="0" baseline="0" dirty="0">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b="1" baseline="-25000" dirty="0" err="1">
                <a:latin typeface="Times New Roman" panose="02020603050405020304" pitchFamily="18" charset="0"/>
                <a:ea typeface="微软雅黑" panose="020B0503020204020204" pitchFamily="34" charset="-122"/>
                <a:cs typeface="Times New Roman" panose="02020603050405020304" pitchFamily="18" charset="0"/>
              </a:rPr>
              <a:t>r</a:t>
            </a:r>
            <a:r>
              <a:rPr kumimoji="0" lang="en-US" altLang="zh-CN" sz="2000" b="1" i="1" u="none" strike="noStrike" cap="none" normalizeH="0" baseline="0" dirty="0" err="1">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S</a:t>
            </a:r>
            <a:r>
              <a:rPr kumimoji="0" lang="el-GR" altLang="zh-CN" sz="2000" b="1" i="0" u="none" strike="noStrike" cap="none" normalizeH="0" baseline="30000" dirty="0">
                <a:ln>
                  <a:noFill/>
                </a:ln>
                <a:solidFill>
                  <a:schemeClr val="tx1"/>
                </a:solidFill>
                <a:effectLst/>
                <a:latin typeface="Times New Roman" panose="02020603050405020304" pitchFamily="18" charset="0"/>
                <a:cs typeface="Times New Roman" panose="02020603050405020304" pitchFamily="18" charset="0"/>
              </a:rPr>
              <a:t> ϴ</a:t>
            </a:r>
            <a:r>
              <a:rPr kumimoji="0" lang="en-US" altLang="zh-CN" sz="2000" b="1" i="0" u="none" strike="noStrike" cap="none" normalizeH="0" baseline="3000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zh-CN" sz="2000" b="1" i="0" u="none" strike="noStrike" cap="none" normalizeH="0" dirty="0">
                <a:ln>
                  <a:noFill/>
                </a:ln>
                <a:solidFill>
                  <a:schemeClr val="tx1"/>
                </a:solidFill>
                <a:effectLst/>
                <a:latin typeface="Times New Roman" panose="02020603050405020304" pitchFamily="18" charset="0"/>
                <a:cs typeface="Times New Roman" panose="02020603050405020304" pitchFamily="18" charset="0"/>
              </a:rPr>
              <a:t>&gt;0</a:t>
            </a:r>
          </a:p>
          <a:p>
            <a:pPr marL="0" indent="0">
              <a:buNone/>
            </a:pPr>
            <a:endParaRPr lang="en-US" altLang="zh-CN" dirty="0"/>
          </a:p>
          <a:p>
            <a:endParaRPr lang="zh-CN" altLang="en-US" dirty="0"/>
          </a:p>
        </p:txBody>
      </p:sp>
      <p:sp>
        <p:nvSpPr>
          <p:cNvPr id="4" name="灯片编号占位符 3">
            <a:extLst>
              <a:ext uri="{FF2B5EF4-FFF2-40B4-BE49-F238E27FC236}">
                <a16:creationId xmlns:a16="http://schemas.microsoft.com/office/drawing/2014/main" xmlns="" id="{467F2F9F-42AD-4557-80BC-6EDA1EA7998E}"/>
              </a:ext>
            </a:extLst>
          </p:cNvPr>
          <p:cNvSpPr>
            <a:spLocks noGrp="1"/>
          </p:cNvSpPr>
          <p:nvPr>
            <p:ph type="sldNum" sz="quarter" idx="11"/>
          </p:nvPr>
        </p:nvSpPr>
        <p:spPr/>
        <p:txBody>
          <a:bodyPr/>
          <a:lstStyle/>
          <a:p>
            <a:pPr>
              <a:defRPr/>
            </a:pPr>
            <a:fld id="{94EA8183-2EE2-4B1D-A67A-CEDCA6EBF8E1}" type="slidenum">
              <a:rPr lang="zh-CN" altLang="en-US" smtClean="0"/>
              <a:t>70</a:t>
            </a:fld>
            <a:endParaRPr lang="en-US" altLang="zh-CN"/>
          </a:p>
        </p:txBody>
      </p:sp>
      <p:sp>
        <p:nvSpPr>
          <p:cNvPr id="5" name="文本框 4">
            <a:extLst>
              <a:ext uri="{FF2B5EF4-FFF2-40B4-BE49-F238E27FC236}">
                <a16:creationId xmlns:a16="http://schemas.microsoft.com/office/drawing/2014/main" xmlns="" id="{DB644A71-C96E-4151-A0AB-98C1BFA872BD}"/>
              </a:ext>
            </a:extLst>
          </p:cNvPr>
          <p:cNvSpPr txBox="1"/>
          <p:nvPr/>
        </p:nvSpPr>
        <p:spPr>
          <a:xfrm>
            <a:off x="3419872" y="1196752"/>
            <a:ext cx="4572000" cy="461665"/>
          </a:xfrm>
          <a:prstGeom prst="rect">
            <a:avLst/>
          </a:prstGeom>
          <a:noFill/>
        </p:spPr>
        <p:txBody>
          <a:bodyPr wrap="square">
            <a:spAutoFit/>
          </a:bodyPr>
          <a:lstStyle/>
          <a:p>
            <a:r>
              <a:rPr kumimoji="0" lang="en-US" altLang="zh-CN" sz="2400" b="1" i="0" u="none" strike="noStrike" cap="none" normalizeH="0" baseline="0" dirty="0">
                <a:ln>
                  <a:noFill/>
                </a:ln>
                <a:solidFill>
                  <a:srgbClr val="C00000"/>
                </a:solidFill>
                <a:effectLst/>
                <a:latin typeface="Times New Roman" panose="02020603050405020304" pitchFamily="18" charset="0"/>
                <a:cs typeface="Times New Roman" panose="02020603050405020304" pitchFamily="18" charset="0"/>
              </a:rPr>
              <a:t>B</a:t>
            </a:r>
            <a:endParaRPr lang="zh-CN" altLang="en-US" dirty="0"/>
          </a:p>
        </p:txBody>
      </p:sp>
      <p:sp>
        <p:nvSpPr>
          <p:cNvPr id="7" name="文本框 6">
            <a:extLst>
              <a:ext uri="{FF2B5EF4-FFF2-40B4-BE49-F238E27FC236}">
                <a16:creationId xmlns:a16="http://schemas.microsoft.com/office/drawing/2014/main" xmlns="" id="{D0D9F86D-15AA-49B4-AE39-3C699218620A}"/>
              </a:ext>
            </a:extLst>
          </p:cNvPr>
          <p:cNvSpPr txBox="1"/>
          <p:nvPr/>
        </p:nvSpPr>
        <p:spPr>
          <a:xfrm>
            <a:off x="7886688" y="4207846"/>
            <a:ext cx="485800" cy="461665"/>
          </a:xfrm>
          <a:prstGeom prst="rect">
            <a:avLst/>
          </a:prstGeom>
          <a:noFill/>
        </p:spPr>
        <p:txBody>
          <a:bodyPr wrap="square">
            <a:spAutoFit/>
          </a:bodyPr>
          <a:lstStyle/>
          <a:p>
            <a:r>
              <a:rPr lang="en-US" altLang="zh-CN" sz="2400" b="1" dirty="0">
                <a:solidFill>
                  <a:srgbClr val="C00000"/>
                </a:solidFill>
                <a:latin typeface="Times New Roman" panose="02020603050405020304" pitchFamily="18" charset="0"/>
                <a:cs typeface="Times New Roman" panose="02020603050405020304" pitchFamily="18" charset="0"/>
              </a:rPr>
              <a:t>D</a:t>
            </a:r>
            <a:endParaRPr lang="zh-CN" altLang="en-US" dirty="0"/>
          </a:p>
        </p:txBody>
      </p:sp>
      <p:sp>
        <p:nvSpPr>
          <p:cNvPr id="9" name="文本框 8">
            <a:extLst>
              <a:ext uri="{FF2B5EF4-FFF2-40B4-BE49-F238E27FC236}">
                <a16:creationId xmlns:a16="http://schemas.microsoft.com/office/drawing/2014/main" xmlns="" id="{E829B636-F853-4C29-A41E-40CD80D8C0D2}"/>
              </a:ext>
            </a:extLst>
          </p:cNvPr>
          <p:cNvSpPr txBox="1"/>
          <p:nvPr/>
        </p:nvSpPr>
        <p:spPr>
          <a:xfrm>
            <a:off x="565547" y="3439142"/>
            <a:ext cx="8012906" cy="2460738"/>
          </a:xfrm>
          <a:prstGeom prst="rect">
            <a:avLst/>
          </a:prstGeom>
          <a:noFill/>
        </p:spPr>
        <p:txBody>
          <a:bodyPr wrap="square">
            <a:spAutoFit/>
          </a:bodyPr>
          <a:lstStyle/>
          <a:p>
            <a:pPr marL="0" indent="0">
              <a:lnSpc>
                <a:spcPct val="200000"/>
              </a:lnSpc>
              <a:buNone/>
            </a:pPr>
            <a:r>
              <a:rPr kumimoji="0" lang="en-US" altLang="zh-CN" sz="2000" b="1"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Calibri" panose="020F0502020204030204" pitchFamily="34" charset="0"/>
              </a:rPr>
              <a:t>4</a:t>
            </a:r>
            <a:r>
              <a:rPr kumimoji="0" lang="zh-CN" altLang="en-US" sz="2000" b="1"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Calibri" panose="020F0502020204030204" pitchFamily="34" charset="0"/>
              </a:rPr>
              <a:t>、</a:t>
            </a:r>
            <a:r>
              <a:rPr kumimoji="0" lang="zh-CN" altLang="zh-CN" sz="2000" b="1"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Calibri" panose="020F0502020204030204" pitchFamily="34" charset="0"/>
              </a:rPr>
              <a:t>等温等压下，已知反应</a:t>
            </a:r>
            <a:r>
              <a:rPr kumimoji="0" lang="zh-CN" altLang="zh-CN"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A→2B</a:t>
            </a:r>
            <a:r>
              <a:rPr kumimoji="0" lang="zh-CN" altLang="zh-CN" sz="2000" b="1"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Calibri" panose="020F0502020204030204" pitchFamily="34" charset="0"/>
              </a:rPr>
              <a:t>和</a:t>
            </a:r>
            <a:r>
              <a:rPr kumimoji="0" lang="zh-CN" altLang="zh-CN"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2A→C</a:t>
            </a:r>
            <a:r>
              <a:rPr kumimoji="0" lang="zh-CN" altLang="zh-CN" sz="2000" b="1"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Calibri" panose="020F0502020204030204" pitchFamily="34" charset="0"/>
              </a:rPr>
              <a:t>的标准摩尔反应热分别是</a:t>
            </a:r>
            <a:r>
              <a:rPr kumimoji="0" lang="zh-CN" altLang="zh-CN" sz="20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a:t>
            </a:r>
            <a:r>
              <a:rPr kumimoji="0" lang="zh-CN" altLang="en-US" sz="2000" b="1" i="0" u="none" strike="noStrike" cap="none" normalizeH="0" baseline="0" dirty="0">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b="1" baseline="-25000" dirty="0">
                <a:latin typeface="Times New Roman" panose="02020603050405020304" pitchFamily="18" charset="0"/>
                <a:ea typeface="微软雅黑" panose="020B0503020204020204" pitchFamily="34" charset="-122"/>
                <a:cs typeface="Times New Roman" panose="02020603050405020304" pitchFamily="18" charset="0"/>
              </a:rPr>
              <a:t>r</a:t>
            </a:r>
            <a:r>
              <a:rPr kumimoji="0" lang="en-US" altLang="zh-CN" sz="2000" b="1" i="1" u="none" strike="noStrike" cap="none" normalizeH="0" baseline="0" dirty="0">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H</a:t>
            </a:r>
            <a:r>
              <a:rPr kumimoji="0" lang="en-US" altLang="zh-CN" sz="2000" b="1" i="0" u="none" strike="noStrike" cap="none" normalizeH="0" baseline="-25000" dirty="0">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m1</a:t>
            </a:r>
            <a:r>
              <a:rPr kumimoji="0" lang="el-GR" altLang="zh-CN" sz="2000" b="1" i="0" u="none" strike="noStrike" cap="none" normalizeH="0" baseline="30000" dirty="0">
                <a:ln>
                  <a:noFill/>
                </a:ln>
                <a:solidFill>
                  <a:schemeClr val="tx1"/>
                </a:solidFill>
                <a:effectLst/>
                <a:latin typeface="Times New Roman" panose="02020603050405020304" pitchFamily="18" charset="0"/>
                <a:cs typeface="Times New Roman" panose="02020603050405020304" pitchFamily="18" charset="0"/>
              </a:rPr>
              <a:t> ϴ </a:t>
            </a:r>
            <a:r>
              <a:rPr kumimoji="0" lang="zh-CN" altLang="zh-CN" sz="2000" b="1"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Calibri" panose="020F0502020204030204" pitchFamily="34" charset="0"/>
              </a:rPr>
              <a:t>和</a:t>
            </a:r>
            <a:r>
              <a:rPr kumimoji="0" lang="zh-CN" altLang="zh-CN" sz="20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a:t>
            </a:r>
            <a:r>
              <a:rPr kumimoji="0" lang="zh-CN" altLang="en-US" sz="2000" b="1" i="0" u="none" strike="noStrike" cap="none" normalizeH="0" baseline="0" dirty="0">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b="1" baseline="-25000" dirty="0">
                <a:latin typeface="Times New Roman" panose="02020603050405020304" pitchFamily="18" charset="0"/>
                <a:ea typeface="微软雅黑" panose="020B0503020204020204" pitchFamily="34" charset="-122"/>
                <a:cs typeface="Times New Roman" panose="02020603050405020304" pitchFamily="18" charset="0"/>
              </a:rPr>
              <a:t>r</a:t>
            </a:r>
            <a:r>
              <a:rPr kumimoji="0" lang="en-US" altLang="zh-CN" sz="2000" b="1" i="1" u="none" strike="noStrike" cap="none" normalizeH="0" baseline="0" dirty="0">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H</a:t>
            </a:r>
            <a:r>
              <a:rPr kumimoji="0" lang="en-US" altLang="zh-CN" sz="2000" b="1" i="0" u="none" strike="noStrike" cap="none" normalizeH="0" baseline="-25000" dirty="0">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m2</a:t>
            </a:r>
            <a:r>
              <a:rPr kumimoji="0" lang="el-GR" altLang="zh-CN" sz="2000" b="1" i="0" u="none" strike="noStrike" cap="none" normalizeH="0" baseline="30000" dirty="0">
                <a:ln>
                  <a:noFill/>
                </a:ln>
                <a:solidFill>
                  <a:schemeClr val="tx1"/>
                </a:solidFill>
                <a:effectLst/>
                <a:latin typeface="Times New Roman" panose="02020603050405020304" pitchFamily="18" charset="0"/>
                <a:cs typeface="Times New Roman" panose="02020603050405020304" pitchFamily="18" charset="0"/>
              </a:rPr>
              <a:t> ϴ</a:t>
            </a:r>
            <a:r>
              <a:rPr kumimoji="0" lang="zh-CN" altLang="zh-CN" sz="20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a:t>
            </a:r>
            <a:r>
              <a:rPr kumimoji="0" lang="zh-CN" altLang="zh-CN" sz="2000" b="1"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Calibri" panose="020F0502020204030204" pitchFamily="34" charset="0"/>
              </a:rPr>
              <a:t>，则反应</a:t>
            </a:r>
            <a:r>
              <a:rPr kumimoji="0" lang="zh-CN" altLang="zh-CN"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C→4B</a:t>
            </a:r>
            <a:r>
              <a:rPr kumimoji="0" lang="zh-CN" altLang="zh-CN" sz="2000" b="1"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Calibri" panose="020F0502020204030204" pitchFamily="34" charset="0"/>
              </a:rPr>
              <a:t>的标准摩尔反应热</a:t>
            </a:r>
            <a:r>
              <a:rPr kumimoji="0" lang="zh-CN" altLang="zh-CN" sz="20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a:t>
            </a:r>
            <a:r>
              <a:rPr kumimoji="0" lang="zh-CN" altLang="en-US" sz="2000" b="1" i="0" u="none" strike="noStrike" cap="none" normalizeH="0" baseline="0" dirty="0">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b="1" baseline="-25000" dirty="0">
                <a:latin typeface="Times New Roman" panose="02020603050405020304" pitchFamily="18" charset="0"/>
                <a:ea typeface="微软雅黑" panose="020B0503020204020204" pitchFamily="34" charset="-122"/>
                <a:cs typeface="Times New Roman" panose="02020603050405020304" pitchFamily="18" charset="0"/>
              </a:rPr>
              <a:t>r</a:t>
            </a:r>
            <a:r>
              <a:rPr kumimoji="0" lang="en-US" altLang="zh-CN" sz="2000" b="1" i="1" u="none" strike="noStrike" cap="none" normalizeH="0" baseline="0" dirty="0">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H</a:t>
            </a:r>
            <a:r>
              <a:rPr kumimoji="0" lang="en-US" altLang="zh-CN" sz="2000" b="1" i="0" u="none" strike="noStrike" cap="none" normalizeH="0" baseline="-25000" dirty="0">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m3</a:t>
            </a:r>
            <a:r>
              <a:rPr kumimoji="0" lang="el-GR" altLang="zh-CN" sz="2000" b="1" i="0" u="none" strike="noStrike" cap="none" normalizeH="0" baseline="30000" dirty="0">
                <a:ln>
                  <a:noFill/>
                </a:ln>
                <a:solidFill>
                  <a:schemeClr val="tx1"/>
                </a:solidFill>
                <a:effectLst/>
                <a:latin typeface="Times New Roman" panose="02020603050405020304" pitchFamily="18" charset="0"/>
                <a:cs typeface="Times New Roman" panose="02020603050405020304" pitchFamily="18" charset="0"/>
              </a:rPr>
              <a:t>ϴ</a:t>
            </a:r>
            <a:r>
              <a:rPr kumimoji="0" lang="zh-CN" altLang="zh-CN" sz="20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a:t>
            </a:r>
            <a:r>
              <a:rPr kumimoji="0" lang="zh-CN" altLang="zh-CN" sz="2000" b="1"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Calibri" panose="020F0502020204030204" pitchFamily="34" charset="0"/>
              </a:rPr>
              <a:t>是</a:t>
            </a:r>
            <a:r>
              <a:rPr kumimoji="0" lang="zh-CN" altLang="zh-CN" sz="2000" b="1"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a:t>
            </a:r>
            <a:r>
              <a:rPr kumimoji="0" lang="zh-CN" altLang="zh-CN" sz="2000" b="1"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Calibri" panose="020F0502020204030204" pitchFamily="34" charset="0"/>
              </a:rPr>
              <a:t>   </a:t>
            </a:r>
            <a:r>
              <a:rPr kumimoji="0" lang="zh-CN" altLang="zh-CN" sz="2000" b="1"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a:t>
            </a:r>
            <a:endParaRPr kumimoji="0" lang="en-US" altLang="zh-CN" sz="2000" b="1"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endParaRPr>
          </a:p>
          <a:p>
            <a:pPr marL="0" indent="0">
              <a:lnSpc>
                <a:spcPct val="200000"/>
              </a:lnSpc>
              <a:buNone/>
            </a:pPr>
            <a:r>
              <a:rPr kumimoji="0" lang="en-US" altLang="zh-CN"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 . </a:t>
            </a:r>
            <a:r>
              <a:rPr kumimoji="0" lang="zh-CN" altLang="en-US" sz="2000" b="1" i="0" u="none" strike="noStrike" cap="none" normalizeH="0" baseline="0" dirty="0">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b="1" baseline="-25000" dirty="0">
                <a:latin typeface="Times New Roman" panose="02020603050405020304" pitchFamily="18" charset="0"/>
                <a:ea typeface="微软雅黑" panose="020B0503020204020204" pitchFamily="34" charset="-122"/>
                <a:cs typeface="Times New Roman" panose="02020603050405020304" pitchFamily="18" charset="0"/>
              </a:rPr>
              <a:t>r</a:t>
            </a:r>
            <a:r>
              <a:rPr kumimoji="0" lang="en-US" altLang="zh-CN" sz="2000" b="1" i="1" u="none" strike="noStrike" cap="none" normalizeH="0" baseline="0" dirty="0">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H</a:t>
            </a:r>
            <a:r>
              <a:rPr kumimoji="0" lang="en-US" altLang="zh-CN" sz="2000" b="1" i="0" u="none" strike="noStrike" cap="none" normalizeH="0" baseline="-25000" dirty="0">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m1</a:t>
            </a:r>
            <a:r>
              <a:rPr kumimoji="0" lang="el-GR" altLang="zh-CN" sz="2000" b="1" i="0" u="none" strike="noStrike" cap="none" normalizeH="0" baseline="30000" dirty="0">
                <a:ln>
                  <a:noFill/>
                </a:ln>
                <a:solidFill>
                  <a:schemeClr val="tx1"/>
                </a:solidFill>
                <a:effectLst/>
                <a:latin typeface="Times New Roman" panose="02020603050405020304" pitchFamily="18" charset="0"/>
                <a:cs typeface="Times New Roman" panose="02020603050405020304" pitchFamily="18" charset="0"/>
              </a:rPr>
              <a:t> ϴ</a:t>
            </a:r>
            <a:r>
              <a:rPr kumimoji="0" lang="en-US" altLang="zh-CN" sz="2000" b="1" i="0" u="none" strike="noStrike" cap="none" normalizeH="0" baseline="3000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zh-CN" sz="2000" b="1" i="0" u="none" strike="noStrike" cap="none" normalizeH="0" dirty="0">
                <a:ln>
                  <a:noFill/>
                </a:ln>
                <a:solidFill>
                  <a:schemeClr val="tx1"/>
                </a:solidFill>
                <a:effectLst/>
                <a:latin typeface="Times New Roman" panose="02020603050405020304" pitchFamily="18" charset="0"/>
                <a:cs typeface="Times New Roman" panose="02020603050405020304" pitchFamily="18" charset="0"/>
              </a:rPr>
              <a:t>+2</a:t>
            </a:r>
            <a:r>
              <a:rPr kumimoji="0" lang="zh-CN" altLang="en-US" sz="2000" b="1" i="0" u="none" strike="noStrike" cap="none" normalizeH="0" baseline="0" dirty="0">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b="1" baseline="-25000" dirty="0">
                <a:latin typeface="Times New Roman" panose="02020603050405020304" pitchFamily="18" charset="0"/>
                <a:ea typeface="微软雅黑" panose="020B0503020204020204" pitchFamily="34" charset="-122"/>
                <a:cs typeface="Times New Roman" panose="02020603050405020304" pitchFamily="18" charset="0"/>
              </a:rPr>
              <a:t>r</a:t>
            </a:r>
            <a:r>
              <a:rPr kumimoji="0" lang="en-US" altLang="zh-CN" sz="2000" b="1" i="1" u="none" strike="noStrike" cap="none" normalizeH="0" baseline="0" dirty="0">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H</a:t>
            </a:r>
            <a:r>
              <a:rPr kumimoji="0" lang="en-US" altLang="zh-CN" sz="2000" b="1" i="0" u="none" strike="noStrike" cap="none" normalizeH="0" baseline="-25000" dirty="0">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m2</a:t>
            </a:r>
            <a:r>
              <a:rPr kumimoji="0" lang="el-GR" altLang="zh-CN" sz="2000" b="1" i="0" u="none" strike="noStrike" cap="none" normalizeH="0" baseline="30000" dirty="0">
                <a:ln>
                  <a:noFill/>
                </a:ln>
                <a:solidFill>
                  <a:schemeClr val="tx1"/>
                </a:solidFill>
                <a:effectLst/>
                <a:latin typeface="Times New Roman" panose="02020603050405020304" pitchFamily="18" charset="0"/>
                <a:cs typeface="Times New Roman" panose="02020603050405020304" pitchFamily="18" charset="0"/>
              </a:rPr>
              <a:t> ϴ </a:t>
            </a:r>
            <a:r>
              <a:rPr kumimoji="0" lang="en-US" altLang="zh-CN" sz="2000" b="1" i="0" u="none" strike="noStrike" cap="none" normalizeH="0" baseline="30000" dirty="0">
                <a:ln>
                  <a:noFill/>
                </a:ln>
                <a:solidFill>
                  <a:schemeClr val="tx1"/>
                </a:solidFill>
                <a:effectLst/>
                <a:latin typeface="Times New Roman" panose="02020603050405020304" pitchFamily="18" charset="0"/>
                <a:cs typeface="Times New Roman" panose="02020603050405020304" pitchFamily="18" charset="0"/>
              </a:rPr>
              <a:t>               </a:t>
            </a:r>
            <a:r>
              <a:rPr lang="en-US" altLang="zh-CN" sz="2000" b="1" dirty="0"/>
              <a:t>B. </a:t>
            </a:r>
            <a:r>
              <a:rPr kumimoji="0" lang="zh-CN" altLang="en-US" sz="2000" b="1" i="0" u="none" strike="noStrike" cap="none" normalizeH="0" baseline="0" dirty="0">
                <a:ln>
                  <a:noFill/>
                </a:ln>
                <a:effectLst/>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b="1" baseline="-25000" dirty="0">
                <a:latin typeface="Times New Roman" panose="02020603050405020304" pitchFamily="18" charset="0"/>
                <a:ea typeface="微软雅黑" panose="020B0503020204020204" pitchFamily="34" charset="-122"/>
                <a:cs typeface="Times New Roman" panose="02020603050405020304" pitchFamily="18" charset="0"/>
              </a:rPr>
              <a:t>r</a:t>
            </a:r>
            <a:r>
              <a:rPr kumimoji="0" lang="en-US" altLang="zh-CN" sz="2000" b="1" i="1" u="none" strike="noStrike" cap="none" normalizeH="0" baseline="0" dirty="0">
                <a:ln>
                  <a:noFill/>
                </a:ln>
                <a:effectLst/>
                <a:latin typeface="Times New Roman" panose="02020603050405020304" pitchFamily="18" charset="0"/>
                <a:ea typeface="微软雅黑" panose="020B0503020204020204" pitchFamily="34" charset="-122"/>
                <a:cs typeface="Times New Roman" panose="02020603050405020304" pitchFamily="18" charset="0"/>
              </a:rPr>
              <a:t>H</a:t>
            </a:r>
            <a:r>
              <a:rPr kumimoji="0" lang="en-US" altLang="zh-CN" sz="2000" b="1" i="0" u="none" strike="noStrike" cap="none" normalizeH="0" baseline="-25000" dirty="0">
                <a:ln>
                  <a:noFill/>
                </a:ln>
                <a:effectLst/>
                <a:latin typeface="Times New Roman" panose="02020603050405020304" pitchFamily="18" charset="0"/>
                <a:ea typeface="微软雅黑" panose="020B0503020204020204" pitchFamily="34" charset="-122"/>
                <a:cs typeface="Times New Roman" panose="02020603050405020304" pitchFamily="18" charset="0"/>
              </a:rPr>
              <a:t>m2</a:t>
            </a:r>
            <a:r>
              <a:rPr kumimoji="0" lang="el-GR" altLang="zh-CN" sz="2000" b="1" i="0" u="none" strike="noStrike" cap="none" normalizeH="0" baseline="30000" dirty="0">
                <a:ln>
                  <a:noFill/>
                </a:ln>
                <a:effectLst/>
                <a:latin typeface="Times New Roman" panose="02020603050405020304" pitchFamily="18" charset="0"/>
                <a:cs typeface="Times New Roman" panose="02020603050405020304" pitchFamily="18" charset="0"/>
              </a:rPr>
              <a:t> ϴ</a:t>
            </a:r>
            <a:r>
              <a:rPr kumimoji="0" lang="en-US" altLang="zh-CN" sz="2000" b="1" i="0" u="none" strike="noStrike" cap="none" normalizeH="0" baseline="30000" dirty="0">
                <a:ln>
                  <a:noFill/>
                </a:ln>
                <a:effectLst/>
                <a:latin typeface="Times New Roman" panose="02020603050405020304" pitchFamily="18" charset="0"/>
                <a:cs typeface="Times New Roman" panose="02020603050405020304" pitchFamily="18" charset="0"/>
              </a:rPr>
              <a:t> </a:t>
            </a:r>
            <a:r>
              <a:rPr kumimoji="0" lang="en-US" altLang="zh-CN" sz="2000" b="1" i="0" u="none" strike="noStrike" cap="none" normalizeH="0" dirty="0">
                <a:ln>
                  <a:noFill/>
                </a:ln>
                <a:effectLst/>
                <a:latin typeface="Times New Roman" panose="02020603050405020304" pitchFamily="18" charset="0"/>
                <a:cs typeface="Times New Roman" panose="02020603050405020304" pitchFamily="18" charset="0"/>
              </a:rPr>
              <a:t>- 2</a:t>
            </a:r>
            <a:r>
              <a:rPr kumimoji="0" lang="zh-CN" altLang="en-US" sz="2000" b="1" i="0" u="none" strike="noStrike" cap="none" normalizeH="0" baseline="0" dirty="0">
                <a:ln>
                  <a:noFill/>
                </a:ln>
                <a:effectLst/>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b="1" baseline="-25000" dirty="0">
                <a:latin typeface="Times New Roman" panose="02020603050405020304" pitchFamily="18" charset="0"/>
                <a:ea typeface="微软雅黑" panose="020B0503020204020204" pitchFamily="34" charset="-122"/>
                <a:cs typeface="Times New Roman" panose="02020603050405020304" pitchFamily="18" charset="0"/>
              </a:rPr>
              <a:t>r</a:t>
            </a:r>
            <a:r>
              <a:rPr kumimoji="0" lang="en-US" altLang="zh-CN" sz="2000" b="1" i="1" u="none" strike="noStrike" cap="none" normalizeH="0" baseline="0" dirty="0">
                <a:ln>
                  <a:noFill/>
                </a:ln>
                <a:effectLst/>
                <a:latin typeface="Times New Roman" panose="02020603050405020304" pitchFamily="18" charset="0"/>
                <a:ea typeface="微软雅黑" panose="020B0503020204020204" pitchFamily="34" charset="-122"/>
                <a:cs typeface="Times New Roman" panose="02020603050405020304" pitchFamily="18" charset="0"/>
              </a:rPr>
              <a:t>H</a:t>
            </a:r>
            <a:r>
              <a:rPr kumimoji="0" lang="en-US" altLang="zh-CN" sz="2000" b="1" i="0" u="none" strike="noStrike" cap="none" normalizeH="0" baseline="-25000" dirty="0">
                <a:ln>
                  <a:noFill/>
                </a:ln>
                <a:effectLst/>
                <a:latin typeface="Times New Roman" panose="02020603050405020304" pitchFamily="18" charset="0"/>
                <a:ea typeface="微软雅黑" panose="020B0503020204020204" pitchFamily="34" charset="-122"/>
                <a:cs typeface="Times New Roman" panose="02020603050405020304" pitchFamily="18" charset="0"/>
              </a:rPr>
              <a:t>m1</a:t>
            </a:r>
            <a:r>
              <a:rPr kumimoji="0" lang="el-GR" altLang="zh-CN" sz="2000" b="1" i="0" u="none" strike="noStrike" cap="none" normalizeH="0" baseline="30000" dirty="0">
                <a:ln>
                  <a:noFill/>
                </a:ln>
                <a:effectLst/>
                <a:latin typeface="Times New Roman" panose="02020603050405020304" pitchFamily="18" charset="0"/>
                <a:cs typeface="Times New Roman" panose="02020603050405020304" pitchFamily="18" charset="0"/>
              </a:rPr>
              <a:t> ϴ</a:t>
            </a:r>
            <a:endParaRPr kumimoji="0" lang="en-US" altLang="zh-CN" sz="2000" b="1" i="0" u="none" strike="noStrike" cap="none" normalizeH="0" baseline="30000" dirty="0">
              <a:ln>
                <a:noFill/>
              </a:ln>
              <a:effectLst/>
              <a:latin typeface="Times New Roman" panose="02020603050405020304" pitchFamily="18" charset="0"/>
              <a:cs typeface="Times New Roman" panose="02020603050405020304" pitchFamily="18" charset="0"/>
            </a:endParaRPr>
          </a:p>
          <a:p>
            <a:pPr marL="0" indent="0">
              <a:lnSpc>
                <a:spcPct val="200000"/>
              </a:lnSpc>
              <a:buNone/>
            </a:pPr>
            <a:r>
              <a:rPr lang="en-US" altLang="zh-CN" sz="2000" b="1" dirty="0">
                <a:latin typeface="Times New Roman" panose="02020603050405020304" pitchFamily="18" charset="0"/>
                <a:cs typeface="Times New Roman" panose="02020603050405020304" pitchFamily="18" charset="0"/>
              </a:rPr>
              <a:t>C. 2</a:t>
            </a:r>
            <a:r>
              <a:rPr kumimoji="0" lang="zh-CN" altLang="en-US" sz="2000" b="1" i="0" u="none" strike="noStrike" cap="none" normalizeH="0" baseline="0" dirty="0">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b="1" baseline="-25000" dirty="0">
                <a:latin typeface="Times New Roman" panose="02020603050405020304" pitchFamily="18" charset="0"/>
                <a:ea typeface="微软雅黑" panose="020B0503020204020204" pitchFamily="34" charset="-122"/>
                <a:cs typeface="Times New Roman" panose="02020603050405020304" pitchFamily="18" charset="0"/>
              </a:rPr>
              <a:t>r</a:t>
            </a:r>
            <a:r>
              <a:rPr kumimoji="0" lang="en-US" altLang="zh-CN" sz="2000" b="1" i="1" u="none" strike="noStrike" cap="none" normalizeH="0" baseline="0" dirty="0">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H</a:t>
            </a:r>
            <a:r>
              <a:rPr kumimoji="0" lang="en-US" altLang="zh-CN" sz="2000" b="1" i="0" u="none" strike="noStrike" cap="none" normalizeH="0" baseline="-25000" dirty="0">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m1</a:t>
            </a:r>
            <a:r>
              <a:rPr kumimoji="0" lang="el-GR" altLang="zh-CN" sz="2000" b="1" i="0" u="none" strike="noStrike" cap="none" normalizeH="0" baseline="30000" dirty="0">
                <a:ln>
                  <a:noFill/>
                </a:ln>
                <a:solidFill>
                  <a:schemeClr val="tx1"/>
                </a:solidFill>
                <a:effectLst/>
                <a:latin typeface="Times New Roman" panose="02020603050405020304" pitchFamily="18" charset="0"/>
                <a:cs typeface="Times New Roman" panose="02020603050405020304" pitchFamily="18" charset="0"/>
              </a:rPr>
              <a:t> ϴ</a:t>
            </a:r>
            <a:r>
              <a:rPr kumimoji="0" lang="en-US" altLang="zh-CN" sz="2000" b="1" i="0" u="none" strike="noStrike" cap="none" normalizeH="0" baseline="3000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zh-CN" sz="2000" b="1" i="0" u="none" strike="noStrike" cap="none" normalizeH="0" dirty="0">
                <a:ln>
                  <a:noFill/>
                </a:ln>
                <a:solidFill>
                  <a:schemeClr val="tx1"/>
                </a:solidFill>
                <a:effectLst/>
                <a:latin typeface="Times New Roman" panose="02020603050405020304" pitchFamily="18" charset="0"/>
                <a:cs typeface="Times New Roman" panose="02020603050405020304" pitchFamily="18" charset="0"/>
              </a:rPr>
              <a:t>+</a:t>
            </a:r>
            <a:r>
              <a:rPr kumimoji="0" lang="zh-CN" altLang="en-US" sz="2000" b="1" i="0" u="none" strike="noStrike" cap="none" normalizeH="0" baseline="0" dirty="0">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b="1" baseline="-25000" dirty="0">
                <a:latin typeface="Times New Roman" panose="02020603050405020304" pitchFamily="18" charset="0"/>
                <a:ea typeface="微软雅黑" panose="020B0503020204020204" pitchFamily="34" charset="-122"/>
                <a:cs typeface="Times New Roman" panose="02020603050405020304" pitchFamily="18" charset="0"/>
              </a:rPr>
              <a:t>r</a:t>
            </a:r>
            <a:r>
              <a:rPr kumimoji="0" lang="en-US" altLang="zh-CN" sz="2000" b="1" i="1" u="none" strike="noStrike" cap="none" normalizeH="0" baseline="0" dirty="0">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H</a:t>
            </a:r>
            <a:r>
              <a:rPr kumimoji="0" lang="en-US" altLang="zh-CN" sz="2000" b="1" i="0" u="none" strike="noStrike" cap="none" normalizeH="0" baseline="-25000" dirty="0">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m2</a:t>
            </a:r>
            <a:r>
              <a:rPr kumimoji="0" lang="el-GR" altLang="zh-CN" sz="2000" b="1" i="0" u="none" strike="noStrike" cap="none" normalizeH="0" baseline="30000" dirty="0">
                <a:ln>
                  <a:noFill/>
                </a:ln>
                <a:solidFill>
                  <a:schemeClr val="tx1"/>
                </a:solidFill>
                <a:effectLst/>
                <a:latin typeface="Times New Roman" panose="02020603050405020304" pitchFamily="18" charset="0"/>
                <a:cs typeface="Times New Roman" panose="02020603050405020304" pitchFamily="18" charset="0"/>
              </a:rPr>
              <a:t> ϴ</a:t>
            </a:r>
            <a:r>
              <a:rPr kumimoji="0" lang="en-US" altLang="zh-CN" sz="2000" b="1" i="0" u="none" strike="noStrike" cap="none" normalizeH="0" dirty="0">
                <a:ln>
                  <a:noFill/>
                </a:ln>
                <a:solidFill>
                  <a:srgbClr val="C00000"/>
                </a:solidFill>
                <a:effectLst/>
                <a:latin typeface="Times New Roman" panose="02020603050405020304" pitchFamily="18" charset="0"/>
                <a:cs typeface="Times New Roman" panose="02020603050405020304" pitchFamily="18" charset="0"/>
              </a:rPr>
              <a:t>            </a:t>
            </a:r>
            <a:r>
              <a:rPr lang="en-US" altLang="zh-CN" sz="2000" b="1" dirty="0">
                <a:latin typeface="Times New Roman" panose="02020603050405020304" pitchFamily="18" charset="0"/>
                <a:cs typeface="Times New Roman" panose="02020603050405020304" pitchFamily="18" charset="0"/>
              </a:rPr>
              <a:t>D. 2</a:t>
            </a:r>
            <a:r>
              <a:rPr kumimoji="0" lang="zh-CN" altLang="en-US" sz="2000" b="1" i="0" u="none" strike="noStrike" cap="none" normalizeH="0" baseline="0" dirty="0">
                <a:ln>
                  <a:noFill/>
                </a:ln>
                <a:effectLst/>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b="1" baseline="-25000" dirty="0">
                <a:latin typeface="Times New Roman" panose="02020603050405020304" pitchFamily="18" charset="0"/>
                <a:ea typeface="微软雅黑" panose="020B0503020204020204" pitchFamily="34" charset="-122"/>
                <a:cs typeface="Times New Roman" panose="02020603050405020304" pitchFamily="18" charset="0"/>
              </a:rPr>
              <a:t>r</a:t>
            </a:r>
            <a:r>
              <a:rPr kumimoji="0" lang="en-US" altLang="zh-CN" sz="2000" b="1" i="1" u="none" strike="noStrike" cap="none" normalizeH="0" baseline="0" dirty="0">
                <a:ln>
                  <a:noFill/>
                </a:ln>
                <a:effectLst/>
                <a:latin typeface="Times New Roman" panose="02020603050405020304" pitchFamily="18" charset="0"/>
                <a:ea typeface="微软雅黑" panose="020B0503020204020204" pitchFamily="34" charset="-122"/>
                <a:cs typeface="Times New Roman" panose="02020603050405020304" pitchFamily="18" charset="0"/>
              </a:rPr>
              <a:t>H</a:t>
            </a:r>
            <a:r>
              <a:rPr kumimoji="0" lang="en-US" altLang="zh-CN" sz="2000" b="1" i="0" u="none" strike="noStrike" cap="none" normalizeH="0" baseline="-25000" dirty="0">
                <a:ln>
                  <a:noFill/>
                </a:ln>
                <a:effectLst/>
                <a:latin typeface="Times New Roman" panose="02020603050405020304" pitchFamily="18" charset="0"/>
                <a:ea typeface="微软雅黑" panose="020B0503020204020204" pitchFamily="34" charset="-122"/>
                <a:cs typeface="Times New Roman" panose="02020603050405020304" pitchFamily="18" charset="0"/>
              </a:rPr>
              <a:t>m1</a:t>
            </a:r>
            <a:r>
              <a:rPr kumimoji="0" lang="el-GR" altLang="zh-CN" sz="2000" b="1" i="0" u="none" strike="noStrike" cap="none" normalizeH="0" baseline="30000" dirty="0">
                <a:ln>
                  <a:noFill/>
                </a:ln>
                <a:effectLst/>
                <a:latin typeface="Times New Roman" panose="02020603050405020304" pitchFamily="18" charset="0"/>
                <a:cs typeface="Times New Roman" panose="02020603050405020304" pitchFamily="18" charset="0"/>
              </a:rPr>
              <a:t> ϴ</a:t>
            </a:r>
            <a:r>
              <a:rPr kumimoji="0" lang="en-US" altLang="zh-CN" sz="2000" b="1" i="0" u="none" strike="noStrike" cap="none" normalizeH="0" baseline="30000" dirty="0">
                <a:ln>
                  <a:noFill/>
                </a:ln>
                <a:effectLst/>
                <a:latin typeface="Times New Roman" panose="02020603050405020304" pitchFamily="18" charset="0"/>
                <a:cs typeface="Times New Roman" panose="02020603050405020304" pitchFamily="18" charset="0"/>
              </a:rPr>
              <a:t> </a:t>
            </a:r>
            <a:r>
              <a:rPr kumimoji="0" lang="en-US" altLang="zh-CN" sz="2000" b="1" i="0" u="none" strike="noStrike" cap="none" normalizeH="0" dirty="0">
                <a:ln>
                  <a:noFill/>
                </a:ln>
                <a:effectLst/>
                <a:latin typeface="Times New Roman" panose="02020603050405020304" pitchFamily="18" charset="0"/>
                <a:cs typeface="Times New Roman" panose="02020603050405020304" pitchFamily="18" charset="0"/>
              </a:rPr>
              <a:t>- </a:t>
            </a:r>
            <a:r>
              <a:rPr kumimoji="0" lang="zh-CN" altLang="en-US" sz="2000" b="1" i="0" u="none" strike="noStrike" cap="none" normalizeH="0" baseline="0" dirty="0">
                <a:ln>
                  <a:noFill/>
                </a:ln>
                <a:effectLst/>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b="1" baseline="-25000" dirty="0">
                <a:latin typeface="Times New Roman" panose="02020603050405020304" pitchFamily="18" charset="0"/>
                <a:ea typeface="微软雅黑" panose="020B0503020204020204" pitchFamily="34" charset="-122"/>
                <a:cs typeface="Times New Roman" panose="02020603050405020304" pitchFamily="18" charset="0"/>
              </a:rPr>
              <a:t>r</a:t>
            </a:r>
            <a:r>
              <a:rPr kumimoji="0" lang="en-US" altLang="zh-CN" sz="2000" b="1" i="1" u="none" strike="noStrike" cap="none" normalizeH="0" baseline="0" dirty="0">
                <a:ln>
                  <a:noFill/>
                </a:ln>
                <a:effectLst/>
                <a:latin typeface="Times New Roman" panose="02020603050405020304" pitchFamily="18" charset="0"/>
                <a:ea typeface="微软雅黑" panose="020B0503020204020204" pitchFamily="34" charset="-122"/>
                <a:cs typeface="Times New Roman" panose="02020603050405020304" pitchFamily="18" charset="0"/>
              </a:rPr>
              <a:t>H</a:t>
            </a:r>
            <a:r>
              <a:rPr kumimoji="0" lang="en-US" altLang="zh-CN" sz="2000" b="1" i="0" u="none" strike="noStrike" cap="none" normalizeH="0" baseline="-25000" dirty="0">
                <a:ln>
                  <a:noFill/>
                </a:ln>
                <a:effectLst/>
                <a:latin typeface="Times New Roman" panose="02020603050405020304" pitchFamily="18" charset="0"/>
                <a:ea typeface="微软雅黑" panose="020B0503020204020204" pitchFamily="34" charset="-122"/>
                <a:cs typeface="Times New Roman" panose="02020603050405020304" pitchFamily="18" charset="0"/>
              </a:rPr>
              <a:t>m2</a:t>
            </a:r>
            <a:r>
              <a:rPr kumimoji="0" lang="el-GR" altLang="zh-CN" sz="2000" b="1" i="0" u="none" strike="noStrike" cap="none" normalizeH="0" baseline="30000" dirty="0">
                <a:ln>
                  <a:noFill/>
                </a:ln>
                <a:effectLst/>
                <a:latin typeface="Times New Roman" panose="02020603050405020304" pitchFamily="18" charset="0"/>
                <a:cs typeface="Times New Roman" panose="02020603050405020304" pitchFamily="18" charset="0"/>
              </a:rPr>
              <a:t> ϴ</a:t>
            </a:r>
            <a:r>
              <a:rPr kumimoji="0" lang="en-US" altLang="zh-CN" sz="2000" b="1" i="0" u="none" strike="noStrike" cap="none" normalizeH="0" dirty="0">
                <a:ln>
                  <a:noFill/>
                </a:ln>
                <a:effectLst/>
                <a:cs typeface="Times New Roman" panose="02020603050405020304" pitchFamily="18" charset="0"/>
              </a:rPr>
              <a:t> </a:t>
            </a:r>
            <a:endParaRPr lang="en-US" altLang="zh-CN" sz="2000" b="1" dirty="0"/>
          </a:p>
        </p:txBody>
      </p:sp>
    </p:spTree>
    <p:extLst>
      <p:ext uri="{BB962C8B-B14F-4D97-AF65-F5344CB8AC3E}">
        <p14:creationId xmlns:p14="http://schemas.microsoft.com/office/powerpoint/2010/main" val="30422185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ppt_x"/>
                                          </p:val>
                                        </p:tav>
                                        <p:tav tm="100000">
                                          <p:val>
                                            <p:strVal val="#ppt_x"/>
                                          </p:val>
                                        </p:tav>
                                      </p:tavLst>
                                    </p:anim>
                                    <p:anim calcmode="lin" valueType="num">
                                      <p:cBhvr additive="base">
                                        <p:cTn id="1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9"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xmlns="" id="{CF1623DE-535B-4A53-9C22-1CBC69A73155}"/>
              </a:ext>
            </a:extLst>
          </p:cNvPr>
          <p:cNvSpPr>
            <a:spLocks noGrp="1"/>
          </p:cNvSpPr>
          <p:nvPr>
            <p:ph sz="quarter" idx="1"/>
          </p:nvPr>
        </p:nvSpPr>
        <p:spPr>
          <a:xfrm>
            <a:off x="266788" y="476672"/>
            <a:ext cx="8496944" cy="4873752"/>
          </a:xfrm>
        </p:spPr>
        <p:txBody>
          <a:bodyPr/>
          <a:lstStyle/>
          <a:p>
            <a:pPr marL="0" marR="0" lvl="0" indent="304800" algn="l" defTabSz="914400" rtl="0" eaLnBrk="0" fontAlgn="base" latinLnBrk="0" hangingPunct="0">
              <a:lnSpc>
                <a:spcPct val="200000"/>
              </a:lnSpc>
              <a:spcBef>
                <a:spcPct val="0"/>
              </a:spcBef>
              <a:spcAft>
                <a:spcPct val="0"/>
              </a:spcAft>
              <a:buClrTx/>
              <a:buSzTx/>
              <a:buFontTx/>
              <a:buNone/>
              <a:tabLst/>
            </a:pPr>
            <a:r>
              <a:rPr kumimoji="0" lang="en-US" altLang="zh-CN" sz="2000" b="1" i="0" u="none" strike="noStrike" cap="none" normalizeH="0" baseline="0" dirty="0">
                <a:ln>
                  <a:noFill/>
                </a:ln>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5</a:t>
            </a:r>
            <a:r>
              <a:rPr kumimoji="0" lang="zh-CN" altLang="en-US" sz="2000" b="1" i="0" u="none" strike="noStrike" cap="none" normalizeH="0" baseline="0" dirty="0">
                <a:ln>
                  <a:noFill/>
                </a:ln>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a:t>
            </a:r>
            <a:r>
              <a:rPr kumimoji="0" lang="zh-CN" altLang="zh-CN" sz="2000" b="1" i="0" u="none" strike="noStrike" cap="none" normalizeH="0" baseline="0" dirty="0">
                <a:ln>
                  <a:noFill/>
                </a:ln>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已知下列反应的热效应：</a:t>
            </a:r>
            <a:endParaRPr kumimoji="0" lang="zh-CN" altLang="zh-CN" sz="2000" b="1" i="0" u="none" strike="noStrike" cap="none" normalizeH="0" baseline="0" dirty="0">
              <a:ln>
                <a:noFill/>
              </a:ln>
              <a:solidFill>
                <a:schemeClr val="tx1"/>
              </a:solidFill>
              <a:effectLst/>
            </a:endParaRPr>
          </a:p>
          <a:p>
            <a:pPr marL="0" marR="0" lvl="0" indent="304800" algn="l" defTabSz="914400" rtl="0" eaLnBrk="0" fontAlgn="base" latinLnBrk="0" hangingPunct="0">
              <a:lnSpc>
                <a:spcPct val="200000"/>
              </a:lnSpc>
              <a:spcBef>
                <a:spcPct val="0"/>
              </a:spcBef>
              <a:spcAft>
                <a:spcPct val="0"/>
              </a:spcAft>
              <a:buClrTx/>
              <a:buSzTx/>
              <a:buFontTx/>
              <a:buNone/>
              <a:tabLst/>
            </a:pPr>
            <a:r>
              <a:rPr kumimoji="0" lang="zh-CN" altLang="zh-CN" sz="2000" b="1" i="0" u="none" strike="noStrike" cap="none" normalizeH="0" baseline="0" dirty="0">
                <a:ln>
                  <a:noFill/>
                </a:ln>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①</a:t>
            </a:r>
            <a:r>
              <a:rPr kumimoji="0" lang="zh-CN" altLang="zh-CN" sz="2000" b="1"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N</a:t>
            </a:r>
            <a:r>
              <a:rPr kumimoji="0" lang="zh-CN" altLang="zh-CN" sz="2000" b="1" i="0" u="none" strike="noStrike" cap="none" normalizeH="0" baseline="-3000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2</a:t>
            </a:r>
            <a:r>
              <a:rPr kumimoji="0" lang="zh-CN" altLang="zh-CN" sz="2000" b="1"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(g) + 3O</a:t>
            </a:r>
            <a:r>
              <a:rPr kumimoji="0" lang="zh-CN" altLang="zh-CN" sz="2000" b="1" i="0" u="none" strike="noStrike" cap="none" normalizeH="0" baseline="-3000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2</a:t>
            </a:r>
            <a:r>
              <a:rPr kumimoji="0" lang="zh-CN" altLang="zh-CN" sz="2000" b="1"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(g) + H</a:t>
            </a:r>
            <a:r>
              <a:rPr kumimoji="0" lang="zh-CN" altLang="zh-CN" sz="2000" b="1" i="0" u="none" strike="noStrike" cap="none" normalizeH="0" baseline="-3000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2</a:t>
            </a:r>
            <a:r>
              <a:rPr kumimoji="0" lang="zh-CN" altLang="zh-CN" sz="2000" b="1"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(g) = 2HNO</a:t>
            </a:r>
            <a:r>
              <a:rPr kumimoji="0" lang="zh-CN" altLang="zh-CN" sz="2000" b="1" i="0" u="none" strike="noStrike" cap="none" normalizeH="0" baseline="-3000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3</a:t>
            </a:r>
            <a:r>
              <a:rPr kumimoji="0" lang="zh-CN" altLang="zh-CN" sz="2000" b="1"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(aq)</a:t>
            </a:r>
            <a:r>
              <a:rPr kumimoji="0" lang="zh-CN" altLang="zh-CN"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zh-CN" altLang="en-US" sz="2000" b="1" i="0" u="none" strike="noStrike" cap="none" normalizeH="0" baseline="0" dirty="0">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000" b="1" baseline="-25000" dirty="0" err="1">
                <a:latin typeface="Times New Roman" panose="02020603050405020304" pitchFamily="18" charset="0"/>
                <a:ea typeface="微软雅黑" panose="020B0503020204020204" pitchFamily="34" charset="-122"/>
                <a:cs typeface="Times New Roman" panose="02020603050405020304" pitchFamily="18" charset="0"/>
              </a:rPr>
              <a:t>r</a:t>
            </a:r>
            <a:r>
              <a:rPr kumimoji="0" lang="en-US" altLang="zh-CN" sz="2000" b="1" i="1" u="none" strike="noStrike" cap="none" normalizeH="0" baseline="0" dirty="0" err="1">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H</a:t>
            </a:r>
            <a:r>
              <a:rPr kumimoji="0" lang="en-US" altLang="zh-CN" sz="2000" b="1" i="0" u="none" strike="noStrike" cap="none" normalizeH="0" baseline="-25000" dirty="0" err="1">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m</a:t>
            </a:r>
            <a:r>
              <a:rPr kumimoji="0" lang="el-GR" altLang="zh-CN" sz="2000" b="1" i="0" u="none" strike="noStrike" cap="none" normalizeH="0" baseline="30000" dirty="0">
                <a:ln>
                  <a:noFill/>
                </a:ln>
                <a:solidFill>
                  <a:schemeClr val="tx1"/>
                </a:solidFill>
                <a:effectLst/>
                <a:latin typeface="Times New Roman" panose="02020603050405020304" pitchFamily="18" charset="0"/>
                <a:cs typeface="Times New Roman" panose="02020603050405020304" pitchFamily="18" charset="0"/>
              </a:rPr>
              <a:t> ϴ </a:t>
            </a:r>
            <a:r>
              <a:rPr kumimoji="0" lang="zh-CN" altLang="zh-CN" sz="2000" b="1"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-414.8 kJ·mol</a:t>
            </a:r>
            <a:r>
              <a:rPr kumimoji="0" lang="zh-CN" altLang="zh-CN" sz="2000" b="1" i="0" u="none" strike="noStrike" cap="none" normalizeH="0" baseline="3000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zh-CN" altLang="zh-CN" sz="2000" b="1" i="0" u="none" strike="noStrike" cap="none" normalizeH="0" baseline="0" dirty="0">
              <a:ln>
                <a:noFill/>
              </a:ln>
              <a:solidFill>
                <a:schemeClr val="tx1"/>
              </a:solidFill>
              <a:effectLst/>
            </a:endParaRPr>
          </a:p>
          <a:p>
            <a:pPr marL="0" marR="0" lvl="0" indent="304800" algn="l" defTabSz="914400" rtl="0" eaLnBrk="0" fontAlgn="base" latinLnBrk="0" hangingPunct="0">
              <a:lnSpc>
                <a:spcPct val="200000"/>
              </a:lnSpc>
              <a:spcBef>
                <a:spcPct val="0"/>
              </a:spcBef>
              <a:spcAft>
                <a:spcPct val="0"/>
              </a:spcAft>
              <a:buClrTx/>
              <a:buSzTx/>
              <a:buFontTx/>
              <a:buNone/>
              <a:tabLst/>
            </a:pPr>
            <a:r>
              <a:rPr kumimoji="0" lang="zh-CN" altLang="zh-CN" sz="2000" b="1" i="0" u="none" strike="noStrike" cap="none" normalizeH="0" baseline="0" dirty="0">
                <a:ln>
                  <a:noFill/>
                </a:ln>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②</a:t>
            </a:r>
            <a:r>
              <a:rPr kumimoji="0" lang="zh-CN" altLang="zh-CN" sz="2000" b="1"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N</a:t>
            </a:r>
            <a:r>
              <a:rPr kumimoji="0" lang="zh-CN" altLang="zh-CN" sz="2000" b="1" i="0" u="none" strike="noStrike" cap="none" normalizeH="0" baseline="-3000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2</a:t>
            </a:r>
            <a:r>
              <a:rPr kumimoji="0" lang="zh-CN" altLang="zh-CN" sz="2000" b="1"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O</a:t>
            </a:r>
            <a:r>
              <a:rPr kumimoji="0" lang="zh-CN" altLang="zh-CN" sz="2000" b="1" i="0" u="none" strike="noStrike" cap="none" normalizeH="0" baseline="-3000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5</a:t>
            </a:r>
            <a:r>
              <a:rPr kumimoji="0" lang="zh-CN" altLang="zh-CN" sz="2000" b="1"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(g) + H</a:t>
            </a:r>
            <a:r>
              <a:rPr kumimoji="0" lang="zh-CN" altLang="zh-CN" sz="2000" b="1" i="0" u="none" strike="noStrike" cap="none" normalizeH="0" baseline="-3000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2</a:t>
            </a:r>
            <a:r>
              <a:rPr kumimoji="0" lang="zh-CN" altLang="zh-CN" sz="2000" b="1"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O(l) = 2HNO</a:t>
            </a:r>
            <a:r>
              <a:rPr kumimoji="0" lang="zh-CN" altLang="zh-CN" sz="2000" b="1" i="0" u="none" strike="noStrike" cap="none" normalizeH="0" baseline="-3000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3</a:t>
            </a:r>
            <a:r>
              <a:rPr kumimoji="0" lang="zh-CN" altLang="zh-CN" sz="2000" b="1"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(aq)</a:t>
            </a:r>
            <a:r>
              <a:rPr lang="en-US" altLang="zh-CN" sz="2000"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a:t>
            </a:r>
            <a:r>
              <a:rPr kumimoji="0" lang="zh-CN" altLang="en-US" sz="2000" b="1" i="0" u="none" strike="noStrike" cap="none" normalizeH="0" baseline="0" dirty="0">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b="1" baseline="-25000" dirty="0" err="1">
                <a:latin typeface="Times New Roman" panose="02020603050405020304" pitchFamily="18" charset="0"/>
                <a:ea typeface="微软雅黑" panose="020B0503020204020204" pitchFamily="34" charset="-122"/>
                <a:cs typeface="Times New Roman" panose="02020603050405020304" pitchFamily="18" charset="0"/>
              </a:rPr>
              <a:t>r</a:t>
            </a:r>
            <a:r>
              <a:rPr kumimoji="0" lang="en-US" altLang="zh-CN" sz="2000" b="1" i="1" u="none" strike="noStrike" cap="none" normalizeH="0" baseline="0" dirty="0" err="1">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H</a:t>
            </a:r>
            <a:r>
              <a:rPr kumimoji="0" lang="en-US" altLang="zh-CN" sz="2000" b="1" i="0" u="none" strike="noStrike" cap="none" normalizeH="0" baseline="-25000" dirty="0" err="1">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m</a:t>
            </a:r>
            <a:r>
              <a:rPr kumimoji="0" lang="el-GR" altLang="zh-CN" sz="2000" b="1" i="0" u="none" strike="noStrike" cap="none" normalizeH="0" baseline="30000" dirty="0">
                <a:ln>
                  <a:noFill/>
                </a:ln>
                <a:solidFill>
                  <a:schemeClr val="tx1"/>
                </a:solidFill>
                <a:effectLst/>
                <a:latin typeface="Times New Roman" panose="02020603050405020304" pitchFamily="18" charset="0"/>
                <a:cs typeface="Times New Roman" panose="02020603050405020304" pitchFamily="18" charset="0"/>
              </a:rPr>
              <a:t> ϴ </a:t>
            </a:r>
            <a:r>
              <a:rPr kumimoji="0" lang="zh-CN" altLang="zh-CN"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zh-CN" altLang="zh-CN" sz="2000" b="1"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-140.0 kJ·mol</a:t>
            </a:r>
            <a:r>
              <a:rPr kumimoji="0" lang="zh-CN" altLang="zh-CN" sz="2000" b="1" i="0" u="none" strike="noStrike" cap="none" normalizeH="0" baseline="3000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zh-CN" altLang="zh-CN" sz="2000" b="1" i="0" u="none" strike="noStrike" cap="none" normalizeH="0" baseline="0" dirty="0">
              <a:ln>
                <a:noFill/>
              </a:ln>
              <a:solidFill>
                <a:schemeClr val="tx1"/>
              </a:solidFill>
              <a:effectLst/>
            </a:endParaRPr>
          </a:p>
          <a:p>
            <a:pPr marL="0" marR="0" lvl="0" indent="304800" algn="l" defTabSz="914400" rtl="0" eaLnBrk="0" fontAlgn="base" latinLnBrk="0" hangingPunct="0">
              <a:lnSpc>
                <a:spcPct val="200000"/>
              </a:lnSpc>
              <a:spcBef>
                <a:spcPct val="0"/>
              </a:spcBef>
              <a:spcAft>
                <a:spcPct val="0"/>
              </a:spcAft>
              <a:buClrTx/>
              <a:buSzTx/>
              <a:buFontTx/>
              <a:buNone/>
              <a:tabLst/>
            </a:pPr>
            <a:r>
              <a:rPr kumimoji="0" lang="zh-CN" altLang="zh-CN" sz="2000" b="1" i="0" u="none" strike="noStrike" cap="none" normalizeH="0" baseline="0" dirty="0">
                <a:ln>
                  <a:noFill/>
                </a:ln>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③</a:t>
            </a:r>
            <a:r>
              <a:rPr kumimoji="0" lang="zh-CN" altLang="zh-CN" sz="2000" b="1"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2H</a:t>
            </a:r>
            <a:r>
              <a:rPr kumimoji="0" lang="zh-CN" altLang="zh-CN" sz="2000" b="1" i="0" u="none" strike="noStrike" cap="none" normalizeH="0" baseline="-3000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2</a:t>
            </a:r>
            <a:r>
              <a:rPr kumimoji="0" lang="zh-CN" altLang="zh-CN" sz="2000" b="1"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(g) + O</a:t>
            </a:r>
            <a:r>
              <a:rPr kumimoji="0" lang="zh-CN" altLang="zh-CN" sz="2000" b="1" i="0" u="none" strike="noStrike" cap="none" normalizeH="0" baseline="-3000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2</a:t>
            </a:r>
            <a:r>
              <a:rPr kumimoji="0" lang="zh-CN" altLang="zh-CN" sz="2000" b="1"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(g) = 2 H</a:t>
            </a:r>
            <a:r>
              <a:rPr kumimoji="0" lang="zh-CN" altLang="zh-CN" sz="2000" b="1" i="0" u="none" strike="noStrike" cap="none" normalizeH="0" baseline="-3000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2</a:t>
            </a:r>
            <a:r>
              <a:rPr kumimoji="0" lang="zh-CN" altLang="zh-CN" sz="2000" b="1"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O(l)	</a:t>
            </a:r>
            <a:r>
              <a:rPr lang="en-US" altLang="zh-CN" sz="2000"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a:t>
            </a:r>
            <a:r>
              <a:rPr kumimoji="0" lang="zh-CN" altLang="en-US" sz="2000" b="1" i="0" u="none" strike="noStrike" cap="none" normalizeH="0" baseline="0" dirty="0">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000" b="1" baseline="-25000" dirty="0" err="1">
                <a:latin typeface="Times New Roman" panose="02020603050405020304" pitchFamily="18" charset="0"/>
                <a:ea typeface="微软雅黑" panose="020B0503020204020204" pitchFamily="34" charset="-122"/>
                <a:cs typeface="Times New Roman" panose="02020603050405020304" pitchFamily="18" charset="0"/>
              </a:rPr>
              <a:t>r</a:t>
            </a:r>
            <a:r>
              <a:rPr kumimoji="0" lang="en-US" altLang="zh-CN" sz="2000" b="1" i="1" u="none" strike="noStrike" cap="none" normalizeH="0" baseline="0" dirty="0" err="1">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H</a:t>
            </a:r>
            <a:r>
              <a:rPr kumimoji="0" lang="en-US" altLang="zh-CN" sz="2000" b="1" i="0" u="none" strike="noStrike" cap="none" normalizeH="0" baseline="-25000" dirty="0" err="1">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m</a:t>
            </a:r>
            <a:r>
              <a:rPr kumimoji="0" lang="el-GR" altLang="zh-CN" sz="2000" b="1" i="0" u="none" strike="noStrike" cap="none" normalizeH="0" baseline="30000" dirty="0">
                <a:ln>
                  <a:noFill/>
                </a:ln>
                <a:solidFill>
                  <a:schemeClr val="tx1"/>
                </a:solidFill>
                <a:effectLst/>
                <a:latin typeface="Times New Roman" panose="02020603050405020304" pitchFamily="18" charset="0"/>
                <a:cs typeface="Times New Roman" panose="02020603050405020304" pitchFamily="18" charset="0"/>
              </a:rPr>
              <a:t> ϴ </a:t>
            </a:r>
            <a:r>
              <a:rPr kumimoji="0" lang="zh-CN" altLang="zh-CN" sz="2000" b="1"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-571.6 kJ·mol</a:t>
            </a:r>
            <a:r>
              <a:rPr kumimoji="0" lang="zh-CN" altLang="zh-CN" sz="2000" b="1" i="0" u="none" strike="noStrike" cap="none" normalizeH="0" baseline="3000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zh-CN" altLang="zh-CN" sz="2000" b="1" i="0" u="none" strike="noStrike" cap="none" normalizeH="0" baseline="0" dirty="0">
              <a:ln>
                <a:noFill/>
              </a:ln>
              <a:solidFill>
                <a:schemeClr val="tx1"/>
              </a:solidFill>
              <a:effectLst/>
            </a:endParaRPr>
          </a:p>
          <a:p>
            <a:pPr marL="0" marR="0" lvl="0" indent="304800" algn="l" defTabSz="914400" rtl="0" eaLnBrk="0" fontAlgn="base" latinLnBrk="0" hangingPunct="0">
              <a:lnSpc>
                <a:spcPct val="200000"/>
              </a:lnSpc>
              <a:spcBef>
                <a:spcPct val="0"/>
              </a:spcBef>
              <a:spcAft>
                <a:spcPct val="0"/>
              </a:spcAft>
              <a:buClrTx/>
              <a:buSzTx/>
              <a:buFontTx/>
              <a:buNone/>
              <a:tabLst/>
            </a:pPr>
            <a:r>
              <a:rPr kumimoji="0" lang="zh-CN" altLang="zh-CN" sz="2000" b="1" i="0" u="none" strike="noStrike" cap="none" normalizeH="0" baseline="0" dirty="0">
                <a:ln>
                  <a:noFill/>
                </a:ln>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则反应</a:t>
            </a:r>
            <a:r>
              <a:rPr kumimoji="0" lang="zh-CN" altLang="zh-CN" sz="2000" b="1"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2N</a:t>
            </a:r>
            <a:r>
              <a:rPr kumimoji="0" lang="zh-CN" altLang="zh-CN" sz="2000" b="1" i="0" u="none" strike="noStrike" cap="none" normalizeH="0" baseline="-3000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2</a:t>
            </a:r>
            <a:r>
              <a:rPr kumimoji="0" lang="zh-CN" altLang="zh-CN" sz="2000" b="1"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(g) + 5O</a:t>
            </a:r>
            <a:r>
              <a:rPr kumimoji="0" lang="zh-CN" altLang="zh-CN" sz="2000" b="1" i="0" u="none" strike="noStrike" cap="none" normalizeH="0" baseline="-3000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2</a:t>
            </a:r>
            <a:r>
              <a:rPr kumimoji="0" lang="zh-CN" altLang="zh-CN" sz="2000" b="1"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(g) = 2N</a:t>
            </a:r>
            <a:r>
              <a:rPr kumimoji="0" lang="zh-CN" altLang="zh-CN" sz="2000" b="1" i="0" u="none" strike="noStrike" cap="none" normalizeH="0" baseline="-3000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2</a:t>
            </a:r>
            <a:r>
              <a:rPr kumimoji="0" lang="zh-CN" altLang="zh-CN" sz="2000" b="1"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O</a:t>
            </a:r>
            <a:r>
              <a:rPr kumimoji="0" lang="zh-CN" altLang="zh-CN" sz="2000" b="1" i="0" u="none" strike="noStrike" cap="none" normalizeH="0" baseline="-3000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5</a:t>
            </a:r>
            <a:r>
              <a:rPr kumimoji="0" lang="zh-CN" altLang="zh-CN" sz="2000" b="1"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(g) </a:t>
            </a:r>
            <a:r>
              <a:rPr kumimoji="0" lang="zh-CN" altLang="zh-CN" sz="2000" b="1" i="0" u="none" strike="noStrike" cap="none" normalizeH="0" baseline="0" dirty="0">
                <a:ln>
                  <a:noFill/>
                </a:ln>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的</a:t>
            </a:r>
            <a:r>
              <a:rPr kumimoji="0" lang="zh-CN" altLang="zh-CN"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zh-CN" altLang="en-US" sz="2000" b="1" i="0" u="none" strike="noStrike" cap="none" normalizeH="0" baseline="0" dirty="0">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b="1" baseline="-25000" dirty="0" err="1">
                <a:latin typeface="Times New Roman" panose="02020603050405020304" pitchFamily="18" charset="0"/>
                <a:ea typeface="微软雅黑" panose="020B0503020204020204" pitchFamily="34" charset="-122"/>
                <a:cs typeface="Times New Roman" panose="02020603050405020304" pitchFamily="18" charset="0"/>
              </a:rPr>
              <a:t>r</a:t>
            </a:r>
            <a:r>
              <a:rPr kumimoji="0" lang="en-US" altLang="zh-CN" sz="2000" b="1" i="1" u="none" strike="noStrike" cap="none" normalizeH="0" baseline="0" dirty="0" err="1">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H</a:t>
            </a:r>
            <a:r>
              <a:rPr kumimoji="0" lang="en-US" altLang="zh-CN" sz="2000" b="1" i="0" u="none" strike="noStrike" cap="none" normalizeH="0" baseline="-25000" dirty="0" err="1">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m</a:t>
            </a:r>
            <a:r>
              <a:rPr kumimoji="0" lang="el-GR" altLang="zh-CN" sz="2000" b="1" i="0" u="none" strike="noStrike" cap="none" normalizeH="0" baseline="30000" dirty="0">
                <a:ln>
                  <a:noFill/>
                </a:ln>
                <a:solidFill>
                  <a:schemeClr val="tx1"/>
                </a:solidFill>
                <a:effectLst/>
                <a:latin typeface="Times New Roman" panose="02020603050405020304" pitchFamily="18" charset="0"/>
                <a:cs typeface="Times New Roman" panose="02020603050405020304" pitchFamily="18" charset="0"/>
              </a:rPr>
              <a:t> ϴ </a:t>
            </a:r>
            <a:r>
              <a:rPr kumimoji="0" lang="zh-CN" altLang="zh-CN"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zh-CN" altLang="zh-CN" sz="2000" b="1" i="0" u="none" strike="noStrike" cap="none" normalizeH="0" baseline="0" dirty="0">
                <a:ln>
                  <a:noFill/>
                </a:ln>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为：</a:t>
            </a:r>
            <a:r>
              <a:rPr kumimoji="0" lang="zh-CN" altLang="zh-CN" sz="2000" b="1"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a:t>
            </a:r>
            <a:r>
              <a:rPr kumimoji="0" lang="zh-CN" altLang="zh-CN" sz="2000" b="1"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Calibri" panose="020F0502020204030204" pitchFamily="34" charset="0"/>
              </a:rPr>
              <a:t>   </a:t>
            </a:r>
            <a:r>
              <a:rPr kumimoji="0" lang="zh-CN" altLang="zh-CN" sz="2000" b="1"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a:t>
            </a:r>
            <a:r>
              <a:rPr kumimoji="0" lang="zh-CN" altLang="zh-CN" sz="2000" b="1" i="0" u="sng"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zh-CN" altLang="zh-CN"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endParaRPr kumimoji="0" lang="zh-CN" altLang="zh-CN" sz="2000" b="1" i="0" u="none" strike="noStrike" cap="none" normalizeH="0" baseline="0" dirty="0">
              <a:ln>
                <a:noFill/>
              </a:ln>
              <a:solidFill>
                <a:schemeClr val="tx1"/>
              </a:solidFill>
              <a:effectLst/>
            </a:endParaRPr>
          </a:p>
          <a:p>
            <a:pPr marL="0" marR="0" lvl="0" indent="304800" algn="l" defTabSz="914400" rtl="0" eaLnBrk="0" fontAlgn="base" latinLnBrk="0" hangingPunct="0">
              <a:lnSpc>
                <a:spcPct val="200000"/>
              </a:lnSpc>
              <a:spcBef>
                <a:spcPct val="0"/>
              </a:spcBef>
              <a:spcAft>
                <a:spcPct val="0"/>
              </a:spcAft>
              <a:buClrTx/>
              <a:buSzTx/>
              <a:buFontTx/>
              <a:buNone/>
              <a:tabLst/>
            </a:pPr>
            <a:r>
              <a:rPr kumimoji="0" lang="zh-CN" altLang="zh-CN" sz="2000" b="1"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 156.8 kJ·mol-1</a:t>
            </a:r>
            <a:r>
              <a:rPr kumimoji="0" lang="zh-CN" altLang="zh-CN" sz="2000" b="1" i="1"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zh-CN" altLang="zh-CN" sz="2000" b="1"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B. 16.8 kJ·mol</a:t>
            </a:r>
            <a:r>
              <a:rPr kumimoji="0" lang="zh-CN" altLang="zh-CN" sz="2000" b="1" i="0" u="none" strike="noStrike" cap="none" normalizeH="0" baseline="3000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a:t>
            </a:r>
            <a:r>
              <a:rPr kumimoji="0" lang="zh-CN" altLang="zh-CN" sz="2000" b="1" i="1"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zh-CN" altLang="zh-CN" sz="2000" b="1"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C. 33.6 kJ·mol</a:t>
            </a:r>
            <a:r>
              <a:rPr kumimoji="0" lang="zh-CN" altLang="zh-CN" sz="2000" b="1" i="0" u="none" strike="noStrike" cap="none" normalizeH="0" baseline="3000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a:t>
            </a:r>
            <a:r>
              <a:rPr kumimoji="0" lang="zh-CN" altLang="zh-CN" sz="2000" b="1" i="1"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zh-CN" altLang="zh-CN" sz="2000" b="1" i="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D. 22 kJ·mol</a:t>
            </a:r>
            <a:r>
              <a:rPr kumimoji="0" lang="zh-CN" altLang="zh-CN" sz="2000" b="1" i="0" u="none" strike="noStrike" cap="none" normalizeH="0" baseline="30000" dirty="0">
                <a:ln>
                  <a:noFill/>
                </a:ln>
                <a:effectLst/>
                <a:latin typeface="Times New Roman" panose="02020603050405020304" pitchFamily="18" charset="0"/>
                <a:ea typeface="宋体" panose="02010600030101010101" pitchFamily="2" charset="-122"/>
                <a:cs typeface="Times New Roman" panose="02020603050405020304" pitchFamily="18" charset="0"/>
              </a:rPr>
              <a:t>-1</a:t>
            </a:r>
            <a:endParaRPr lang="zh-CN" altLang="en-US" sz="2000" b="1" dirty="0"/>
          </a:p>
        </p:txBody>
      </p:sp>
      <p:sp>
        <p:nvSpPr>
          <p:cNvPr id="4" name="灯片编号占位符 3">
            <a:extLst>
              <a:ext uri="{FF2B5EF4-FFF2-40B4-BE49-F238E27FC236}">
                <a16:creationId xmlns:a16="http://schemas.microsoft.com/office/drawing/2014/main" xmlns="" id="{E9F0EB35-013A-443E-9E00-E65EEAB3DE1B}"/>
              </a:ext>
            </a:extLst>
          </p:cNvPr>
          <p:cNvSpPr>
            <a:spLocks noGrp="1"/>
          </p:cNvSpPr>
          <p:nvPr>
            <p:ph type="sldNum" sz="quarter" idx="11"/>
          </p:nvPr>
        </p:nvSpPr>
        <p:spPr/>
        <p:txBody>
          <a:bodyPr/>
          <a:lstStyle/>
          <a:p>
            <a:pPr>
              <a:defRPr/>
            </a:pPr>
            <a:fld id="{94EA8183-2EE2-4B1D-A67A-CEDCA6EBF8E1}" type="slidenum">
              <a:rPr lang="zh-CN" altLang="en-US" smtClean="0"/>
              <a:t>71</a:t>
            </a:fld>
            <a:endParaRPr lang="en-US" altLang="zh-CN"/>
          </a:p>
        </p:txBody>
      </p:sp>
      <p:pic>
        <p:nvPicPr>
          <p:cNvPr id="66562" name="Picture 2">
            <a:extLst>
              <a:ext uri="{FF2B5EF4-FFF2-40B4-BE49-F238E27FC236}">
                <a16:creationId xmlns:a16="http://schemas.microsoft.com/office/drawing/2014/main" xmlns="" id="{A939E0F3-ADF7-4768-B6CA-B1FABE1977F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35500" y="-517525"/>
            <a:ext cx="428625" cy="228600"/>
          </a:xfrm>
          <a:prstGeom prst="rect">
            <a:avLst/>
          </a:prstGeom>
          <a:noFill/>
          <a:extLst>
            <a:ext uri="{909E8E84-426E-40DD-AFC4-6F175D3DCCD1}">
              <a14:hiddenFill xmlns:a14="http://schemas.microsoft.com/office/drawing/2010/main">
                <a:solidFill>
                  <a:srgbClr val="FFFFFF"/>
                </a:solidFill>
              </a14:hiddenFill>
            </a:ext>
          </a:extLst>
        </p:spPr>
      </p:pic>
      <p:sp>
        <p:nvSpPr>
          <p:cNvPr id="10" name="文本框 9">
            <a:extLst>
              <a:ext uri="{FF2B5EF4-FFF2-40B4-BE49-F238E27FC236}">
                <a16:creationId xmlns:a16="http://schemas.microsoft.com/office/drawing/2014/main" xmlns="" id="{10D0B45E-66D4-49B8-B71C-055059840EAD}"/>
              </a:ext>
            </a:extLst>
          </p:cNvPr>
          <p:cNvSpPr txBox="1"/>
          <p:nvPr/>
        </p:nvSpPr>
        <p:spPr>
          <a:xfrm>
            <a:off x="6372200" y="3068960"/>
            <a:ext cx="4572000" cy="461665"/>
          </a:xfrm>
          <a:prstGeom prst="rect">
            <a:avLst/>
          </a:prstGeom>
          <a:noFill/>
        </p:spPr>
        <p:txBody>
          <a:bodyPr wrap="square">
            <a:spAutoFit/>
          </a:bodyPr>
          <a:lstStyle/>
          <a:p>
            <a:r>
              <a:rPr kumimoji="0" lang="zh-CN" altLang="zh-CN" sz="2400" b="1" i="0" u="none" strike="noStrike" cap="none" normalizeH="0" baseline="0" dirty="0">
                <a:ln>
                  <a:noFill/>
                </a:ln>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D</a:t>
            </a:r>
            <a:endParaRPr lang="zh-CN" altLang="en-US" dirty="0"/>
          </a:p>
        </p:txBody>
      </p:sp>
      <p:pic>
        <p:nvPicPr>
          <p:cNvPr id="65538" name="Picture 2">
            <a:extLst>
              <a:ext uri="{FF2B5EF4-FFF2-40B4-BE49-F238E27FC236}">
                <a16:creationId xmlns:a16="http://schemas.microsoft.com/office/drawing/2014/main" xmlns="" id="{E82E1F49-3E3B-44C6-9A65-BB3795F6279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150" y="-258763"/>
            <a:ext cx="1866900" cy="228600"/>
          </a:xfrm>
          <a:prstGeom prst="rect">
            <a:avLst/>
          </a:prstGeom>
          <a:noFill/>
          <a:extLst>
            <a:ext uri="{909E8E84-426E-40DD-AFC4-6F175D3DCCD1}">
              <a14:hiddenFill xmlns:a14="http://schemas.microsoft.com/office/drawing/2010/main">
                <a:solidFill>
                  <a:srgbClr val="FFFFFF"/>
                </a:solidFill>
              </a14:hiddenFill>
            </a:ext>
          </a:extLst>
        </p:spPr>
      </p:pic>
      <p:sp>
        <p:nvSpPr>
          <p:cNvPr id="14" name="文本框 13">
            <a:extLst>
              <a:ext uri="{FF2B5EF4-FFF2-40B4-BE49-F238E27FC236}">
                <a16:creationId xmlns:a16="http://schemas.microsoft.com/office/drawing/2014/main" xmlns="" id="{D0A57FB7-4E46-4019-BC6B-06493DA733F7}"/>
              </a:ext>
            </a:extLst>
          </p:cNvPr>
          <p:cNvSpPr txBox="1"/>
          <p:nvPr/>
        </p:nvSpPr>
        <p:spPr>
          <a:xfrm>
            <a:off x="539552" y="4368464"/>
            <a:ext cx="7848872" cy="1886286"/>
          </a:xfrm>
          <a:prstGeom prst="rect">
            <a:avLst/>
          </a:prstGeom>
          <a:noFill/>
        </p:spPr>
        <p:txBody>
          <a:bodyPr wrap="square">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zh-CN" sz="2000" b="1" i="0" u="none" strike="noStrike" cap="none" normalizeH="0" baseline="0" dirty="0">
                <a:ln>
                  <a:noFill/>
                </a:ln>
                <a:solidFill>
                  <a:schemeClr val="tx1"/>
                </a:solidFill>
                <a:effectLst/>
                <a:cs typeface="Times New Roman" panose="02020603050405020304" pitchFamily="18" charset="0"/>
              </a:rPr>
              <a:t>6</a:t>
            </a:r>
            <a:r>
              <a:rPr kumimoji="0" lang="zh-CN" altLang="en-US" sz="2000" b="1" i="0" u="none" strike="noStrike" cap="none" normalizeH="0" baseline="0" dirty="0">
                <a:ln>
                  <a:noFill/>
                </a:ln>
                <a:solidFill>
                  <a:schemeClr val="tx1"/>
                </a:solidFill>
                <a:effectLst/>
                <a:cs typeface="Times New Roman" panose="02020603050405020304" pitchFamily="18" charset="0"/>
              </a:rPr>
              <a:t>、</a:t>
            </a:r>
            <a:r>
              <a:rPr kumimoji="0" lang="zh-CN" altLang="zh-CN" sz="2000" b="1"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在一定温度下，反应</a:t>
            </a:r>
            <a:r>
              <a:rPr kumimoji="0" lang="zh-CN" altLang="zh-CN" sz="2000" b="1"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rPr>
              <a:t> </a:t>
            </a:r>
            <a:r>
              <a:rPr kumimoji="0" lang="en-US" altLang="zh-CN" sz="2000" b="1" i="0" u="none" strike="noStrike" cap="none" normalizeH="0" baseline="0" dirty="0">
                <a:ln>
                  <a:noFill/>
                </a:ln>
                <a:solidFill>
                  <a:schemeClr val="tx1"/>
                </a:solidFill>
                <a:effectLst/>
                <a:cs typeface="Times New Roman" panose="02020603050405020304" pitchFamily="18" charset="0"/>
              </a:rPr>
              <a:t>CaCO</a:t>
            </a:r>
            <a:r>
              <a:rPr kumimoji="0" lang="en-US" altLang="zh-CN" sz="2000" b="1" i="0" u="none" strike="noStrike" cap="none" normalizeH="0" baseline="-25000" dirty="0">
                <a:ln>
                  <a:noFill/>
                </a:ln>
                <a:solidFill>
                  <a:schemeClr val="tx1"/>
                </a:solidFill>
                <a:effectLst/>
                <a:cs typeface="Times New Roman" panose="02020603050405020304" pitchFamily="18" charset="0"/>
              </a:rPr>
              <a:t>3</a:t>
            </a:r>
            <a:r>
              <a:rPr kumimoji="0" lang="en-US" altLang="zh-CN" sz="2000" b="1" i="0" u="none" strike="noStrike" cap="none" normalizeH="0" baseline="0" dirty="0">
                <a:ln>
                  <a:noFill/>
                </a:ln>
                <a:solidFill>
                  <a:schemeClr val="tx1"/>
                </a:solidFill>
                <a:effectLst/>
                <a:cs typeface="Times New Roman" panose="02020603050405020304" pitchFamily="18" charset="0"/>
              </a:rPr>
              <a:t>(s)=</a:t>
            </a:r>
            <a:r>
              <a:rPr kumimoji="0" lang="en-US" altLang="zh-CN" sz="2000" b="1" i="0" u="none" strike="noStrike" cap="none" normalizeH="0" baseline="0" dirty="0" err="1">
                <a:ln>
                  <a:noFill/>
                </a:ln>
                <a:solidFill>
                  <a:schemeClr val="tx1"/>
                </a:solidFill>
                <a:effectLst/>
                <a:cs typeface="Times New Roman" panose="02020603050405020304" pitchFamily="18" charset="0"/>
              </a:rPr>
              <a:t>CaO</a:t>
            </a:r>
            <a:r>
              <a:rPr kumimoji="0" lang="en-US" altLang="zh-CN" sz="2000" b="1" i="0" u="none" strike="noStrike" cap="none" normalizeH="0" baseline="0" dirty="0">
                <a:ln>
                  <a:noFill/>
                </a:ln>
                <a:solidFill>
                  <a:schemeClr val="tx1"/>
                </a:solidFill>
                <a:effectLst/>
                <a:cs typeface="Times New Roman" panose="02020603050405020304" pitchFamily="18" charset="0"/>
              </a:rPr>
              <a:t>(s)+CO</a:t>
            </a:r>
            <a:r>
              <a:rPr kumimoji="0" lang="en-US" altLang="zh-CN" sz="2000" b="1" i="0" u="none" strike="noStrike" cap="none" normalizeH="0" baseline="-25000" dirty="0">
                <a:ln>
                  <a:noFill/>
                </a:ln>
                <a:solidFill>
                  <a:schemeClr val="tx1"/>
                </a:solidFill>
                <a:effectLst/>
                <a:cs typeface="Times New Roman" panose="02020603050405020304" pitchFamily="18" charset="0"/>
              </a:rPr>
              <a:t>2</a:t>
            </a:r>
            <a:r>
              <a:rPr kumimoji="0" lang="en-US" altLang="zh-CN" sz="2000" b="1" i="0" u="none" strike="noStrike" cap="none" normalizeH="0" baseline="0" dirty="0">
                <a:ln>
                  <a:noFill/>
                </a:ln>
                <a:solidFill>
                  <a:schemeClr val="tx1"/>
                </a:solidFill>
                <a:effectLst/>
                <a:cs typeface="Times New Roman" panose="02020603050405020304" pitchFamily="18" charset="0"/>
              </a:rPr>
              <a:t>(g)</a:t>
            </a:r>
            <a:r>
              <a:rPr kumimoji="0" lang="zh-CN" altLang="zh-CN" sz="2000" b="1" i="0" u="none" strike="noStrike" cap="none" normalizeH="0" baseline="0" dirty="0">
                <a:ln>
                  <a:noFill/>
                </a:ln>
                <a:solidFill>
                  <a:schemeClr val="tx1"/>
                </a:solidFill>
                <a:effectLst/>
                <a:cs typeface="Times New Roman" panose="02020603050405020304" pitchFamily="18" charset="0"/>
              </a:rPr>
              <a:t>  </a:t>
            </a:r>
            <a:r>
              <a:rPr kumimoji="0" lang="zh-CN" altLang="zh-CN" sz="2000" b="1"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处于平衡状态，若将</a:t>
            </a:r>
            <a:r>
              <a:rPr kumimoji="0" lang="zh-CN" altLang="zh-CN"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CaO</a:t>
            </a:r>
            <a:r>
              <a:rPr kumimoji="0" lang="zh-CN" altLang="zh-CN" sz="2000" b="1"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的量加倍，下列表述正确的是（</a:t>
            </a:r>
            <a:r>
              <a:rPr kumimoji="0" lang="zh-CN" altLang="zh-CN"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zh-CN" altLang="zh-CN" sz="2000" b="1"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a:t>
            </a:r>
            <a:endParaRPr kumimoji="0" lang="zh-CN" altLang="zh-CN" sz="2000" b="1" i="0" u="none" strike="noStrike" cap="none" normalizeH="0" baseline="0" dirty="0">
              <a:ln>
                <a:noFill/>
              </a:ln>
              <a:solidFill>
                <a:schemeClr val="tx1"/>
              </a:solidFill>
              <a:effectLst/>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zh-CN" altLang="zh-CN"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a:t>
            </a:r>
            <a:r>
              <a:rPr kumimoji="0" lang="zh-CN" altLang="zh-CN" sz="2000" b="1"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．反应商</a:t>
            </a:r>
            <a:r>
              <a:rPr kumimoji="0" lang="zh-CN" altLang="zh-CN"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Q</a:t>
            </a:r>
            <a:r>
              <a:rPr kumimoji="0" lang="zh-CN" altLang="zh-CN" sz="2000" b="1"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加倍</a:t>
            </a:r>
            <a:r>
              <a:rPr kumimoji="0" lang="zh-CN" altLang="zh-CN" sz="2000" b="1"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                    </a:t>
            </a:r>
            <a:r>
              <a:rPr kumimoji="0" lang="en-US" altLang="zh-CN" sz="2000" b="1"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     </a:t>
            </a:r>
            <a:r>
              <a:rPr kumimoji="0" lang="zh-CN" altLang="zh-CN"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B</a:t>
            </a:r>
            <a:r>
              <a:rPr kumimoji="0" lang="zh-CN" altLang="zh-CN" sz="2000" b="1"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．反应商</a:t>
            </a:r>
            <a:r>
              <a:rPr kumimoji="0" lang="zh-CN" altLang="zh-CN"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Q</a:t>
            </a:r>
            <a:r>
              <a:rPr kumimoji="0" lang="zh-CN" altLang="zh-CN" sz="2000" b="1"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减半</a:t>
            </a:r>
            <a:endParaRPr kumimoji="0" lang="zh-CN" altLang="zh-CN" sz="2000" b="1" i="0" u="none" strike="noStrike" cap="none" normalizeH="0" baseline="0" dirty="0">
              <a:ln>
                <a:noFill/>
              </a:ln>
              <a:solidFill>
                <a:schemeClr val="tx1"/>
              </a:solidFill>
              <a:effectLst/>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zh-CN" altLang="zh-CN"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a:t>
            </a:r>
            <a:r>
              <a:rPr kumimoji="0" lang="zh-CN" altLang="zh-CN" sz="2000" b="1"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a:t>
            </a:r>
            <a:r>
              <a:rPr kumimoji="0" lang="zh-CN" altLang="zh-CN"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CaCO</a:t>
            </a:r>
            <a:r>
              <a:rPr kumimoji="0" lang="zh-CN" altLang="zh-CN" sz="2000" b="1" i="0" u="none" strike="noStrike" cap="none" normalizeH="0" baseline="-3000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a:t>
            </a:r>
            <a:r>
              <a:rPr kumimoji="0" lang="zh-CN" altLang="zh-CN" sz="2000" b="1"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的数量增加</a:t>
            </a:r>
            <a:r>
              <a:rPr kumimoji="0" lang="zh-CN" altLang="zh-CN" sz="2000" b="1"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                 </a:t>
            </a:r>
            <a:r>
              <a:rPr kumimoji="0" lang="zh-CN" altLang="zh-CN" sz="2000" b="1"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D</a:t>
            </a:r>
            <a:r>
              <a:rPr kumimoji="0" lang="zh-CN" altLang="zh-CN" sz="2000" b="1" i="0" u="none" strike="noStrike" cap="none" normalizeH="0" baseline="0" dirty="0">
                <a:ln>
                  <a:noFill/>
                </a:ln>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a:t>
            </a:r>
            <a:r>
              <a:rPr kumimoji="0" lang="zh-CN" altLang="zh-CN" sz="2000" b="1"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CO</a:t>
            </a:r>
            <a:r>
              <a:rPr kumimoji="0" lang="zh-CN" altLang="zh-CN" sz="2000" b="1" i="0" u="none" strike="noStrike" cap="none" normalizeH="0" baseline="-3000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2</a:t>
            </a:r>
            <a:r>
              <a:rPr kumimoji="0" lang="zh-CN" altLang="zh-CN" sz="2000" b="1" i="0" u="none" strike="noStrike" cap="none" normalizeH="0" baseline="0" dirty="0">
                <a:ln>
                  <a:noFill/>
                </a:ln>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的分压不变</a:t>
            </a:r>
            <a:endParaRPr lang="zh-CN" altLang="en-US" sz="2000" b="1" dirty="0"/>
          </a:p>
        </p:txBody>
      </p:sp>
      <p:sp>
        <p:nvSpPr>
          <p:cNvPr id="16" name="文本框 15">
            <a:extLst>
              <a:ext uri="{FF2B5EF4-FFF2-40B4-BE49-F238E27FC236}">
                <a16:creationId xmlns:a16="http://schemas.microsoft.com/office/drawing/2014/main" xmlns="" id="{2B258D77-C45A-4E03-9A6B-B315D03A0878}"/>
              </a:ext>
            </a:extLst>
          </p:cNvPr>
          <p:cNvSpPr txBox="1"/>
          <p:nvPr/>
        </p:nvSpPr>
        <p:spPr>
          <a:xfrm>
            <a:off x="5148064" y="4879684"/>
            <a:ext cx="5471490" cy="461665"/>
          </a:xfrm>
          <a:prstGeom prst="rect">
            <a:avLst/>
          </a:prstGeom>
          <a:noFill/>
        </p:spPr>
        <p:txBody>
          <a:bodyPr wrap="square">
            <a:spAutoFit/>
          </a:bodyPr>
          <a:lstStyle/>
          <a:p>
            <a:r>
              <a:rPr kumimoji="0" lang="zh-CN" altLang="zh-CN" sz="2400" b="0" i="0" u="none" strike="noStrike" cap="none" normalizeH="0" baseline="0" dirty="0">
                <a:ln>
                  <a:noFill/>
                </a:ln>
                <a:solidFill>
                  <a:srgbClr val="C00000"/>
                </a:solidFill>
                <a:effectLst/>
                <a:latin typeface="Times New Roman" panose="02020603050405020304" pitchFamily="18" charset="0"/>
                <a:ea typeface="宋体" panose="02010600030101010101" pitchFamily="2" charset="-122"/>
                <a:cs typeface="Times New Roman" panose="02020603050405020304" pitchFamily="18" charset="0"/>
              </a:rPr>
              <a:t>D</a:t>
            </a:r>
            <a:endParaRPr lang="zh-CN" altLang="en-US" dirty="0">
              <a:solidFill>
                <a:srgbClr val="C00000"/>
              </a:solidFill>
            </a:endParaRPr>
          </a:p>
        </p:txBody>
      </p:sp>
    </p:spTree>
    <p:extLst>
      <p:ext uri="{BB962C8B-B14F-4D97-AF65-F5344CB8AC3E}">
        <p14:creationId xmlns:p14="http://schemas.microsoft.com/office/powerpoint/2010/main" val="14893421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down)">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fade">
                                      <p:cBhvr>
                                        <p:cTn id="16" dur="1000"/>
                                        <p:tgtEl>
                                          <p:spTgt spid="16"/>
                                        </p:tgtEl>
                                      </p:cBhvr>
                                    </p:animEffect>
                                    <p:anim calcmode="lin" valueType="num">
                                      <p:cBhvr>
                                        <p:cTn id="17" dur="1000" fill="hold"/>
                                        <p:tgtEl>
                                          <p:spTgt spid="16"/>
                                        </p:tgtEl>
                                        <p:attrNameLst>
                                          <p:attrName>ppt_x</p:attrName>
                                        </p:attrNameLst>
                                      </p:cBhvr>
                                      <p:tavLst>
                                        <p:tav tm="0">
                                          <p:val>
                                            <p:strVal val="#ppt_x"/>
                                          </p:val>
                                        </p:tav>
                                        <p:tav tm="100000">
                                          <p:val>
                                            <p:strVal val="#ppt_x"/>
                                          </p:val>
                                        </p:tav>
                                      </p:tavLst>
                                    </p:anim>
                                    <p:anim calcmode="lin" valueType="num">
                                      <p:cBhvr>
                                        <p:cTn id="18"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4" grpId="0"/>
      <p:bldP spid="16"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5E6A62A9-8D13-42B2-8DFC-6025C434EF16}"/>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xmlns="" id="{A76D3C74-3E30-408A-B152-A1D1157C54D0}"/>
              </a:ext>
            </a:extLst>
          </p:cNvPr>
          <p:cNvSpPr>
            <a:spLocks noGrp="1"/>
          </p:cNvSpPr>
          <p:nvPr>
            <p:ph sz="quarter" idx="1"/>
          </p:nvPr>
        </p:nvSpPr>
        <p:spPr>
          <a:xfrm>
            <a:off x="457200" y="1600200"/>
            <a:ext cx="8219256" cy="4873752"/>
          </a:xfrm>
        </p:spPr>
        <p:txBody>
          <a:bodyPr/>
          <a:lstStyle/>
          <a:p>
            <a:pPr marL="0" indent="0">
              <a:lnSpc>
                <a:spcPct val="200000"/>
              </a:lnSpc>
              <a:buNone/>
            </a:pPr>
            <a:r>
              <a:rPr lang="en-US" altLang="zh-CN" kern="100" dirty="0">
                <a:effectLst/>
                <a:latin typeface="宋体" panose="02010600030101010101" pitchFamily="2" charset="-122"/>
                <a:ea typeface="宋体" panose="02010600030101010101" pitchFamily="2" charset="-122"/>
              </a:rPr>
              <a:t>7.</a:t>
            </a:r>
            <a:r>
              <a:rPr lang="zh-CN" altLang="en-US" kern="100" dirty="0">
                <a:effectLst/>
                <a:latin typeface="宋体" panose="02010600030101010101" pitchFamily="2" charset="-122"/>
                <a:ea typeface="宋体" panose="02010600030101010101" pitchFamily="2" charset="-122"/>
              </a:rPr>
              <a:t>已知反应</a:t>
            </a:r>
            <a:r>
              <a:rPr lang="en-US" altLang="zh-CN" kern="100" dirty="0">
                <a:effectLst/>
                <a:latin typeface="Times New Roman" panose="02020603050405020304" pitchFamily="18" charset="0"/>
                <a:ea typeface="宋体" panose="02010600030101010101" pitchFamily="2" charset="-122"/>
                <a:cs typeface="Times New Roman" panose="02020603050405020304" pitchFamily="18" charset="0"/>
              </a:rPr>
              <a:t>CO(g)</a:t>
            </a:r>
            <a:r>
              <a:rPr lang="zh-CN" altLang="en-US"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kern="100" dirty="0">
                <a:effectLst/>
                <a:latin typeface="Times New Roman" panose="02020603050405020304" pitchFamily="18" charset="0"/>
                <a:ea typeface="宋体" panose="02010600030101010101" pitchFamily="2" charset="-122"/>
                <a:cs typeface="Times New Roman" panose="02020603050405020304" pitchFamily="18" charset="0"/>
              </a:rPr>
              <a:t>H</a:t>
            </a:r>
            <a:r>
              <a:rPr lang="en-US" altLang="zh-CN" kern="100" baseline="-25000" dirty="0">
                <a:effectLst/>
                <a:latin typeface="Times New Roman" panose="02020603050405020304" pitchFamily="18" charset="0"/>
                <a:ea typeface="宋体" panose="02010600030101010101" pitchFamily="2" charset="-122"/>
                <a:cs typeface="Times New Roman" panose="02020603050405020304" pitchFamily="18" charset="0"/>
              </a:rPr>
              <a:t>2</a:t>
            </a:r>
            <a:r>
              <a:rPr lang="en-US" altLang="zh-CN" kern="100" dirty="0">
                <a:effectLst/>
                <a:latin typeface="Times New Roman" panose="02020603050405020304" pitchFamily="18" charset="0"/>
                <a:ea typeface="宋体" panose="02010600030101010101" pitchFamily="2" charset="-122"/>
                <a:cs typeface="Times New Roman" panose="02020603050405020304" pitchFamily="18" charset="0"/>
              </a:rPr>
              <a:t>O(g)</a:t>
            </a:r>
            <a:r>
              <a:rPr lang="zh-CN" altLang="en-US"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kern="100" dirty="0">
                <a:effectLst/>
                <a:latin typeface="Times New Roman" panose="02020603050405020304" pitchFamily="18" charset="0"/>
                <a:ea typeface="宋体" panose="02010600030101010101" pitchFamily="2" charset="-122"/>
                <a:cs typeface="Times New Roman" panose="02020603050405020304" pitchFamily="18" charset="0"/>
              </a:rPr>
              <a:t>CO</a:t>
            </a:r>
            <a:r>
              <a:rPr lang="en-US" altLang="zh-CN" kern="100" baseline="-25000" dirty="0">
                <a:effectLst/>
                <a:latin typeface="Times New Roman" panose="02020603050405020304" pitchFamily="18" charset="0"/>
                <a:ea typeface="宋体" panose="02010600030101010101" pitchFamily="2" charset="-122"/>
                <a:cs typeface="Times New Roman" panose="02020603050405020304" pitchFamily="18" charset="0"/>
              </a:rPr>
              <a:t>2</a:t>
            </a:r>
            <a:r>
              <a:rPr lang="en-US" altLang="zh-CN" kern="100" dirty="0">
                <a:effectLst/>
                <a:latin typeface="Times New Roman" panose="02020603050405020304" pitchFamily="18" charset="0"/>
                <a:ea typeface="宋体" panose="02010600030101010101" pitchFamily="2" charset="-122"/>
                <a:cs typeface="Times New Roman" panose="02020603050405020304" pitchFamily="18" charset="0"/>
              </a:rPr>
              <a:t>(g)</a:t>
            </a:r>
            <a:r>
              <a:rPr lang="zh-CN" altLang="en-US"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kern="100" dirty="0">
                <a:effectLst/>
                <a:latin typeface="Times New Roman" panose="02020603050405020304" pitchFamily="18" charset="0"/>
                <a:ea typeface="宋体" panose="02010600030101010101" pitchFamily="2" charset="-122"/>
                <a:cs typeface="Times New Roman" panose="02020603050405020304" pitchFamily="18" charset="0"/>
              </a:rPr>
              <a:t>H</a:t>
            </a:r>
            <a:r>
              <a:rPr lang="en-US" altLang="zh-CN" kern="100" baseline="-25000" dirty="0">
                <a:effectLst/>
                <a:latin typeface="Times New Roman" panose="02020603050405020304" pitchFamily="18" charset="0"/>
                <a:ea typeface="宋体" panose="02010600030101010101" pitchFamily="2" charset="-122"/>
                <a:cs typeface="Times New Roman" panose="02020603050405020304" pitchFamily="18" charset="0"/>
              </a:rPr>
              <a:t>2</a:t>
            </a:r>
            <a:r>
              <a:rPr lang="en-US" altLang="zh-CN" kern="100" dirty="0">
                <a:effectLst/>
                <a:latin typeface="Times New Roman" panose="02020603050405020304" pitchFamily="18" charset="0"/>
                <a:ea typeface="宋体" panose="02010600030101010101" pitchFamily="2" charset="-122"/>
                <a:cs typeface="Times New Roman" panose="02020603050405020304" pitchFamily="18" charset="0"/>
              </a:rPr>
              <a:t>(g)</a:t>
            </a:r>
            <a:r>
              <a:rPr lang="zh-CN" altLang="en-US" kern="100" dirty="0">
                <a:effectLst/>
                <a:latin typeface="宋体" panose="02010600030101010101" pitchFamily="2" charset="-122"/>
                <a:ea typeface="宋体" panose="02010600030101010101" pitchFamily="2" charset="-122"/>
              </a:rPr>
              <a:t>的</a:t>
            </a:r>
            <a:r>
              <a:rPr lang="zh-CN" altLang="en-US"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kern="100" baseline="-25000" dirty="0" err="1">
                <a:effectLst/>
                <a:latin typeface="Times New Roman" panose="02020603050405020304" pitchFamily="18" charset="0"/>
                <a:ea typeface="宋体" panose="02010600030101010101" pitchFamily="2" charset="-122"/>
                <a:cs typeface="Times New Roman" panose="02020603050405020304" pitchFamily="18" charset="0"/>
              </a:rPr>
              <a:t>r</a:t>
            </a:r>
            <a:r>
              <a:rPr lang="en-US" altLang="zh-CN" i="1" kern="100" dirty="0" err="1">
                <a:effectLst/>
                <a:latin typeface="Times New Roman" panose="02020603050405020304" pitchFamily="18" charset="0"/>
                <a:ea typeface="宋体" panose="02010600030101010101" pitchFamily="2" charset="-122"/>
                <a:cs typeface="Times New Roman" panose="02020603050405020304" pitchFamily="18" charset="0"/>
              </a:rPr>
              <a:t>H</a:t>
            </a:r>
            <a:r>
              <a:rPr lang="el-GR" altLang="zh-CN" kern="100" baseline="30000" dirty="0">
                <a:effectLst/>
                <a:latin typeface="Times New Roman" panose="02020603050405020304" pitchFamily="18" charset="0"/>
                <a:ea typeface="宋体" panose="02010600030101010101" pitchFamily="2" charset="-122"/>
                <a:cs typeface="Times New Roman" panose="02020603050405020304" pitchFamily="18" charset="0"/>
              </a:rPr>
              <a:t>ϴ</a:t>
            </a:r>
            <a:r>
              <a:rPr lang="en-US" altLang="zh-CN" kern="100" baseline="-25000" dirty="0">
                <a:effectLst/>
                <a:latin typeface="Times New Roman" panose="02020603050405020304" pitchFamily="18" charset="0"/>
                <a:ea typeface="宋体" panose="02010600030101010101" pitchFamily="2" charset="-122"/>
                <a:cs typeface="Times New Roman" panose="02020603050405020304" pitchFamily="18" charset="0"/>
              </a:rPr>
              <a:t>m</a:t>
            </a:r>
            <a:r>
              <a:rPr lang="en-US" altLang="zh-CN" kern="100" dirty="0">
                <a:effectLst/>
                <a:latin typeface="Times New Roman" panose="02020603050405020304" pitchFamily="18" charset="0"/>
                <a:ea typeface="宋体" panose="02010600030101010101" pitchFamily="2" charset="-122"/>
                <a:cs typeface="Times New Roman" panose="02020603050405020304" pitchFamily="18" charset="0"/>
              </a:rPr>
              <a:t> = – 41.2 kJ·mol</a:t>
            </a:r>
            <a:r>
              <a:rPr lang="en-US" altLang="zh-CN" kern="100" baseline="30000" dirty="0">
                <a:effectLst/>
                <a:latin typeface="Times New Roman" panose="02020603050405020304" pitchFamily="18" charset="0"/>
                <a:ea typeface="宋体" panose="02010600030101010101" pitchFamily="2" charset="-122"/>
                <a:cs typeface="Times New Roman" panose="02020603050405020304" pitchFamily="18" charset="0"/>
              </a:rPr>
              <a:t>-1</a:t>
            </a:r>
            <a:r>
              <a:rPr lang="zh-CN" altLang="en-US"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kern="100" dirty="0">
                <a:effectLst/>
                <a:latin typeface="Times New Roman" panose="02020603050405020304" pitchFamily="18" charset="0"/>
                <a:ea typeface="宋体" panose="02010600030101010101" pitchFamily="2" charset="-122"/>
                <a:cs typeface="Times New Roman" panose="02020603050405020304" pitchFamily="18" charset="0"/>
              </a:rPr>
              <a:t>500K</a:t>
            </a:r>
            <a:r>
              <a:rPr lang="zh-CN" altLang="en-US" kern="100" dirty="0">
                <a:effectLst/>
                <a:latin typeface="Times New Roman" panose="02020603050405020304" pitchFamily="18" charset="0"/>
                <a:ea typeface="宋体" panose="02010600030101010101" pitchFamily="2" charset="-122"/>
                <a:cs typeface="Times New Roman" panose="02020603050405020304" pitchFamily="18" charset="0"/>
              </a:rPr>
              <a:t>时</a:t>
            </a:r>
            <a:r>
              <a:rPr lang="en-US" altLang="zh-CN" i="1" kern="100" dirty="0">
                <a:effectLst/>
                <a:latin typeface="Times New Roman" panose="02020603050405020304" pitchFamily="18" charset="0"/>
                <a:ea typeface="宋体" panose="02010600030101010101" pitchFamily="2" charset="-122"/>
                <a:cs typeface="Times New Roman" panose="02020603050405020304" pitchFamily="18" charset="0"/>
              </a:rPr>
              <a:t>K</a:t>
            </a:r>
            <a:r>
              <a:rPr lang="en-US" altLang="zh-CN" kern="100" dirty="0">
                <a:effectLst/>
                <a:latin typeface="Times New Roman" panose="02020603050405020304" pitchFamily="18" charset="0"/>
                <a:ea typeface="宋体" panose="02010600030101010101" pitchFamily="2" charset="-122"/>
                <a:cs typeface="Times New Roman" panose="02020603050405020304" pitchFamily="18" charset="0"/>
              </a:rPr>
              <a:t> = 126</a:t>
            </a:r>
            <a:r>
              <a:rPr lang="zh-CN" altLang="en-US"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zh-CN" altLang="en-US" kern="100" dirty="0">
                <a:effectLst/>
                <a:latin typeface="宋体" panose="02010600030101010101" pitchFamily="2" charset="-122"/>
                <a:ea typeface="宋体" panose="02010600030101010101" pitchFamily="2" charset="-122"/>
              </a:rPr>
              <a:t>求</a:t>
            </a:r>
            <a:r>
              <a:rPr lang="en-US" altLang="zh-CN" kern="100" dirty="0">
                <a:effectLst/>
                <a:latin typeface="Times New Roman" panose="02020603050405020304" pitchFamily="18" charset="0"/>
                <a:ea typeface="宋体" panose="02010600030101010101" pitchFamily="2" charset="-122"/>
              </a:rPr>
              <a:t>900K</a:t>
            </a:r>
            <a:r>
              <a:rPr lang="zh-CN" altLang="en-US" kern="100" dirty="0">
                <a:effectLst/>
                <a:latin typeface="宋体" panose="02010600030101010101" pitchFamily="2" charset="-122"/>
                <a:ea typeface="宋体" panose="02010600030101010101" pitchFamily="2" charset="-122"/>
              </a:rPr>
              <a:t>时的标准平衡常数。</a:t>
            </a:r>
            <a:endParaRPr lang="zh-CN" altLang="en-US" kern="100" dirty="0">
              <a:effectLst/>
              <a:latin typeface="Times New Roman" panose="02020603050405020304" pitchFamily="18" charset="0"/>
              <a:ea typeface="宋体" panose="02010600030101010101" pitchFamily="2" charset="-122"/>
            </a:endParaRPr>
          </a:p>
          <a:p>
            <a:endParaRPr lang="zh-CN" altLang="en-US" dirty="0"/>
          </a:p>
        </p:txBody>
      </p:sp>
      <p:sp>
        <p:nvSpPr>
          <p:cNvPr id="4" name="灯片编号占位符 3">
            <a:extLst>
              <a:ext uri="{FF2B5EF4-FFF2-40B4-BE49-F238E27FC236}">
                <a16:creationId xmlns:a16="http://schemas.microsoft.com/office/drawing/2014/main" xmlns="" id="{581979FF-A49F-4CF6-96A1-ED06D4594A6C}"/>
              </a:ext>
            </a:extLst>
          </p:cNvPr>
          <p:cNvSpPr>
            <a:spLocks noGrp="1"/>
          </p:cNvSpPr>
          <p:nvPr>
            <p:ph type="sldNum" sz="quarter" idx="11"/>
          </p:nvPr>
        </p:nvSpPr>
        <p:spPr/>
        <p:txBody>
          <a:bodyPr/>
          <a:lstStyle/>
          <a:p>
            <a:pPr>
              <a:defRPr/>
            </a:pPr>
            <a:fld id="{94EA8183-2EE2-4B1D-A67A-CEDCA6EBF8E1}" type="slidenum">
              <a:rPr lang="zh-CN" altLang="en-US" smtClean="0"/>
              <a:t>72</a:t>
            </a:fld>
            <a:endParaRPr lang="en-US" altLang="zh-CN"/>
          </a:p>
        </p:txBody>
      </p:sp>
    </p:spTree>
    <p:extLst>
      <p:ext uri="{BB962C8B-B14F-4D97-AF65-F5344CB8AC3E}">
        <p14:creationId xmlns:p14="http://schemas.microsoft.com/office/powerpoint/2010/main" val="410768778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60CA0BA8-4A81-4B62-B477-A65179ACF99B}"/>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xmlns="" id="{F872345C-5BA0-4A62-9DD3-E5E9FCC17223}"/>
              </a:ext>
            </a:extLst>
          </p:cNvPr>
          <p:cNvSpPr>
            <a:spLocks noGrp="1"/>
          </p:cNvSpPr>
          <p:nvPr>
            <p:ph sz="quarter" idx="1"/>
          </p:nvPr>
        </p:nvSpPr>
        <p:spPr/>
        <p:txBody>
          <a:bodyPr/>
          <a:lstStyle/>
          <a:p>
            <a:endParaRPr lang="zh-CN" altLang="en-US" dirty="0"/>
          </a:p>
        </p:txBody>
      </p:sp>
      <p:sp>
        <p:nvSpPr>
          <p:cNvPr id="4" name="灯片编号占位符 3">
            <a:extLst>
              <a:ext uri="{FF2B5EF4-FFF2-40B4-BE49-F238E27FC236}">
                <a16:creationId xmlns:a16="http://schemas.microsoft.com/office/drawing/2014/main" xmlns="" id="{4A7015AB-3A60-4E30-932C-37329A1CB7D6}"/>
              </a:ext>
            </a:extLst>
          </p:cNvPr>
          <p:cNvSpPr>
            <a:spLocks noGrp="1"/>
          </p:cNvSpPr>
          <p:nvPr>
            <p:ph type="sldNum" sz="quarter" idx="11"/>
          </p:nvPr>
        </p:nvSpPr>
        <p:spPr/>
        <p:txBody>
          <a:bodyPr/>
          <a:lstStyle/>
          <a:p>
            <a:pPr>
              <a:defRPr/>
            </a:pPr>
            <a:fld id="{94EA8183-2EE2-4B1D-A67A-CEDCA6EBF8E1}" type="slidenum">
              <a:rPr lang="zh-CN" altLang="en-US" smtClean="0"/>
              <a:t>73</a:t>
            </a:fld>
            <a:endParaRPr lang="en-US" altLang="zh-CN"/>
          </a:p>
        </p:txBody>
      </p:sp>
      <p:sp>
        <p:nvSpPr>
          <p:cNvPr id="5" name="矩形 4">
            <a:extLst>
              <a:ext uri="{FF2B5EF4-FFF2-40B4-BE49-F238E27FC236}">
                <a16:creationId xmlns:a16="http://schemas.microsoft.com/office/drawing/2014/main" xmlns="" id="{944ED695-3399-4F5D-B57E-D18B2FB4D8F1}"/>
              </a:ext>
            </a:extLst>
          </p:cNvPr>
          <p:cNvSpPr/>
          <p:nvPr/>
        </p:nvSpPr>
        <p:spPr>
          <a:xfrm>
            <a:off x="683568" y="2924944"/>
            <a:ext cx="6763646" cy="923330"/>
          </a:xfrm>
          <a:prstGeom prst="rect">
            <a:avLst/>
          </a:prstGeom>
          <a:noFill/>
        </p:spPr>
        <p:txBody>
          <a:bodyPr wrap="none" lIns="91440" tIns="45720" rIns="91440" bIns="45720">
            <a:spAutoFit/>
          </a:bodyPr>
          <a:lstStyle/>
          <a:p>
            <a:pPr algn="ctr"/>
            <a:r>
              <a:rPr lang="en-US" altLang="zh-CN" sz="5400" b="1" dirty="0">
                <a:ln w="22225">
                  <a:solidFill>
                    <a:schemeClr val="accent2"/>
                  </a:solidFill>
                  <a:prstDash val="solid"/>
                </a:ln>
                <a:solidFill>
                  <a:schemeClr val="accent2">
                    <a:lumMod val="40000"/>
                    <a:lumOff val="60000"/>
                  </a:schemeClr>
                </a:solidFill>
              </a:rPr>
              <a:t>That’s all, Thank you!</a:t>
            </a:r>
            <a:endParaRPr lang="zh-CN" altLang="en-US" sz="5400" b="1" cap="none" spc="0" dirty="0">
              <a:ln w="22225">
                <a:solidFill>
                  <a:schemeClr val="accent2"/>
                </a:solidFill>
                <a:prstDash val="solid"/>
              </a:ln>
              <a:solidFill>
                <a:schemeClr val="accent2">
                  <a:lumMod val="40000"/>
                  <a:lumOff val="60000"/>
                </a:schemeClr>
              </a:solidFill>
              <a:effectLst/>
            </a:endParaRPr>
          </a:p>
        </p:txBody>
      </p:sp>
    </p:spTree>
    <p:extLst>
      <p:ext uri="{BB962C8B-B14F-4D97-AF65-F5344CB8AC3E}">
        <p14:creationId xmlns:p14="http://schemas.microsoft.com/office/powerpoint/2010/main" val="28974070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3971" name="Rectangle 3"/>
          <p:cNvSpPr>
            <a:spLocks noGrp="1" noChangeArrowheads="1"/>
          </p:cNvSpPr>
          <p:nvPr>
            <p:ph idx="1"/>
          </p:nvPr>
        </p:nvSpPr>
        <p:spPr>
          <a:xfrm>
            <a:off x="3227388" y="2108200"/>
            <a:ext cx="4926012" cy="3429000"/>
          </a:xfrm>
        </p:spPr>
        <p:txBody>
          <a:bodyPr>
            <a:normAutofit fontScale="92500" lnSpcReduction="20000"/>
          </a:bodyPr>
          <a:lstStyle/>
          <a:p>
            <a:pPr marL="274320" indent="-274320" fontAlgn="auto">
              <a:lnSpc>
                <a:spcPct val="150000"/>
              </a:lnSpc>
              <a:spcAft>
                <a:spcPts val="0"/>
              </a:spcAft>
              <a:buClr>
                <a:srgbClr val="FF3300"/>
              </a:buClr>
              <a:buFont typeface="隶书" panose="02010509060101010101" pitchFamily="49" charset="-122"/>
              <a:buChar char="※"/>
              <a:defRPr/>
            </a:pPr>
            <a:r>
              <a:rPr lang="en-US" altLang="zh-CN" dirty="0">
                <a:latin typeface="楷体_GB2312" pitchFamily="49" charset="-122"/>
                <a:ea typeface="楷体_GB2312" pitchFamily="49" charset="-122"/>
              </a:rPr>
              <a:t>   </a:t>
            </a:r>
            <a:r>
              <a:rPr lang="zh-CN" altLang="en-US" sz="2800" b="1" dirty="0">
                <a:solidFill>
                  <a:srgbClr val="660066"/>
                </a:solidFill>
                <a:latin typeface="楷体_GB2312" pitchFamily="49" charset="-122"/>
                <a:ea typeface="楷体_GB2312" pitchFamily="49" charset="-122"/>
              </a:rPr>
              <a:t>四者均与</a:t>
            </a:r>
            <a:r>
              <a:rPr lang="en-US" altLang="zh-CN" sz="2800" b="1" i="1" dirty="0" err="1">
                <a:solidFill>
                  <a:srgbClr val="660066"/>
                </a:solidFill>
                <a:latin typeface="楷体_GB2312" pitchFamily="49" charset="-122"/>
                <a:ea typeface="楷体_GB2312" pitchFamily="49" charset="-122"/>
              </a:rPr>
              <a:t>b</a:t>
            </a:r>
            <a:r>
              <a:rPr lang="en-US" altLang="zh-CN" sz="2800" b="1" baseline="-25000" dirty="0" err="1">
                <a:solidFill>
                  <a:srgbClr val="660066"/>
                </a:solidFill>
                <a:latin typeface="楷体_GB2312" pitchFamily="49" charset="-122"/>
                <a:ea typeface="楷体_GB2312" pitchFamily="49" charset="-122"/>
              </a:rPr>
              <a:t>B</a:t>
            </a:r>
            <a:r>
              <a:rPr lang="zh-CN" altLang="en-US" sz="2800" b="1" dirty="0">
                <a:solidFill>
                  <a:srgbClr val="660066"/>
                </a:solidFill>
                <a:latin typeface="楷体_GB2312" pitchFamily="49" charset="-122"/>
                <a:ea typeface="楷体_GB2312" pitchFamily="49" charset="-122"/>
              </a:rPr>
              <a:t>有关，且只与溶液中粒子数有关，与溶质的本质无关</a:t>
            </a:r>
            <a:r>
              <a:rPr lang="zh-CN" altLang="en-US" sz="2800" dirty="0">
                <a:latin typeface="楷体_GB2312" pitchFamily="49" charset="-122"/>
                <a:ea typeface="楷体_GB2312" pitchFamily="49" charset="-122"/>
                <a:sym typeface="Wingdings" panose="05000000000000000000" pitchFamily="2" charset="2"/>
              </a:rPr>
              <a:t></a:t>
            </a:r>
            <a:r>
              <a:rPr lang="zh-CN" altLang="en-US" sz="2800" b="1" dirty="0">
                <a:effectLst>
                  <a:outerShdw blurRad="38100" dist="38100" dir="2700000" algn="tl">
                    <a:srgbClr val="C0C0C0"/>
                  </a:outerShdw>
                </a:effectLst>
                <a:latin typeface="楷体_GB2312" pitchFamily="49" charset="-122"/>
                <a:ea typeface="楷体_GB2312" pitchFamily="49" charset="-122"/>
                <a:sym typeface="Wingdings" panose="05000000000000000000" pitchFamily="2" charset="2"/>
              </a:rPr>
              <a:t>依数性</a:t>
            </a:r>
            <a:r>
              <a:rPr lang="zh-CN" altLang="en-US" sz="2800" dirty="0">
                <a:latin typeface="楷体_GB2312" pitchFamily="49" charset="-122"/>
                <a:ea typeface="楷体_GB2312" pitchFamily="49" charset="-122"/>
                <a:sym typeface="Wingdings" panose="05000000000000000000" pitchFamily="2" charset="2"/>
              </a:rPr>
              <a:t>。</a:t>
            </a:r>
          </a:p>
          <a:p>
            <a:pPr marL="274320" indent="-274320" fontAlgn="auto">
              <a:lnSpc>
                <a:spcPct val="150000"/>
              </a:lnSpc>
              <a:spcAft>
                <a:spcPts val="0"/>
              </a:spcAft>
              <a:buClr>
                <a:srgbClr val="FF3300"/>
              </a:buClr>
              <a:buFont typeface="隶书" panose="02010509060101010101" pitchFamily="49" charset="-122"/>
              <a:buChar char="※"/>
              <a:defRPr/>
            </a:pPr>
            <a:endParaRPr lang="zh-CN" altLang="en-US" sz="2800" dirty="0">
              <a:latin typeface="楷体_GB2312" pitchFamily="49" charset="-122"/>
              <a:ea typeface="楷体_GB2312" pitchFamily="49" charset="-122"/>
              <a:sym typeface="Wingdings" panose="05000000000000000000" pitchFamily="2" charset="2"/>
            </a:endParaRPr>
          </a:p>
          <a:p>
            <a:pPr marL="274320" indent="-274320" fontAlgn="auto">
              <a:lnSpc>
                <a:spcPct val="150000"/>
              </a:lnSpc>
              <a:spcAft>
                <a:spcPts val="0"/>
              </a:spcAft>
              <a:buClr>
                <a:srgbClr val="FF3300"/>
              </a:buClr>
              <a:buFont typeface="隶书" panose="02010509060101010101" pitchFamily="49" charset="-122"/>
              <a:buChar char="※"/>
              <a:defRPr/>
            </a:pPr>
            <a:r>
              <a:rPr lang="zh-CN" altLang="en-US" sz="2800" dirty="0">
                <a:solidFill>
                  <a:srgbClr val="660066"/>
                </a:solidFill>
                <a:latin typeface="楷体_GB2312" pitchFamily="49" charset="-122"/>
                <a:ea typeface="楷体_GB2312" pitchFamily="49" charset="-122"/>
                <a:sym typeface="Wingdings" panose="05000000000000000000" pitchFamily="2" charset="2"/>
              </a:rPr>
              <a:t>这是</a:t>
            </a:r>
            <a:r>
              <a:rPr lang="zh-CN" altLang="en-US" sz="2800" b="1" dirty="0">
                <a:solidFill>
                  <a:srgbClr val="660066"/>
                </a:solidFill>
                <a:latin typeface="楷体_GB2312" pitchFamily="49" charset="-122"/>
                <a:ea typeface="楷体_GB2312" pitchFamily="49" charset="-122"/>
                <a:sym typeface="Wingdings" panose="05000000000000000000" pitchFamily="2" charset="2"/>
              </a:rPr>
              <a:t>难挥发</a:t>
            </a:r>
            <a:r>
              <a:rPr lang="zh-CN" altLang="en-US" sz="2800" dirty="0">
                <a:solidFill>
                  <a:srgbClr val="660066"/>
                </a:solidFill>
                <a:latin typeface="楷体_GB2312" pitchFamily="49" charset="-122"/>
                <a:ea typeface="楷体_GB2312" pitchFamily="49" charset="-122"/>
                <a:sym typeface="Wingdings" panose="05000000000000000000" pitchFamily="2" charset="2"/>
              </a:rPr>
              <a:t>、非电解质稀溶液的性质。</a:t>
            </a:r>
            <a:endParaRPr lang="zh-CN" altLang="en-US" sz="2800" dirty="0">
              <a:solidFill>
                <a:srgbClr val="660066"/>
              </a:solidFill>
              <a:latin typeface="楷体_GB2312" pitchFamily="49" charset="-122"/>
              <a:ea typeface="楷体_GB2312" pitchFamily="49" charset="-122"/>
            </a:endParaRPr>
          </a:p>
        </p:txBody>
      </p:sp>
      <p:sp>
        <p:nvSpPr>
          <p:cNvPr id="98308" name="灯片编号占位符 8"/>
          <p:cNvSpPr>
            <a:spLocks noGrp="1"/>
          </p:cNvSpPr>
          <p:nvPr>
            <p:ph type="sldNum" sz="quarter" idx="12"/>
          </p:nvPr>
        </p:nvSpPr>
        <p:spPr bwMode="auto">
          <a:xfrm>
            <a:off x="3124200" y="6245225"/>
            <a:ext cx="2895600" cy="476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algn="ctr"/>
            <a:fld id="{A3448B2B-CAE8-4416-9CE7-56C406A50DE2}" type="slidenum">
              <a:rPr lang="zh-CN" altLang="en-US" sz="1400">
                <a:latin typeface="Arial" panose="020B0604020202020204" pitchFamily="34" charset="0"/>
                <a:ea typeface="宋体" panose="02010600030101010101" pitchFamily="2" charset="-122"/>
              </a:rPr>
              <a:t>8</a:t>
            </a:fld>
            <a:endParaRPr lang="zh-CN" altLang="en-US" sz="1400">
              <a:latin typeface="Arial" panose="020B0604020202020204" pitchFamily="34" charset="0"/>
              <a:ea typeface="宋体" panose="02010600030101010101" pitchFamily="2" charset="-122"/>
            </a:endParaRPr>
          </a:p>
        </p:txBody>
      </p:sp>
      <p:grpSp>
        <p:nvGrpSpPr>
          <p:cNvPr id="2" name="Group 4"/>
          <p:cNvGrpSpPr/>
          <p:nvPr/>
        </p:nvGrpSpPr>
        <p:grpSpPr bwMode="auto">
          <a:xfrm>
            <a:off x="412750" y="1865313"/>
            <a:ext cx="2552700" cy="4349750"/>
            <a:chOff x="240" y="951"/>
            <a:chExt cx="1608" cy="2740"/>
          </a:xfrm>
        </p:grpSpPr>
        <p:graphicFrame>
          <p:nvGraphicFramePr>
            <p:cNvPr id="98310" name="Object 2"/>
            <p:cNvGraphicFramePr>
              <a:graphicFrameLocks noChangeAspect="1"/>
            </p:cNvGraphicFramePr>
            <p:nvPr/>
          </p:nvGraphicFramePr>
          <p:xfrm>
            <a:off x="512" y="951"/>
            <a:ext cx="1088" cy="330"/>
          </p:xfrm>
          <a:graphic>
            <a:graphicData uri="http://schemas.openxmlformats.org/presentationml/2006/ole">
              <mc:AlternateContent xmlns:mc="http://schemas.openxmlformats.org/markup-compatibility/2006">
                <mc:Choice xmlns:v="urn:schemas-microsoft-com:vml" Requires="v">
                  <p:oleObj spid="_x0000_s27792" name="Equation" r:id="rId4" imgW="711200" imgH="215900" progId="Equation.3">
                    <p:embed/>
                  </p:oleObj>
                </mc:Choice>
                <mc:Fallback>
                  <p:oleObj name="Equation" r:id="rId4" imgW="711200" imgH="215900" progId="Equation.3">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2" y="951"/>
                          <a:ext cx="1088"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8311" name="Object 3"/>
            <p:cNvGraphicFramePr>
              <a:graphicFrameLocks noChangeAspect="1"/>
            </p:cNvGraphicFramePr>
            <p:nvPr/>
          </p:nvGraphicFramePr>
          <p:xfrm>
            <a:off x="490" y="1584"/>
            <a:ext cx="1243" cy="350"/>
          </p:xfrm>
          <a:graphic>
            <a:graphicData uri="http://schemas.openxmlformats.org/presentationml/2006/ole">
              <mc:AlternateContent xmlns:mc="http://schemas.openxmlformats.org/markup-compatibility/2006">
                <mc:Choice xmlns:v="urn:schemas-microsoft-com:vml" Requires="v">
                  <p:oleObj spid="_x0000_s27793" name="Equation" r:id="rId6" imgW="812165" imgH="228600" progId="Equation.3">
                    <p:embed/>
                  </p:oleObj>
                </mc:Choice>
                <mc:Fallback>
                  <p:oleObj name="Equation" r:id="rId6" imgW="812165" imgH="228600" progId="Equation.3">
                    <p:embed/>
                    <p:pic>
                      <p:nvPicPr>
                        <p:cNvPr id="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0" y="1584"/>
                          <a:ext cx="1243" cy="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8312" name="Object 4"/>
            <p:cNvGraphicFramePr>
              <a:graphicFrameLocks noChangeAspect="1"/>
            </p:cNvGraphicFramePr>
            <p:nvPr/>
          </p:nvGraphicFramePr>
          <p:xfrm>
            <a:off x="528" y="2304"/>
            <a:ext cx="1301" cy="369"/>
          </p:xfrm>
          <a:graphic>
            <a:graphicData uri="http://schemas.openxmlformats.org/presentationml/2006/ole">
              <mc:AlternateContent xmlns:mc="http://schemas.openxmlformats.org/markup-compatibility/2006">
                <mc:Choice xmlns:v="urn:schemas-microsoft-com:vml" Requires="v">
                  <p:oleObj spid="_x0000_s27794" name="Equation" r:id="rId8" imgW="850265" imgH="241300" progId="Equation.3">
                    <p:embed/>
                  </p:oleObj>
                </mc:Choice>
                <mc:Fallback>
                  <p:oleObj name="Equation" r:id="rId8" imgW="850265" imgH="241300" progId="Equation.3">
                    <p:embed/>
                    <p:pic>
                      <p:nvPicPr>
                        <p:cNvPr id="0" name="Object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28" y="2304"/>
                          <a:ext cx="1301" cy="3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8313" name="Object 5"/>
            <p:cNvGraphicFramePr>
              <a:graphicFrameLocks noChangeAspect="1"/>
            </p:cNvGraphicFramePr>
            <p:nvPr>
              <p:extLst>
                <p:ext uri="{D42A27DB-BD31-4B8C-83A1-F6EECF244321}">
                  <p14:modId xmlns:p14="http://schemas.microsoft.com/office/powerpoint/2010/main" val="3961537321"/>
                </p:ext>
              </p:extLst>
            </p:nvPr>
          </p:nvGraphicFramePr>
          <p:xfrm>
            <a:off x="547" y="2976"/>
            <a:ext cx="1301" cy="350"/>
          </p:xfrm>
          <a:graphic>
            <a:graphicData uri="http://schemas.openxmlformats.org/presentationml/2006/ole">
              <mc:AlternateContent xmlns:mc="http://schemas.openxmlformats.org/markup-compatibility/2006">
                <mc:Choice xmlns:v="urn:schemas-microsoft-com:vml" Requires="v">
                  <p:oleObj spid="_x0000_s27795" name="公式" r:id="rId10" imgW="850900" imgH="228600" progId="Equation.3">
                    <p:embed/>
                  </p:oleObj>
                </mc:Choice>
                <mc:Fallback>
                  <p:oleObj name="公式" r:id="rId10" imgW="850900" imgH="228600" progId="Equation.3">
                    <p:embed/>
                    <p:pic>
                      <p:nvPicPr>
                        <p:cNvPr id="0" name="Object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47" y="2976"/>
                          <a:ext cx="1301" cy="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8314" name="Object 6"/>
            <p:cNvGraphicFramePr>
              <a:graphicFrameLocks noChangeAspect="1"/>
            </p:cNvGraphicFramePr>
            <p:nvPr/>
          </p:nvGraphicFramePr>
          <p:xfrm>
            <a:off x="1008" y="3360"/>
            <a:ext cx="719" cy="331"/>
          </p:xfrm>
          <a:graphic>
            <a:graphicData uri="http://schemas.openxmlformats.org/presentationml/2006/ole">
              <mc:AlternateContent xmlns:mc="http://schemas.openxmlformats.org/markup-compatibility/2006">
                <mc:Choice xmlns:v="urn:schemas-microsoft-com:vml" Requires="v">
                  <p:oleObj spid="_x0000_s27796" name="Equation" r:id="rId12" imgW="469900" imgH="215900" progId="Equation.3">
                    <p:embed/>
                  </p:oleObj>
                </mc:Choice>
                <mc:Fallback>
                  <p:oleObj name="Equation" r:id="rId12" imgW="469900" imgH="215900" progId="Equation.3">
                    <p:embed/>
                    <p:pic>
                      <p:nvPicPr>
                        <p:cNvPr id="0" name="Object 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008" y="3360"/>
                          <a:ext cx="719" cy="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8315" name="AutoShape 10"/>
            <p:cNvSpPr/>
            <p:nvPr/>
          </p:nvSpPr>
          <p:spPr bwMode="auto">
            <a:xfrm>
              <a:off x="240" y="1104"/>
              <a:ext cx="192" cy="2304"/>
            </a:xfrm>
            <a:prstGeom prst="leftBrace">
              <a:avLst>
                <a:gd name="adj1" fmla="val 100000"/>
                <a:gd name="adj2" fmla="val 50000"/>
              </a:avLst>
            </a:prstGeom>
            <a:noFill/>
            <a:ln w="9525">
              <a:solidFill>
                <a:schemeClr val="hlink"/>
              </a:solidFill>
              <a:rou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endParaRPr lang="zh-CN" altLang="en-US">
                <a:latin typeface="Century Schoolbook" panose="02040604050505020304" pitchFamily="18" charset="0"/>
                <a:ea typeface="宋体" panose="02010600030101010101" pitchFamily="2" charset="-122"/>
              </a:endParaRPr>
            </a:p>
          </p:txBody>
        </p:sp>
      </p:grpSp>
      <p:sp>
        <p:nvSpPr>
          <p:cNvPr id="15" name="矩形 14">
            <a:extLst>
              <a:ext uri="{FF2B5EF4-FFF2-40B4-BE49-F238E27FC236}">
                <a16:creationId xmlns:a16="http://schemas.microsoft.com/office/drawing/2014/main" xmlns="" id="{072D3A44-7534-4145-9830-1C1A4E8AF9D9}"/>
              </a:ext>
            </a:extLst>
          </p:cNvPr>
          <p:cNvSpPr/>
          <p:nvPr/>
        </p:nvSpPr>
        <p:spPr>
          <a:xfrm>
            <a:off x="809625" y="562769"/>
            <a:ext cx="6667500" cy="708025"/>
          </a:xfrm>
          <a:prstGeom prst="rect">
            <a:avLst/>
          </a:prstGeom>
          <a:solidFill>
            <a:schemeClr val="accent2">
              <a:lumMod val="20000"/>
              <a:lumOff val="80000"/>
            </a:schemeClr>
          </a:solidFill>
        </p:spPr>
        <p:txBody>
          <a:bodyPr>
            <a:spAutoFit/>
          </a:bodyPr>
          <a:lstStyle/>
          <a:p>
            <a:pPr algn="ctr" eaLnBrk="1" fontAlgn="auto" hangingPunct="1">
              <a:spcBef>
                <a:spcPts val="0"/>
              </a:spcBef>
              <a:spcAft>
                <a:spcPts val="0"/>
              </a:spcAft>
              <a:defRPr/>
            </a:pPr>
            <a:r>
              <a:rPr lang="zh-CN" altLang="en-US" sz="4000" dirty="0">
                <a:latin typeface="Arial" panose="020B0604020202020204" pitchFamily="34" charset="0"/>
                <a:ea typeface="黑体" panose="02010609060101010101" pitchFamily="49" charset="-122"/>
              </a:rPr>
              <a:t>第二章</a:t>
            </a:r>
            <a:r>
              <a:rPr lang="zh-CN" altLang="en-US" sz="4000" dirty="0">
                <a:latin typeface="宋体" panose="02010600030101010101" pitchFamily="2" charset="-122"/>
                <a:ea typeface="黑体" panose="02010609060101010101" pitchFamily="49" charset="-122"/>
              </a:rPr>
              <a:t>   稀溶液的依数性</a:t>
            </a:r>
            <a:endParaRPr lang="en-US" altLang="zh-CN" sz="4000" dirty="0">
              <a:latin typeface="宋体" panose="02010600030101010101" pitchFamily="2" charset="-122"/>
              <a:ea typeface="黑体" panose="02010609060101010101" pitchFamily="49" charset="-122"/>
            </a:endParaRPr>
          </a:p>
        </p:txBody>
      </p:sp>
    </p:spTree>
  </p:cSld>
  <p:clrMapOvr>
    <a:masterClrMapping/>
  </p:clrMapOvr>
  <p:transition>
    <p:pull dir="ru"/>
    <p:sndAc>
      <p:stSnd>
        <p:snd r:embed="rId3" name="camera.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723971">
                                            <p:txEl>
                                              <p:pRg st="0" end="0"/>
                                            </p:txEl>
                                          </p:spTgt>
                                        </p:tgtEl>
                                        <p:attrNameLst>
                                          <p:attrName>style.visibility</p:attrName>
                                        </p:attrNameLst>
                                      </p:cBhvr>
                                      <p:to>
                                        <p:strVal val="visible"/>
                                      </p:to>
                                    </p:set>
                                    <p:animEffect transition="in" filter="slide(fromBottom)">
                                      <p:cBhvr>
                                        <p:cTn id="13" dur="500"/>
                                        <p:tgtEl>
                                          <p:spTgt spid="723971">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2" presetClass="entr" presetSubtype="4" fill="hold" grpId="0" nodeType="clickEffect">
                                  <p:stCondLst>
                                    <p:cond delay="0"/>
                                  </p:stCondLst>
                                  <p:childTnLst>
                                    <p:set>
                                      <p:cBhvr>
                                        <p:cTn id="17" dur="1" fill="hold">
                                          <p:stCondLst>
                                            <p:cond delay="0"/>
                                          </p:stCondLst>
                                        </p:cTn>
                                        <p:tgtEl>
                                          <p:spTgt spid="723971">
                                            <p:txEl>
                                              <p:pRg st="2" end="2"/>
                                            </p:txEl>
                                          </p:spTgt>
                                        </p:tgtEl>
                                        <p:attrNameLst>
                                          <p:attrName>style.visibility</p:attrName>
                                        </p:attrNameLst>
                                      </p:cBhvr>
                                      <p:to>
                                        <p:strVal val="visible"/>
                                      </p:to>
                                    </p:set>
                                    <p:animEffect transition="in" filter="slide(fromBottom)">
                                      <p:cBhvr>
                                        <p:cTn id="18" dur="500"/>
                                        <p:tgtEl>
                                          <p:spTgt spid="72397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3971"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灯片编号占位符 2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fld id="{2FB0A71E-93FA-43C8-A900-74B9AFAB92DB}" type="slidenum">
              <a:rPr lang="zh-CN" altLang="en-US" sz="1400">
                <a:latin typeface="Arial" panose="020B0604020202020204" pitchFamily="34" charset="0"/>
                <a:ea typeface="宋体" panose="02010600030101010101" pitchFamily="2" charset="-122"/>
              </a:rPr>
              <a:t>9</a:t>
            </a:fld>
            <a:endParaRPr lang="zh-CN" altLang="en-US" sz="1400">
              <a:latin typeface="Arial" panose="020B0604020202020204" pitchFamily="34" charset="0"/>
              <a:ea typeface="宋体" panose="02010600030101010101" pitchFamily="2" charset="-122"/>
            </a:endParaRPr>
          </a:p>
        </p:txBody>
      </p:sp>
      <p:sp>
        <p:nvSpPr>
          <p:cNvPr id="61443" name="Rectangle 2"/>
          <p:cNvSpPr>
            <a:spLocks noGrp="1" noChangeArrowheads="1"/>
          </p:cNvSpPr>
          <p:nvPr>
            <p:ph type="title" idx="4294967295"/>
          </p:nvPr>
        </p:nvSpPr>
        <p:spPr>
          <a:xfrm>
            <a:off x="180181" y="709613"/>
            <a:ext cx="5838825" cy="533400"/>
          </a:xfrm>
        </p:spPr>
        <p:txBody>
          <a:bodyPr rtlCol="0">
            <a:normAutofit fontScale="90000"/>
          </a:bodyPr>
          <a:lstStyle/>
          <a:p>
            <a:pPr fontAlgn="auto">
              <a:spcAft>
                <a:spcPts val="0"/>
              </a:spcAft>
              <a:defRPr/>
            </a:pPr>
            <a:r>
              <a:rPr lang="zh-CN" altLang="en-US" sz="3600" b="1" dirty="0">
                <a:solidFill>
                  <a:srgbClr val="990033"/>
                </a:solidFill>
                <a:ea typeface="楷体_GB2312" pitchFamily="49" charset="-122"/>
              </a:rPr>
              <a:t>凝固点下降法测分子量</a:t>
            </a:r>
          </a:p>
        </p:txBody>
      </p:sp>
      <p:graphicFrame>
        <p:nvGraphicFramePr>
          <p:cNvPr id="59396" name="Object 2"/>
          <p:cNvGraphicFramePr>
            <a:graphicFrameLocks noChangeAspect="1"/>
          </p:cNvGraphicFramePr>
          <p:nvPr/>
        </p:nvGraphicFramePr>
        <p:xfrm>
          <a:off x="1422400" y="2474913"/>
          <a:ext cx="5970588" cy="1335087"/>
        </p:xfrm>
        <a:graphic>
          <a:graphicData uri="http://schemas.openxmlformats.org/presentationml/2006/ole">
            <mc:AlternateContent xmlns:mc="http://schemas.openxmlformats.org/markup-compatibility/2006">
              <mc:Choice xmlns:v="urn:schemas-microsoft-com:vml" Requires="v">
                <p:oleObj spid="_x0000_s28732" name="公式" r:id="rId3" imgW="2005965" imgH="444500" progId="Equation.3">
                  <p:embed/>
                </p:oleObj>
              </mc:Choice>
              <mc:Fallback>
                <p:oleObj name="公式" r:id="rId3" imgW="2005965" imgH="44450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22400" y="2474913"/>
                        <a:ext cx="5970588" cy="1335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9397" name="Object 3"/>
          <p:cNvGraphicFramePr>
            <a:graphicFrameLocks noChangeAspect="1"/>
          </p:cNvGraphicFramePr>
          <p:nvPr/>
        </p:nvGraphicFramePr>
        <p:xfrm>
          <a:off x="1422400" y="3933056"/>
          <a:ext cx="3519488" cy="1333500"/>
        </p:xfrm>
        <a:graphic>
          <a:graphicData uri="http://schemas.openxmlformats.org/presentationml/2006/ole">
            <mc:AlternateContent xmlns:mc="http://schemas.openxmlformats.org/markup-compatibility/2006">
              <mc:Choice xmlns:v="urn:schemas-microsoft-com:vml" Requires="v">
                <p:oleObj spid="_x0000_s28733" name="公式" r:id="rId5" imgW="37795200" imgH="14224000" progId="Equation.3">
                  <p:embed/>
                </p:oleObj>
              </mc:Choice>
              <mc:Fallback>
                <p:oleObj name="公式" r:id="rId5" imgW="37795200" imgH="14224000"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22400" y="3933056"/>
                        <a:ext cx="3519488" cy="133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9398" name="Rectangle 7"/>
          <p:cNvSpPr>
            <a:spLocks noChangeArrowheads="1"/>
          </p:cNvSpPr>
          <p:nvPr/>
        </p:nvSpPr>
        <p:spPr bwMode="auto">
          <a:xfrm>
            <a:off x="457200" y="1447800"/>
            <a:ext cx="29718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r>
              <a:rPr lang="en-US" altLang="zh-CN" sz="3600" b="1">
                <a:latin typeface="Times New Roman" panose="02020603050405020304" pitchFamily="18" charset="0"/>
                <a:ea typeface="宋体" panose="02010600030101010101" pitchFamily="2" charset="-122"/>
              </a:rPr>
              <a:t>Δ</a:t>
            </a:r>
            <a:r>
              <a:rPr lang="en-US" altLang="zh-CN" sz="3600" b="1" i="1">
                <a:latin typeface="Times New Roman" panose="02020603050405020304" pitchFamily="18" charset="0"/>
                <a:ea typeface="宋体" panose="02010600030101010101" pitchFamily="2" charset="-122"/>
              </a:rPr>
              <a:t>T</a:t>
            </a:r>
            <a:r>
              <a:rPr lang="en-US" altLang="zh-CN" sz="3600" b="1" baseline="-30000">
                <a:latin typeface="Times New Roman" panose="02020603050405020304" pitchFamily="18" charset="0"/>
                <a:ea typeface="宋体" panose="02010600030101010101" pitchFamily="2" charset="-122"/>
              </a:rPr>
              <a:t>f</a:t>
            </a:r>
            <a:r>
              <a:rPr lang="en-US" altLang="zh-CN" sz="3600" b="1">
                <a:latin typeface="Times New Roman" panose="02020603050405020304" pitchFamily="18" charset="0"/>
                <a:ea typeface="宋体" panose="02010600030101010101" pitchFamily="2" charset="-122"/>
              </a:rPr>
              <a:t>=</a:t>
            </a:r>
            <a:r>
              <a:rPr lang="en-US" altLang="zh-CN" sz="3600" b="1" i="1">
                <a:latin typeface="Times New Roman" panose="02020603050405020304" pitchFamily="18" charset="0"/>
                <a:ea typeface="宋体" panose="02010600030101010101" pitchFamily="2" charset="-122"/>
              </a:rPr>
              <a:t> K</a:t>
            </a:r>
            <a:r>
              <a:rPr lang="en-US" altLang="zh-CN" sz="3600" b="1" baseline="-30000">
                <a:latin typeface="Times New Roman" panose="02020603050405020304" pitchFamily="18" charset="0"/>
                <a:ea typeface="宋体" panose="02010600030101010101" pitchFamily="2" charset="-122"/>
              </a:rPr>
              <a:t>f</a:t>
            </a:r>
            <a:r>
              <a:rPr lang="en-US" altLang="zh-CN" sz="3600" b="1">
                <a:latin typeface="Times New Roman" panose="02020603050405020304" pitchFamily="18" charset="0"/>
                <a:ea typeface="宋体" panose="02010600030101010101" pitchFamily="2" charset="-122"/>
              </a:rPr>
              <a:t>·</a:t>
            </a:r>
            <a:r>
              <a:rPr lang="en-US" altLang="zh-CN" sz="3600" b="1" i="1">
                <a:latin typeface="Times New Roman" panose="02020603050405020304" pitchFamily="18" charset="0"/>
                <a:ea typeface="宋体" panose="02010600030101010101" pitchFamily="2" charset="-122"/>
              </a:rPr>
              <a:t>b</a:t>
            </a:r>
            <a:r>
              <a:rPr lang="en-US" altLang="zh-CN" sz="3600" b="1" baseline="-30000">
                <a:latin typeface="Times New Roman" panose="02020603050405020304" pitchFamily="18" charset="0"/>
                <a:ea typeface="宋体" panose="02010600030101010101" pitchFamily="2" charset="-122"/>
              </a:rPr>
              <a:t>B</a:t>
            </a:r>
            <a:r>
              <a:rPr lang="en-US" altLang="zh-CN" sz="3600" b="1">
                <a:latin typeface="Times New Roman" panose="02020603050405020304" pitchFamily="18" charset="0"/>
                <a:ea typeface="黑体" panose="02010609060101010101" pitchFamily="49" charset="-122"/>
              </a:rPr>
              <a:t> </a:t>
            </a:r>
            <a:endParaRPr lang="en-US" altLang="zh-CN" sz="3600" b="1">
              <a:latin typeface="Times New Roman" panose="02020603050405020304" pitchFamily="18" charset="0"/>
              <a:ea typeface="宋体" panose="02010600030101010101" pitchFamily="2" charset="-122"/>
            </a:endParaRPr>
          </a:p>
        </p:txBody>
      </p:sp>
      <p:sp>
        <p:nvSpPr>
          <p:cNvPr id="59399" name="灯片编号占位符 5"/>
          <p:cNvSpPr txBox="1">
            <a:spLocks noGrp="1"/>
          </p:cNvSpPr>
          <p:nvPr/>
        </p:nvSpPr>
        <p:spPr bwMode="auto">
          <a:xfrm>
            <a:off x="8143875" y="5786438"/>
            <a:ext cx="5826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algn="ctr" eaLnBrk="1" hangingPunct="1"/>
            <a:fld id="{7B56EC0A-BF8B-4B5D-96D5-1223263E3F2D}" type="slidenum">
              <a:rPr lang="en-US" altLang="zh-CN" sz="1400" b="1">
                <a:solidFill>
                  <a:srgbClr val="FFFFFF"/>
                </a:solidFill>
                <a:latin typeface="Arial" panose="020B0604020202020204" pitchFamily="34" charset="0"/>
                <a:ea typeface="宋体" panose="02010600030101010101" pitchFamily="2" charset="-122"/>
              </a:rPr>
              <a:t>9</a:t>
            </a:fld>
            <a:endParaRPr lang="en-US" altLang="zh-CN" sz="1400" b="1">
              <a:solidFill>
                <a:srgbClr val="FFFFFF"/>
              </a:solidFill>
              <a:latin typeface="Arial" panose="020B0604020202020204" pitchFamily="34" charset="0"/>
              <a:ea typeface="宋体" panose="02010600030101010101" pitchFamily="2" charset="-122"/>
            </a:endParaRP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PP_MARK_KEY" val="cd648076-3078-46eb-a172-95b2b0a05959"/>
  <p:tag name="COMMONDATA" val="eyJoZGlkIjoiYzg1MTIzM2RiM2I0ODQ0MmJhZmFlZWFkZGQ1Y2YyZjMifQ=="/>
</p:tagLst>
</file>

<file path=ppt/tags/tag2.xml><?xml version="1.0" encoding="utf-8"?>
<p:tagLst xmlns:a="http://schemas.openxmlformats.org/drawingml/2006/main" xmlns:r="http://schemas.openxmlformats.org/officeDocument/2006/relationships" xmlns:p="http://schemas.openxmlformats.org/presentationml/2006/main">
  <p:tag name="TIMING" val="|0.2|11.6|2.7|3.8|7.3|12.5|10.3|4.2|9.2"/>
</p:tagLst>
</file>

<file path=ppt/tags/tag3.xml><?xml version="1.0" encoding="utf-8"?>
<p:tagLst xmlns:a="http://schemas.openxmlformats.org/drawingml/2006/main" xmlns:r="http://schemas.openxmlformats.org/officeDocument/2006/relationships" xmlns:p="http://schemas.openxmlformats.org/presentationml/2006/main">
  <p:tag name="TIMING" val="|9.7|4.2|6.4|4.7|7.4"/>
</p:tagLst>
</file>

<file path=ppt/tags/tag4.xml><?xml version="1.0" encoding="utf-8"?>
<p:tagLst xmlns:a="http://schemas.openxmlformats.org/drawingml/2006/main" xmlns:r="http://schemas.openxmlformats.org/officeDocument/2006/relationships" xmlns:p="http://schemas.openxmlformats.org/presentationml/2006/main">
  <p:tag name="TIMING" val="|0.4|8.4|16.1|18.8"/>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凸显">
  <a:themeElements>
    <a:clrScheme name="凸显">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凸显">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凸显">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Override1.xml><?xml version="1.0" encoding="utf-8"?>
<a:themeOverride xmlns:a="http://schemas.openxmlformats.org/drawingml/2006/main">
  <a:clrScheme name="凸显">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themeOverride>
</file>

<file path=docProps/app.xml><?xml version="1.0" encoding="utf-8"?>
<Properties xmlns="http://schemas.openxmlformats.org/officeDocument/2006/extended-properties" xmlns:vt="http://schemas.openxmlformats.org/officeDocument/2006/docPropsVTypes">
  <Template>Oriel</Template>
  <TotalTime>2060</TotalTime>
  <Words>5703</Words>
  <Application>Microsoft Office PowerPoint</Application>
  <PresentationFormat>全屏显示(4:3)</PresentationFormat>
  <Paragraphs>759</Paragraphs>
  <Slides>73</Slides>
  <Notes>21</Notes>
  <HiddenSlides>0</HiddenSlides>
  <MMClips>0</MMClips>
  <ScaleCrop>false</ScaleCrop>
  <HeadingPairs>
    <vt:vector size="6" baseType="variant">
      <vt:variant>
        <vt:lpstr>主题</vt:lpstr>
      </vt:variant>
      <vt:variant>
        <vt:i4>1</vt:i4>
      </vt:variant>
      <vt:variant>
        <vt:lpstr>嵌入 OLE 服务器</vt:lpstr>
      </vt:variant>
      <vt:variant>
        <vt:i4>5</vt:i4>
      </vt:variant>
      <vt:variant>
        <vt:lpstr>幻灯片标题</vt:lpstr>
      </vt:variant>
      <vt:variant>
        <vt:i4>73</vt:i4>
      </vt:variant>
    </vt:vector>
  </HeadingPairs>
  <TitlesOfParts>
    <vt:vector size="79" baseType="lpstr">
      <vt:lpstr>凸显</vt:lpstr>
      <vt:lpstr>Equation</vt:lpstr>
      <vt:lpstr>公式</vt:lpstr>
      <vt:lpstr>ISISServer</vt:lpstr>
      <vt:lpstr>Microsoft 公式 3.0</vt:lpstr>
      <vt:lpstr>ISIS/Draw Sketch</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凝固点下降法测分子量</vt:lpstr>
      <vt:lpstr>PowerPoint 演示文稿</vt:lpstr>
      <vt:lpstr>小试牛刀</vt:lpstr>
      <vt:lpstr>PowerPoint 演示文稿</vt:lpstr>
      <vt:lpstr>PowerPoint 演示文稿</vt:lpstr>
      <vt:lpstr>PowerPoint 演示文稿</vt:lpstr>
      <vt:lpstr>PowerPoint 演示文稿</vt:lpstr>
      <vt:lpstr>二、弱电解质解离平衡的移动</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缓冲溶液的pH计算</vt:lpstr>
      <vt:lpstr>二、缓冲容量和缓冲范围</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对于难溶强电解质MmAn,</vt:lpstr>
      <vt:lpstr>PowerPoint 演示文稿</vt:lpstr>
      <vt:lpstr>PowerPoint 演示文稿</vt:lpstr>
      <vt:lpstr>PowerPoint 演示文稿</vt:lpstr>
      <vt:lpstr>PowerPoint 演示文稿</vt:lpstr>
      <vt:lpstr>PowerPoint 演示文稿</vt:lpstr>
      <vt:lpstr>PowerPoint 演示文稿</vt:lpstr>
      <vt:lpstr>一、对测量结果好坏的描述方法</vt:lpstr>
      <vt:lpstr>准确度与精密度的关系</vt:lpstr>
      <vt:lpstr>PowerPoint 演示文稿</vt:lpstr>
      <vt:lpstr>有效数字的运算规则：</vt:lpstr>
      <vt:lpstr>PowerPoint 演示文稿</vt:lpstr>
      <vt:lpstr>PowerPoint 演示文稿</vt:lpstr>
      <vt:lpstr>小试牛刀</vt:lpstr>
      <vt:lpstr>PowerPoint 演示文稿</vt:lpstr>
      <vt:lpstr>PowerPoint 演示文稿</vt:lpstr>
      <vt:lpstr>朗伯－比尔（Lambert--Beer）定律</vt:lpstr>
      <vt:lpstr>PowerPoint 演示文稿</vt:lpstr>
      <vt:lpstr>PowerPoint 演示文稿</vt:lpstr>
      <vt:lpstr>PowerPoint 演示文稿</vt:lpstr>
      <vt:lpstr>（一）、状态函数的特征</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三、标准平衡常数与化学反应方向</vt:lpstr>
      <vt:lpstr>非标准态下反应方向的判断： </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Administrator</dc:creator>
  <cp:lastModifiedBy>teacher</cp:lastModifiedBy>
  <cp:revision>335</cp:revision>
  <cp:lastPrinted>2020-10-09T03:09:00Z</cp:lastPrinted>
  <dcterms:created xsi:type="dcterms:W3CDTF">2113-01-01T00:00:00Z</dcterms:created>
  <dcterms:modified xsi:type="dcterms:W3CDTF">2023-11-20T11:54:07Z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910F49E3AE3E45E786739EE3C1B7563E</vt:lpwstr>
  </property>
  <property fmtid="{D5CDD505-2E9C-101B-9397-08002B2CF9AE}" pid="3" name="KSOProductBuildVer">
    <vt:lpwstr>2052-11.1.0.13703</vt:lpwstr>
  </property>
</Properties>
</file>