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73" r:id="rId3"/>
    <p:sldId id="356" r:id="rId4"/>
    <p:sldId id="357" r:id="rId5"/>
    <p:sldId id="358" r:id="rId6"/>
    <p:sldId id="359" r:id="rId7"/>
    <p:sldId id="360" r:id="rId8"/>
    <p:sldId id="361" r:id="rId9"/>
    <p:sldId id="362" r:id="rId11"/>
    <p:sldId id="363" r:id="rId12"/>
    <p:sldId id="364" r:id="rId13"/>
    <p:sldId id="365" r:id="rId14"/>
    <p:sldId id="366" r:id="rId15"/>
    <p:sldId id="367" r:id="rId16"/>
    <p:sldId id="368" r:id="rId17"/>
    <p:sldId id="369" r:id="rId18"/>
    <p:sldId id="370" r:id="rId19"/>
    <p:sldId id="371" r:id="rId20"/>
    <p:sldId id="372" r:id="rId21"/>
    <p:sldId id="354" r:id="rId22"/>
    <p:sldId id="281" r:id="rId23"/>
    <p:sldId id="283" r:id="rId24"/>
    <p:sldId id="288" r:id="rId25"/>
    <p:sldId id="290" r:id="rId26"/>
    <p:sldId id="346" r:id="rId27"/>
    <p:sldId id="347" r:id="rId28"/>
    <p:sldId id="305" r:id="rId29"/>
    <p:sldId id="306" r:id="rId30"/>
    <p:sldId id="307" r:id="rId31"/>
    <p:sldId id="308" r:id="rId32"/>
    <p:sldId id="310" r:id="rId33"/>
    <p:sldId id="311" r:id="rId34"/>
    <p:sldId id="313" r:id="rId35"/>
    <p:sldId id="314" r:id="rId36"/>
    <p:sldId id="316" r:id="rId37"/>
    <p:sldId id="317" r:id="rId38"/>
    <p:sldId id="318" r:id="rId39"/>
    <p:sldId id="319" r:id="rId40"/>
    <p:sldId id="321" r:id="rId41"/>
    <p:sldId id="322" r:id="rId42"/>
    <p:sldId id="323" r:id="rId43"/>
    <p:sldId id="325" r:id="rId44"/>
    <p:sldId id="326" r:id="rId45"/>
    <p:sldId id="328" r:id="rId46"/>
    <p:sldId id="329" r:id="rId47"/>
    <p:sldId id="330" r:id="rId48"/>
    <p:sldId id="334" r:id="rId49"/>
    <p:sldId id="335" r:id="rId50"/>
    <p:sldId id="348" r:id="rId51"/>
    <p:sldId id="349" r:id="rId52"/>
    <p:sldId id="350" r:id="rId53"/>
    <p:sldId id="351" r:id="rId54"/>
    <p:sldId id="352" r:id="rId55"/>
    <p:sldId id="426" r:id="rId56"/>
    <p:sldId id="427" r:id="rId57"/>
    <p:sldId id="353" r:id="rId58"/>
  </p:sldIdLst>
  <p:sldSz cx="9144000" cy="6858000" type="screen4x3"/>
  <p:notesSz cx="6858000" cy="9144000"/>
  <p:custDataLst>
    <p:tags r:id="rId6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0066"/>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2" d="100"/>
          <a:sy n="102" d="100"/>
        </p:scale>
        <p:origin x="264" y="96"/>
      </p:cViewPr>
      <p:guideLst>
        <p:guide orient="horz" pos="2160"/>
        <p:guide pos="292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gs" Target="tags/tag1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40.emf"/><Relationship Id="rId3" Type="http://schemas.openxmlformats.org/officeDocument/2006/relationships/image" Target="../media/image39.wmf"/><Relationship Id="rId2" Type="http://schemas.openxmlformats.org/officeDocument/2006/relationships/image" Target="../media/image38.e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image" Target="../media/image4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image" Target="../media/image5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png"/></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3.emf"/><Relationship Id="rId4" Type="http://schemas.openxmlformats.org/officeDocument/2006/relationships/image" Target="../media/image12.e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81.emf"/><Relationship Id="rId3" Type="http://schemas.openxmlformats.org/officeDocument/2006/relationships/image" Target="../media/image80.emf"/><Relationship Id="rId2" Type="http://schemas.openxmlformats.org/officeDocument/2006/relationships/image" Target="../media/image79.png"/><Relationship Id="rId1" Type="http://schemas.openxmlformats.org/officeDocument/2006/relationships/image" Target="../media/image78.png"/></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36.vml.rels><?xml version="1.0" encoding="UTF-8" standalone="yes"?>
<Relationships xmlns="http://schemas.openxmlformats.org/package/2006/relationships"><Relationship Id="rId5" Type="http://schemas.openxmlformats.org/officeDocument/2006/relationships/image" Target="../media/image94.emf"/><Relationship Id="rId4" Type="http://schemas.openxmlformats.org/officeDocument/2006/relationships/image" Target="../media/image93.emf"/><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wmf"/><Relationship Id="rId1"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5" Type="http://schemas.openxmlformats.org/officeDocument/2006/relationships/image" Target="../media/image81.emf"/><Relationship Id="rId4" Type="http://schemas.openxmlformats.org/officeDocument/2006/relationships/image" Target="../media/image80.emf"/><Relationship Id="rId3" Type="http://schemas.openxmlformats.org/officeDocument/2006/relationships/image" Target="../media/image78.png"/><Relationship Id="rId2" Type="http://schemas.openxmlformats.org/officeDocument/2006/relationships/image" Target="../media/image99.wmf"/><Relationship Id="rId1" Type="http://schemas.openxmlformats.org/officeDocument/2006/relationships/image" Target="../media/image9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0" Type="http://schemas.openxmlformats.org/officeDocument/2006/relationships/image" Target="../media/image27.e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A16E9D86-7BE9-4B8C-8F2B-CAF97B5ABE0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6387" name="Rectangle 2"/>
          <p:cNvSpPr>
            <a:spLocks noTextEdit="1"/>
          </p:cNvSpPr>
          <p:nvPr>
            <p:ph type="sldImg"/>
          </p:nvPr>
        </p:nvSpPr>
        <p:spPr/>
      </p:sp>
      <p:sp>
        <p:nvSpPr>
          <p:cNvPr id="16388" name="Rectangle 3"/>
          <p:cNvSpPr>
            <a:spLocks noGrp="1"/>
          </p:cNvSpPr>
          <p:nvPr>
            <p:ph type="body" idx="1"/>
          </p:nvPr>
        </p:nvSpPr>
        <p:spPr/>
        <p:txBody>
          <a:bodyPr wrap="square" lIns="91440" tIns="45720" rIns="91440" bIns="45720" anchor="t" anchorCtr="0"/>
          <a:p>
            <a:pPr lvl="0" eaLnBrk="1" hangingPunct="1"/>
            <a:r>
              <a:rPr lang="en-US" altLang="zh-CN" dirty="0"/>
              <a:t>Ka</a:t>
            </a:r>
            <a:r>
              <a:rPr lang="zh-CN" altLang="en-US" dirty="0"/>
              <a:t>与</a:t>
            </a:r>
            <a:r>
              <a:rPr lang="en-US" altLang="zh-CN" dirty="0"/>
              <a:t>kb</a:t>
            </a:r>
            <a:r>
              <a:rPr lang="zh-CN" altLang="en-US" dirty="0"/>
              <a:t>的大小，在一定条件下可反映弱酸（或弱碱）的解离程度的大小。那么标准解离常数与专门表示弱电解质离解程度的解离度之间有什么关系呢？</a:t>
            </a:r>
            <a:endParaRPr lang="zh-CN" altLang="en-US" dirty="0"/>
          </a:p>
          <a:p>
            <a:pPr lvl="0" eaLnBrk="1" hangingPunct="1"/>
            <a:r>
              <a:rPr lang="zh-CN" altLang="en-US" dirty="0"/>
              <a:t>它的意义是在一定温度下，同一弱电解质的解离度与其浓度的平方根成反比。溶液浓度越小，解离度越大。相同浓度的不同电解质，他们的解离度分别与其标准解离平衡常数的平方根成正比。标准解离常数大，解离度也大</a:t>
            </a:r>
            <a:endParaRPr lang="zh-CN" altLang="en-US" dirty="0"/>
          </a:p>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6083" name="Rectangle 2"/>
          <p:cNvSpPr>
            <a:spLocks noRot="1" noTextEdit="1"/>
          </p:cNvSpPr>
          <p:nvPr>
            <p:ph type="sldImg"/>
          </p:nvPr>
        </p:nvSpPr>
        <p:spPr/>
      </p:sp>
      <p:sp>
        <p:nvSpPr>
          <p:cNvPr id="46084"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r>
              <a:rPr lang="zh-CN" altLang="en-US" dirty="0"/>
              <a:t>由于溶液是电中性的，正负电荷的量相等，由此得到</a:t>
            </a:r>
            <a:endParaRPr lang="zh-CN" altLang="en-US" dirty="0"/>
          </a:p>
          <a:p>
            <a:pPr lvl="0" eaLnBrk="1" hangingPunct="1"/>
            <a:r>
              <a:rPr lang="zh-CN" altLang="en-US" dirty="0"/>
              <a:t>假如浓度为</a:t>
            </a:r>
            <a:r>
              <a:rPr lang="en-US" altLang="zh-CN" dirty="0"/>
              <a:t>c</a:t>
            </a:r>
            <a:r>
              <a:rPr lang="zh-CN" altLang="en-US" dirty="0"/>
              <a:t>的</a:t>
            </a:r>
            <a:r>
              <a:rPr lang="en-US" altLang="zh-CN" dirty="0"/>
              <a:t>CaCl2</a:t>
            </a:r>
            <a:r>
              <a:rPr lang="zh-CN" altLang="en-US" dirty="0"/>
              <a:t>溶液，正离子有</a:t>
            </a:r>
            <a:r>
              <a:rPr lang="en-US" altLang="zh-CN" dirty="0"/>
              <a:t>Ca2+</a:t>
            </a:r>
            <a:r>
              <a:rPr lang="zh-CN" altLang="en-US" dirty="0"/>
              <a:t>和</a:t>
            </a:r>
            <a:r>
              <a:rPr lang="en-US" altLang="zh-CN" dirty="0"/>
              <a:t>H+</a:t>
            </a:r>
            <a:r>
              <a:rPr lang="zh-CN" altLang="en-US" dirty="0"/>
              <a:t>，负离子有</a:t>
            </a:r>
            <a:r>
              <a:rPr lang="en-US" altLang="zh-CN" dirty="0"/>
              <a:t>Cl-</a:t>
            </a:r>
            <a:r>
              <a:rPr lang="zh-CN" altLang="en-US" dirty="0"/>
              <a:t>和</a:t>
            </a:r>
            <a:r>
              <a:rPr lang="en-US" altLang="zh-CN" dirty="0"/>
              <a:t>OH-</a:t>
            </a:r>
            <a:r>
              <a:rPr lang="zh-CN" altLang="en-US" dirty="0"/>
              <a:t>，其中</a:t>
            </a:r>
            <a:r>
              <a:rPr lang="en-US" altLang="zh-CN" dirty="0"/>
              <a:t>Ca2+</a:t>
            </a:r>
            <a:r>
              <a:rPr lang="zh-CN" altLang="en-US" dirty="0"/>
              <a:t>带两个正电荷，设其浓度为</a:t>
            </a:r>
            <a:r>
              <a:rPr lang="en-US" altLang="zh-CN" dirty="0"/>
              <a:t>1mol/L</a:t>
            </a:r>
            <a:r>
              <a:rPr lang="zh-CN" altLang="en-US" dirty="0"/>
              <a:t>而与其结合的负电荷的浓度为</a:t>
            </a:r>
            <a:r>
              <a:rPr lang="en-US" altLang="zh-CN" dirty="0"/>
              <a:t>2 mol/L</a:t>
            </a:r>
            <a:r>
              <a:rPr lang="zh-CN" altLang="en-US" dirty="0"/>
              <a:t>。由此可见，从离子的浓度关系来看</a:t>
            </a:r>
            <a:r>
              <a:rPr lang="en-US" altLang="zh-CN" dirty="0"/>
              <a:t>Ca2+</a:t>
            </a:r>
            <a:r>
              <a:rPr lang="zh-CN" altLang="en-US" dirty="0"/>
              <a:t>必须乘以</a:t>
            </a:r>
            <a:r>
              <a:rPr lang="en-US" altLang="zh-CN" dirty="0"/>
              <a:t>2</a:t>
            </a:r>
            <a:r>
              <a:rPr lang="zh-CN" altLang="en-US" dirty="0"/>
              <a:t>，才是</a:t>
            </a:r>
            <a:r>
              <a:rPr lang="en-US" altLang="zh-CN" dirty="0"/>
              <a:t>Ca2+</a:t>
            </a:r>
            <a:r>
              <a:rPr lang="zh-CN" altLang="en-US" dirty="0"/>
              <a:t>所带正电荷的量，才能保持正负电荷浓度的等衡关系，根据电中性原则，得到下列电荷的平衡方程：</a:t>
            </a:r>
            <a:r>
              <a:rPr lang="en-US" altLang="zh-CN" dirty="0"/>
              <a:t>H+ + 2Ca2+=OH-+Cl-</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54275" name="Rectangle 2"/>
          <p:cNvSpPr>
            <a:spLocks noRot="1" noTextEdit="1"/>
          </p:cNvSpPr>
          <p:nvPr>
            <p:ph type="sldImg"/>
          </p:nvPr>
        </p:nvSpPr>
        <p:spPr/>
      </p:sp>
      <p:sp>
        <p:nvSpPr>
          <p:cNvPr id="54276"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56323" name="Rectangle 2"/>
          <p:cNvSpPr>
            <a:spLocks noRot="1" noTextEdit="1"/>
          </p:cNvSpPr>
          <p:nvPr>
            <p:ph type="sldImg"/>
          </p:nvPr>
        </p:nvSpPr>
        <p:spPr/>
      </p:sp>
      <p:sp>
        <p:nvSpPr>
          <p:cNvPr id="56324"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63491" name="Rectangle 2"/>
          <p:cNvSpPr>
            <a:spLocks noRot="1" noTextEdit="1"/>
          </p:cNvSpPr>
          <p:nvPr>
            <p:ph type="sldImg"/>
          </p:nvPr>
        </p:nvSpPr>
        <p:spPr/>
      </p:sp>
      <p:sp>
        <p:nvSpPr>
          <p:cNvPr id="63492" name="Rectangle 3"/>
          <p:cNvSpPr>
            <a:spLocks noGrp="1"/>
          </p:cNvSpPr>
          <p:nvPr>
            <p:ph type="body" idx="1"/>
          </p:nvPr>
        </p:nvSpPr>
        <p:spPr/>
        <p:txBody>
          <a:bodyPr wrap="square" lIns="91440" tIns="45720" rIns="91440" bIns="45720" anchor="t" anchorCtr="0"/>
          <a:p>
            <a:pPr lvl="0" eaLnBrk="1" hangingPunct="1"/>
            <a:r>
              <a:rPr lang="en-US" altLang="zh-CN" dirty="0"/>
              <a:t> </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66563" name="Rectangle 2"/>
          <p:cNvSpPr>
            <a:spLocks noRot="1" noTextEdit="1"/>
          </p:cNvSpPr>
          <p:nvPr>
            <p:ph type="sldImg"/>
          </p:nvPr>
        </p:nvSpPr>
        <p:spPr/>
      </p:sp>
      <p:sp>
        <p:nvSpPr>
          <p:cNvPr id="66564"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r>
              <a:rPr lang="zh-CN" altLang="en-US" dirty="0">
                <a:latin typeface="宋体" panose="02010600030101010101" pitchFamily="2" charset="-122"/>
              </a:rPr>
              <a:t>两性物质有</a:t>
            </a:r>
            <a:r>
              <a:rPr lang="en-US" altLang="zh-CN" dirty="0"/>
              <a:t>HCO</a:t>
            </a:r>
            <a:r>
              <a:rPr lang="en-US" altLang="zh-CN" baseline="-30000" dirty="0"/>
              <a:t>3</a:t>
            </a:r>
            <a:r>
              <a:rPr lang="en-US" altLang="zh-CN" baseline="30000" dirty="0"/>
              <a:t>-</a:t>
            </a:r>
            <a:r>
              <a:rPr lang="zh-CN" altLang="en-US" dirty="0">
                <a:latin typeface="宋体" panose="02010600030101010101" pitchFamily="2" charset="-122"/>
              </a:rPr>
              <a:t>、</a:t>
            </a:r>
            <a:r>
              <a:rPr lang="en-US" altLang="zh-CN" dirty="0"/>
              <a:t>H</a:t>
            </a:r>
            <a:r>
              <a:rPr lang="en-US" altLang="zh-CN" baseline="-30000" dirty="0"/>
              <a:t>2</a:t>
            </a:r>
            <a:r>
              <a:rPr lang="en-US" altLang="zh-CN" dirty="0"/>
              <a:t>PO</a:t>
            </a:r>
            <a:r>
              <a:rPr lang="en-US" altLang="zh-CN" baseline="-30000" dirty="0"/>
              <a:t>4</a:t>
            </a:r>
            <a:r>
              <a:rPr lang="en-US" altLang="zh-CN" baseline="30000" dirty="0"/>
              <a:t>-</a:t>
            </a:r>
            <a:r>
              <a:rPr lang="zh-CN" altLang="en-US" dirty="0">
                <a:latin typeface="宋体" panose="02010600030101010101" pitchFamily="2" charset="-122"/>
              </a:rPr>
              <a:t>、</a:t>
            </a:r>
            <a:r>
              <a:rPr lang="en-US" altLang="zh-CN" dirty="0"/>
              <a:t>HPO</a:t>
            </a:r>
            <a:r>
              <a:rPr lang="en-US" altLang="zh-CN" baseline="-30000" dirty="0"/>
              <a:t>4</a:t>
            </a:r>
            <a:r>
              <a:rPr lang="en-US" altLang="zh-CN" baseline="30000" dirty="0"/>
              <a:t>2-</a:t>
            </a:r>
            <a:r>
              <a:rPr lang="zh-CN" altLang="en-US" dirty="0">
                <a:latin typeface="宋体" panose="02010600030101010101" pitchFamily="2" charset="-122"/>
              </a:rPr>
              <a:t>、</a:t>
            </a:r>
            <a:r>
              <a:rPr lang="en-US" altLang="zh-CN" dirty="0"/>
              <a:t>NH</a:t>
            </a:r>
            <a:r>
              <a:rPr lang="en-US" altLang="zh-CN" baseline="-30000" dirty="0"/>
              <a:t>4</a:t>
            </a:r>
            <a:r>
              <a:rPr lang="en-US" altLang="zh-CN" dirty="0"/>
              <a:t>OAc</a:t>
            </a:r>
            <a:r>
              <a:rPr lang="zh-CN" altLang="en-US" dirty="0">
                <a:latin typeface="宋体" panose="02010600030101010101" pitchFamily="2" charset="-122"/>
              </a:rPr>
              <a:t>和氨基酸</a:t>
            </a:r>
            <a:r>
              <a:rPr lang="en-US" altLang="zh-CN" dirty="0"/>
              <a:t>(</a:t>
            </a:r>
            <a:r>
              <a:rPr lang="zh-CN" altLang="en-US" dirty="0">
                <a:latin typeface="宋体" panose="02010600030101010101" pitchFamily="2" charset="-122"/>
              </a:rPr>
              <a:t>以</a:t>
            </a:r>
            <a:r>
              <a:rPr lang="en-US" altLang="zh-CN" dirty="0"/>
              <a:t>NH</a:t>
            </a:r>
            <a:r>
              <a:rPr lang="en-US" altLang="zh-CN" baseline="-30000" dirty="0"/>
              <a:t>3</a:t>
            </a:r>
            <a:r>
              <a:rPr lang="en-US" altLang="zh-CN" baseline="30000" dirty="0"/>
              <a:t>+</a:t>
            </a:r>
            <a:r>
              <a:rPr lang="en-US" altLang="zh-CN" dirty="0"/>
              <a:t>-CHR-COO</a:t>
            </a:r>
            <a:r>
              <a:rPr lang="en-US" altLang="zh-CN" baseline="30000" dirty="0"/>
              <a:t>-</a:t>
            </a:r>
            <a:r>
              <a:rPr lang="zh-CN" altLang="en-US" dirty="0">
                <a:latin typeface="宋体" panose="02010600030101010101" pitchFamily="2" charset="-122"/>
              </a:rPr>
              <a:t>为代表</a:t>
            </a:r>
            <a:r>
              <a:rPr lang="en-US" altLang="zh-CN" dirty="0"/>
              <a:t>)</a:t>
            </a:r>
            <a:r>
              <a:rPr lang="zh-CN" altLang="en-US" dirty="0">
                <a:latin typeface="宋体" panose="02010600030101010101" pitchFamily="2" charset="-122"/>
              </a:rPr>
              <a:t>的水溶液等，它们在溶液中既能给出质子又能接受质子。</a:t>
            </a:r>
            <a:endParaRPr lang="zh-CN" altLang="en-US" dirty="0">
              <a:latin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70659" name="Rectangle 2"/>
          <p:cNvSpPr>
            <a:spLocks noRot="1" noTextEdit="1"/>
          </p:cNvSpPr>
          <p:nvPr>
            <p:ph type="sldImg"/>
          </p:nvPr>
        </p:nvSpPr>
        <p:spPr/>
      </p:sp>
      <p:sp>
        <p:nvSpPr>
          <p:cNvPr id="70660"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nchorCtr="0"/>
          <a:p>
            <a:pPr lvl="0" eaLnBrk="1" hangingPunct="1"/>
            <a:r>
              <a:rPr lang="zh-CN" altLang="en-US" dirty="0"/>
              <a:t>弱电解质的接力平衡是弱电解质分子与离子间存在的动态平衡，它和其他的化学平衡一样，会因某些条件的变化而发生平衡移动。影响理解平衡的因素，主要有温度，共同离子和演的影响。温度变化能使化学平衡发生移动。这种移动是通过标准解离常数的改变来实现的。但温度的变化对标准解离平衡常数的影响不大。。因此，在室温范围内，可以不考虑温度对标准解离常数的影响。</a:t>
            </a:r>
            <a:endParaRPr lang="zh-CN" altLang="en-US" dirty="0"/>
          </a:p>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square" lIns="91440" tIns="45720" rIns="91440" bIns="45720" anchor="t" anchorCtr="0"/>
          <a:p>
            <a:pPr lvl="0" eaLnBrk="1" hangingPunct="1"/>
            <a:r>
              <a:rPr lang="zh-CN" altLang="en-US" dirty="0"/>
              <a:t>必须指出，在发生同离子效应时，必然同时伴随着盐效应。但两者相比。盐效应对解离平衡的影响在程度上远远不如同离子效应。因此，对于离子强度不很大的溶液来说，往往可以忽略盐效应的影响。</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7651" name="Rectangle 2"/>
          <p:cNvSpPr>
            <a:spLocks noTextEdit="1"/>
          </p:cNvSpPr>
          <p:nvPr>
            <p:ph type="sldImg"/>
          </p:nvPr>
        </p:nvSpPr>
        <p:spPr/>
      </p:sp>
      <p:sp>
        <p:nvSpPr>
          <p:cNvPr id="27652" name="Rectangle 3"/>
          <p:cNvSpPr>
            <a:spLocks noGrp="1"/>
          </p:cNvSpPr>
          <p:nvPr>
            <p:ph type="body" idx="1"/>
          </p:nvPr>
        </p:nvSpPr>
        <p:spPr/>
        <p:txBody>
          <a:bodyPr wrap="square" lIns="91440" tIns="45720" rIns="91440" bIns="45720" anchor="t" anchorCtr="0"/>
          <a:p>
            <a:pPr lvl="0" eaLnBrk="1" hangingPunct="1"/>
            <a:r>
              <a:rPr lang="zh-CN" altLang="en-US" b="1" dirty="0"/>
              <a:t>可见，两个共轭酸碱对半反应的结果是</a:t>
            </a:r>
            <a:r>
              <a:rPr lang="en-US" altLang="zh-CN" b="1" dirty="0"/>
              <a:t>HAc</a:t>
            </a:r>
            <a:r>
              <a:rPr lang="zh-CN" altLang="en-US" b="1" dirty="0"/>
              <a:t>把质子</a:t>
            </a:r>
            <a:r>
              <a:rPr lang="en-US" altLang="zh-CN" b="1" dirty="0"/>
              <a:t>H+</a:t>
            </a:r>
            <a:r>
              <a:rPr lang="zh-CN" altLang="en-US" b="1" dirty="0"/>
              <a:t>传递给了</a:t>
            </a:r>
            <a:r>
              <a:rPr lang="en-US" altLang="zh-CN" b="1" dirty="0"/>
              <a:t>H2O</a:t>
            </a:r>
            <a:r>
              <a:rPr lang="zh-CN" altLang="en-US" b="1" dirty="0"/>
              <a:t>。如果没有酸碱半反应</a:t>
            </a:r>
            <a:r>
              <a:rPr lang="en-US" altLang="zh-CN" b="1" dirty="0"/>
              <a:t>2</a:t>
            </a:r>
            <a:r>
              <a:rPr lang="zh-CN" altLang="en-US" b="1" dirty="0"/>
              <a:t>的存在，没有</a:t>
            </a:r>
            <a:r>
              <a:rPr lang="en-US" altLang="zh-CN" b="1" dirty="0"/>
              <a:t>H2O</a:t>
            </a:r>
            <a:r>
              <a:rPr lang="zh-CN" altLang="en-US" b="1" dirty="0"/>
              <a:t>接受</a:t>
            </a:r>
            <a:r>
              <a:rPr lang="en-US" altLang="zh-CN" b="1" dirty="0"/>
              <a:t>H+</a:t>
            </a:r>
            <a:r>
              <a:rPr lang="zh-CN" altLang="en-US" b="1" dirty="0"/>
              <a:t>，则</a:t>
            </a:r>
            <a:r>
              <a:rPr lang="en-US" altLang="zh-CN" b="1" dirty="0"/>
              <a:t>HAc</a:t>
            </a:r>
            <a:r>
              <a:rPr lang="zh-CN" altLang="en-US" b="1" dirty="0"/>
              <a:t>就不能发生在水中的电离。</a:t>
            </a:r>
            <a:endParaRPr lang="zh-CN" alt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9699" name="Rectangle 2"/>
          <p:cNvSpPr>
            <a:spLocks noTextEdit="1"/>
          </p:cNvSpPr>
          <p:nvPr>
            <p:ph type="sldImg"/>
          </p:nvPr>
        </p:nvSpPr>
        <p:spPr/>
      </p:sp>
      <p:sp>
        <p:nvSpPr>
          <p:cNvPr id="29700" name="Rectangle 3"/>
          <p:cNvSpPr>
            <a:spLocks noGrp="1"/>
          </p:cNvSpPr>
          <p:nvPr>
            <p:ph type="body" idx="1"/>
          </p:nvPr>
        </p:nvSpPr>
        <p:spPr/>
        <p:txBody>
          <a:bodyPr wrap="square" lIns="91440" tIns="45720" rIns="91440" bIns="45720" anchor="t" anchorCtr="0"/>
          <a:p>
            <a:pPr lvl="0" eaLnBrk="1" hangingPunct="1"/>
            <a:r>
              <a:rPr lang="zh-CN" altLang="en-US" dirty="0"/>
              <a:t>质子理论认为，在具有共轭挂席的酸碱对中，它们的强度时相互制约的。</a:t>
            </a:r>
            <a:endParaRPr lang="zh-CN" altLang="en-US" dirty="0"/>
          </a:p>
          <a:p>
            <a:pPr lvl="0" eaLnBrk="1" hangingPunct="1"/>
            <a:r>
              <a:rPr lang="zh-CN" altLang="en-US" dirty="0"/>
              <a:t>一种物质酸碱性的强弱，除了与其本性有关外，还与反应对象（或溶剂）的性质有关。</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1747" name="Rectangle 2"/>
          <p:cNvSpPr>
            <a:spLocks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eaLnBrk="1" hangingPunct="1"/>
            <a:r>
              <a:rPr lang="zh-CN" altLang="en-US" dirty="0"/>
              <a:t>前已述及，某一物质酸碱性的强弱，除了与其本性有关外，还与反应对象（如溶剂）的性质有关。从下列不同的酸在水中的解离平衡，就可以看出溶剂对酸碱强度的重要作用。</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6867" name="Rectangle 2"/>
          <p:cNvSpPr>
            <a:spLocks noRot="1" noTextEdit="1"/>
          </p:cNvSpPr>
          <p:nvPr>
            <p:ph type="sldImg"/>
          </p:nvPr>
        </p:nvSpPr>
        <p:spPr/>
      </p:sp>
      <p:sp>
        <p:nvSpPr>
          <p:cNvPr id="36868"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r>
              <a:rPr lang="zh-CN" altLang="en-US" dirty="0"/>
              <a:t>因为水是非常弱的电解质，可以把上式中的</a:t>
            </a:r>
            <a:r>
              <a:rPr lang="en-US" altLang="zh-CN" dirty="0"/>
              <a:t>H2O</a:t>
            </a:r>
            <a:r>
              <a:rPr lang="zh-CN" altLang="en-US" dirty="0"/>
              <a:t>看成是一个常数，蒋它与</a:t>
            </a:r>
            <a:r>
              <a:rPr lang="en-US" altLang="zh-CN" dirty="0"/>
              <a:t>K</a:t>
            </a:r>
            <a:r>
              <a:rPr lang="zh-CN" altLang="en-US" dirty="0"/>
              <a:t>合并。则有：</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p:txBody>
          <a:bodyPr wrap="square" lIns="91440" tIns="45720" rIns="91440" bIns="45720" anchor="t" anchorCtr="0"/>
          <a:p>
            <a:pPr lvl="0"/>
            <a:r>
              <a:rPr lang="zh-CN" altLang="en-US" b="1" dirty="0">
                <a:solidFill>
                  <a:srgbClr val="000066"/>
                </a:solidFill>
                <a:latin typeface="楷体_GB2312" pitchFamily="49" charset="-122"/>
                <a:ea typeface="楷体_GB2312" pitchFamily="49" charset="-122"/>
              </a:rPr>
              <a:t>在水溶液中同时存在</a:t>
            </a:r>
            <a:r>
              <a:rPr lang="en-US" altLang="zh-CN" b="1" dirty="0">
                <a:solidFill>
                  <a:srgbClr val="000066"/>
                </a:solidFill>
                <a:latin typeface="Times New Roman" panose="02020603050405020304" pitchFamily="18" charset="0"/>
                <a:ea typeface="楷体_GB2312" pitchFamily="49" charset="-122"/>
              </a:rPr>
              <a:t>H</a:t>
            </a:r>
            <a:r>
              <a:rPr lang="en-US" altLang="zh-CN" b="1" baseline="30000" dirty="0">
                <a:solidFill>
                  <a:srgbClr val="000066"/>
                </a:solidFill>
                <a:latin typeface="Times New Roman" panose="02020603050405020304" pitchFamily="18" charset="0"/>
                <a:ea typeface="楷体_GB2312" pitchFamily="49" charset="-122"/>
              </a:rPr>
              <a:t>+</a:t>
            </a:r>
            <a:r>
              <a:rPr lang="zh-CN" altLang="en-US" b="1" dirty="0">
                <a:solidFill>
                  <a:srgbClr val="000066"/>
                </a:solidFill>
                <a:latin typeface="楷体_GB2312" pitchFamily="49" charset="-122"/>
                <a:ea typeface="楷体_GB2312" pitchFamily="49" charset="-122"/>
              </a:rPr>
              <a:t>和</a:t>
            </a:r>
            <a:r>
              <a:rPr lang="en-US" altLang="zh-CN" b="1" dirty="0">
                <a:solidFill>
                  <a:srgbClr val="000066"/>
                </a:solidFill>
                <a:latin typeface="Times New Roman" panose="02020603050405020304" pitchFamily="18" charset="0"/>
                <a:ea typeface="楷体_GB2312" pitchFamily="49" charset="-122"/>
              </a:rPr>
              <a:t>OH</a:t>
            </a:r>
            <a:r>
              <a:rPr lang="en-US" altLang="zh-CN" b="1" baseline="30000" dirty="0">
                <a:solidFill>
                  <a:srgbClr val="000066"/>
                </a:solidFill>
                <a:latin typeface="Times New Roman" panose="02020603050405020304" pitchFamily="18" charset="0"/>
                <a:ea typeface="楷体_GB2312" pitchFamily="49" charset="-122"/>
              </a:rPr>
              <a:t>-</a:t>
            </a:r>
            <a:r>
              <a:rPr lang="zh-CN" altLang="en-US" b="1" dirty="0">
                <a:solidFill>
                  <a:srgbClr val="000066"/>
                </a:solidFill>
                <a:latin typeface="楷体_GB2312" pitchFamily="49" charset="-122"/>
                <a:ea typeface="楷体_GB2312" pitchFamily="49" charset="-122"/>
              </a:rPr>
              <a:t>，它们的含量不同，溶液的酸碱性也不同。</a:t>
            </a:r>
            <a:endParaRPr lang="zh-CN" altLang="en-US" dirty="0">
              <a:solidFill>
                <a:srgbClr val="000066"/>
              </a:solidFill>
              <a:latin typeface="楷体_GB2312" pitchFamily="49" charset="-122"/>
              <a:ea typeface="楷体_GB2312" pitchFamily="49" charset="-122"/>
            </a:endParaRPr>
          </a:p>
          <a:p>
            <a:pPr lvl="0"/>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4035" name="Rectangle 2"/>
          <p:cNvSpPr>
            <a:spLocks noRot="1" noTextEdit="1"/>
          </p:cNvSpPr>
          <p:nvPr>
            <p:ph type="sldImg"/>
          </p:nvPr>
        </p:nvSpPr>
        <p:spPr/>
      </p:sp>
      <p:sp>
        <p:nvSpPr>
          <p:cNvPr id="44036"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r>
              <a:rPr lang="zh-CN" altLang="en-US" dirty="0"/>
              <a:t>由于酸碱平衡常数表达了各种平衡浓度之间的关系，所以欲精确求出溶液的</a:t>
            </a:r>
            <a:r>
              <a:rPr lang="en-US" altLang="zh-CN" dirty="0"/>
              <a:t>pH</a:t>
            </a:r>
            <a:r>
              <a:rPr lang="zh-CN" altLang="en-US" dirty="0"/>
              <a:t>值，就必须通过溶液中溶质和溶剂的物质均衡、电荷均衡和质子均衡来进行计算。</a:t>
            </a:r>
            <a:endParaRPr lang="zh-CN" altLang="en-US" dirty="0"/>
          </a:p>
          <a:p>
            <a:pPr lvl="0" eaLnBrk="1" hangingPunct="1"/>
            <a:r>
              <a:rPr lang="zh-CN" altLang="en-US" dirty="0"/>
              <a:t>例如浓度为</a:t>
            </a:r>
            <a:r>
              <a:rPr lang="en-US" altLang="zh-CN" dirty="0"/>
              <a:t>c</a:t>
            </a:r>
            <a:r>
              <a:rPr lang="zh-CN" altLang="en-US" dirty="0"/>
              <a:t>的</a:t>
            </a:r>
            <a:r>
              <a:rPr lang="en-US" altLang="zh-CN" dirty="0"/>
              <a:t>H3PO4</a:t>
            </a:r>
            <a:r>
              <a:rPr lang="zh-CN" altLang="en-US" dirty="0"/>
              <a:t>以及浓度为</a:t>
            </a:r>
            <a:r>
              <a:rPr lang="en-US" altLang="zh-CN" dirty="0"/>
              <a:t>c</a:t>
            </a:r>
            <a:r>
              <a:rPr lang="zh-CN" altLang="en-US" dirty="0"/>
              <a:t>的</a:t>
            </a:r>
            <a:r>
              <a:rPr lang="en-US" altLang="zh-CN" dirty="0"/>
              <a:t>Na2SO4</a:t>
            </a:r>
            <a:r>
              <a:rPr lang="zh-CN" altLang="en-US" dirty="0"/>
              <a:t>溶液的物质均衡</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直接连接符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直接连接符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直接连接符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直接连接符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直接连接符 25"/>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椭圆 31"/>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标题 7"/>
          <p:cNvSpPr>
            <a:spLocks noGrp="1"/>
          </p:cNvSpPr>
          <p:nvPr>
            <p:ph type="ctrTitle"/>
          </p:nvPr>
        </p:nvSpPr>
        <p:spPr>
          <a:xfrm>
            <a:off x="2286000" y="3124200"/>
            <a:ext cx="61722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33" name="日期占位符 27"/>
          <p:cNvSpPr>
            <a:spLocks noGrp="1"/>
          </p:cNvSpPr>
          <p:nvPr>
            <p:ph type="dt" sz="half" idx="2"/>
          </p:nvPr>
        </p:nvSpPr>
        <p:spPr bwMode="auto">
          <a:xfrm rot="5400000">
            <a:off x="7764463" y="1174750"/>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47113A5-8E67-4AA0-9929-E322DD13B50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4" name="页脚占位符 16"/>
          <p:cNvSpPr>
            <a:spLocks noGrp="1"/>
          </p:cNvSpPr>
          <p:nvPr>
            <p:ph type="ftr" sz="quarter" idx="3"/>
          </p:nvPr>
        </p:nvSpPr>
        <p:spPr bwMode="auto">
          <a:xfrm rot="5400000">
            <a:off x="7077075" y="4181475"/>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5" name="灯片编号占位符 28"/>
          <p:cNvSpPr>
            <a:spLocks noGrp="1"/>
          </p:cNvSpPr>
          <p:nvPr>
            <p:ph type="sldNum" sz="quarter" idx="4"/>
          </p:nvPr>
        </p:nvSpPr>
        <p:spPr bwMode="auto">
          <a:xfrm>
            <a:off x="1325563" y="4929188"/>
            <a:ext cx="609600" cy="5175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00934D2-46BC-4D82-93BD-82FBB3D5AC46}"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6"/>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D6445C4-0A7A-4509-A8E7-6A5819556112}"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5" name="灯片编号占位符 8"/>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F7EF72F-64C1-4739-B03F-28DEA351CC7B}"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页脚占位符 9"/>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2"/>
        </a:solid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直接连接符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直接连接符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直接连接符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直接连接符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矩形 2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直接连接符 31"/>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33" name="日期占位符 3"/>
          <p:cNvSpPr>
            <a:spLocks noGrp="1"/>
          </p:cNvSpPr>
          <p:nvPr>
            <p:ph type="dt" sz="half" idx="2"/>
          </p:nvPr>
        </p:nvSpPr>
        <p:spPr bwMode="auto">
          <a:xfrm rot="5400000">
            <a:off x="7762875" y="1169988"/>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780854-7AB8-4D06-AA60-2B5F592B86E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4" name="页脚占位符 4"/>
          <p:cNvSpPr>
            <a:spLocks noGrp="1"/>
          </p:cNvSpPr>
          <p:nvPr>
            <p:ph type="ftr" sz="quarter" idx="3"/>
          </p:nvPr>
        </p:nvSpPr>
        <p:spPr bwMode="auto">
          <a:xfrm rot="5400000">
            <a:off x="7077075" y="4178300"/>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5" name="灯片编号占位符 5"/>
          <p:cNvSpPr>
            <a:spLocks noGrp="1"/>
          </p:cNvSpPr>
          <p:nvPr>
            <p:ph type="sldNum" sz="quarter" idx="4"/>
          </p:nvPr>
        </p:nvSpPr>
        <p:spPr bwMode="auto">
          <a:xfrm>
            <a:off x="1339850" y="4929188"/>
            <a:ext cx="609600" cy="5175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25F7E68-8099-4DF3-BC98-027A91A659AA}"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3" name="日期占位符 5"/>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D64D64-8C0E-4286-A6B3-63CD8A0E5790}"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2CB4933-6F5C-4831-A910-C93D0C87D418}"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页脚占位符 7"/>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直接连接符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直接连接符 16"/>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6149" name="直接连接符 17"/>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9" name="矩形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1" name="直接连接符 19"/>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1" name="椭圆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4" name="日期占位符 20"/>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03B87C9-4845-4D4C-AA20-0C80088EEF08}"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5" name="灯片编号占位符 21"/>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199DBD6-9661-4EC0-AAE0-A881F29A1256}"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6" name="页脚占位符 22"/>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椭圆 1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172" name="直接连接符 16"/>
          <p:cNvSpPr/>
          <p:nvPr/>
        </p:nvSpPr>
        <p:spPr>
          <a:xfrm>
            <a:off x="8991600" y="0"/>
            <a:ext cx="0" cy="6858000"/>
          </a:xfrm>
          <a:prstGeom prst="line">
            <a:avLst/>
          </a:prstGeom>
          <a:ln w="9525" cap="flat" cmpd="sng">
            <a:solidFill>
              <a:schemeClr val="tx1"/>
            </a:solidFill>
            <a:prstDash val="solid"/>
            <a:headEnd type="none" w="med" len="med"/>
            <a:tailEnd type="none" w="med" len="med"/>
          </a:ln>
        </p:spPr>
      </p:sp>
      <p:sp>
        <p:nvSpPr>
          <p:cNvPr id="18" name="矩形 1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4" name="直接连接符 18"/>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0" name="直接连接符 1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6" name="直接连接符 20"/>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3200" b="0" i="0" u="none" strike="noStrike" kern="1200" cap="none" spc="0" normalizeH="0" baseline="0" noProof="0" smtClean="0">
                <a:ln>
                  <a:noFill/>
                </a:ln>
                <a:solidFill>
                  <a:schemeClr val="l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4" name="日期占位符 16"/>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812C01-D645-4A5D-813A-25419CA86370}"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5" name="灯片编号占位符 17"/>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0331A37-9736-47E3-9271-38B65B753B23}"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6" name="页脚占位符 20"/>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rot="5400000">
            <a:off x="7589044" y="1081881"/>
            <a:ext cx="2011363" cy="384175"/>
          </a:xfrm>
          <a:prstGeom prst="rect">
            <a:avLst/>
          </a:prstGeom>
        </p:spPr>
        <p:txBody>
          <a:bodyPr vert="horz" anchor="ctr" anchorCtr="0"/>
          <a:lstStyle>
            <a:lvl1pPr algn="r" eaLnBrk="1" latinLnBrk="0" hangingPunct="1">
              <a:defRPr kumimoji="0" sz="1200">
                <a:solidFill>
                  <a:schemeClr val="tx2"/>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C54E093-03C1-489B-A260-C56D84FCAD7E}" type="datetime1">
              <a:rPr kumimoji="0" lang="zh-CN" altLang="en-US"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4"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lstStyle>
            <a:lvl1pPr algn="ctr" eaLnBrk="1" hangingPunct="1">
              <a:defRPr sz="1400" b="1">
                <a:solidFill>
                  <a:srgbClr val="FFFFFF"/>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469FFBB-56B0-4B8B-B8D2-4A91B5C3B8BC}" type="slidenum">
              <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oleObject" Target="../embeddings/oleObject27.bin"/><Relationship Id="rId2" Type="http://schemas.openxmlformats.org/officeDocument/2006/relationships/image" Target="../media/image28.wmf"/><Relationship Id="rId1"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oleObject" Target="../embeddings/oleObject34.bin"/><Relationship Id="rId7" Type="http://schemas.openxmlformats.org/officeDocument/2006/relationships/oleObject" Target="../embeddings/oleObject33.bin"/><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 Id="rId3" Type="http://schemas.openxmlformats.org/officeDocument/2006/relationships/oleObject" Target="../embeddings/oleObject29.bin"/><Relationship Id="rId2" Type="http://schemas.openxmlformats.org/officeDocument/2006/relationships/image" Target="../media/image29.wmf"/><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oleObject" Target="../embeddings/oleObject38.bin"/><Relationship Id="rId3" Type="http://schemas.openxmlformats.org/officeDocument/2006/relationships/oleObject" Target="../embeddings/oleObject37.bin"/><Relationship Id="rId2" Type="http://schemas.openxmlformats.org/officeDocument/2006/relationships/image" Target="../media/image30.wmf"/><Relationship Id="rId1" Type="http://schemas.openxmlformats.org/officeDocument/2006/relationships/oleObject" Target="../embeddings/oleObject36.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30.wmf"/><Relationship Id="rId1"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oleObject" Target="../embeddings/oleObject41.bin"/><Relationship Id="rId2" Type="http://schemas.openxmlformats.org/officeDocument/2006/relationships/image" Target="../media/image29.wmf"/><Relationship Id="rId1" Type="http://schemas.openxmlformats.org/officeDocument/2006/relationships/oleObject" Target="../embeddings/oleObject40.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openxmlformats.org/officeDocument/2006/relationships/image" Target="../media/image35.wmf"/><Relationship Id="rId6" Type="http://schemas.openxmlformats.org/officeDocument/2006/relationships/oleObject" Target="../embeddings/oleObject45.bin"/><Relationship Id="rId5" Type="http://schemas.openxmlformats.org/officeDocument/2006/relationships/image" Target="../media/image34.wmf"/><Relationship Id="rId4" Type="http://schemas.openxmlformats.org/officeDocument/2006/relationships/oleObject" Target="../embeddings/oleObject44.bin"/><Relationship Id="rId3" Type="http://schemas.openxmlformats.org/officeDocument/2006/relationships/image" Target="../media/image3.png"/><Relationship Id="rId2" Type="http://schemas.openxmlformats.org/officeDocument/2006/relationships/image" Target="../media/image33.wmf"/><Relationship Id="rId1"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6.emf"/><Relationship Id="rId1"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0.emf"/><Relationship Id="rId7" Type="http://schemas.openxmlformats.org/officeDocument/2006/relationships/oleObject" Target="../embeddings/oleObject50.bin"/><Relationship Id="rId6" Type="http://schemas.openxmlformats.org/officeDocument/2006/relationships/image" Target="../media/image39.wmf"/><Relationship Id="rId5" Type="http://schemas.openxmlformats.org/officeDocument/2006/relationships/oleObject" Target="../embeddings/oleObject49.bin"/><Relationship Id="rId4" Type="http://schemas.openxmlformats.org/officeDocument/2006/relationships/image" Target="../media/image38.emf"/><Relationship Id="rId3" Type="http://schemas.openxmlformats.org/officeDocument/2006/relationships/oleObject" Target="../embeddings/oleObject48.bin"/><Relationship Id="rId2" Type="http://schemas.openxmlformats.org/officeDocument/2006/relationships/image" Target="../media/image37.wmf"/><Relationship Id="rId10" Type="http://schemas.openxmlformats.org/officeDocument/2006/relationships/vmlDrawing" Target="../drawings/vmlDrawing14.vml"/><Relationship Id="rId1"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1.emf"/><Relationship Id="rId1" Type="http://schemas.openxmlformats.org/officeDocument/2006/relationships/oleObject" Target="../embeddings/oleObject51.bin"/></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5.png"/><Relationship Id="rId3" Type="http://schemas.openxmlformats.org/officeDocument/2006/relationships/oleObject" Target="../embeddings/oleObject53.bin"/><Relationship Id="rId2" Type="http://schemas.openxmlformats.org/officeDocument/2006/relationships/image" Target="../media/image44.png"/><Relationship Id="rId1" Type="http://schemas.openxmlformats.org/officeDocument/2006/relationships/oleObject" Target="../embeddings/oleObject52.bin"/></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47.png"/><Relationship Id="rId2" Type="http://schemas.openxmlformats.org/officeDocument/2006/relationships/oleObject" Target="../embeddings/oleObject54.bin"/><Relationship Id="rId1"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oleObject" Target="../embeddings/oleObject58.bin"/><Relationship Id="rId7" Type="http://schemas.openxmlformats.org/officeDocument/2006/relationships/image" Target="../media/image50.png"/><Relationship Id="rId6" Type="http://schemas.openxmlformats.org/officeDocument/2006/relationships/oleObject" Target="../embeddings/oleObject57.bin"/><Relationship Id="rId5" Type="http://schemas.openxmlformats.org/officeDocument/2006/relationships/image" Target="../media/image42.png"/><Relationship Id="rId4" Type="http://schemas.openxmlformats.org/officeDocument/2006/relationships/image" Target="../media/image49.wmf"/><Relationship Id="rId3" Type="http://schemas.openxmlformats.org/officeDocument/2006/relationships/oleObject" Target="../embeddings/oleObject56.bin"/><Relationship Id="rId2" Type="http://schemas.openxmlformats.org/officeDocument/2006/relationships/image" Target="../media/image48.wmf"/><Relationship Id="rId11" Type="http://schemas.openxmlformats.org/officeDocument/2006/relationships/vmlDrawing" Target="../drawings/vmlDrawing18.vml"/><Relationship Id="rId10" Type="http://schemas.openxmlformats.org/officeDocument/2006/relationships/slideLayout" Target="../slideLayouts/slideLayout2.xml"/><Relationship Id="rId1" Type="http://schemas.openxmlformats.org/officeDocument/2006/relationships/oleObject" Target="../embeddings/oleObject55.bin"/></Relationships>
</file>

<file path=ppt/slides/_rels/slide31.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oleObject" Target="../embeddings/oleObject60.bin"/><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oleObject" Target="../embeddings/oleObject59.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oleObject" Target="../embeddings/oleObject61.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63.bin"/><Relationship Id="rId2" Type="http://schemas.openxmlformats.org/officeDocument/2006/relationships/image" Target="../media/image56.wmf"/><Relationship Id="rId1" Type="http://schemas.openxmlformats.org/officeDocument/2006/relationships/oleObject" Target="../embeddings/oleObject62.bin"/></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60.wmf"/><Relationship Id="rId5" Type="http://schemas.openxmlformats.org/officeDocument/2006/relationships/oleObject" Target="../embeddings/oleObject66.bin"/><Relationship Id="rId4" Type="http://schemas.openxmlformats.org/officeDocument/2006/relationships/image" Target="../media/image59.wmf"/><Relationship Id="rId3" Type="http://schemas.openxmlformats.org/officeDocument/2006/relationships/oleObject" Target="../embeddings/oleObject65.bin"/><Relationship Id="rId2" Type="http://schemas.openxmlformats.org/officeDocument/2006/relationships/image" Target="../media/image58.emf"/><Relationship Id="rId1" Type="http://schemas.openxmlformats.org/officeDocument/2006/relationships/oleObject" Target="../embeddings/oleObject64.bin"/></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61.emf"/><Relationship Id="rId1" Type="http://schemas.openxmlformats.org/officeDocument/2006/relationships/oleObject" Target="../embeddings/oleObject67.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65.wmf"/><Relationship Id="rId7" Type="http://schemas.openxmlformats.org/officeDocument/2006/relationships/oleObject" Target="../embeddings/oleObject71.bin"/><Relationship Id="rId6" Type="http://schemas.openxmlformats.org/officeDocument/2006/relationships/image" Target="../media/image64.wmf"/><Relationship Id="rId5" Type="http://schemas.openxmlformats.org/officeDocument/2006/relationships/oleObject" Target="../embeddings/oleObject70.bin"/><Relationship Id="rId4" Type="http://schemas.openxmlformats.org/officeDocument/2006/relationships/image" Target="../media/image63.wmf"/><Relationship Id="rId3" Type="http://schemas.openxmlformats.org/officeDocument/2006/relationships/oleObject" Target="../embeddings/oleObject69.bin"/><Relationship Id="rId2" Type="http://schemas.openxmlformats.org/officeDocument/2006/relationships/image" Target="../media/image62.wmf"/><Relationship Id="rId14" Type="http://schemas.openxmlformats.org/officeDocument/2006/relationships/vmlDrawing" Target="../drawings/vmlDrawing24.vml"/><Relationship Id="rId13" Type="http://schemas.openxmlformats.org/officeDocument/2006/relationships/slideLayout" Target="../slideLayouts/slideLayout7.xml"/><Relationship Id="rId12" Type="http://schemas.openxmlformats.org/officeDocument/2006/relationships/image" Target="../media/image67.wmf"/><Relationship Id="rId11" Type="http://schemas.openxmlformats.org/officeDocument/2006/relationships/oleObject" Target="../embeddings/oleObject73.bin"/><Relationship Id="rId10" Type="http://schemas.openxmlformats.org/officeDocument/2006/relationships/image" Target="../media/image66.wmf"/><Relationship Id="rId1" Type="http://schemas.openxmlformats.org/officeDocument/2006/relationships/oleObject" Target="../embeddings/oleObject6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68.wmf"/><Relationship Id="rId1" Type="http://schemas.openxmlformats.org/officeDocument/2006/relationships/oleObject" Target="../embeddings/oleObject74.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70.wmf"/><Relationship Id="rId3" Type="http://schemas.openxmlformats.org/officeDocument/2006/relationships/oleObject" Target="../embeddings/oleObject76.bin"/><Relationship Id="rId2" Type="http://schemas.openxmlformats.org/officeDocument/2006/relationships/image" Target="../media/image69.wmf"/><Relationship Id="rId1" Type="http://schemas.openxmlformats.org/officeDocument/2006/relationships/oleObject" Target="../embeddings/oleObject75.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7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79.bin"/><Relationship Id="rId2" Type="http://schemas.openxmlformats.org/officeDocument/2006/relationships/image" Target="../media/image72.png"/><Relationship Id="rId1" Type="http://schemas.openxmlformats.org/officeDocument/2006/relationships/oleObject" Target="../embeddings/oleObject78.bin"/></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7.png"/><Relationship Id="rId7" Type="http://schemas.openxmlformats.org/officeDocument/2006/relationships/oleObject" Target="../embeddings/oleObject83.bin"/><Relationship Id="rId6" Type="http://schemas.openxmlformats.org/officeDocument/2006/relationships/image" Target="../media/image76.png"/><Relationship Id="rId5" Type="http://schemas.openxmlformats.org/officeDocument/2006/relationships/oleObject" Target="../embeddings/oleObject82.bin"/><Relationship Id="rId4" Type="http://schemas.openxmlformats.org/officeDocument/2006/relationships/image" Target="../media/image75.png"/><Relationship Id="rId3" Type="http://schemas.openxmlformats.org/officeDocument/2006/relationships/oleObject" Target="../embeddings/oleObject81.bin"/><Relationship Id="rId2" Type="http://schemas.openxmlformats.org/officeDocument/2006/relationships/image" Target="../media/image74.png"/><Relationship Id="rId10" Type="http://schemas.openxmlformats.org/officeDocument/2006/relationships/vmlDrawing" Target="../drawings/vmlDrawing29.vml"/><Relationship Id="rId1" Type="http://schemas.openxmlformats.org/officeDocument/2006/relationships/oleObject" Target="../embeddings/oleObject80.bin"/></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1.emf"/><Relationship Id="rId7" Type="http://schemas.openxmlformats.org/officeDocument/2006/relationships/oleObject" Target="../embeddings/oleObject87.bin"/><Relationship Id="rId6" Type="http://schemas.openxmlformats.org/officeDocument/2006/relationships/image" Target="../media/image80.emf"/><Relationship Id="rId5" Type="http://schemas.openxmlformats.org/officeDocument/2006/relationships/oleObject" Target="../embeddings/oleObject86.bin"/><Relationship Id="rId4" Type="http://schemas.openxmlformats.org/officeDocument/2006/relationships/image" Target="../media/image79.png"/><Relationship Id="rId3" Type="http://schemas.openxmlformats.org/officeDocument/2006/relationships/oleObject" Target="../embeddings/oleObject85.bin"/><Relationship Id="rId2" Type="http://schemas.openxmlformats.org/officeDocument/2006/relationships/image" Target="../media/image78.png"/><Relationship Id="rId10" Type="http://schemas.openxmlformats.org/officeDocument/2006/relationships/vmlDrawing" Target="../drawings/vmlDrawing30.vml"/><Relationship Id="rId1" Type="http://schemas.openxmlformats.org/officeDocument/2006/relationships/oleObject" Target="../embeddings/oleObject84.bin"/></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31.vml"/><Relationship Id="rId5" Type="http://schemas.openxmlformats.org/officeDocument/2006/relationships/slideLayout" Target="../slideLayouts/slideLayout2.xml"/><Relationship Id="rId4" Type="http://schemas.openxmlformats.org/officeDocument/2006/relationships/image" Target="../media/image83.emf"/><Relationship Id="rId3" Type="http://schemas.openxmlformats.org/officeDocument/2006/relationships/oleObject" Target="../embeddings/oleObject89.bin"/><Relationship Id="rId2" Type="http://schemas.openxmlformats.org/officeDocument/2006/relationships/image" Target="../media/image82.emf"/><Relationship Id="rId1" Type="http://schemas.openxmlformats.org/officeDocument/2006/relationships/oleObject" Target="../embeddings/oleObject88.bin"/></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2.xml"/><Relationship Id="rId4" Type="http://schemas.openxmlformats.org/officeDocument/2006/relationships/image" Target="../media/image85.emf"/><Relationship Id="rId3" Type="http://schemas.openxmlformats.org/officeDocument/2006/relationships/oleObject" Target="../embeddings/oleObject91.bin"/><Relationship Id="rId2" Type="http://schemas.openxmlformats.org/officeDocument/2006/relationships/image" Target="../media/image84.emf"/><Relationship Id="rId1" Type="http://schemas.openxmlformats.org/officeDocument/2006/relationships/oleObject" Target="../embeddings/oleObject90.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2.xml"/><Relationship Id="rId2" Type="http://schemas.openxmlformats.org/officeDocument/2006/relationships/image" Target="../media/image86.emf"/><Relationship Id="rId1" Type="http://schemas.openxmlformats.org/officeDocument/2006/relationships/oleObject" Target="../embeddings/oleObject92.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2.xml"/><Relationship Id="rId2" Type="http://schemas.openxmlformats.org/officeDocument/2006/relationships/image" Target="../media/image87.emf"/><Relationship Id="rId1" Type="http://schemas.openxmlformats.org/officeDocument/2006/relationships/oleObject" Target="../embeddings/oleObject93.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6.emf"/><Relationship Id="rId3" Type="http://schemas.openxmlformats.org/officeDocument/2006/relationships/oleObject" Target="../embeddings/oleObject2.bin"/><Relationship Id="rId2" Type="http://schemas.openxmlformats.org/officeDocument/2006/relationships/image" Target="../media/image5.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7" Type="http://schemas.openxmlformats.org/officeDocument/2006/relationships/vmlDrawing" Target="../drawings/vmlDrawing35.vml"/><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9.emf"/><Relationship Id="rId3" Type="http://schemas.openxmlformats.org/officeDocument/2006/relationships/oleObject" Target="../embeddings/oleObject95.bin"/><Relationship Id="rId2" Type="http://schemas.openxmlformats.org/officeDocument/2006/relationships/image" Target="../media/image88.emf"/><Relationship Id="rId1" Type="http://schemas.openxmlformats.org/officeDocument/2006/relationships/oleObject" Target="../embeddings/oleObject94.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93.emf"/><Relationship Id="rId7" Type="http://schemas.openxmlformats.org/officeDocument/2006/relationships/oleObject" Target="../embeddings/oleObject99.bin"/><Relationship Id="rId6" Type="http://schemas.openxmlformats.org/officeDocument/2006/relationships/image" Target="../media/image92.emf"/><Relationship Id="rId5" Type="http://schemas.openxmlformats.org/officeDocument/2006/relationships/oleObject" Target="../embeddings/oleObject98.bin"/><Relationship Id="rId4" Type="http://schemas.openxmlformats.org/officeDocument/2006/relationships/image" Target="../media/image91.emf"/><Relationship Id="rId3" Type="http://schemas.openxmlformats.org/officeDocument/2006/relationships/oleObject" Target="../embeddings/oleObject97.bin"/><Relationship Id="rId2" Type="http://schemas.openxmlformats.org/officeDocument/2006/relationships/image" Target="../media/image90.emf"/><Relationship Id="rId13" Type="http://schemas.openxmlformats.org/officeDocument/2006/relationships/vmlDrawing" Target="../drawings/vmlDrawing36.vml"/><Relationship Id="rId12" Type="http://schemas.openxmlformats.org/officeDocument/2006/relationships/slideLayout" Target="../slideLayouts/slideLayout6.xml"/><Relationship Id="rId11" Type="http://schemas.openxmlformats.org/officeDocument/2006/relationships/audio" Target="../media/audio1.wav"/><Relationship Id="rId10" Type="http://schemas.openxmlformats.org/officeDocument/2006/relationships/image" Target="../media/image94.emf"/><Relationship Id="rId1" Type="http://schemas.openxmlformats.org/officeDocument/2006/relationships/oleObject" Target="../embeddings/oleObject96.bin"/></Relationships>
</file>

<file path=ppt/slides/_rels/slide52.xml.rels><?xml version="1.0" encoding="UTF-8" standalone="yes"?>
<Relationships xmlns="http://schemas.openxmlformats.org/package/2006/relationships"><Relationship Id="rId9" Type="http://schemas.openxmlformats.org/officeDocument/2006/relationships/vmlDrawing" Target="../drawings/vmlDrawing37.vml"/><Relationship Id="rId8" Type="http://schemas.openxmlformats.org/officeDocument/2006/relationships/slideLayout" Target="../slideLayouts/slideLayout6.xml"/><Relationship Id="rId7" Type="http://schemas.openxmlformats.org/officeDocument/2006/relationships/audio" Target="../media/audio1.wav"/><Relationship Id="rId6" Type="http://schemas.openxmlformats.org/officeDocument/2006/relationships/image" Target="../media/image97.emf"/><Relationship Id="rId5" Type="http://schemas.openxmlformats.org/officeDocument/2006/relationships/oleObject" Target="../embeddings/oleObject103.bin"/><Relationship Id="rId4" Type="http://schemas.openxmlformats.org/officeDocument/2006/relationships/image" Target="../media/image96.wmf"/><Relationship Id="rId3" Type="http://schemas.openxmlformats.org/officeDocument/2006/relationships/oleObject" Target="../embeddings/oleObject102.bin"/><Relationship Id="rId2" Type="http://schemas.openxmlformats.org/officeDocument/2006/relationships/image" Target="../media/image95.wmf"/><Relationship Id="rId1" Type="http://schemas.openxmlformats.org/officeDocument/2006/relationships/oleObject" Target="../embeddings/oleObject101.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tags" Target="../tags/tag7.xml"/><Relationship Id="rId7" Type="http://schemas.openxmlformats.org/officeDocument/2006/relationships/image" Target="../media/image99.wmf"/><Relationship Id="rId6" Type="http://schemas.openxmlformats.org/officeDocument/2006/relationships/oleObject" Target="../embeddings/oleObject105.bin"/><Relationship Id="rId5" Type="http://schemas.openxmlformats.org/officeDocument/2006/relationships/tags" Target="../tags/tag6.xml"/><Relationship Id="rId4" Type="http://schemas.openxmlformats.org/officeDocument/2006/relationships/image" Target="../media/image98.wmf"/><Relationship Id="rId3" Type="http://schemas.openxmlformats.org/officeDocument/2006/relationships/oleObject" Target="../embeddings/oleObject104.bin"/><Relationship Id="rId21" Type="http://schemas.openxmlformats.org/officeDocument/2006/relationships/vmlDrawing" Target="../drawings/vmlDrawing38.vml"/><Relationship Id="rId20" Type="http://schemas.openxmlformats.org/officeDocument/2006/relationships/slideLayout" Target="../slideLayouts/slideLayout6.xml"/><Relationship Id="rId2" Type="http://schemas.openxmlformats.org/officeDocument/2006/relationships/tags" Target="../tags/tag5.xml"/><Relationship Id="rId19" Type="http://schemas.openxmlformats.org/officeDocument/2006/relationships/tags" Target="../tags/tag11.xml"/><Relationship Id="rId18" Type="http://schemas.openxmlformats.org/officeDocument/2006/relationships/image" Target="../media/image81.emf"/><Relationship Id="rId17" Type="http://schemas.openxmlformats.org/officeDocument/2006/relationships/oleObject" Target="../embeddings/oleObject109.bin"/><Relationship Id="rId16" Type="http://schemas.openxmlformats.org/officeDocument/2006/relationships/tags" Target="../tags/tag10.xml"/><Relationship Id="rId15" Type="http://schemas.openxmlformats.org/officeDocument/2006/relationships/image" Target="../media/image80.emf"/><Relationship Id="rId14" Type="http://schemas.openxmlformats.org/officeDocument/2006/relationships/oleObject" Target="../embeddings/oleObject108.bin"/><Relationship Id="rId13" Type="http://schemas.openxmlformats.org/officeDocument/2006/relationships/tags" Target="../tags/tag9.xml"/><Relationship Id="rId12" Type="http://schemas.openxmlformats.org/officeDocument/2006/relationships/image" Target="../media/image78.png"/><Relationship Id="rId11" Type="http://schemas.openxmlformats.org/officeDocument/2006/relationships/oleObject" Target="../embeddings/oleObject107.bin"/><Relationship Id="rId10" Type="http://schemas.openxmlformats.org/officeDocument/2006/relationships/tags" Target="../tags/tag8.xml"/><Relationship Id="rId1" Type="http://schemas.openxmlformats.org/officeDocument/2006/relationships/tags" Target="../tags/tag4.xml"/></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39.vml"/><Relationship Id="rId4" Type="http://schemas.openxmlformats.org/officeDocument/2006/relationships/slideLayout" Target="../slideLayouts/slideLayout6.xml"/><Relationship Id="rId3" Type="http://schemas.openxmlformats.org/officeDocument/2006/relationships/image" Target="../media/image86.emf"/><Relationship Id="rId2" Type="http://schemas.openxmlformats.org/officeDocument/2006/relationships/oleObject" Target="../embeddings/oleObject110.bin"/><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oleObject" Target="../embeddings/oleObject4.bin"/><Relationship Id="rId3" Type="http://schemas.openxmlformats.org/officeDocument/2006/relationships/image" Target="../media/image4.png"/><Relationship Id="rId2" Type="http://schemas.openxmlformats.org/officeDocument/2006/relationships/image" Target="../media/image7.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2.emf"/><Relationship Id="rId7" Type="http://schemas.openxmlformats.org/officeDocument/2006/relationships/oleObject" Target="../embeddings/oleObject8.bin"/><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 Id="rId3" Type="http://schemas.openxmlformats.org/officeDocument/2006/relationships/oleObject" Target="../embeddings/oleObject6.bin"/><Relationship Id="rId2" Type="http://schemas.openxmlformats.org/officeDocument/2006/relationships/image" Target="../media/image9.wmf"/><Relationship Id="rId13" Type="http://schemas.openxmlformats.org/officeDocument/2006/relationships/notesSlide" Target="../notesSlides/notesSlide1.xml"/><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13.emf"/><Relationship Id="rId1"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wmf"/><Relationship Id="rId7" Type="http://schemas.openxmlformats.org/officeDocument/2006/relationships/oleObject" Target="../embeddings/oleObject13.bin"/><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 Id="rId3" Type="http://schemas.openxmlformats.org/officeDocument/2006/relationships/oleObject" Target="../embeddings/oleObject11.bin"/><Relationship Id="rId2" Type="http://schemas.openxmlformats.org/officeDocument/2006/relationships/image" Target="../media/image14.wmf"/><Relationship Id="rId10" Type="http://schemas.openxmlformats.org/officeDocument/2006/relationships/vmlDrawing" Target="../drawings/vmlDrawing4.vml"/><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21.wmf"/><Relationship Id="rId7" Type="http://schemas.openxmlformats.org/officeDocument/2006/relationships/oleObject" Target="../embeddings/oleObject17.bin"/><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 Id="rId3" Type="http://schemas.openxmlformats.org/officeDocument/2006/relationships/oleObject" Target="../embeddings/oleObject15.bin"/><Relationship Id="rId24" Type="http://schemas.openxmlformats.org/officeDocument/2006/relationships/vmlDrawing" Target="../drawings/vmlDrawing5.vml"/><Relationship Id="rId23" Type="http://schemas.openxmlformats.org/officeDocument/2006/relationships/slideLayout" Target="../slideLayouts/slideLayout7.xml"/><Relationship Id="rId22" Type="http://schemas.openxmlformats.org/officeDocument/2006/relationships/image" Target="../media/image27.emf"/><Relationship Id="rId21" Type="http://schemas.openxmlformats.org/officeDocument/2006/relationships/oleObject" Target="../embeddings/oleObject25.bin"/><Relationship Id="rId20" Type="http://schemas.openxmlformats.org/officeDocument/2006/relationships/image" Target="../media/image26.wmf"/><Relationship Id="rId2" Type="http://schemas.openxmlformats.org/officeDocument/2006/relationships/image" Target="../media/image18.wmf"/><Relationship Id="rId19" Type="http://schemas.openxmlformats.org/officeDocument/2006/relationships/oleObject" Target="../embeddings/oleObject24.bin"/><Relationship Id="rId18" Type="http://schemas.openxmlformats.org/officeDocument/2006/relationships/oleObject" Target="../embeddings/oleObject23.bin"/><Relationship Id="rId17" Type="http://schemas.openxmlformats.org/officeDocument/2006/relationships/image" Target="../media/image25.wmf"/><Relationship Id="rId16" Type="http://schemas.openxmlformats.org/officeDocument/2006/relationships/oleObject" Target="../embeddings/oleObject22.bin"/><Relationship Id="rId15" Type="http://schemas.openxmlformats.org/officeDocument/2006/relationships/image" Target="../media/image24.wmf"/><Relationship Id="rId14" Type="http://schemas.openxmlformats.org/officeDocument/2006/relationships/oleObject" Target="../embeddings/oleObject21.bin"/><Relationship Id="rId13" Type="http://schemas.openxmlformats.org/officeDocument/2006/relationships/image" Target="../media/image23.wmf"/><Relationship Id="rId12" Type="http://schemas.openxmlformats.org/officeDocument/2006/relationships/oleObject" Target="../embeddings/oleObject20.bin"/><Relationship Id="rId11" Type="http://schemas.openxmlformats.org/officeDocument/2006/relationships/oleObject" Target="../embeddings/oleObject19.bin"/><Relationship Id="rId10" Type="http://schemas.openxmlformats.org/officeDocument/2006/relationships/image" Target="../media/image22.wmf"/><Relationship Id="rId1"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灯片编号占位符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b="1" dirty="0">
                <a:solidFill>
                  <a:srgbClr val="FFFFFF"/>
                </a:solidFill>
              </a:rPr>
            </a:fld>
            <a:endParaRPr lang="zh-CN" altLang="en-US" sz="1400" b="1" dirty="0">
              <a:solidFill>
                <a:srgbClr val="FFFFFF"/>
              </a:solidFill>
            </a:endParaRPr>
          </a:p>
        </p:txBody>
      </p:sp>
      <p:pic>
        <p:nvPicPr>
          <p:cNvPr id="9220" name="Picture 2" descr="F:\化工学院工作\2017-2018-1\淮阴工学院第九届青年教师课堂教学竞赛决赛通知\第二轮\稀溶液的依数性-课堂竞赛用\其他资料\凝固点降低动态曲线图\3.jpg"/>
          <p:cNvPicPr>
            <a:picLocks noChangeAspect="1"/>
          </p:cNvPicPr>
          <p:nvPr/>
        </p:nvPicPr>
        <p:blipFill>
          <a:blip r:embed="rId1"/>
          <a:stretch>
            <a:fillRect/>
          </a:stretch>
        </p:blipFill>
        <p:spPr>
          <a:xfrm>
            <a:off x="977900" y="1738313"/>
            <a:ext cx="5224463" cy="3995737"/>
          </a:xfrm>
          <a:prstGeom prst="rect">
            <a:avLst/>
          </a:prstGeom>
          <a:noFill/>
          <a:ln w="9525">
            <a:noFill/>
          </a:ln>
        </p:spPr>
      </p:pic>
      <p:cxnSp>
        <p:nvCxnSpPr>
          <p:cNvPr id="8" name="直接连接符 7"/>
          <p:cNvCxnSpPr/>
          <p:nvPr/>
        </p:nvCxnSpPr>
        <p:spPr>
          <a:xfrm flipH="1">
            <a:off x="4499928" y="2511108"/>
            <a:ext cx="73025" cy="2717800"/>
          </a:xfrm>
          <a:prstGeom prst="line">
            <a:avLst/>
          </a:prstGeom>
          <a:ln w="3810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p:cNvCxnSpPr/>
          <p:nvPr/>
        </p:nvCxnSpPr>
        <p:spPr>
          <a:xfrm>
            <a:off x="1547495" y="2511108"/>
            <a:ext cx="3889375"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直接连接符 18"/>
          <p:cNvCxnSpPr/>
          <p:nvPr/>
        </p:nvCxnSpPr>
        <p:spPr>
          <a:xfrm>
            <a:off x="5363528" y="2564448"/>
            <a:ext cx="0" cy="2664460"/>
          </a:xfrm>
          <a:prstGeom prst="line">
            <a:avLst/>
          </a:prstGeom>
          <a:ln w="2857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p:cNvCxnSpPr/>
          <p:nvPr/>
        </p:nvCxnSpPr>
        <p:spPr>
          <a:xfrm>
            <a:off x="4500245" y="5013325"/>
            <a:ext cx="863600" cy="0"/>
          </a:xfrm>
          <a:prstGeom prst="line">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225" name="文本框 30"/>
          <p:cNvSpPr txBox="1"/>
          <p:nvPr/>
        </p:nvSpPr>
        <p:spPr>
          <a:xfrm>
            <a:off x="4412615" y="5229225"/>
            <a:ext cx="1152525" cy="368300"/>
          </a:xfrm>
          <a:prstGeom prst="rect">
            <a:avLst/>
          </a:prstGeom>
          <a:noFill/>
          <a:ln w="9525">
            <a:noFill/>
          </a:ln>
        </p:spPr>
        <p:txBody>
          <a:bodyPr wrap="square">
            <a:spAutoFit/>
          </a:bodyPr>
          <a:p>
            <a:r>
              <a:rPr lang="en-US" altLang="zh-CN" dirty="0">
                <a:sym typeface="+mn-ea"/>
              </a:rPr>
              <a:t>T</a:t>
            </a:r>
            <a:r>
              <a:rPr lang="en-US" altLang="zh-CN" i="1" baseline="-25000" dirty="0">
                <a:sym typeface="+mn-ea"/>
              </a:rPr>
              <a:t>b</a:t>
            </a:r>
            <a:r>
              <a:rPr lang="zh-CN" altLang="en-US" baseline="30000" dirty="0">
                <a:sym typeface="+mn-ea"/>
              </a:rPr>
              <a:t>*</a:t>
            </a:r>
            <a:r>
              <a:rPr lang="en-US" altLang="zh-CN" baseline="30000" dirty="0">
                <a:sym typeface="+mn-ea"/>
              </a:rPr>
              <a:t>          </a:t>
            </a:r>
            <a:r>
              <a:rPr lang="en-US" altLang="zh-CN" dirty="0">
                <a:latin typeface="Arial" panose="020B0604020202020204" pitchFamily="34" charset="0"/>
              </a:rPr>
              <a:t>T</a:t>
            </a:r>
            <a:r>
              <a:rPr lang="en-US" altLang="zh-CN" i="1" baseline="-25000" dirty="0">
                <a:latin typeface="Arial" panose="020B0604020202020204" pitchFamily="34" charset="0"/>
              </a:rPr>
              <a:t>b</a:t>
            </a:r>
            <a:r>
              <a:rPr lang="en-US" altLang="zh-CN" dirty="0">
                <a:latin typeface="Arial" panose="020B0604020202020204" pitchFamily="34" charset="0"/>
              </a:rPr>
              <a:t>       </a:t>
            </a:r>
            <a:endParaRPr lang="zh-CN" altLang="en-US" baseline="30000" dirty="0">
              <a:latin typeface="Arial" panose="020B0604020202020204" pitchFamily="34" charset="0"/>
            </a:endParaRPr>
          </a:p>
        </p:txBody>
      </p:sp>
      <p:sp>
        <p:nvSpPr>
          <p:cNvPr id="9226" name="文本框 32"/>
          <p:cNvSpPr txBox="1"/>
          <p:nvPr/>
        </p:nvSpPr>
        <p:spPr>
          <a:xfrm>
            <a:off x="4622800" y="4643438"/>
            <a:ext cx="558800" cy="369887"/>
          </a:xfrm>
          <a:prstGeom prst="rect">
            <a:avLst/>
          </a:prstGeom>
          <a:noFill/>
          <a:ln w="9525">
            <a:noFill/>
          </a:ln>
        </p:spPr>
        <p:txBody>
          <a:bodyPr wrap="none">
            <a:spAutoFit/>
          </a:bodyPr>
          <a:p>
            <a:r>
              <a:rPr lang="el-GR" altLang="zh-CN" b="1" dirty="0">
                <a:solidFill>
                  <a:srgbClr val="800080"/>
                </a:solidFill>
                <a:latin typeface="Arial" panose="020B0604020202020204" pitchFamily="34" charset="0"/>
                <a:cs typeface="Times New Roman" panose="02020603050405020304" pitchFamily="18" charset="0"/>
              </a:rPr>
              <a:t>Δ</a:t>
            </a:r>
            <a:r>
              <a:rPr lang="en-US" altLang="zh-CN" b="1" dirty="0">
                <a:solidFill>
                  <a:srgbClr val="800080"/>
                </a:solidFill>
                <a:latin typeface="Arial" panose="020B0604020202020204" pitchFamily="34" charset="0"/>
                <a:cs typeface="Times New Roman" panose="02020603050405020304" pitchFamily="18" charset="0"/>
              </a:rPr>
              <a:t>T</a:t>
            </a:r>
            <a:r>
              <a:rPr lang="en-US" altLang="zh-CN" b="1" i="1" baseline="-25000" dirty="0">
                <a:solidFill>
                  <a:srgbClr val="800080"/>
                </a:solidFill>
                <a:latin typeface="Arial" panose="020B0604020202020204" pitchFamily="34" charset="0"/>
                <a:cs typeface="Times New Roman" panose="02020603050405020304" pitchFamily="18" charset="0"/>
              </a:rPr>
              <a:t>b</a:t>
            </a:r>
            <a:endParaRPr lang="zh-CN" altLang="en-US" b="1" i="1" baseline="-25000" dirty="0">
              <a:solidFill>
                <a:srgbClr val="800080"/>
              </a:solidFill>
              <a:latin typeface="Arial" panose="020B0604020202020204" pitchFamily="34" charset="0"/>
            </a:endParaRPr>
          </a:p>
        </p:txBody>
      </p:sp>
      <p:sp>
        <p:nvSpPr>
          <p:cNvPr id="9227" name="文本框 33"/>
          <p:cNvSpPr txBox="1"/>
          <p:nvPr/>
        </p:nvSpPr>
        <p:spPr>
          <a:xfrm>
            <a:off x="2700020" y="4724718"/>
            <a:ext cx="534988" cy="368300"/>
          </a:xfrm>
          <a:prstGeom prst="rect">
            <a:avLst/>
          </a:prstGeom>
          <a:noFill/>
          <a:ln w="9525">
            <a:noFill/>
          </a:ln>
        </p:spPr>
        <p:txBody>
          <a:bodyPr wrap="none">
            <a:spAutoFit/>
          </a:bodyPr>
          <a:p>
            <a:r>
              <a:rPr lang="el-GR" altLang="zh-CN" b="1" dirty="0">
                <a:solidFill>
                  <a:srgbClr val="800080"/>
                </a:solidFill>
                <a:latin typeface="Arial" panose="020B0604020202020204" pitchFamily="34" charset="0"/>
                <a:cs typeface="Times New Roman" panose="02020603050405020304" pitchFamily="18" charset="0"/>
              </a:rPr>
              <a:t>Δ</a:t>
            </a:r>
            <a:r>
              <a:rPr lang="en-US" altLang="zh-CN" b="1" dirty="0">
                <a:solidFill>
                  <a:srgbClr val="800080"/>
                </a:solidFill>
                <a:latin typeface="Arial" panose="020B0604020202020204" pitchFamily="34" charset="0"/>
                <a:cs typeface="Times New Roman" panose="02020603050405020304" pitchFamily="18" charset="0"/>
              </a:rPr>
              <a:t>T</a:t>
            </a:r>
            <a:r>
              <a:rPr lang="en-US" altLang="zh-CN" b="1" i="1" baseline="-25000" dirty="0">
                <a:solidFill>
                  <a:srgbClr val="800080"/>
                </a:solidFill>
                <a:latin typeface="Arial" panose="020B0604020202020204" pitchFamily="34" charset="0"/>
                <a:cs typeface="Times New Roman" panose="02020603050405020304" pitchFamily="18" charset="0"/>
              </a:rPr>
              <a:t>f</a:t>
            </a:r>
            <a:endParaRPr lang="zh-CN" altLang="en-US" b="1" i="1" baseline="-25000" dirty="0">
              <a:solidFill>
                <a:srgbClr val="800080"/>
              </a:solidFill>
              <a:latin typeface="Arial" panose="020B0604020202020204" pitchFamily="34" charset="0"/>
            </a:endParaRPr>
          </a:p>
        </p:txBody>
      </p:sp>
      <p:cxnSp>
        <p:nvCxnSpPr>
          <p:cNvPr id="36" name="直接连接符 35"/>
          <p:cNvCxnSpPr/>
          <p:nvPr/>
        </p:nvCxnSpPr>
        <p:spPr>
          <a:xfrm>
            <a:off x="2700020" y="5043488"/>
            <a:ext cx="427038" cy="0"/>
          </a:xfrm>
          <a:prstGeom prst="line">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229" name="文本框 36"/>
          <p:cNvSpPr txBox="1"/>
          <p:nvPr/>
        </p:nvSpPr>
        <p:spPr>
          <a:xfrm>
            <a:off x="1187450" y="2436813"/>
            <a:ext cx="379413" cy="338137"/>
          </a:xfrm>
          <a:prstGeom prst="rect">
            <a:avLst/>
          </a:prstGeom>
          <a:noFill/>
          <a:ln w="9525">
            <a:noFill/>
          </a:ln>
        </p:spPr>
        <p:txBody>
          <a:bodyPr wrap="none">
            <a:spAutoFit/>
          </a:bodyPr>
          <a:p>
            <a:r>
              <a:rPr lang="en-US" altLang="zh-CN" sz="1600" i="1" dirty="0">
                <a:latin typeface="Arial" panose="020B0604020202020204" pitchFamily="34" charset="0"/>
              </a:rPr>
              <a:t>P</a:t>
            </a:r>
            <a:r>
              <a:rPr lang="en-US" altLang="zh-CN" sz="1600" baseline="-25000" dirty="0">
                <a:latin typeface="Arial" panose="020B0604020202020204" pitchFamily="34" charset="0"/>
              </a:rPr>
              <a:t>0</a:t>
            </a:r>
            <a:endParaRPr lang="zh-CN" altLang="en-US" sz="1600" baseline="-25000" dirty="0">
              <a:latin typeface="Arial" panose="020B0604020202020204" pitchFamily="34" charset="0"/>
            </a:endParaRPr>
          </a:p>
        </p:txBody>
      </p:sp>
      <p:cxnSp>
        <p:nvCxnSpPr>
          <p:cNvPr id="39" name="直接连接符 38"/>
          <p:cNvCxnSpPr/>
          <p:nvPr/>
        </p:nvCxnSpPr>
        <p:spPr>
          <a:xfrm>
            <a:off x="1567180" y="3618230"/>
            <a:ext cx="3004820" cy="26670"/>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1736725" y="525463"/>
            <a:ext cx="184150" cy="579437"/>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b="1" dirty="0">
              <a:latin typeface="Times New Roman" panose="02020603050405020304" pitchFamily="18" charset="0"/>
            </a:endParaRPr>
          </a:p>
        </p:txBody>
      </p:sp>
      <p:sp>
        <p:nvSpPr>
          <p:cNvPr id="19459" name="Text Box 3"/>
          <p:cNvSpPr txBox="1"/>
          <p:nvPr/>
        </p:nvSpPr>
        <p:spPr>
          <a:xfrm>
            <a:off x="1066800" y="908050"/>
            <a:ext cx="5953125"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chemeClr val="accent1">
                    <a:lumMod val="75000"/>
                  </a:schemeClr>
                </a:solidFill>
                <a:highlight>
                  <a:srgbClr val="00FFFF"/>
                </a:highlight>
                <a:latin typeface="Times New Roman" panose="02020603050405020304" pitchFamily="18" charset="0"/>
                <a:ea typeface="楷体_GB2312" pitchFamily="49" charset="-122"/>
              </a:rPr>
              <a:t>温度</a:t>
            </a:r>
            <a:r>
              <a:rPr lang="zh-CN" altLang="en-US" sz="3200" b="1" dirty="0">
                <a:solidFill>
                  <a:schemeClr val="accent1">
                    <a:lumMod val="75000"/>
                  </a:schemeClr>
                </a:solidFill>
                <a:latin typeface="Times New Roman" panose="02020603050405020304" pitchFamily="18" charset="0"/>
                <a:ea typeface="楷体_GB2312" pitchFamily="49" charset="-122"/>
              </a:rPr>
              <a:t>；</a:t>
            </a:r>
            <a:r>
              <a:rPr lang="zh-CN" altLang="en-US" sz="3200" b="1" dirty="0">
                <a:solidFill>
                  <a:srgbClr val="990033"/>
                </a:solidFill>
                <a:latin typeface="Times New Roman" panose="02020603050405020304" pitchFamily="18" charset="0"/>
                <a:ea typeface="楷体_GB2312" pitchFamily="49" charset="-122"/>
              </a:rPr>
              <a:t>同离子效应；盐效应。</a:t>
            </a:r>
            <a:endParaRPr lang="zh-CN" altLang="en-US" sz="3200" b="1" dirty="0">
              <a:solidFill>
                <a:srgbClr val="990033"/>
              </a:solidFill>
              <a:latin typeface="Times New Roman" panose="02020603050405020304" pitchFamily="18" charset="0"/>
              <a:ea typeface="楷体_GB2312" pitchFamily="49" charset="-122"/>
            </a:endParaRPr>
          </a:p>
        </p:txBody>
      </p:sp>
      <p:sp>
        <p:nvSpPr>
          <p:cNvPr id="142340" name="Rectangle 4"/>
          <p:cNvSpPr>
            <a:spLocks noGrp="1" noChangeArrowheads="1"/>
          </p:cNvSpPr>
          <p:nvPr>
            <p:ph type="title" idx="4294967295"/>
          </p:nvPr>
        </p:nvSpPr>
        <p:spPr>
          <a:xfrm>
            <a:off x="0" y="177165"/>
            <a:ext cx="6553200" cy="613410"/>
          </a:xfrm>
        </p:spPr>
        <p:txBody>
          <a:bodyPr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555" b="1" i="0" u="none" strike="noStrike" kern="1200" cap="small" spc="0" normalizeH="0" baseline="0" noProof="0">
                <a:ln>
                  <a:noFill/>
                </a:ln>
                <a:solidFill>
                  <a:srgbClr val="002060"/>
                </a:solidFill>
                <a:effectLst/>
                <a:uLnTx/>
                <a:uFillTx/>
                <a:latin typeface="+mj-lt"/>
                <a:ea typeface="楷体_GB2312" pitchFamily="49" charset="-122"/>
                <a:cs typeface="+mj-cs"/>
              </a:rPr>
              <a:t>二、弱电解质解离平衡的移动</a:t>
            </a:r>
            <a:endParaRPr kumimoji="0" lang="zh-CN" altLang="en-US" sz="3555" b="1" i="0" u="none" strike="noStrike" kern="1200" cap="small" spc="0" normalizeH="0" baseline="0" noProof="0">
              <a:ln>
                <a:noFill/>
              </a:ln>
              <a:solidFill>
                <a:srgbClr val="002060"/>
              </a:solidFill>
              <a:effectLst/>
              <a:uLnTx/>
              <a:uFillTx/>
              <a:latin typeface="+mj-lt"/>
              <a:ea typeface="楷体_GB2312" pitchFamily="49" charset="-122"/>
              <a:cs typeface="+mj-cs"/>
            </a:endParaRPr>
          </a:p>
        </p:txBody>
      </p:sp>
      <p:graphicFrame>
        <p:nvGraphicFramePr>
          <p:cNvPr id="19461" name="Object 1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01" name="" r:id="rId1" imgW="114300" imgH="215900" progId="Equation.3">
                  <p:embed/>
                </p:oleObj>
              </mc:Choice>
              <mc:Fallback>
                <p:oleObj name="" r:id="rId1" imgW="114300" imgH="215900" progId="Equation.3">
                  <p:embed/>
                  <p:pic>
                    <p:nvPicPr>
                      <p:cNvPr id="0" name="图片 3100"/>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142353" name="Rectangle 17"/>
          <p:cNvSpPr/>
          <p:nvPr/>
        </p:nvSpPr>
        <p:spPr>
          <a:xfrm>
            <a:off x="755333" y="1563529"/>
            <a:ext cx="7702550" cy="1770380"/>
          </a:xfrm>
          <a:prstGeom prst="rect">
            <a:avLst/>
          </a:prstGeom>
          <a:noFill/>
          <a:ln w="9525">
            <a:noFill/>
          </a:ln>
        </p:spPr>
        <p:txBody>
          <a:bodyPr anchor="ctr" anchorCtr="0">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30000"/>
              </a:lnSpc>
              <a:spcBef>
                <a:spcPct val="0"/>
              </a:spcBef>
              <a:buClrTx/>
              <a:buSzTx/>
              <a:buFontTx/>
              <a:buNone/>
            </a:pPr>
            <a:r>
              <a:rPr lang="zh-CN" altLang="en-US" sz="2800" b="1" dirty="0">
                <a:solidFill>
                  <a:srgbClr val="990033"/>
                </a:solidFill>
                <a:effectLst>
                  <a:outerShdw blurRad="38100" dist="38100" dir="2700000" algn="tl">
                    <a:srgbClr val="000000">
                      <a:alpha val="43137"/>
                    </a:srgbClr>
                  </a:outerShdw>
                </a:effectLst>
                <a:latin typeface="楷体_GB2312" pitchFamily="49" charset="-122"/>
                <a:ea typeface="楷体_GB2312" pitchFamily="49" charset="-122"/>
              </a:rPr>
              <a:t>同离子效应</a:t>
            </a:r>
            <a:r>
              <a:rPr lang="en-US" altLang="zh-CN" sz="2800" b="1" dirty="0">
                <a:solidFill>
                  <a:srgbClr val="990033"/>
                </a:solidFill>
                <a:effectLst>
                  <a:outerShdw blurRad="38100" dist="38100" dir="2700000" algn="tl">
                    <a:srgbClr val="000000">
                      <a:alpha val="43137"/>
                    </a:srgbClr>
                  </a:outerShdw>
                </a:effectLst>
                <a:latin typeface="楷体_GB2312" pitchFamily="49" charset="-122"/>
                <a:ea typeface="楷体_GB2312" pitchFamily="49" charset="-122"/>
              </a:rPr>
              <a:t>:</a:t>
            </a:r>
            <a:r>
              <a:rPr lang="zh-CN" altLang="en-US" sz="2800" b="1" dirty="0">
                <a:latin typeface="楷体_GB2312" pitchFamily="49" charset="-122"/>
                <a:ea typeface="楷体_GB2312" pitchFamily="49" charset="-122"/>
              </a:rPr>
              <a:t>在弱电解质溶液中，加入一种与该弱电解质具</a:t>
            </a:r>
            <a:r>
              <a:rPr lang="zh-CN" altLang="en-US" sz="2800" b="1" dirty="0">
                <a:solidFill>
                  <a:srgbClr val="7030A0"/>
                </a:solidFill>
                <a:highlight>
                  <a:srgbClr val="FFFF00"/>
                </a:highlight>
                <a:latin typeface="楷体_GB2312" pitchFamily="49" charset="-122"/>
                <a:ea typeface="楷体_GB2312" pitchFamily="49" charset="-122"/>
              </a:rPr>
              <a:t>有相同离子</a:t>
            </a:r>
            <a:r>
              <a:rPr lang="zh-CN" altLang="en-US" sz="2800" b="1" dirty="0">
                <a:latin typeface="楷体_GB2312" pitchFamily="49" charset="-122"/>
                <a:ea typeface="楷体_GB2312" pitchFamily="49" charset="-122"/>
              </a:rPr>
              <a:t>的</a:t>
            </a:r>
            <a:r>
              <a:rPr lang="zh-CN" altLang="en-US" sz="2800" b="1" dirty="0">
                <a:solidFill>
                  <a:srgbClr val="C00000"/>
                </a:solidFill>
                <a:latin typeface="楷体_GB2312" pitchFamily="49" charset="-122"/>
                <a:ea typeface="楷体_GB2312" pitchFamily="49" charset="-122"/>
              </a:rPr>
              <a:t>强电解质</a:t>
            </a:r>
            <a:r>
              <a:rPr lang="zh-CN" altLang="en-US" sz="2800" b="1" dirty="0">
                <a:latin typeface="楷体_GB2312" pitchFamily="49" charset="-122"/>
                <a:ea typeface="楷体_GB2312" pitchFamily="49" charset="-122"/>
              </a:rPr>
              <a:t>时，</a:t>
            </a:r>
            <a:r>
              <a:rPr lang="zh-CN" altLang="en-US" sz="2800" b="1" dirty="0">
                <a:solidFill>
                  <a:srgbClr val="0070C0"/>
                </a:solidFill>
                <a:latin typeface="楷体_GB2312" pitchFamily="49" charset="-122"/>
                <a:ea typeface="楷体_GB2312" pitchFamily="49" charset="-122"/>
              </a:rPr>
              <a:t>弱电解质离解度降低</a:t>
            </a:r>
            <a:r>
              <a:rPr lang="zh-CN" altLang="en-US" sz="2800" b="1" dirty="0">
                <a:latin typeface="楷体_GB2312" pitchFamily="49" charset="-122"/>
                <a:ea typeface="楷体_GB2312" pitchFamily="49" charset="-122"/>
              </a:rPr>
              <a:t>的现象。 </a:t>
            </a:r>
            <a:endParaRPr lang="zh-CN" altLang="en-US" sz="2800" b="1" dirty="0">
              <a:latin typeface="楷体_GB2312" pitchFamily="49" charset="-122"/>
              <a:ea typeface="楷体_GB2312" pitchFamily="49" charset="-122"/>
            </a:endParaRPr>
          </a:p>
        </p:txBody>
      </p:sp>
      <p:grpSp>
        <p:nvGrpSpPr>
          <p:cNvPr id="2" name="Group 25"/>
          <p:cNvGrpSpPr/>
          <p:nvPr/>
        </p:nvGrpSpPr>
        <p:grpSpPr>
          <a:xfrm>
            <a:off x="2375535" y="3570923"/>
            <a:ext cx="3794125" cy="1397000"/>
            <a:chOff x="1474" y="2387"/>
            <a:chExt cx="2390" cy="880"/>
          </a:xfrm>
        </p:grpSpPr>
        <p:sp>
          <p:nvSpPr>
            <p:cNvPr id="19466" name="Text Box 22"/>
            <p:cNvSpPr txBox="1"/>
            <p:nvPr/>
          </p:nvSpPr>
          <p:spPr>
            <a:xfrm>
              <a:off x="1474" y="2387"/>
              <a:ext cx="2390"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HAc            H</a:t>
              </a:r>
              <a:r>
                <a:rPr lang="en-US" altLang="zh-CN" sz="3200" b="1" baseline="30000" dirty="0">
                  <a:latin typeface="Times New Roman" panose="02020603050405020304" pitchFamily="18" charset="0"/>
                </a:rPr>
                <a:t>+  </a:t>
              </a:r>
              <a:r>
                <a:rPr lang="en-US" altLang="zh-CN" sz="3200" b="1" dirty="0">
                  <a:latin typeface="Times New Roman" panose="02020603050405020304" pitchFamily="18" charset="0"/>
                </a:rPr>
                <a:t>+  Ac</a:t>
              </a:r>
              <a:r>
                <a:rPr lang="en-US" altLang="zh-CN" sz="3200" b="1" baseline="30000" dirty="0">
                  <a:latin typeface="Times New Roman" panose="02020603050405020304" pitchFamily="18" charset="0"/>
                </a:rPr>
                <a:t>-</a:t>
              </a:r>
              <a:endParaRPr lang="en-US" altLang="zh-CN" sz="3200" b="1" baseline="30000" dirty="0">
                <a:latin typeface="Times New Roman" panose="02020603050405020304" pitchFamily="18" charset="0"/>
              </a:endParaRPr>
            </a:p>
          </p:txBody>
        </p:sp>
        <p:graphicFrame>
          <p:nvGraphicFramePr>
            <p:cNvPr id="19467" name="Object 23"/>
            <p:cNvGraphicFramePr>
              <a:graphicFrameLocks noChangeAspect="1"/>
            </p:cNvGraphicFramePr>
            <p:nvPr/>
          </p:nvGraphicFramePr>
          <p:xfrm>
            <a:off x="2132" y="2479"/>
            <a:ext cx="703" cy="196"/>
          </p:xfrm>
          <a:graphic>
            <a:graphicData uri="http://schemas.openxmlformats.org/presentationml/2006/ole">
              <mc:AlternateContent xmlns:mc="http://schemas.openxmlformats.org/markup-compatibility/2006">
                <mc:Choice xmlns:v="urn:schemas-microsoft-com:vml" Requires="v">
                  <p:oleObj spid="_x0000_s3102" name="" r:id="rId3" imgW="579120" imgH="172720" progId="ISISServer">
                    <p:embed/>
                  </p:oleObj>
                </mc:Choice>
                <mc:Fallback>
                  <p:oleObj name="" r:id="rId3" imgW="579120" imgH="172720" progId="ISISServer">
                    <p:embed/>
                    <p:pic>
                      <p:nvPicPr>
                        <p:cNvPr id="0" name="图片 3101"/>
                        <p:cNvPicPr/>
                        <p:nvPr/>
                      </p:nvPicPr>
                      <p:blipFill>
                        <a:blip r:embed="rId4"/>
                        <a:stretch>
                          <a:fillRect/>
                        </a:stretch>
                      </p:blipFill>
                      <p:spPr>
                        <a:xfrm>
                          <a:off x="2132" y="2479"/>
                          <a:ext cx="703" cy="196"/>
                        </a:xfrm>
                        <a:prstGeom prst="rect">
                          <a:avLst/>
                        </a:prstGeom>
                        <a:noFill/>
                        <a:ln w="38100">
                          <a:noFill/>
                          <a:miter/>
                        </a:ln>
                      </p:spPr>
                    </p:pic>
                  </p:oleObj>
                </mc:Fallback>
              </mc:AlternateContent>
            </a:graphicData>
          </a:graphic>
        </p:graphicFrame>
        <p:sp>
          <p:nvSpPr>
            <p:cNvPr id="19468" name="Text Box 24"/>
            <p:cNvSpPr txBox="1"/>
            <p:nvPr/>
          </p:nvSpPr>
          <p:spPr>
            <a:xfrm>
              <a:off x="1497" y="2902"/>
              <a:ext cx="2316"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NaAc    = Na</a:t>
              </a:r>
              <a:r>
                <a:rPr lang="en-US" altLang="zh-CN" sz="3200" b="1" baseline="30000" dirty="0">
                  <a:latin typeface="Times New Roman" panose="02020603050405020304" pitchFamily="18" charset="0"/>
                </a:rPr>
                <a:t>+  </a:t>
              </a:r>
              <a:r>
                <a:rPr lang="en-US" altLang="zh-CN" sz="3200" b="1" dirty="0">
                  <a:latin typeface="Times New Roman" panose="02020603050405020304" pitchFamily="18" charset="0"/>
                </a:rPr>
                <a:t>+  Ac</a:t>
              </a:r>
              <a:r>
                <a:rPr lang="en-US" altLang="zh-CN" sz="3200" b="1" baseline="30000" dirty="0">
                  <a:latin typeface="Times New Roman" panose="02020603050405020304" pitchFamily="18" charset="0"/>
                </a:rPr>
                <a:t>-</a:t>
              </a:r>
              <a:endParaRPr lang="en-US" altLang="zh-CN" sz="3200" b="1" baseline="30000" dirty="0">
                <a:latin typeface="Times New Roman" panose="02020603050405020304" pitchFamily="18" charset="0"/>
              </a:endParaRPr>
            </a:p>
          </p:txBody>
        </p:sp>
      </p:grpSp>
      <p:sp>
        <p:nvSpPr>
          <p:cNvPr id="142362" name="Text Box 26"/>
          <p:cNvSpPr txBox="1"/>
          <p:nvPr/>
        </p:nvSpPr>
        <p:spPr>
          <a:xfrm>
            <a:off x="1920875" y="5373370"/>
            <a:ext cx="4672013" cy="5794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000066"/>
                </a:solidFill>
                <a:latin typeface="Times New Roman" panose="02020603050405020304" pitchFamily="18" charset="0"/>
                <a:ea typeface="楷体_GB2312" pitchFamily="49" charset="-122"/>
              </a:rPr>
              <a:t>从平衡常数表达式分析：</a:t>
            </a:r>
            <a:endParaRPr lang="zh-CN" altLang="en-US" sz="3200" b="1" dirty="0">
              <a:solidFill>
                <a:srgbClr val="000066"/>
              </a:solidFill>
              <a:latin typeface="Times New Roman" panose="02020603050405020304" pitchFamily="18" charset="0"/>
              <a:ea typeface="楷体_GB2312" pitchFamily="49" charset="-122"/>
            </a:endParaRPr>
          </a:p>
        </p:txBody>
      </p:sp>
      <p:sp>
        <p:nvSpPr>
          <p:cNvPr id="19465" name="灯片编号占位符 12"/>
          <p:cNvSpPr txBox="1">
            <a:spLocks noGrp="1"/>
          </p:cNvSpPr>
          <p:nvPr>
            <p:ph type="sldNum" sz="quarter" idx="12"/>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fld>
            <a:endParaRPr lang="zh-CN" altLang="en-US" sz="1400" b="1" dirty="0">
              <a:solidFill>
                <a:srgbClr val="FFFFFF"/>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53"/>
                                        </p:tgtEl>
                                        <p:attrNameLst>
                                          <p:attrName>style.visibility</p:attrName>
                                        </p:attrNameLst>
                                      </p:cBhvr>
                                      <p:to>
                                        <p:strVal val="visible"/>
                                      </p:to>
                                    </p:set>
                                    <p:anim calcmode="lin" valueType="num">
                                      <p:cBhvr additive="base">
                                        <p:cTn id="7" dur="500" fill="hold"/>
                                        <p:tgtEl>
                                          <p:spTgt spid="142353"/>
                                        </p:tgtEl>
                                        <p:attrNameLst>
                                          <p:attrName>ppt_x</p:attrName>
                                        </p:attrNameLst>
                                      </p:cBhvr>
                                      <p:tavLst>
                                        <p:tav tm="0">
                                          <p:val>
                                            <p:strVal val="0-#ppt_w/2"/>
                                          </p:val>
                                        </p:tav>
                                        <p:tav tm="100000">
                                          <p:val>
                                            <p:strVal val="#ppt_x"/>
                                          </p:val>
                                        </p:tav>
                                      </p:tavLst>
                                    </p:anim>
                                    <p:anim calcmode="lin" valueType="num">
                                      <p:cBhvr additive="base">
                                        <p:cTn id="8" dur="500" fill="hold"/>
                                        <p:tgtEl>
                                          <p:spTgt spid="1423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000000"/>
                                          </p:val>
                                        </p:tav>
                                        <p:tav tm="100000">
                                          <p:val>
                                            <p:strVal val="#ppt_w"/>
                                          </p:val>
                                        </p:tav>
                                      </p:tavLst>
                                    </p:anim>
                                    <p:anim calcmode="lin" valueType="num">
                                      <p:cBhvr>
                                        <p:cTn id="14"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2362"/>
                                        </p:tgtEl>
                                        <p:attrNameLst>
                                          <p:attrName>style.visibility</p:attrName>
                                        </p:attrNameLst>
                                      </p:cBhvr>
                                      <p:to>
                                        <p:strVal val="visible"/>
                                      </p:to>
                                    </p:set>
                                    <p:anim calcmode="lin" valueType="num">
                                      <p:cBhvr additive="base">
                                        <p:cTn id="19" dur="500" fill="hold"/>
                                        <p:tgtEl>
                                          <p:spTgt spid="142362"/>
                                        </p:tgtEl>
                                        <p:attrNameLst>
                                          <p:attrName>ppt_x</p:attrName>
                                        </p:attrNameLst>
                                      </p:cBhvr>
                                      <p:tavLst>
                                        <p:tav tm="0">
                                          <p:val>
                                            <p:strVal val="#ppt_x"/>
                                          </p:val>
                                        </p:tav>
                                        <p:tav tm="100000">
                                          <p:val>
                                            <p:strVal val="#ppt_x"/>
                                          </p:val>
                                        </p:tav>
                                      </p:tavLst>
                                    </p:anim>
                                    <p:anim calcmode="lin" valueType="num">
                                      <p:cBhvr additive="base">
                                        <p:cTn id="20" dur="500" fill="hold"/>
                                        <p:tgtEl>
                                          <p:spTgt spid="142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3" grpId="0"/>
      <p:bldP spid="1423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4"/>
          <p:cNvSpPr/>
          <p:nvPr/>
        </p:nvSpPr>
        <p:spPr>
          <a:xfrm>
            <a:off x="323850" y="1421607"/>
            <a:ext cx="8305800" cy="2030095"/>
          </a:xfrm>
          <a:prstGeom prst="rect">
            <a:avLst/>
          </a:prstGeom>
          <a:noFill/>
          <a:ln w="9525">
            <a:noFill/>
          </a:ln>
        </p:spPr>
        <p:txBody>
          <a:bodyPr anchor="ctr" anchorCtr="0">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50000"/>
              </a:lnSpc>
              <a:spcBef>
                <a:spcPct val="0"/>
              </a:spcBef>
              <a:buClrTx/>
              <a:buSzTx/>
              <a:buFontTx/>
              <a:buNone/>
            </a:pPr>
            <a:r>
              <a:rPr lang="zh-CN" altLang="en-US" sz="2800" b="1" dirty="0">
                <a:solidFill>
                  <a:srgbClr val="990033"/>
                </a:solidFill>
                <a:latin typeface="楷体_GB2312" pitchFamily="49" charset="-122"/>
                <a:ea typeface="楷体_GB2312" pitchFamily="49" charset="-122"/>
              </a:rPr>
              <a:t>盐效应：</a:t>
            </a:r>
            <a:r>
              <a:rPr lang="zh-CN" altLang="en-US" sz="2800" b="1" dirty="0">
                <a:latin typeface="楷体_GB2312" pitchFamily="49" charset="-122"/>
                <a:ea typeface="楷体_GB2312" pitchFamily="49" charset="-122"/>
              </a:rPr>
              <a:t>在弱电解质溶液中，若加入与弱电解质</a:t>
            </a:r>
            <a:r>
              <a:rPr lang="zh-CN" altLang="en-US" sz="2800" b="1" dirty="0">
                <a:solidFill>
                  <a:srgbClr val="7030A0"/>
                </a:solidFill>
                <a:highlight>
                  <a:srgbClr val="FFFF00"/>
                </a:highlight>
                <a:latin typeface="楷体_GB2312" pitchFamily="49" charset="-122"/>
                <a:ea typeface="楷体_GB2312" pitchFamily="49" charset="-122"/>
              </a:rPr>
              <a:t>不具有相同</a:t>
            </a:r>
            <a:r>
              <a:rPr lang="zh-CN" altLang="en-US" sz="2800" b="1" dirty="0">
                <a:latin typeface="楷体_GB2312" pitchFamily="49" charset="-122"/>
                <a:ea typeface="楷体_GB2312" pitchFamily="49" charset="-122"/>
              </a:rPr>
              <a:t>的离子的</a:t>
            </a:r>
            <a:r>
              <a:rPr lang="zh-CN" altLang="en-US" sz="2800" b="1" dirty="0">
                <a:solidFill>
                  <a:srgbClr val="C00000"/>
                </a:solidFill>
                <a:latin typeface="楷体_GB2312" pitchFamily="49" charset="-122"/>
                <a:ea typeface="楷体_GB2312" pitchFamily="49" charset="-122"/>
              </a:rPr>
              <a:t>强电解质</a:t>
            </a:r>
            <a:r>
              <a:rPr lang="zh-CN" altLang="en-US" sz="2800" b="1" dirty="0">
                <a:latin typeface="楷体_GB2312" pitchFamily="49" charset="-122"/>
                <a:ea typeface="楷体_GB2312" pitchFamily="49" charset="-122"/>
              </a:rPr>
              <a:t>时，该</a:t>
            </a:r>
            <a:r>
              <a:rPr lang="zh-CN" altLang="en-US" sz="2800" b="1" dirty="0">
                <a:solidFill>
                  <a:srgbClr val="0070C0"/>
                </a:solidFill>
                <a:latin typeface="楷体_GB2312" pitchFamily="49" charset="-122"/>
                <a:ea typeface="楷体_GB2312" pitchFamily="49" charset="-122"/>
              </a:rPr>
              <a:t>弱电解质的解离度略有增大</a:t>
            </a:r>
            <a:r>
              <a:rPr lang="zh-CN" altLang="en-US" sz="2800" b="1" dirty="0">
                <a:latin typeface="楷体_GB2312" pitchFamily="49" charset="-122"/>
                <a:ea typeface="楷体_GB2312" pitchFamily="49" charset="-122"/>
              </a:rPr>
              <a:t>的现象。 </a:t>
            </a:r>
            <a:endParaRPr lang="zh-CN" altLang="en-US" sz="2800" b="1" dirty="0">
              <a:latin typeface="楷体_GB2312" pitchFamily="49" charset="-122"/>
              <a:ea typeface="楷体_GB2312" pitchFamily="49" charset="-122"/>
            </a:endParaRPr>
          </a:p>
        </p:txBody>
      </p:sp>
      <p:sp>
        <p:nvSpPr>
          <p:cNvPr id="183301" name="Text Box 5"/>
          <p:cNvSpPr txBox="1"/>
          <p:nvPr/>
        </p:nvSpPr>
        <p:spPr>
          <a:xfrm>
            <a:off x="468313" y="3916998"/>
            <a:ext cx="7886700" cy="5842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1"/>
              </a:buBlip>
            </a:pPr>
            <a:r>
              <a:rPr lang="zh-CN" altLang="en-US" sz="3200" b="1" dirty="0">
                <a:solidFill>
                  <a:srgbClr val="000066"/>
                </a:solidFill>
                <a:latin typeface="Times New Roman" panose="02020603050405020304" pitchFamily="18" charset="0"/>
                <a:ea typeface="楷体_GB2312" pitchFamily="49" charset="-122"/>
              </a:rPr>
              <a:t>盐效应一般影响较小，非精确计算不考虑</a:t>
            </a:r>
            <a:endParaRPr lang="zh-CN" altLang="en-US" sz="3200" b="1" dirty="0">
              <a:solidFill>
                <a:srgbClr val="000066"/>
              </a:solidFill>
              <a:latin typeface="Times New Roman" panose="02020603050405020304" pitchFamily="18" charset="0"/>
              <a:ea typeface="楷体_GB2312" pitchFamily="49" charset="-122"/>
            </a:endParaRPr>
          </a:p>
        </p:txBody>
      </p:sp>
      <p:sp>
        <p:nvSpPr>
          <p:cNvPr id="183302" name="Text Box 6"/>
          <p:cNvSpPr txBox="1"/>
          <p:nvPr/>
        </p:nvSpPr>
        <p:spPr>
          <a:xfrm>
            <a:off x="468313" y="4868863"/>
            <a:ext cx="7062787" cy="5842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1"/>
              </a:buBlip>
            </a:pPr>
            <a:r>
              <a:rPr lang="zh-CN" altLang="en-US" sz="3200" b="1" dirty="0">
                <a:solidFill>
                  <a:srgbClr val="7030A0"/>
                </a:solidFill>
                <a:latin typeface="Times New Roman" panose="02020603050405020304" pitchFamily="18" charset="0"/>
                <a:ea typeface="楷体_GB2312" pitchFamily="49" charset="-122"/>
              </a:rPr>
              <a:t>同离子效应发生的同时也有盐效应。</a:t>
            </a:r>
            <a:endParaRPr lang="zh-CN" altLang="en-US" sz="3200" b="1" dirty="0">
              <a:solidFill>
                <a:srgbClr val="7030A0"/>
              </a:solidFill>
              <a:latin typeface="Times New Roman" panose="02020603050405020304" pitchFamily="18" charset="0"/>
              <a:ea typeface="楷体_GB2312" pitchFamily="49" charset="-122"/>
            </a:endParaRPr>
          </a:p>
        </p:txBody>
      </p:sp>
      <p:sp>
        <p:nvSpPr>
          <p:cNvPr id="21509" name="灯片编号占位符 5"/>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
        <p:nvSpPr>
          <p:cNvPr id="142340" name="Rectangle 4"/>
          <p:cNvSpPr>
            <a:spLocks noGrp="1" noChangeArrowheads="1"/>
          </p:cNvSpPr>
          <p:nvPr>
            <p:ph type="title" idx="4294967295"/>
            <p:custDataLst>
              <p:tags r:id="rId2"/>
            </p:custDataLst>
          </p:nvPr>
        </p:nvSpPr>
        <p:spPr>
          <a:xfrm>
            <a:off x="0" y="177165"/>
            <a:ext cx="6553200" cy="613410"/>
          </a:xfrm>
        </p:spPr>
        <p:txBody>
          <a:bodyPr anchor="b">
            <a:normAutofit fontScale="90000"/>
          </a:bodyPr>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555" b="1" i="0" u="none" strike="noStrike" kern="1200" cap="small" spc="0" normalizeH="0" baseline="0" noProof="0">
                <a:ln>
                  <a:noFill/>
                </a:ln>
                <a:solidFill>
                  <a:srgbClr val="002060"/>
                </a:solidFill>
                <a:effectLst/>
                <a:uLnTx/>
                <a:uFillTx/>
                <a:latin typeface="+mj-lt"/>
                <a:ea typeface="楷体_GB2312" pitchFamily="49" charset="-122"/>
                <a:cs typeface="+mj-cs"/>
              </a:rPr>
              <a:t>二、弱电解质解离平衡的移动</a:t>
            </a:r>
            <a:endParaRPr kumimoji="0" lang="zh-CN" altLang="en-US" sz="3555" b="1" i="0" u="none" strike="noStrike" kern="1200" cap="small" spc="0" normalizeH="0" baseline="0" noProof="0">
              <a:ln>
                <a:noFill/>
              </a:ln>
              <a:solidFill>
                <a:srgbClr val="002060"/>
              </a:solidFill>
              <a:effectLst/>
              <a:uLnTx/>
              <a:uFillTx/>
              <a:latin typeface="+mj-lt"/>
              <a:ea typeface="楷体_GB2312" pitchFamily="49"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301"/>
                                        </p:tgtEl>
                                        <p:attrNameLst>
                                          <p:attrName>style.visibility</p:attrName>
                                        </p:attrNameLst>
                                      </p:cBhvr>
                                      <p:to>
                                        <p:strVal val="visible"/>
                                      </p:to>
                                    </p:set>
                                    <p:anim calcmode="lin" valueType="num">
                                      <p:cBhvr additive="base">
                                        <p:cTn id="7" dur="500" fill="hold"/>
                                        <p:tgtEl>
                                          <p:spTgt spid="183301"/>
                                        </p:tgtEl>
                                        <p:attrNameLst>
                                          <p:attrName>ppt_x</p:attrName>
                                        </p:attrNameLst>
                                      </p:cBhvr>
                                      <p:tavLst>
                                        <p:tav tm="0">
                                          <p:val>
                                            <p:strVal val="0-#ppt_w/2"/>
                                          </p:val>
                                        </p:tav>
                                        <p:tav tm="100000">
                                          <p:val>
                                            <p:strVal val="#ppt_x"/>
                                          </p:val>
                                        </p:tav>
                                      </p:tavLst>
                                    </p:anim>
                                    <p:anim calcmode="lin" valueType="num">
                                      <p:cBhvr additive="base">
                                        <p:cTn id="8" dur="500" fill="hold"/>
                                        <p:tgtEl>
                                          <p:spTgt spid="1833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302"/>
                                        </p:tgtEl>
                                        <p:attrNameLst>
                                          <p:attrName>style.visibility</p:attrName>
                                        </p:attrNameLst>
                                      </p:cBhvr>
                                      <p:to>
                                        <p:strVal val="visible"/>
                                      </p:to>
                                    </p:set>
                                    <p:anim calcmode="lin" valueType="num">
                                      <p:cBhvr additive="base">
                                        <p:cTn id="13" dur="500" fill="hold"/>
                                        <p:tgtEl>
                                          <p:spTgt spid="183302"/>
                                        </p:tgtEl>
                                        <p:attrNameLst>
                                          <p:attrName>ppt_x</p:attrName>
                                        </p:attrNameLst>
                                      </p:cBhvr>
                                      <p:tavLst>
                                        <p:tav tm="0">
                                          <p:val>
                                            <p:strVal val="#ppt_x"/>
                                          </p:val>
                                        </p:tav>
                                        <p:tav tm="100000">
                                          <p:val>
                                            <p:strVal val="#ppt_x"/>
                                          </p:val>
                                        </p:tav>
                                      </p:tavLst>
                                    </p:anim>
                                    <p:anim calcmode="lin" valueType="num">
                                      <p:cBhvr additive="base">
                                        <p:cTn id="14" dur="500" fill="hold"/>
                                        <p:tgtEl>
                                          <p:spTgt spid="183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p:bldP spid="1833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noChangeArrowheads="1"/>
          </p:cNvSpPr>
          <p:nvPr>
            <p:ph type="title"/>
          </p:nvPr>
        </p:nvSpPr>
        <p:spPr>
          <a:xfrm>
            <a:off x="0" y="0"/>
            <a:ext cx="8459788" cy="981075"/>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small"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en-US" altLang="zh-CN" sz="36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3.3   </a:t>
            </a:r>
            <a:r>
              <a:rPr kumimoji="0" lang="zh-CN" altLang="en-US" sz="3600" b="1" i="0" u="none" strike="noStrike" kern="1200" cap="small" spc="0" normalizeH="0" baseline="0" noProof="0" dirty="0">
                <a:ln>
                  <a:noFill/>
                </a:ln>
                <a:solidFill>
                  <a:schemeClr val="tx1"/>
                </a:solidFill>
                <a:effectLst/>
                <a:uLnTx/>
                <a:uFillTx/>
                <a:latin typeface="+mj-lt"/>
                <a:ea typeface="+mj-ea"/>
                <a:cs typeface="+mj-cs"/>
              </a:rPr>
              <a:t>酸碱</a:t>
            </a:r>
            <a:r>
              <a:rPr kumimoji="0" lang="zh-CN" altLang="en-US" sz="3600" b="1" i="0" u="none" strike="noStrike" kern="1200" cap="small" spc="0" normalizeH="0" baseline="0" noProof="0" dirty="0" smtClean="0">
                <a:ln>
                  <a:noFill/>
                </a:ln>
                <a:solidFill>
                  <a:schemeClr val="tx1"/>
                </a:solidFill>
                <a:effectLst/>
                <a:uLnTx/>
                <a:uFillTx/>
                <a:latin typeface="+mj-lt"/>
                <a:ea typeface="+mj-ea"/>
                <a:cs typeface="+mj-cs"/>
              </a:rPr>
              <a:t>理论</a:t>
            </a:r>
            <a:endParaRPr kumimoji="0" lang="zh-CN" altLang="en-US" sz="36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3555" name="灯片编号占位符 5"/>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
        <p:nvSpPr>
          <p:cNvPr id="6" name="Rectangle 2"/>
          <p:cNvSpPr txBox="1">
            <a:spLocks noChangeArrowheads="1"/>
          </p:cNvSpPr>
          <p:nvPr/>
        </p:nvSpPr>
        <p:spPr>
          <a:xfrm>
            <a:off x="107950" y="1196975"/>
            <a:ext cx="5632450" cy="533400"/>
          </a:xfrm>
          <a:prstGeom prst="rect">
            <a:avLst/>
          </a:prstGeom>
        </p:spPr>
        <p:txBody>
          <a:bodyPr anchor="b"/>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small" spc="0" normalizeH="0" baseline="0" noProof="0" smtClean="0">
                <a:ln>
                  <a:noFill/>
                </a:ln>
                <a:solidFill>
                  <a:srgbClr val="000066"/>
                </a:solidFill>
                <a:effectLst/>
                <a:uLnTx/>
                <a:uFillTx/>
                <a:latin typeface="宋体" panose="02010600030101010101" pitchFamily="2" charset="-122"/>
                <a:ea typeface="+mj-ea"/>
                <a:cs typeface="+mj-cs"/>
              </a:rPr>
              <a:t>一、酸碱质子理论</a:t>
            </a:r>
            <a:endParaRPr kumimoji="0" lang="zh-CN" altLang="en-US" sz="3600" b="1" i="0" u="none" strike="noStrike" kern="1200" cap="small" spc="0" normalizeH="0" baseline="0" noProof="0" dirty="0">
              <a:ln>
                <a:noFill/>
              </a:ln>
              <a:solidFill>
                <a:srgbClr val="000066"/>
              </a:solidFill>
              <a:effectLst/>
              <a:uLnTx/>
              <a:uFillTx/>
              <a:latin typeface="黑体" panose="02010609060101010101" pitchFamily="49" charset="-122"/>
              <a:ea typeface="黑体" panose="02010609060101010101" pitchFamily="49" charset="-122"/>
              <a:cs typeface="+mj-cs"/>
            </a:endParaRPr>
          </a:p>
        </p:txBody>
      </p:sp>
      <p:sp>
        <p:nvSpPr>
          <p:cNvPr id="7" name="Rectangle 3"/>
          <p:cNvSpPr/>
          <p:nvPr/>
        </p:nvSpPr>
        <p:spPr>
          <a:xfrm>
            <a:off x="468313" y="2420938"/>
            <a:ext cx="8675687" cy="52387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None/>
            </a:pPr>
            <a:r>
              <a:rPr lang="zh-CN" altLang="en-US" sz="2800" b="1" dirty="0">
                <a:solidFill>
                  <a:srgbClr val="990033"/>
                </a:solidFill>
                <a:latin typeface="Times New Roman" panose="02020603050405020304" pitchFamily="18" charset="0"/>
                <a:ea typeface="楷体_GB2312" pitchFamily="49" charset="-122"/>
              </a:rPr>
              <a:t>酸</a:t>
            </a:r>
            <a:r>
              <a:rPr lang="en-US" altLang="zh-CN" sz="2800" b="1" dirty="0">
                <a:solidFill>
                  <a:srgbClr val="990033"/>
                </a:solidFill>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能</a:t>
            </a:r>
            <a:r>
              <a:rPr lang="zh-CN" altLang="en-US" sz="2800" b="1" dirty="0">
                <a:solidFill>
                  <a:srgbClr val="000066"/>
                </a:solidFill>
                <a:latin typeface="Times New Roman" panose="02020603050405020304" pitchFamily="18" charset="0"/>
                <a:ea typeface="楷体_GB2312" pitchFamily="49" charset="-122"/>
              </a:rPr>
              <a:t>给出</a:t>
            </a:r>
            <a:r>
              <a:rPr lang="zh-CN" altLang="en-US" sz="2800" b="1" dirty="0">
                <a:latin typeface="Times New Roman" panose="02020603050405020304" pitchFamily="18" charset="0"/>
                <a:ea typeface="楷体_GB2312" pitchFamily="49" charset="-122"/>
              </a:rPr>
              <a:t>质子</a:t>
            </a:r>
            <a:r>
              <a:rPr lang="en-US" altLang="zh-CN" sz="2800" b="1" dirty="0">
                <a:latin typeface="Times New Roman" panose="02020603050405020304" pitchFamily="18" charset="0"/>
                <a:ea typeface="楷体_GB2312" pitchFamily="49" charset="-122"/>
              </a:rPr>
              <a:t>(H</a:t>
            </a:r>
            <a:r>
              <a:rPr lang="en-US" altLang="zh-CN" sz="2800" b="1" baseline="30000"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的物质。</a:t>
            </a:r>
            <a:r>
              <a:rPr lang="zh-CN" altLang="en-US" sz="2800" b="1" dirty="0">
                <a:solidFill>
                  <a:srgbClr val="800080"/>
                </a:solidFill>
                <a:latin typeface="Times New Roman" panose="02020603050405020304" pitchFamily="18" charset="0"/>
                <a:ea typeface="楷体_GB2312" pitchFamily="49" charset="-122"/>
              </a:rPr>
              <a:t>质子给予体。</a:t>
            </a:r>
            <a:endParaRPr lang="zh-CN" altLang="en-US" sz="2800" b="1" dirty="0">
              <a:solidFill>
                <a:srgbClr val="800080"/>
              </a:solidFill>
              <a:latin typeface="Times New Roman" panose="02020603050405020304" pitchFamily="18" charset="0"/>
              <a:ea typeface="楷体_GB2312" pitchFamily="49" charset="-122"/>
            </a:endParaRPr>
          </a:p>
        </p:txBody>
      </p:sp>
      <p:sp>
        <p:nvSpPr>
          <p:cNvPr id="8" name="Rectangle 5"/>
          <p:cNvSpPr/>
          <p:nvPr/>
        </p:nvSpPr>
        <p:spPr>
          <a:xfrm>
            <a:off x="458788" y="5373370"/>
            <a:ext cx="7158037"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solidFill>
                  <a:srgbClr val="990033"/>
                </a:solidFill>
                <a:latin typeface="Times New Roman" panose="02020603050405020304" pitchFamily="18" charset="0"/>
                <a:ea typeface="楷体_GB2312" pitchFamily="49" charset="-122"/>
              </a:rPr>
              <a:t>共轭酸碱对</a:t>
            </a:r>
            <a:r>
              <a:rPr lang="en-US" altLang="zh-CN" sz="2800" b="1" dirty="0">
                <a:solidFill>
                  <a:srgbClr val="990033"/>
                </a:solidFill>
                <a:latin typeface="Times New Roman" panose="02020603050405020304" pitchFamily="18" charset="0"/>
                <a:ea typeface="楷体_GB2312" pitchFamily="49" charset="-122"/>
              </a:rPr>
              <a:t>:</a:t>
            </a:r>
            <a:r>
              <a:rPr lang="zh-CN" altLang="en-US" sz="2800" b="1" dirty="0">
                <a:solidFill>
                  <a:srgbClr val="7030A0"/>
                </a:solidFill>
                <a:latin typeface="Times New Roman" panose="02020603050405020304" pitchFamily="18" charset="0"/>
                <a:ea typeface="楷体_GB2312" pitchFamily="49" charset="-122"/>
              </a:rPr>
              <a:t>仅相差一个质子</a:t>
            </a:r>
            <a:r>
              <a:rPr lang="zh-CN" altLang="en-US" sz="2800" b="1" dirty="0">
                <a:latin typeface="Times New Roman" panose="02020603050405020304" pitchFamily="18" charset="0"/>
                <a:ea typeface="楷体_GB2312" pitchFamily="49" charset="-122"/>
              </a:rPr>
              <a:t>的一对酸、碱。</a:t>
            </a:r>
            <a:endParaRPr lang="zh-CN" altLang="en-US" sz="2800" b="1" dirty="0">
              <a:latin typeface="Times New Roman" panose="02020603050405020304" pitchFamily="18" charset="0"/>
              <a:ea typeface="楷体_GB2312" pitchFamily="49" charset="-122"/>
            </a:endParaRPr>
          </a:p>
        </p:txBody>
      </p:sp>
      <p:sp>
        <p:nvSpPr>
          <p:cNvPr id="9" name="Rectangle 6"/>
          <p:cNvSpPr/>
          <p:nvPr/>
        </p:nvSpPr>
        <p:spPr>
          <a:xfrm>
            <a:off x="468313" y="4653280"/>
            <a:ext cx="8240712"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solidFill>
                  <a:srgbClr val="990033"/>
                </a:solidFill>
                <a:latin typeface="Times New Roman" panose="02020603050405020304" pitchFamily="18" charset="0"/>
                <a:ea typeface="楷体_GB2312" pitchFamily="49" charset="-122"/>
              </a:rPr>
              <a:t>中性物质</a:t>
            </a:r>
            <a:r>
              <a:rPr lang="en-US" altLang="zh-CN" sz="2800" b="1" dirty="0">
                <a:solidFill>
                  <a:srgbClr val="990033"/>
                </a:solidFill>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不能给出质子，也不能接受质子的物质。</a:t>
            </a:r>
            <a:endParaRPr lang="zh-CN" altLang="en-US" sz="2800" b="1" dirty="0">
              <a:latin typeface="Times New Roman" panose="02020603050405020304" pitchFamily="18" charset="0"/>
              <a:ea typeface="楷体_GB2312" pitchFamily="49" charset="-122"/>
            </a:endParaRPr>
          </a:p>
        </p:txBody>
      </p:sp>
      <p:sp>
        <p:nvSpPr>
          <p:cNvPr id="10" name="Rectangle 7"/>
          <p:cNvSpPr/>
          <p:nvPr/>
        </p:nvSpPr>
        <p:spPr>
          <a:xfrm>
            <a:off x="485775" y="3860800"/>
            <a:ext cx="7878763"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solidFill>
                  <a:srgbClr val="990033"/>
                </a:solidFill>
                <a:latin typeface="Times New Roman" panose="02020603050405020304" pitchFamily="18" charset="0"/>
                <a:ea typeface="楷体_GB2312" pitchFamily="49" charset="-122"/>
              </a:rPr>
              <a:t>两性物质</a:t>
            </a:r>
            <a:r>
              <a:rPr lang="en-US" altLang="zh-CN" sz="2800" b="1" dirty="0">
                <a:solidFill>
                  <a:srgbClr val="990033"/>
                </a:solidFill>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既</a:t>
            </a:r>
            <a:r>
              <a:rPr lang="zh-CN" altLang="en-US" sz="2800" b="1" dirty="0">
                <a:solidFill>
                  <a:srgbClr val="7030A0"/>
                </a:solidFill>
                <a:latin typeface="Times New Roman" panose="02020603050405020304" pitchFamily="18" charset="0"/>
                <a:ea typeface="楷体_GB2312" pitchFamily="49" charset="-122"/>
              </a:rPr>
              <a:t>能给出</a:t>
            </a:r>
            <a:r>
              <a:rPr lang="zh-CN" altLang="en-US" sz="2800" b="1" dirty="0">
                <a:latin typeface="Times New Roman" panose="02020603050405020304" pitchFamily="18" charset="0"/>
                <a:ea typeface="楷体_GB2312" pitchFamily="49" charset="-122"/>
              </a:rPr>
              <a:t>质子，也</a:t>
            </a:r>
            <a:r>
              <a:rPr lang="zh-CN" altLang="en-US" sz="2800" b="1" dirty="0">
                <a:solidFill>
                  <a:srgbClr val="7030A0"/>
                </a:solidFill>
                <a:latin typeface="Times New Roman" panose="02020603050405020304" pitchFamily="18" charset="0"/>
                <a:ea typeface="楷体_GB2312" pitchFamily="49" charset="-122"/>
              </a:rPr>
              <a:t>能接受</a:t>
            </a:r>
            <a:r>
              <a:rPr lang="zh-CN" altLang="en-US" sz="2800" b="1" dirty="0">
                <a:latin typeface="Times New Roman" panose="02020603050405020304" pitchFamily="18" charset="0"/>
                <a:ea typeface="楷体_GB2312" pitchFamily="49" charset="-122"/>
              </a:rPr>
              <a:t>质子的物质。</a:t>
            </a:r>
            <a:endParaRPr lang="zh-CN" altLang="en-US" sz="2800" b="1" dirty="0">
              <a:latin typeface="Times New Roman" panose="02020603050405020304" pitchFamily="18" charset="0"/>
              <a:ea typeface="楷体_GB2312" pitchFamily="49" charset="-122"/>
            </a:endParaRPr>
          </a:p>
        </p:txBody>
      </p:sp>
      <p:sp>
        <p:nvSpPr>
          <p:cNvPr id="11" name="Rectangle 8"/>
          <p:cNvSpPr/>
          <p:nvPr/>
        </p:nvSpPr>
        <p:spPr>
          <a:xfrm>
            <a:off x="498475" y="3154363"/>
            <a:ext cx="6526213"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solidFill>
                  <a:srgbClr val="990033"/>
                </a:solidFill>
                <a:latin typeface="Times New Roman" panose="02020603050405020304" pitchFamily="18" charset="0"/>
                <a:ea typeface="楷体_GB2312" pitchFamily="49" charset="-122"/>
              </a:rPr>
              <a:t>碱</a:t>
            </a:r>
            <a:r>
              <a:rPr lang="en-US" altLang="zh-CN" sz="2800" b="1" dirty="0">
                <a:solidFill>
                  <a:srgbClr val="990033"/>
                </a:solidFill>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能</a:t>
            </a:r>
            <a:r>
              <a:rPr lang="zh-CN" altLang="en-US" sz="2800" b="1" dirty="0">
                <a:solidFill>
                  <a:srgbClr val="000066"/>
                </a:solidFill>
                <a:latin typeface="Times New Roman" panose="02020603050405020304" pitchFamily="18" charset="0"/>
                <a:ea typeface="楷体_GB2312" pitchFamily="49" charset="-122"/>
              </a:rPr>
              <a:t>接受</a:t>
            </a:r>
            <a:r>
              <a:rPr lang="zh-CN" altLang="en-US" sz="2800" b="1" dirty="0">
                <a:latin typeface="Times New Roman" panose="02020603050405020304" pitchFamily="18" charset="0"/>
                <a:ea typeface="楷体_GB2312" pitchFamily="49" charset="-122"/>
              </a:rPr>
              <a:t>质子的物质。</a:t>
            </a:r>
            <a:r>
              <a:rPr lang="zh-CN" altLang="en-US" sz="2800" b="1" dirty="0">
                <a:solidFill>
                  <a:srgbClr val="FF0000"/>
                </a:solidFill>
                <a:latin typeface="Times New Roman" panose="02020603050405020304" pitchFamily="18" charset="0"/>
                <a:ea typeface="楷体_GB2312" pitchFamily="49" charset="-122"/>
              </a:rPr>
              <a:t>质子的接受体。</a:t>
            </a:r>
            <a:endParaRPr lang="zh-CN" altLang="en-US" sz="2800" b="1" dirty="0">
              <a:solidFill>
                <a:srgbClr val="FF0000"/>
              </a:solidFill>
              <a:latin typeface="Times New Roman" panose="02020603050405020304" pitchFamily="18" charset="0"/>
              <a:ea typeface="楷体_GB2312" pitchFamily="49" charset="-122"/>
            </a:endParaRPr>
          </a:p>
        </p:txBody>
      </p:sp>
      <p:sp>
        <p:nvSpPr>
          <p:cNvPr id="23562" name="Text Box 9"/>
          <p:cNvSpPr txBox="1"/>
          <p:nvPr/>
        </p:nvSpPr>
        <p:spPr>
          <a:xfrm>
            <a:off x="280988" y="1800225"/>
            <a:ext cx="2973387" cy="52387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、基本概念</a:t>
            </a:r>
            <a:endParaRPr lang="zh-CN" altLang="en-US" sz="2800" b="1"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noChangeArrowheads="1"/>
          </p:cNvSpPr>
          <p:nvPr>
            <p:ph type="title"/>
          </p:nvPr>
        </p:nvSpPr>
        <p:spPr>
          <a:xfrm>
            <a:off x="609600" y="357505"/>
            <a:ext cx="887730" cy="633730"/>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rgbClr val="A50021"/>
                </a:solidFill>
                <a:effectLst/>
                <a:uLnTx/>
                <a:uFillTx/>
                <a:latin typeface="宋体" panose="02010600030101010101" pitchFamily="2" charset="-122"/>
                <a:ea typeface="+mj-ea"/>
                <a:cs typeface="+mj-cs"/>
              </a:rPr>
              <a:t>例：</a:t>
            </a:r>
            <a:endParaRPr kumimoji="0" lang="zh-CN" altLang="en-US" sz="4000" b="1" i="0" u="none" strike="noStrike" kern="1200" cap="small" spc="0" normalizeH="0" baseline="0" noProof="0" dirty="0">
              <a:ln>
                <a:noFill/>
              </a:ln>
              <a:solidFill>
                <a:srgbClr val="A50021"/>
              </a:solidFill>
              <a:effectLst/>
              <a:uLnTx/>
              <a:uFillTx/>
              <a:latin typeface="宋体" panose="02010600030101010101" pitchFamily="2" charset="-122"/>
              <a:ea typeface="+mj-ea"/>
              <a:cs typeface="+mj-cs"/>
            </a:endParaRPr>
          </a:p>
        </p:txBody>
      </p:sp>
      <p:grpSp>
        <p:nvGrpSpPr>
          <p:cNvPr id="24579" name="Group 29"/>
          <p:cNvGrpSpPr/>
          <p:nvPr/>
        </p:nvGrpSpPr>
        <p:grpSpPr>
          <a:xfrm>
            <a:off x="838200" y="533400"/>
            <a:ext cx="8054975" cy="5559425"/>
            <a:chOff x="528" y="336"/>
            <a:chExt cx="5074" cy="3502"/>
          </a:xfrm>
        </p:grpSpPr>
        <p:sp>
          <p:nvSpPr>
            <p:cNvPr id="24581" name="Rectangle 6"/>
            <p:cNvSpPr/>
            <p:nvPr/>
          </p:nvSpPr>
          <p:spPr>
            <a:xfrm>
              <a:off x="1420" y="655"/>
              <a:ext cx="2510" cy="329"/>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latin typeface="Times New Roman" panose="02020603050405020304" pitchFamily="18" charset="0"/>
                </a:rPr>
                <a:t>HCl                 H</a:t>
              </a:r>
              <a:r>
                <a:rPr lang="en-US" altLang="zh-CN" sz="2800" b="1" baseline="30000" dirty="0">
                  <a:latin typeface="Times New Roman" panose="02020603050405020304" pitchFamily="18" charset="0"/>
                </a:rPr>
                <a: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Cl</a:t>
              </a:r>
              <a:r>
                <a:rPr lang="en-US" altLang="zh-CN" sz="2800" b="1" baseline="30000" dirty="0">
                  <a:latin typeface="Times New Roman" panose="02020603050405020304" pitchFamily="18" charset="0"/>
                </a:rPr>
                <a:t>-</a:t>
              </a:r>
              <a:endParaRPr lang="en-US" altLang="zh-CN" sz="2800" b="1" baseline="30000" dirty="0">
                <a:latin typeface="Times New Roman" panose="02020603050405020304" pitchFamily="18" charset="0"/>
              </a:endParaRPr>
            </a:p>
          </p:txBody>
        </p:sp>
        <p:sp>
          <p:nvSpPr>
            <p:cNvPr id="24582" name="Text Box 28"/>
            <p:cNvSpPr txBox="1"/>
            <p:nvPr/>
          </p:nvSpPr>
          <p:spPr>
            <a:xfrm>
              <a:off x="528" y="3473"/>
              <a:ext cx="5074"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[Al(H</a:t>
              </a:r>
              <a:r>
                <a:rPr lang="en-US" altLang="zh-CN" sz="3200" b="1" baseline="-25000" dirty="0">
                  <a:latin typeface="Times New Roman" panose="02020603050405020304" pitchFamily="18" charset="0"/>
                </a:rPr>
                <a:t>2</a:t>
              </a:r>
              <a:r>
                <a:rPr lang="en-US" altLang="zh-CN" sz="3200" b="1" dirty="0">
                  <a:latin typeface="Times New Roman" panose="02020603050405020304" pitchFamily="18" charset="0"/>
                </a:rPr>
                <a:t>O)</a:t>
              </a:r>
              <a:r>
                <a:rPr lang="en-US" altLang="zh-CN" sz="3200" b="1" baseline="-25000" dirty="0">
                  <a:latin typeface="Times New Roman" panose="02020603050405020304" pitchFamily="18" charset="0"/>
                </a:rPr>
                <a:t>6</a:t>
              </a:r>
              <a:r>
                <a:rPr lang="en-US" altLang="zh-CN" sz="3200" b="1" dirty="0">
                  <a:latin typeface="Times New Roman" panose="02020603050405020304" pitchFamily="18" charset="0"/>
                </a:rPr>
                <a:t>]</a:t>
              </a:r>
              <a:r>
                <a:rPr lang="en-US" altLang="zh-CN" sz="3200" b="1" baseline="30000" dirty="0">
                  <a:latin typeface="Times New Roman" panose="02020603050405020304" pitchFamily="18" charset="0"/>
                </a:rPr>
                <a:t>3+</a:t>
              </a:r>
              <a:r>
                <a:rPr lang="en-US" altLang="zh-CN" sz="3200" b="1" dirty="0">
                  <a:latin typeface="Times New Roman" panose="02020603050405020304" pitchFamily="18" charset="0"/>
                </a:rPr>
                <a:t>              H</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[Al(H</a:t>
              </a:r>
              <a:r>
                <a:rPr lang="en-US" altLang="zh-CN" sz="3200" b="1" baseline="-25000" dirty="0">
                  <a:latin typeface="Times New Roman" panose="02020603050405020304" pitchFamily="18" charset="0"/>
                </a:rPr>
                <a:t>2</a:t>
              </a:r>
              <a:r>
                <a:rPr lang="en-US" altLang="zh-CN" sz="3200" b="1" dirty="0">
                  <a:latin typeface="Times New Roman" panose="02020603050405020304" pitchFamily="18" charset="0"/>
                </a:rPr>
                <a:t>O)</a:t>
              </a:r>
              <a:r>
                <a:rPr lang="en-US" altLang="zh-CN" sz="3200" b="1" baseline="-25000" dirty="0">
                  <a:latin typeface="Times New Roman" panose="02020603050405020304" pitchFamily="18" charset="0"/>
                </a:rPr>
                <a:t>5</a:t>
              </a:r>
              <a:r>
                <a:rPr lang="en-US" altLang="zh-CN" sz="3200" b="1" dirty="0">
                  <a:latin typeface="Times New Roman" panose="02020603050405020304" pitchFamily="18" charset="0"/>
                </a:rPr>
                <a:t>OH]</a:t>
              </a:r>
              <a:r>
                <a:rPr lang="en-US" altLang="zh-CN" sz="3200" b="1" baseline="30000" dirty="0">
                  <a:latin typeface="Times New Roman" panose="02020603050405020304" pitchFamily="18" charset="0"/>
                </a:rPr>
                <a:t>2+</a:t>
              </a:r>
              <a:endParaRPr lang="en-US" altLang="zh-CN" sz="3200" b="1" baseline="30000" dirty="0">
                <a:latin typeface="Times New Roman" panose="02020603050405020304" pitchFamily="18" charset="0"/>
              </a:endParaRPr>
            </a:p>
          </p:txBody>
        </p:sp>
        <p:sp>
          <p:nvSpPr>
            <p:cNvPr id="24583" name="Rectangle 25"/>
            <p:cNvSpPr/>
            <p:nvPr/>
          </p:nvSpPr>
          <p:spPr>
            <a:xfrm>
              <a:off x="1420" y="3065"/>
              <a:ext cx="2912" cy="36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solidFill>
                    <a:srgbClr val="C00000"/>
                  </a:solidFill>
                  <a:latin typeface="Times New Roman" panose="02020603050405020304" pitchFamily="18" charset="0"/>
                </a:rPr>
                <a:t>H</a:t>
              </a:r>
              <a:r>
                <a:rPr lang="en-US" altLang="zh-CN" sz="3200" b="1" baseline="-25000" dirty="0">
                  <a:solidFill>
                    <a:srgbClr val="C00000"/>
                  </a:solidFill>
                  <a:latin typeface="Times New Roman" panose="02020603050405020304" pitchFamily="18" charset="0"/>
                </a:rPr>
                <a:t>2</a:t>
              </a:r>
              <a:r>
                <a:rPr lang="en-US" altLang="zh-CN" sz="3200" b="1" dirty="0">
                  <a:solidFill>
                    <a:srgbClr val="C00000"/>
                  </a:solidFill>
                  <a:latin typeface="Times New Roman" panose="02020603050405020304" pitchFamily="18" charset="0"/>
                </a:rPr>
                <a:t>O              H</a:t>
              </a:r>
              <a:r>
                <a:rPr lang="en-US" altLang="zh-CN" sz="3200" b="1" baseline="30000" dirty="0">
                  <a:solidFill>
                    <a:srgbClr val="C00000"/>
                  </a:solidFill>
                  <a:latin typeface="Times New Roman" panose="02020603050405020304" pitchFamily="18" charset="0"/>
                </a:rPr>
                <a:t>+</a:t>
              </a:r>
              <a:r>
                <a:rPr lang="zh-CN" altLang="en-US" sz="3200" b="1" dirty="0">
                  <a:solidFill>
                    <a:srgbClr val="C00000"/>
                  </a:solidFill>
                  <a:latin typeface="Times New Roman" panose="02020603050405020304" pitchFamily="18" charset="0"/>
                </a:rPr>
                <a:t>＋</a:t>
              </a:r>
              <a:r>
                <a:rPr lang="en-US" altLang="zh-CN" sz="3200" b="1" dirty="0">
                  <a:solidFill>
                    <a:srgbClr val="C00000"/>
                  </a:solidFill>
                  <a:latin typeface="Times New Roman" panose="02020603050405020304" pitchFamily="18" charset="0"/>
                </a:rPr>
                <a:t>OH</a:t>
              </a:r>
              <a:r>
                <a:rPr lang="en-US" altLang="zh-CN" sz="3200" b="1" baseline="30000" dirty="0">
                  <a:solidFill>
                    <a:srgbClr val="C00000"/>
                  </a:solidFill>
                  <a:latin typeface="Times New Roman" panose="02020603050405020304" pitchFamily="18" charset="0"/>
                </a:rPr>
                <a:t>-</a:t>
              </a:r>
              <a:endParaRPr lang="en-US" altLang="zh-CN" sz="3200" b="1" baseline="30000" dirty="0">
                <a:solidFill>
                  <a:srgbClr val="C00000"/>
                </a:solidFill>
                <a:latin typeface="Times New Roman" panose="02020603050405020304" pitchFamily="18" charset="0"/>
              </a:endParaRPr>
            </a:p>
          </p:txBody>
        </p:sp>
        <p:sp>
          <p:nvSpPr>
            <p:cNvPr id="24584" name="Rectangle 22"/>
            <p:cNvSpPr/>
            <p:nvPr/>
          </p:nvSpPr>
          <p:spPr>
            <a:xfrm>
              <a:off x="1280" y="2657"/>
              <a:ext cx="3188" cy="36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solidFill>
                    <a:srgbClr val="C00000"/>
                  </a:solidFill>
                  <a:latin typeface="Times New Roman" panose="02020603050405020304" pitchFamily="18" charset="0"/>
                </a:rPr>
                <a:t>H</a:t>
              </a:r>
              <a:r>
                <a:rPr lang="en-US" altLang="zh-CN" sz="3200" b="1" baseline="-25000" dirty="0">
                  <a:solidFill>
                    <a:srgbClr val="C00000"/>
                  </a:solidFill>
                  <a:latin typeface="Times New Roman" panose="02020603050405020304" pitchFamily="18" charset="0"/>
                </a:rPr>
                <a:t>3</a:t>
              </a:r>
              <a:r>
                <a:rPr lang="en-US" altLang="zh-CN" sz="3200" b="1" dirty="0">
                  <a:solidFill>
                    <a:srgbClr val="C00000"/>
                  </a:solidFill>
                  <a:latin typeface="Times New Roman" panose="02020603050405020304" pitchFamily="18" charset="0"/>
                </a:rPr>
                <a:t>O</a:t>
              </a:r>
              <a:r>
                <a:rPr lang="en-US" altLang="zh-CN" sz="3200" b="1" baseline="30000" dirty="0">
                  <a:solidFill>
                    <a:srgbClr val="C00000"/>
                  </a:solidFill>
                  <a:latin typeface="Times New Roman" panose="02020603050405020304" pitchFamily="18" charset="0"/>
                </a:rPr>
                <a:t>+                      </a:t>
              </a:r>
              <a:r>
                <a:rPr lang="en-US" altLang="zh-CN" sz="3200" b="1" dirty="0">
                  <a:solidFill>
                    <a:srgbClr val="C00000"/>
                  </a:solidFill>
                  <a:latin typeface="Times New Roman" panose="02020603050405020304" pitchFamily="18" charset="0"/>
                </a:rPr>
                <a:t>H</a:t>
              </a:r>
              <a:r>
                <a:rPr lang="en-US" altLang="zh-CN" sz="3200" b="1" baseline="30000" dirty="0">
                  <a:solidFill>
                    <a:srgbClr val="C00000"/>
                  </a:solidFill>
                  <a:latin typeface="Times New Roman" panose="02020603050405020304" pitchFamily="18" charset="0"/>
                </a:rPr>
                <a:t>+</a:t>
              </a:r>
              <a:r>
                <a:rPr lang="zh-CN" altLang="en-US" sz="3200" b="1" dirty="0">
                  <a:solidFill>
                    <a:srgbClr val="C00000"/>
                  </a:solidFill>
                  <a:latin typeface="Times New Roman" panose="02020603050405020304" pitchFamily="18" charset="0"/>
                </a:rPr>
                <a:t>＋</a:t>
              </a:r>
              <a:r>
                <a:rPr lang="en-US" altLang="zh-CN" sz="3200" b="1" dirty="0">
                  <a:solidFill>
                    <a:srgbClr val="C00000"/>
                  </a:solidFill>
                  <a:latin typeface="Times New Roman" panose="02020603050405020304" pitchFamily="18" charset="0"/>
                </a:rPr>
                <a:t>H</a:t>
              </a:r>
              <a:r>
                <a:rPr lang="en-US" altLang="zh-CN" sz="3200" b="1" baseline="-25000" dirty="0">
                  <a:solidFill>
                    <a:srgbClr val="C00000"/>
                  </a:solidFill>
                  <a:latin typeface="Times New Roman" panose="02020603050405020304" pitchFamily="18" charset="0"/>
                </a:rPr>
                <a:t>2</a:t>
              </a:r>
              <a:r>
                <a:rPr lang="en-US" altLang="zh-CN" sz="3200" b="1" dirty="0">
                  <a:solidFill>
                    <a:srgbClr val="C00000"/>
                  </a:solidFill>
                  <a:latin typeface="Times New Roman" panose="02020603050405020304" pitchFamily="18" charset="0"/>
                </a:rPr>
                <a:t>O</a:t>
              </a:r>
              <a:endParaRPr lang="en-US" altLang="zh-CN" sz="3200" b="1" dirty="0">
                <a:solidFill>
                  <a:srgbClr val="C00000"/>
                </a:solidFill>
                <a:latin typeface="Times New Roman" panose="02020603050405020304" pitchFamily="18" charset="0"/>
              </a:endParaRPr>
            </a:p>
          </p:txBody>
        </p:sp>
        <p:sp>
          <p:nvSpPr>
            <p:cNvPr id="24585" name="Rectangle 19"/>
            <p:cNvSpPr/>
            <p:nvPr/>
          </p:nvSpPr>
          <p:spPr>
            <a:xfrm>
              <a:off x="1308" y="2249"/>
              <a:ext cx="3296" cy="36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NH</a:t>
              </a:r>
              <a:r>
                <a:rPr lang="en-US" altLang="zh-CN" sz="3200" b="1" baseline="-25000" dirty="0">
                  <a:latin typeface="Times New Roman" panose="02020603050405020304" pitchFamily="18" charset="0"/>
                </a:rPr>
                <a:t>4</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              H</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NH</a:t>
              </a:r>
              <a:r>
                <a:rPr lang="en-US" altLang="zh-CN" sz="3200" b="1" baseline="-25000" dirty="0">
                  <a:latin typeface="Times New Roman" panose="02020603050405020304" pitchFamily="18" charset="0"/>
                </a:rPr>
                <a:t>3</a:t>
              </a:r>
              <a:endParaRPr lang="en-US" altLang="zh-CN" sz="3200" b="1" baseline="-25000" dirty="0">
                <a:latin typeface="Times New Roman" panose="02020603050405020304" pitchFamily="18" charset="0"/>
              </a:endParaRPr>
            </a:p>
          </p:txBody>
        </p:sp>
        <p:sp>
          <p:nvSpPr>
            <p:cNvPr id="24586" name="Rectangle 16"/>
            <p:cNvSpPr/>
            <p:nvPr/>
          </p:nvSpPr>
          <p:spPr>
            <a:xfrm>
              <a:off x="1056" y="1840"/>
              <a:ext cx="3276"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solidFill>
                    <a:srgbClr val="000066"/>
                  </a:solidFill>
                  <a:latin typeface="Times New Roman" panose="02020603050405020304" pitchFamily="18" charset="0"/>
                </a:rPr>
                <a:t>HCO</a:t>
              </a:r>
              <a:r>
                <a:rPr lang="en-US" altLang="zh-CN" sz="3200" b="1" baseline="-25000" dirty="0">
                  <a:solidFill>
                    <a:srgbClr val="000066"/>
                  </a:solidFill>
                  <a:latin typeface="Times New Roman" panose="02020603050405020304" pitchFamily="18" charset="0"/>
                </a:rPr>
                <a:t>3</a:t>
              </a:r>
              <a:r>
                <a:rPr lang="en-US" altLang="zh-CN" sz="3200" b="1" baseline="30000"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               H</a:t>
              </a:r>
              <a:r>
                <a:rPr lang="en-US" altLang="zh-CN" sz="3200" b="1" baseline="30000" dirty="0">
                  <a:solidFill>
                    <a:srgbClr val="000066"/>
                  </a:solidFill>
                  <a:latin typeface="Times New Roman" panose="02020603050405020304" pitchFamily="18" charset="0"/>
                </a:rPr>
                <a:t>+</a:t>
              </a:r>
              <a:r>
                <a:rPr lang="zh-CN" altLang="en-US" sz="3200" b="1"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CO</a:t>
              </a:r>
              <a:r>
                <a:rPr lang="en-US" altLang="zh-CN" sz="3200" b="1" baseline="-25000" dirty="0">
                  <a:solidFill>
                    <a:srgbClr val="000066"/>
                  </a:solidFill>
                  <a:latin typeface="Times New Roman" panose="02020603050405020304" pitchFamily="18" charset="0"/>
                </a:rPr>
                <a:t>3</a:t>
              </a:r>
              <a:r>
                <a:rPr lang="en-US" altLang="zh-CN" sz="3200" b="1" baseline="30000" dirty="0">
                  <a:solidFill>
                    <a:srgbClr val="000066"/>
                  </a:solidFill>
                  <a:latin typeface="Times New Roman" panose="02020603050405020304" pitchFamily="18" charset="0"/>
                </a:rPr>
                <a:t>2 -</a:t>
              </a:r>
              <a:endParaRPr lang="en-US" altLang="zh-CN" sz="3200" b="1" baseline="30000" dirty="0">
                <a:solidFill>
                  <a:srgbClr val="000066"/>
                </a:solidFill>
                <a:latin typeface="Times New Roman" panose="02020603050405020304" pitchFamily="18" charset="0"/>
              </a:endParaRPr>
            </a:p>
          </p:txBody>
        </p:sp>
        <p:sp>
          <p:nvSpPr>
            <p:cNvPr id="24587" name="Rectangle 13"/>
            <p:cNvSpPr/>
            <p:nvPr/>
          </p:nvSpPr>
          <p:spPr>
            <a:xfrm>
              <a:off x="1152" y="1477"/>
              <a:ext cx="3225" cy="36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None/>
              </a:pPr>
              <a:r>
                <a:rPr lang="en-US" altLang="zh-CN" sz="3200" b="1" dirty="0">
                  <a:solidFill>
                    <a:srgbClr val="000066"/>
                  </a:solidFill>
                  <a:latin typeface="Times New Roman" panose="02020603050405020304" pitchFamily="18" charset="0"/>
                </a:rPr>
                <a:t>H</a:t>
              </a:r>
              <a:r>
                <a:rPr lang="en-US" altLang="zh-CN" sz="3200" b="1" baseline="-25000" dirty="0">
                  <a:solidFill>
                    <a:srgbClr val="000066"/>
                  </a:solidFill>
                  <a:latin typeface="Times New Roman" panose="02020603050405020304" pitchFamily="18" charset="0"/>
                </a:rPr>
                <a:t>2</a:t>
              </a:r>
              <a:r>
                <a:rPr lang="en-US" altLang="zh-CN" sz="3200" b="1" dirty="0">
                  <a:solidFill>
                    <a:srgbClr val="000066"/>
                  </a:solidFill>
                  <a:latin typeface="Times New Roman" panose="02020603050405020304" pitchFamily="18" charset="0"/>
                </a:rPr>
                <a:t>CO</a:t>
              </a:r>
              <a:r>
                <a:rPr lang="en-US" altLang="zh-CN" sz="3200" b="1" baseline="-25000" dirty="0">
                  <a:solidFill>
                    <a:srgbClr val="000066"/>
                  </a:solidFill>
                  <a:latin typeface="Times New Roman" panose="02020603050405020304" pitchFamily="18" charset="0"/>
                </a:rPr>
                <a:t>3                 </a:t>
              </a:r>
              <a:r>
                <a:rPr lang="en-US" altLang="zh-CN" sz="3200" b="1" dirty="0">
                  <a:solidFill>
                    <a:srgbClr val="000066"/>
                  </a:solidFill>
                  <a:latin typeface="Times New Roman" panose="02020603050405020304" pitchFamily="18" charset="0"/>
                </a:rPr>
                <a:t>    H</a:t>
              </a:r>
              <a:r>
                <a:rPr lang="en-US" altLang="zh-CN" sz="3200" b="1" baseline="30000" dirty="0">
                  <a:solidFill>
                    <a:srgbClr val="000066"/>
                  </a:solidFill>
                  <a:latin typeface="Times New Roman" panose="02020603050405020304" pitchFamily="18" charset="0"/>
                </a:rPr>
                <a:t>+</a:t>
              </a:r>
              <a:r>
                <a:rPr lang="zh-CN" altLang="en-US" sz="3200" b="1"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HCO</a:t>
              </a:r>
              <a:r>
                <a:rPr lang="en-US" altLang="zh-CN" sz="3200" b="1" baseline="-25000" dirty="0">
                  <a:solidFill>
                    <a:srgbClr val="000066"/>
                  </a:solidFill>
                  <a:latin typeface="Times New Roman" panose="02020603050405020304" pitchFamily="18" charset="0"/>
                </a:rPr>
                <a:t>3</a:t>
              </a:r>
              <a:r>
                <a:rPr lang="en-US" altLang="zh-CN" sz="3200" b="1" baseline="30000" dirty="0">
                  <a:solidFill>
                    <a:srgbClr val="000066"/>
                  </a:solidFill>
                  <a:latin typeface="Times New Roman" panose="02020603050405020304" pitchFamily="18" charset="0"/>
                </a:rPr>
                <a:t>-</a:t>
              </a:r>
              <a:endParaRPr lang="en-US" altLang="zh-CN" sz="3200" b="1" baseline="30000" dirty="0">
                <a:solidFill>
                  <a:srgbClr val="000066"/>
                </a:solidFill>
                <a:latin typeface="Times New Roman" panose="02020603050405020304" pitchFamily="18" charset="0"/>
              </a:endParaRPr>
            </a:p>
          </p:txBody>
        </p:sp>
        <p:sp>
          <p:nvSpPr>
            <p:cNvPr id="24588" name="Rectangle 10"/>
            <p:cNvSpPr/>
            <p:nvPr/>
          </p:nvSpPr>
          <p:spPr>
            <a:xfrm>
              <a:off x="1249" y="1024"/>
              <a:ext cx="3264" cy="36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HAc                H</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Ac</a:t>
              </a:r>
              <a:r>
                <a:rPr lang="en-US" altLang="zh-CN" sz="3200" b="1" baseline="30000" dirty="0">
                  <a:latin typeface="Times New Roman" panose="02020603050405020304" pitchFamily="18" charset="0"/>
                </a:rPr>
                <a:t>-</a:t>
              </a:r>
              <a:endParaRPr lang="en-US" altLang="zh-CN" sz="3200" b="1" baseline="30000" dirty="0">
                <a:latin typeface="Times New Roman" panose="02020603050405020304" pitchFamily="18" charset="0"/>
              </a:endParaRPr>
            </a:p>
          </p:txBody>
        </p:sp>
        <p:sp>
          <p:nvSpPr>
            <p:cNvPr id="24589" name="Rectangle 3"/>
            <p:cNvSpPr/>
            <p:nvPr/>
          </p:nvSpPr>
          <p:spPr>
            <a:xfrm>
              <a:off x="1294" y="336"/>
              <a:ext cx="2901"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共轭酸       共轭碱</a:t>
              </a:r>
              <a:endParaRPr lang="zh-CN" altLang="en-US" sz="3200" b="1" dirty="0">
                <a:latin typeface="宋体" panose="02010600030101010101" pitchFamily="2" charset="-122"/>
              </a:endParaRPr>
            </a:p>
          </p:txBody>
        </p:sp>
        <p:graphicFrame>
          <p:nvGraphicFramePr>
            <p:cNvPr id="24590" name="Object 7"/>
            <p:cNvGraphicFramePr>
              <a:graphicFrameLocks noChangeAspect="1"/>
            </p:cNvGraphicFramePr>
            <p:nvPr/>
          </p:nvGraphicFramePr>
          <p:xfrm>
            <a:off x="1933" y="728"/>
            <a:ext cx="850" cy="223"/>
          </p:xfrm>
          <a:graphic>
            <a:graphicData uri="http://schemas.openxmlformats.org/presentationml/2006/ole">
              <mc:AlternateContent xmlns:mc="http://schemas.openxmlformats.org/markup-compatibility/2006">
                <mc:Choice xmlns:v="urn:schemas-microsoft-com:vml" Requires="v">
                  <p:oleObj spid="_x0000_s3080" name="" r:id="rId1" imgW="660400" imgH="177165" progId="ISISServer">
                    <p:embed/>
                  </p:oleObj>
                </mc:Choice>
                <mc:Fallback>
                  <p:oleObj name="" r:id="rId1" imgW="660400" imgH="177165" progId="ISISServer">
                    <p:embed/>
                    <p:pic>
                      <p:nvPicPr>
                        <p:cNvPr id="0" name="图片 3079"/>
                        <p:cNvPicPr/>
                        <p:nvPr/>
                      </p:nvPicPr>
                      <p:blipFill>
                        <a:blip r:embed="rId2"/>
                        <a:stretch>
                          <a:fillRect/>
                        </a:stretch>
                      </p:blipFill>
                      <p:spPr>
                        <a:xfrm>
                          <a:off x="1933" y="728"/>
                          <a:ext cx="850" cy="223"/>
                        </a:xfrm>
                        <a:prstGeom prst="rect">
                          <a:avLst/>
                        </a:prstGeom>
                        <a:noFill/>
                        <a:ln w="38100">
                          <a:noFill/>
                          <a:miter/>
                        </a:ln>
                      </p:spPr>
                    </p:pic>
                  </p:oleObj>
                </mc:Fallback>
              </mc:AlternateContent>
            </a:graphicData>
          </a:graphic>
        </p:graphicFrame>
        <p:graphicFrame>
          <p:nvGraphicFramePr>
            <p:cNvPr id="24591" name="Object 9"/>
            <p:cNvGraphicFramePr>
              <a:graphicFrameLocks noChangeAspect="1"/>
            </p:cNvGraphicFramePr>
            <p:nvPr/>
          </p:nvGraphicFramePr>
          <p:xfrm>
            <a:off x="1921" y="1110"/>
            <a:ext cx="850" cy="223"/>
          </p:xfrm>
          <a:graphic>
            <a:graphicData uri="http://schemas.openxmlformats.org/presentationml/2006/ole">
              <mc:AlternateContent xmlns:mc="http://schemas.openxmlformats.org/markup-compatibility/2006">
                <mc:Choice xmlns:v="urn:schemas-microsoft-com:vml" Requires="v">
                  <p:oleObj spid="_x0000_s3081" name="" r:id="rId3" imgW="660400" imgH="177165" progId="ISISServer">
                    <p:embed/>
                  </p:oleObj>
                </mc:Choice>
                <mc:Fallback>
                  <p:oleObj name="" r:id="rId3" imgW="660400" imgH="177165" progId="ISISServer">
                    <p:embed/>
                    <p:pic>
                      <p:nvPicPr>
                        <p:cNvPr id="0" name="图片 3080"/>
                        <p:cNvPicPr/>
                        <p:nvPr/>
                      </p:nvPicPr>
                      <p:blipFill>
                        <a:blip r:embed="rId2"/>
                        <a:stretch>
                          <a:fillRect/>
                        </a:stretch>
                      </p:blipFill>
                      <p:spPr>
                        <a:xfrm>
                          <a:off x="1921" y="1110"/>
                          <a:ext cx="850" cy="223"/>
                        </a:xfrm>
                        <a:prstGeom prst="rect">
                          <a:avLst/>
                        </a:prstGeom>
                        <a:noFill/>
                        <a:ln w="38100">
                          <a:noFill/>
                          <a:miter/>
                        </a:ln>
                      </p:spPr>
                    </p:pic>
                  </p:oleObj>
                </mc:Fallback>
              </mc:AlternateContent>
            </a:graphicData>
          </a:graphic>
        </p:graphicFrame>
        <p:graphicFrame>
          <p:nvGraphicFramePr>
            <p:cNvPr id="24592" name="Object 12"/>
            <p:cNvGraphicFramePr>
              <a:graphicFrameLocks noChangeAspect="1"/>
            </p:cNvGraphicFramePr>
            <p:nvPr/>
          </p:nvGraphicFramePr>
          <p:xfrm>
            <a:off x="2018" y="1551"/>
            <a:ext cx="850" cy="223"/>
          </p:xfrm>
          <a:graphic>
            <a:graphicData uri="http://schemas.openxmlformats.org/presentationml/2006/ole">
              <mc:AlternateContent xmlns:mc="http://schemas.openxmlformats.org/markup-compatibility/2006">
                <mc:Choice xmlns:v="urn:schemas-microsoft-com:vml" Requires="v">
                  <p:oleObj spid="_x0000_s3084" name="" r:id="rId4" imgW="660400" imgH="177165" progId="ISISServer">
                    <p:embed/>
                  </p:oleObj>
                </mc:Choice>
                <mc:Fallback>
                  <p:oleObj name="" r:id="rId4" imgW="660400" imgH="177165" progId="ISISServer">
                    <p:embed/>
                    <p:pic>
                      <p:nvPicPr>
                        <p:cNvPr id="0" name="图片 3083"/>
                        <p:cNvPicPr/>
                        <p:nvPr/>
                      </p:nvPicPr>
                      <p:blipFill>
                        <a:blip r:embed="rId2"/>
                        <a:stretch>
                          <a:fillRect/>
                        </a:stretch>
                      </p:blipFill>
                      <p:spPr>
                        <a:xfrm>
                          <a:off x="2018" y="1551"/>
                          <a:ext cx="850" cy="223"/>
                        </a:xfrm>
                        <a:prstGeom prst="rect">
                          <a:avLst/>
                        </a:prstGeom>
                        <a:noFill/>
                        <a:ln w="38100">
                          <a:noFill/>
                          <a:miter/>
                        </a:ln>
                      </p:spPr>
                    </p:pic>
                  </p:oleObj>
                </mc:Fallback>
              </mc:AlternateContent>
            </a:graphicData>
          </a:graphic>
        </p:graphicFrame>
        <p:graphicFrame>
          <p:nvGraphicFramePr>
            <p:cNvPr id="24593" name="Object 15"/>
            <p:cNvGraphicFramePr>
              <a:graphicFrameLocks noChangeAspect="1"/>
            </p:cNvGraphicFramePr>
            <p:nvPr/>
          </p:nvGraphicFramePr>
          <p:xfrm>
            <a:off x="1900" y="1943"/>
            <a:ext cx="850" cy="223"/>
          </p:xfrm>
          <a:graphic>
            <a:graphicData uri="http://schemas.openxmlformats.org/presentationml/2006/ole">
              <mc:AlternateContent xmlns:mc="http://schemas.openxmlformats.org/markup-compatibility/2006">
                <mc:Choice xmlns:v="urn:schemas-microsoft-com:vml" Requires="v">
                  <p:oleObj spid="_x0000_s3082" name="" r:id="rId5" imgW="660400" imgH="177165" progId="ISISServer">
                    <p:embed/>
                  </p:oleObj>
                </mc:Choice>
                <mc:Fallback>
                  <p:oleObj name="" r:id="rId5" imgW="660400" imgH="177165" progId="ISISServer">
                    <p:embed/>
                    <p:pic>
                      <p:nvPicPr>
                        <p:cNvPr id="0" name="图片 3081"/>
                        <p:cNvPicPr/>
                        <p:nvPr/>
                      </p:nvPicPr>
                      <p:blipFill>
                        <a:blip r:embed="rId2"/>
                        <a:stretch>
                          <a:fillRect/>
                        </a:stretch>
                      </p:blipFill>
                      <p:spPr>
                        <a:xfrm>
                          <a:off x="1900" y="1943"/>
                          <a:ext cx="850" cy="223"/>
                        </a:xfrm>
                        <a:prstGeom prst="rect">
                          <a:avLst/>
                        </a:prstGeom>
                        <a:noFill/>
                        <a:ln w="38100">
                          <a:noFill/>
                          <a:miter/>
                        </a:ln>
                      </p:spPr>
                    </p:pic>
                  </p:oleObj>
                </mc:Fallback>
              </mc:AlternateContent>
            </a:graphicData>
          </a:graphic>
        </p:graphicFrame>
        <p:graphicFrame>
          <p:nvGraphicFramePr>
            <p:cNvPr id="24594" name="Object 18"/>
            <p:cNvGraphicFramePr>
              <a:graphicFrameLocks noChangeAspect="1"/>
            </p:cNvGraphicFramePr>
            <p:nvPr/>
          </p:nvGraphicFramePr>
          <p:xfrm>
            <a:off x="1933" y="2319"/>
            <a:ext cx="850" cy="223"/>
          </p:xfrm>
          <a:graphic>
            <a:graphicData uri="http://schemas.openxmlformats.org/presentationml/2006/ole">
              <mc:AlternateContent xmlns:mc="http://schemas.openxmlformats.org/markup-compatibility/2006">
                <mc:Choice xmlns:v="urn:schemas-microsoft-com:vml" Requires="v">
                  <p:oleObj spid="_x0000_s3083" name="" r:id="rId6" imgW="660400" imgH="177165" progId="ISISServer">
                    <p:embed/>
                  </p:oleObj>
                </mc:Choice>
                <mc:Fallback>
                  <p:oleObj name="" r:id="rId6" imgW="660400" imgH="177165" progId="ISISServer">
                    <p:embed/>
                    <p:pic>
                      <p:nvPicPr>
                        <p:cNvPr id="0" name="图片 3082"/>
                        <p:cNvPicPr/>
                        <p:nvPr/>
                      </p:nvPicPr>
                      <p:blipFill>
                        <a:blip r:embed="rId2"/>
                        <a:stretch>
                          <a:fillRect/>
                        </a:stretch>
                      </p:blipFill>
                      <p:spPr>
                        <a:xfrm>
                          <a:off x="1933" y="2319"/>
                          <a:ext cx="850" cy="223"/>
                        </a:xfrm>
                        <a:prstGeom prst="rect">
                          <a:avLst/>
                        </a:prstGeom>
                        <a:noFill/>
                        <a:ln w="38100">
                          <a:noFill/>
                          <a:miter/>
                        </a:ln>
                      </p:spPr>
                    </p:pic>
                  </p:oleObj>
                </mc:Fallback>
              </mc:AlternateContent>
            </a:graphicData>
          </a:graphic>
        </p:graphicFrame>
        <p:graphicFrame>
          <p:nvGraphicFramePr>
            <p:cNvPr id="24595" name="Object 21"/>
            <p:cNvGraphicFramePr>
              <a:graphicFrameLocks noChangeAspect="1"/>
            </p:cNvGraphicFramePr>
            <p:nvPr/>
          </p:nvGraphicFramePr>
          <p:xfrm>
            <a:off x="1944" y="2730"/>
            <a:ext cx="850" cy="223"/>
          </p:xfrm>
          <a:graphic>
            <a:graphicData uri="http://schemas.openxmlformats.org/presentationml/2006/ole">
              <mc:AlternateContent xmlns:mc="http://schemas.openxmlformats.org/markup-compatibility/2006">
                <mc:Choice xmlns:v="urn:schemas-microsoft-com:vml" Requires="v">
                  <p:oleObj spid="_x0000_s3086" name="" r:id="rId7" imgW="660400" imgH="177165" progId="ISISServer">
                    <p:embed/>
                  </p:oleObj>
                </mc:Choice>
                <mc:Fallback>
                  <p:oleObj name="" r:id="rId7" imgW="660400" imgH="177165" progId="ISISServer">
                    <p:embed/>
                    <p:pic>
                      <p:nvPicPr>
                        <p:cNvPr id="0" name="图片 3085"/>
                        <p:cNvPicPr/>
                        <p:nvPr/>
                      </p:nvPicPr>
                      <p:blipFill>
                        <a:blip r:embed="rId2"/>
                        <a:stretch>
                          <a:fillRect/>
                        </a:stretch>
                      </p:blipFill>
                      <p:spPr>
                        <a:xfrm>
                          <a:off x="1944" y="2730"/>
                          <a:ext cx="850" cy="223"/>
                        </a:xfrm>
                        <a:prstGeom prst="rect">
                          <a:avLst/>
                        </a:prstGeom>
                        <a:noFill/>
                        <a:ln w="38100">
                          <a:noFill/>
                          <a:miter/>
                        </a:ln>
                      </p:spPr>
                    </p:pic>
                  </p:oleObj>
                </mc:Fallback>
              </mc:AlternateContent>
            </a:graphicData>
          </a:graphic>
        </p:graphicFrame>
        <p:graphicFrame>
          <p:nvGraphicFramePr>
            <p:cNvPr id="24596" name="Object 24"/>
            <p:cNvGraphicFramePr>
              <a:graphicFrameLocks noChangeAspect="1"/>
            </p:cNvGraphicFramePr>
            <p:nvPr/>
          </p:nvGraphicFramePr>
          <p:xfrm>
            <a:off x="1973" y="3143"/>
            <a:ext cx="850" cy="223"/>
          </p:xfrm>
          <a:graphic>
            <a:graphicData uri="http://schemas.openxmlformats.org/presentationml/2006/ole">
              <mc:AlternateContent xmlns:mc="http://schemas.openxmlformats.org/markup-compatibility/2006">
                <mc:Choice xmlns:v="urn:schemas-microsoft-com:vml" Requires="v">
                  <p:oleObj spid="_x0000_s3087" name="" r:id="rId8" imgW="660400" imgH="177165" progId="ISISServer">
                    <p:embed/>
                  </p:oleObj>
                </mc:Choice>
                <mc:Fallback>
                  <p:oleObj name="" r:id="rId8" imgW="660400" imgH="177165" progId="ISISServer">
                    <p:embed/>
                    <p:pic>
                      <p:nvPicPr>
                        <p:cNvPr id="0" name="图片 3086"/>
                        <p:cNvPicPr/>
                        <p:nvPr/>
                      </p:nvPicPr>
                      <p:blipFill>
                        <a:blip r:embed="rId2"/>
                        <a:stretch>
                          <a:fillRect/>
                        </a:stretch>
                      </p:blipFill>
                      <p:spPr>
                        <a:xfrm>
                          <a:off x="1973" y="3143"/>
                          <a:ext cx="850" cy="223"/>
                        </a:xfrm>
                        <a:prstGeom prst="rect">
                          <a:avLst/>
                        </a:prstGeom>
                        <a:noFill/>
                        <a:ln w="38100">
                          <a:noFill/>
                          <a:miter/>
                        </a:ln>
                      </p:spPr>
                    </p:pic>
                  </p:oleObj>
                </mc:Fallback>
              </mc:AlternateContent>
            </a:graphicData>
          </a:graphic>
        </p:graphicFrame>
        <p:graphicFrame>
          <p:nvGraphicFramePr>
            <p:cNvPr id="24597" name="Object 27"/>
            <p:cNvGraphicFramePr>
              <a:graphicFrameLocks noChangeAspect="1"/>
            </p:cNvGraphicFramePr>
            <p:nvPr/>
          </p:nvGraphicFramePr>
          <p:xfrm>
            <a:off x="1944" y="3557"/>
            <a:ext cx="850" cy="223"/>
          </p:xfrm>
          <a:graphic>
            <a:graphicData uri="http://schemas.openxmlformats.org/presentationml/2006/ole">
              <mc:AlternateContent xmlns:mc="http://schemas.openxmlformats.org/markup-compatibility/2006">
                <mc:Choice xmlns:v="urn:schemas-microsoft-com:vml" Requires="v">
                  <p:oleObj spid="_x0000_s3085" name="" r:id="rId9" imgW="660400" imgH="177165" progId="ISISServer">
                    <p:embed/>
                  </p:oleObj>
                </mc:Choice>
                <mc:Fallback>
                  <p:oleObj name="" r:id="rId9" imgW="660400" imgH="177165" progId="ISISServer">
                    <p:embed/>
                    <p:pic>
                      <p:nvPicPr>
                        <p:cNvPr id="0" name="图片 3084"/>
                        <p:cNvPicPr/>
                        <p:nvPr/>
                      </p:nvPicPr>
                      <p:blipFill>
                        <a:blip r:embed="rId2"/>
                        <a:stretch>
                          <a:fillRect/>
                        </a:stretch>
                      </p:blipFill>
                      <p:spPr>
                        <a:xfrm>
                          <a:off x="1944" y="3557"/>
                          <a:ext cx="850" cy="223"/>
                        </a:xfrm>
                        <a:prstGeom prst="rect">
                          <a:avLst/>
                        </a:prstGeom>
                        <a:noFill/>
                        <a:ln w="38100">
                          <a:noFill/>
                          <a:miter/>
                        </a:ln>
                      </p:spPr>
                    </p:pic>
                  </p:oleObj>
                </mc:Fallback>
              </mc:AlternateContent>
            </a:graphicData>
          </a:graphic>
        </p:graphicFrame>
      </p:grpSp>
      <p:sp>
        <p:nvSpPr>
          <p:cNvPr id="24580" name="灯片编号占位符 21"/>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2"/>
          <p:cNvSpPr/>
          <p:nvPr/>
        </p:nvSpPr>
        <p:spPr>
          <a:xfrm>
            <a:off x="611188" y="2636838"/>
            <a:ext cx="7772400" cy="60960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spcBef>
                <a:spcPct val="5000"/>
              </a:spcBef>
              <a:buClrTx/>
              <a:buSzTx/>
              <a:buFontTx/>
              <a:buNone/>
            </a:pPr>
            <a:r>
              <a:rPr lang="zh-CN" altLang="en-US" sz="2800" b="1" dirty="0">
                <a:solidFill>
                  <a:srgbClr val="0000FF"/>
                </a:solidFill>
                <a:latin typeface="Times New Roman" panose="02020603050405020304" pitchFamily="18" charset="0"/>
                <a:ea typeface="隶书" panose="02010509060101010101" pitchFamily="49" charset="-122"/>
              </a:rPr>
              <a:t>   例如</a:t>
            </a:r>
            <a:r>
              <a:rPr lang="en-US" altLang="zh-CN" sz="2800" b="1" dirty="0">
                <a:solidFill>
                  <a:srgbClr val="0000FF"/>
                </a:solidFill>
                <a:latin typeface="Times New Roman" panose="02020603050405020304" pitchFamily="18" charset="0"/>
                <a:ea typeface="隶书" panose="02010509060101010101" pitchFamily="49" charset="-122"/>
              </a:rPr>
              <a:t>HAc</a:t>
            </a:r>
            <a:r>
              <a:rPr lang="zh-CN" altLang="en-US" sz="2800" b="1" dirty="0">
                <a:solidFill>
                  <a:srgbClr val="0000FF"/>
                </a:solidFill>
                <a:latin typeface="Times New Roman" panose="02020603050405020304" pitchFamily="18" charset="0"/>
                <a:ea typeface="隶书" panose="02010509060101010101" pitchFamily="49" charset="-122"/>
              </a:rPr>
              <a:t>在水溶液中的存在两个酸碱半反应：</a:t>
            </a:r>
            <a:endParaRPr lang="zh-CN" altLang="en-US" sz="2800" b="1" dirty="0">
              <a:solidFill>
                <a:srgbClr val="0000FF"/>
              </a:solidFill>
              <a:latin typeface="Times New Roman" panose="02020603050405020304" pitchFamily="18" charset="0"/>
              <a:ea typeface="隶书" panose="02010509060101010101" pitchFamily="49" charset="-122"/>
            </a:endParaRPr>
          </a:p>
        </p:txBody>
      </p:sp>
      <p:grpSp>
        <p:nvGrpSpPr>
          <p:cNvPr id="2" name="Group 3"/>
          <p:cNvGrpSpPr/>
          <p:nvPr/>
        </p:nvGrpSpPr>
        <p:grpSpPr>
          <a:xfrm>
            <a:off x="1403350" y="3789363"/>
            <a:ext cx="7010400" cy="1068387"/>
            <a:chOff x="672" y="854"/>
            <a:chExt cx="4416" cy="673"/>
          </a:xfrm>
        </p:grpSpPr>
        <p:graphicFrame>
          <p:nvGraphicFramePr>
            <p:cNvPr id="25616" name="Object 4"/>
            <p:cNvGraphicFramePr>
              <a:graphicFrameLocks noChangeAspect="1"/>
            </p:cNvGraphicFramePr>
            <p:nvPr/>
          </p:nvGraphicFramePr>
          <p:xfrm>
            <a:off x="2784" y="960"/>
            <a:ext cx="459" cy="153"/>
          </p:xfrm>
          <a:graphic>
            <a:graphicData uri="http://schemas.openxmlformats.org/presentationml/2006/ole">
              <mc:AlternateContent xmlns:mc="http://schemas.openxmlformats.org/markup-compatibility/2006">
                <mc:Choice xmlns:v="urn:schemas-microsoft-com:vml" Requires="v">
                  <p:oleObj spid="_x0000_s3088" name="" r:id="rId1" imgW="728980" imgH="167640" progId="ChemDraw.Document.5.0">
                    <p:embed/>
                  </p:oleObj>
                </mc:Choice>
                <mc:Fallback>
                  <p:oleObj name="" r:id="rId1" imgW="728980" imgH="167640" progId="ChemDraw.Document.5.0">
                    <p:embed/>
                    <p:pic>
                      <p:nvPicPr>
                        <p:cNvPr id="0" name="图片 3087"/>
                        <p:cNvPicPr/>
                        <p:nvPr/>
                      </p:nvPicPr>
                      <p:blipFill>
                        <a:blip r:embed="rId2"/>
                        <a:stretch>
                          <a:fillRect/>
                        </a:stretch>
                      </p:blipFill>
                      <p:spPr>
                        <a:xfrm>
                          <a:off x="2784" y="960"/>
                          <a:ext cx="459" cy="153"/>
                        </a:xfrm>
                        <a:prstGeom prst="rect">
                          <a:avLst/>
                        </a:prstGeom>
                        <a:noFill/>
                        <a:ln w="38100">
                          <a:noFill/>
                          <a:miter/>
                        </a:ln>
                      </p:spPr>
                    </p:pic>
                  </p:oleObj>
                </mc:Fallback>
              </mc:AlternateContent>
            </a:graphicData>
          </a:graphic>
        </p:graphicFrame>
        <p:sp>
          <p:nvSpPr>
            <p:cNvPr id="25617" name="Text Box 5"/>
            <p:cNvSpPr txBox="1"/>
            <p:nvPr/>
          </p:nvSpPr>
          <p:spPr>
            <a:xfrm>
              <a:off x="672" y="864"/>
              <a:ext cx="2592" cy="32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zh-CN" altLang="en-US" sz="2800" b="1" dirty="0">
                  <a:latin typeface="Times New Roman" panose="02020603050405020304" pitchFamily="18" charset="0"/>
                  <a:ea typeface="隶书" panose="02010509060101010101" pitchFamily="49" charset="-122"/>
                </a:rPr>
                <a:t>酸碱半反应</a:t>
              </a:r>
              <a:r>
                <a:rPr lang="en-US" altLang="zh-CN" sz="2800" b="1" dirty="0">
                  <a:latin typeface="Times New Roman" panose="02020603050405020304" pitchFamily="18" charset="0"/>
                  <a:ea typeface="隶书" panose="02010509060101010101" pitchFamily="49" charset="-122"/>
                </a:rPr>
                <a:t>1</a:t>
              </a:r>
              <a:r>
                <a:rPr lang="en-US" altLang="zh-CN" sz="2800" b="1" dirty="0">
                  <a:solidFill>
                    <a:schemeClr val="accent2"/>
                  </a:solidFill>
                  <a:latin typeface="Times New Roman" panose="02020603050405020304" pitchFamily="18" charset="0"/>
                  <a:ea typeface="隶书" panose="02010509060101010101" pitchFamily="49" charset="-122"/>
                </a:rPr>
                <a:t>     </a:t>
              </a:r>
              <a:r>
                <a:rPr lang="en-US" altLang="zh-CN" sz="2800" b="1" dirty="0">
                  <a:solidFill>
                    <a:srgbClr val="000066"/>
                  </a:solidFill>
                  <a:highlight>
                    <a:srgbClr val="FFFF00"/>
                  </a:highlight>
                  <a:latin typeface="Times New Roman" panose="02020603050405020304" pitchFamily="18" charset="0"/>
                  <a:ea typeface="隶书" panose="02010509060101010101" pitchFamily="49" charset="-122"/>
                </a:rPr>
                <a:t>HAc</a:t>
              </a:r>
              <a:endParaRPr lang="en-US" altLang="zh-CN" sz="2800" b="1" dirty="0">
                <a:solidFill>
                  <a:srgbClr val="000066"/>
                </a:solidFill>
                <a:highlight>
                  <a:srgbClr val="FFFF00"/>
                </a:highlight>
                <a:latin typeface="Times New Roman" panose="02020603050405020304" pitchFamily="18" charset="0"/>
                <a:ea typeface="隶书" panose="02010509060101010101" pitchFamily="49" charset="-122"/>
              </a:endParaRPr>
            </a:p>
          </p:txBody>
        </p:sp>
        <p:sp>
          <p:nvSpPr>
            <p:cNvPr id="25618" name="Text Box 6"/>
            <p:cNvSpPr txBox="1"/>
            <p:nvPr/>
          </p:nvSpPr>
          <p:spPr>
            <a:xfrm>
              <a:off x="3360" y="854"/>
              <a:ext cx="1104" cy="32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en-US" altLang="zh-CN" sz="2800" b="1" dirty="0">
                  <a:solidFill>
                    <a:srgbClr val="000066"/>
                  </a:solidFill>
                  <a:latin typeface="Times New Roman" panose="02020603050405020304" pitchFamily="18" charset="0"/>
                  <a:ea typeface="隶书" panose="02010509060101010101" pitchFamily="49" charset="-122"/>
                </a:rPr>
                <a:t>H</a:t>
              </a:r>
              <a:r>
                <a:rPr lang="en-US" altLang="zh-CN" sz="2800" b="1" baseline="30000" dirty="0">
                  <a:solidFill>
                    <a:srgbClr val="000066"/>
                  </a:solidFill>
                  <a:latin typeface="Times New Roman" panose="02020603050405020304" pitchFamily="18" charset="0"/>
                  <a:ea typeface="隶书" panose="02010509060101010101" pitchFamily="49" charset="-122"/>
                </a:rPr>
                <a:t>+</a:t>
              </a:r>
              <a:r>
                <a:rPr lang="en-US" altLang="zh-CN" sz="2800" b="1" dirty="0">
                  <a:solidFill>
                    <a:srgbClr val="000066"/>
                  </a:solidFill>
                  <a:latin typeface="Times New Roman" panose="02020603050405020304" pitchFamily="18" charset="0"/>
                  <a:ea typeface="隶书" panose="02010509060101010101" pitchFamily="49" charset="-122"/>
                </a:rPr>
                <a:t> + </a:t>
              </a:r>
              <a:r>
                <a:rPr lang="en-US" altLang="zh-CN" sz="2800" b="1" dirty="0">
                  <a:solidFill>
                    <a:srgbClr val="000066"/>
                  </a:solidFill>
                  <a:highlight>
                    <a:srgbClr val="FFFF00"/>
                  </a:highlight>
                  <a:latin typeface="Times New Roman" panose="02020603050405020304" pitchFamily="18" charset="0"/>
                  <a:ea typeface="隶书" panose="02010509060101010101" pitchFamily="49" charset="-122"/>
                </a:rPr>
                <a:t>Ac</a:t>
              </a:r>
              <a:r>
                <a:rPr lang="en-US" altLang="zh-CN" sz="2800" b="1" baseline="30000" dirty="0">
                  <a:solidFill>
                    <a:srgbClr val="000066"/>
                  </a:solidFill>
                  <a:highlight>
                    <a:srgbClr val="FFFF00"/>
                  </a:highlight>
                  <a:latin typeface="Times New Roman" panose="02020603050405020304" pitchFamily="18" charset="0"/>
                  <a:ea typeface="隶书" panose="02010509060101010101" pitchFamily="49" charset="-122"/>
                </a:rPr>
                <a:t>-</a:t>
              </a:r>
              <a:endParaRPr lang="en-US" altLang="zh-CN" sz="2800" b="1" baseline="30000" dirty="0">
                <a:solidFill>
                  <a:srgbClr val="000066"/>
                </a:solidFill>
                <a:highlight>
                  <a:srgbClr val="FFFF00"/>
                </a:highlight>
                <a:latin typeface="Times New Roman" panose="02020603050405020304" pitchFamily="18" charset="0"/>
                <a:ea typeface="隶书" panose="02010509060101010101" pitchFamily="49" charset="-122"/>
              </a:endParaRPr>
            </a:p>
          </p:txBody>
        </p:sp>
        <p:sp>
          <p:nvSpPr>
            <p:cNvPr id="25619" name="Text Box 7"/>
            <p:cNvSpPr txBox="1"/>
            <p:nvPr/>
          </p:nvSpPr>
          <p:spPr>
            <a:xfrm>
              <a:off x="2304" y="1200"/>
              <a:ext cx="2784" cy="32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zh-CN" altLang="en-US" sz="2800" b="1" dirty="0">
                  <a:solidFill>
                    <a:srgbClr val="000066"/>
                  </a:solidFill>
                  <a:latin typeface="Times New Roman" panose="02020603050405020304" pitchFamily="18" charset="0"/>
                  <a:ea typeface="隶书" panose="02010509060101010101" pitchFamily="49" charset="-122"/>
                </a:rPr>
                <a:t>酸</a:t>
              </a:r>
              <a:r>
                <a:rPr lang="en-US" altLang="zh-CN" sz="2800" b="1" baseline="-25000" dirty="0">
                  <a:solidFill>
                    <a:srgbClr val="000066"/>
                  </a:solidFill>
                  <a:latin typeface="Times New Roman" panose="02020603050405020304" pitchFamily="18" charset="0"/>
                  <a:ea typeface="隶书" panose="02010509060101010101" pitchFamily="49" charset="-122"/>
                </a:rPr>
                <a:t>1</a:t>
              </a:r>
              <a:r>
                <a:rPr lang="en-US" altLang="zh-CN" sz="2800" b="1" dirty="0">
                  <a:solidFill>
                    <a:srgbClr val="000066"/>
                  </a:solidFill>
                  <a:latin typeface="Times New Roman" panose="02020603050405020304" pitchFamily="18" charset="0"/>
                  <a:ea typeface="隶书" panose="02010509060101010101" pitchFamily="49" charset="-122"/>
                </a:rPr>
                <a:t>                       </a:t>
              </a:r>
              <a:r>
                <a:rPr lang="zh-CN" altLang="en-US" sz="2800" b="1" dirty="0">
                  <a:solidFill>
                    <a:srgbClr val="000066"/>
                  </a:solidFill>
                  <a:latin typeface="Times New Roman" panose="02020603050405020304" pitchFamily="18" charset="0"/>
                  <a:ea typeface="隶书" panose="02010509060101010101" pitchFamily="49" charset="-122"/>
                </a:rPr>
                <a:t>碱</a:t>
              </a:r>
              <a:r>
                <a:rPr lang="en-US" altLang="zh-CN" sz="2800" b="1" baseline="-25000" dirty="0">
                  <a:solidFill>
                    <a:srgbClr val="000066"/>
                  </a:solidFill>
                  <a:latin typeface="Times New Roman" panose="02020603050405020304" pitchFamily="18" charset="0"/>
                  <a:ea typeface="隶书" panose="02010509060101010101" pitchFamily="49" charset="-122"/>
                </a:rPr>
                <a:t>1</a:t>
              </a:r>
              <a:endParaRPr lang="en-US" altLang="zh-CN" sz="2800" b="1" baseline="-25000" dirty="0">
                <a:solidFill>
                  <a:srgbClr val="000066"/>
                </a:solidFill>
                <a:latin typeface="Times New Roman" panose="02020603050405020304" pitchFamily="18" charset="0"/>
                <a:ea typeface="隶书" panose="02010509060101010101" pitchFamily="49" charset="-122"/>
              </a:endParaRPr>
            </a:p>
          </p:txBody>
        </p:sp>
      </p:grpSp>
      <p:grpSp>
        <p:nvGrpSpPr>
          <p:cNvPr id="3" name="Group 8"/>
          <p:cNvGrpSpPr/>
          <p:nvPr/>
        </p:nvGrpSpPr>
        <p:grpSpPr>
          <a:xfrm>
            <a:off x="1547813" y="4941888"/>
            <a:ext cx="6019800" cy="1385887"/>
            <a:chOff x="672" y="1622"/>
            <a:chExt cx="3792" cy="580"/>
          </a:xfrm>
        </p:grpSpPr>
        <p:graphicFrame>
          <p:nvGraphicFramePr>
            <p:cNvPr id="25612" name="Object 9"/>
            <p:cNvGraphicFramePr>
              <a:graphicFrameLocks noChangeAspect="1"/>
            </p:cNvGraphicFramePr>
            <p:nvPr/>
          </p:nvGraphicFramePr>
          <p:xfrm>
            <a:off x="3252" y="1676"/>
            <a:ext cx="459" cy="153"/>
          </p:xfrm>
          <a:graphic>
            <a:graphicData uri="http://schemas.openxmlformats.org/presentationml/2006/ole">
              <mc:AlternateContent xmlns:mc="http://schemas.openxmlformats.org/markup-compatibility/2006">
                <mc:Choice xmlns:v="urn:schemas-microsoft-com:vml" Requires="v">
                  <p:oleObj spid="_x0000_s3089" name="" r:id="rId3" imgW="728980" imgH="167640" progId="ChemDraw.Document.5.0">
                    <p:embed/>
                  </p:oleObj>
                </mc:Choice>
                <mc:Fallback>
                  <p:oleObj name="" r:id="rId3" imgW="728980" imgH="167640" progId="ChemDraw.Document.5.0">
                    <p:embed/>
                    <p:pic>
                      <p:nvPicPr>
                        <p:cNvPr id="0" name="图片 3088"/>
                        <p:cNvPicPr/>
                        <p:nvPr/>
                      </p:nvPicPr>
                      <p:blipFill>
                        <a:blip r:embed="rId2"/>
                        <a:stretch>
                          <a:fillRect/>
                        </a:stretch>
                      </p:blipFill>
                      <p:spPr>
                        <a:xfrm>
                          <a:off x="3252" y="1676"/>
                          <a:ext cx="459" cy="153"/>
                        </a:xfrm>
                        <a:prstGeom prst="rect">
                          <a:avLst/>
                        </a:prstGeom>
                        <a:noFill/>
                        <a:ln w="38100">
                          <a:noFill/>
                          <a:miter/>
                        </a:ln>
                      </p:spPr>
                    </p:pic>
                  </p:oleObj>
                </mc:Fallback>
              </mc:AlternateContent>
            </a:graphicData>
          </a:graphic>
        </p:graphicFrame>
        <p:sp>
          <p:nvSpPr>
            <p:cNvPr id="25613" name="Text Box 10"/>
            <p:cNvSpPr txBox="1"/>
            <p:nvPr/>
          </p:nvSpPr>
          <p:spPr>
            <a:xfrm>
              <a:off x="672" y="1632"/>
              <a:ext cx="2784" cy="21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zh-CN" altLang="en-US" sz="2800" b="1" dirty="0">
                  <a:latin typeface="Times New Roman" panose="02020603050405020304" pitchFamily="18" charset="0"/>
                  <a:ea typeface="隶书" panose="02010509060101010101" pitchFamily="49" charset="-122"/>
                </a:rPr>
                <a:t>酸碱半反应</a:t>
              </a:r>
              <a:r>
                <a:rPr lang="en-US" altLang="zh-CN" sz="2800" b="1" dirty="0">
                  <a:latin typeface="Times New Roman" panose="02020603050405020304" pitchFamily="18" charset="0"/>
                  <a:ea typeface="隶书" panose="02010509060101010101" pitchFamily="49" charset="-122"/>
                </a:rPr>
                <a:t>2</a:t>
              </a:r>
              <a:r>
                <a:rPr lang="en-US" altLang="zh-CN" sz="2800" b="1" dirty="0">
                  <a:solidFill>
                    <a:schemeClr val="accent2"/>
                  </a:solidFill>
                  <a:latin typeface="Times New Roman" panose="02020603050405020304" pitchFamily="18" charset="0"/>
                  <a:ea typeface="隶书" panose="02010509060101010101" pitchFamily="49" charset="-122"/>
                </a:rPr>
                <a:t>     </a:t>
              </a:r>
              <a:r>
                <a:rPr lang="en-US" altLang="zh-CN" sz="2800" b="1" dirty="0">
                  <a:solidFill>
                    <a:srgbClr val="000066"/>
                  </a:solidFill>
                  <a:latin typeface="Times New Roman" panose="02020603050405020304" pitchFamily="18" charset="0"/>
                  <a:ea typeface="隶书" panose="02010509060101010101" pitchFamily="49" charset="-122"/>
                </a:rPr>
                <a:t>H</a:t>
              </a:r>
              <a:r>
                <a:rPr lang="en-US" altLang="zh-CN" sz="2800" b="1" baseline="30000" dirty="0">
                  <a:solidFill>
                    <a:srgbClr val="000066"/>
                  </a:solidFill>
                  <a:latin typeface="Times New Roman" panose="02020603050405020304" pitchFamily="18" charset="0"/>
                  <a:ea typeface="隶书" panose="02010509060101010101" pitchFamily="49" charset="-122"/>
                </a:rPr>
                <a:t>+</a:t>
              </a:r>
              <a:r>
                <a:rPr lang="en-US" altLang="zh-CN" sz="2800" b="1" dirty="0">
                  <a:solidFill>
                    <a:srgbClr val="000066"/>
                  </a:solidFill>
                  <a:latin typeface="Times New Roman" panose="02020603050405020304" pitchFamily="18" charset="0"/>
                  <a:ea typeface="隶书" panose="02010509060101010101" pitchFamily="49" charset="-122"/>
                </a:rPr>
                <a:t> + </a:t>
              </a:r>
              <a:r>
                <a:rPr lang="en-US" altLang="zh-CN" sz="2800" b="1" dirty="0">
                  <a:solidFill>
                    <a:srgbClr val="000066"/>
                  </a:solidFill>
                  <a:highlight>
                    <a:srgbClr val="00FFFF"/>
                  </a:highlight>
                  <a:latin typeface="Times New Roman" panose="02020603050405020304" pitchFamily="18" charset="0"/>
                  <a:ea typeface="隶书" panose="02010509060101010101" pitchFamily="49" charset="-122"/>
                </a:rPr>
                <a:t>H</a:t>
              </a:r>
              <a:r>
                <a:rPr lang="en-US" altLang="zh-CN" sz="2800" b="1" baseline="-25000" dirty="0">
                  <a:solidFill>
                    <a:srgbClr val="000066"/>
                  </a:solidFill>
                  <a:highlight>
                    <a:srgbClr val="00FFFF"/>
                  </a:highlight>
                  <a:latin typeface="Times New Roman" panose="02020603050405020304" pitchFamily="18" charset="0"/>
                  <a:ea typeface="隶书" panose="02010509060101010101" pitchFamily="49" charset="-122"/>
                </a:rPr>
                <a:t>2</a:t>
              </a:r>
              <a:r>
                <a:rPr lang="en-US" altLang="zh-CN" sz="2800" b="1" dirty="0">
                  <a:solidFill>
                    <a:srgbClr val="000066"/>
                  </a:solidFill>
                  <a:highlight>
                    <a:srgbClr val="00FFFF"/>
                  </a:highlight>
                  <a:latin typeface="Times New Roman" panose="02020603050405020304" pitchFamily="18" charset="0"/>
                  <a:ea typeface="隶书" panose="02010509060101010101" pitchFamily="49" charset="-122"/>
                </a:rPr>
                <a:t>O</a:t>
              </a:r>
              <a:endParaRPr lang="en-US" altLang="zh-CN" sz="2800" b="1" dirty="0">
                <a:solidFill>
                  <a:srgbClr val="000066"/>
                </a:solidFill>
                <a:highlight>
                  <a:srgbClr val="00FFFF"/>
                </a:highlight>
                <a:latin typeface="Times New Roman" panose="02020603050405020304" pitchFamily="18" charset="0"/>
                <a:ea typeface="隶书" panose="02010509060101010101" pitchFamily="49" charset="-122"/>
              </a:endParaRPr>
            </a:p>
          </p:txBody>
        </p:sp>
        <p:sp>
          <p:nvSpPr>
            <p:cNvPr id="25614" name="Text Box 11"/>
            <p:cNvSpPr txBox="1"/>
            <p:nvPr/>
          </p:nvSpPr>
          <p:spPr>
            <a:xfrm>
              <a:off x="3744" y="1622"/>
              <a:ext cx="720" cy="21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en-US" altLang="zh-CN" sz="2800" b="1" dirty="0">
                  <a:solidFill>
                    <a:srgbClr val="000066"/>
                  </a:solidFill>
                  <a:highlight>
                    <a:srgbClr val="00FFFF"/>
                  </a:highlight>
                  <a:latin typeface="Times New Roman" panose="02020603050405020304" pitchFamily="18" charset="0"/>
                  <a:ea typeface="隶书" panose="02010509060101010101" pitchFamily="49" charset="-122"/>
                </a:rPr>
                <a:t>H</a:t>
              </a:r>
              <a:r>
                <a:rPr lang="en-US" altLang="zh-CN" sz="2800" b="1" baseline="-25000" dirty="0">
                  <a:solidFill>
                    <a:srgbClr val="000066"/>
                  </a:solidFill>
                  <a:highlight>
                    <a:srgbClr val="00FFFF"/>
                  </a:highlight>
                  <a:latin typeface="Times New Roman" panose="02020603050405020304" pitchFamily="18" charset="0"/>
                  <a:ea typeface="隶书" panose="02010509060101010101" pitchFamily="49" charset="-122"/>
                </a:rPr>
                <a:t>3</a:t>
              </a:r>
              <a:r>
                <a:rPr lang="en-US" altLang="zh-CN" sz="2800" b="1" dirty="0">
                  <a:solidFill>
                    <a:srgbClr val="000066"/>
                  </a:solidFill>
                  <a:highlight>
                    <a:srgbClr val="00FFFF"/>
                  </a:highlight>
                  <a:latin typeface="Times New Roman" panose="02020603050405020304" pitchFamily="18" charset="0"/>
                  <a:ea typeface="隶书" panose="02010509060101010101" pitchFamily="49" charset="-122"/>
                </a:rPr>
                <a:t>O</a:t>
              </a:r>
              <a:r>
                <a:rPr lang="en-US" altLang="zh-CN" sz="2800" b="1" baseline="30000" dirty="0">
                  <a:solidFill>
                    <a:srgbClr val="000066"/>
                  </a:solidFill>
                  <a:highlight>
                    <a:srgbClr val="00FFFF"/>
                  </a:highlight>
                  <a:latin typeface="Times New Roman" panose="02020603050405020304" pitchFamily="18" charset="0"/>
                  <a:ea typeface="隶书" panose="02010509060101010101" pitchFamily="49" charset="-122"/>
                </a:rPr>
                <a:t>+</a:t>
              </a:r>
              <a:endParaRPr lang="en-US" altLang="zh-CN" sz="2800" b="1" baseline="30000" dirty="0">
                <a:solidFill>
                  <a:srgbClr val="000066"/>
                </a:solidFill>
                <a:highlight>
                  <a:srgbClr val="00FFFF"/>
                </a:highlight>
                <a:latin typeface="Times New Roman" panose="02020603050405020304" pitchFamily="18" charset="0"/>
                <a:ea typeface="隶书" panose="02010509060101010101" pitchFamily="49" charset="-122"/>
              </a:endParaRPr>
            </a:p>
          </p:txBody>
        </p:sp>
        <p:sp>
          <p:nvSpPr>
            <p:cNvPr id="25615" name="Rectangle 12"/>
            <p:cNvSpPr/>
            <p:nvPr/>
          </p:nvSpPr>
          <p:spPr>
            <a:xfrm>
              <a:off x="2862" y="1985"/>
              <a:ext cx="1402" cy="217"/>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zh-CN" altLang="en-US" sz="2800" b="1" dirty="0">
                  <a:solidFill>
                    <a:srgbClr val="000066"/>
                  </a:solidFill>
                  <a:latin typeface="Times New Roman" panose="02020603050405020304" pitchFamily="18" charset="0"/>
                  <a:ea typeface="隶书" panose="02010509060101010101" pitchFamily="49" charset="-122"/>
                </a:rPr>
                <a:t>碱</a:t>
              </a:r>
              <a:r>
                <a:rPr lang="en-US" altLang="zh-CN" sz="2800" b="1" baseline="-25000" dirty="0">
                  <a:solidFill>
                    <a:srgbClr val="000066"/>
                  </a:solidFill>
                  <a:latin typeface="Times New Roman" panose="02020603050405020304" pitchFamily="18" charset="0"/>
                  <a:ea typeface="隶书" panose="02010509060101010101" pitchFamily="49" charset="-122"/>
                </a:rPr>
                <a:t>2                  </a:t>
              </a:r>
              <a:r>
                <a:rPr lang="zh-CN" altLang="en-US" sz="2800" b="1" dirty="0">
                  <a:solidFill>
                    <a:srgbClr val="000066"/>
                  </a:solidFill>
                  <a:latin typeface="Times New Roman" panose="02020603050405020304" pitchFamily="18" charset="0"/>
                  <a:ea typeface="隶书" panose="02010509060101010101" pitchFamily="49" charset="-122"/>
                </a:rPr>
                <a:t>酸</a:t>
              </a:r>
              <a:r>
                <a:rPr lang="en-US" altLang="zh-CN" sz="2800" b="1" baseline="-25000" dirty="0">
                  <a:solidFill>
                    <a:srgbClr val="000066"/>
                  </a:solidFill>
                  <a:latin typeface="Times New Roman" panose="02020603050405020304" pitchFamily="18" charset="0"/>
                  <a:ea typeface="隶书" panose="02010509060101010101" pitchFamily="49" charset="-122"/>
                </a:rPr>
                <a:t>2</a:t>
              </a:r>
              <a:endParaRPr lang="en-US" altLang="zh-CN" sz="2800" b="1" baseline="-25000" dirty="0">
                <a:solidFill>
                  <a:srgbClr val="000066"/>
                </a:solidFill>
                <a:latin typeface="Times New Roman" panose="02020603050405020304" pitchFamily="18" charset="0"/>
                <a:ea typeface="隶书" panose="02010509060101010101" pitchFamily="49" charset="-122"/>
              </a:endParaRPr>
            </a:p>
          </p:txBody>
        </p:sp>
      </p:grpSp>
      <p:sp>
        <p:nvSpPr>
          <p:cNvPr id="189453" name="Rectangle 13"/>
          <p:cNvSpPr/>
          <p:nvPr/>
        </p:nvSpPr>
        <p:spPr>
          <a:xfrm>
            <a:off x="323215" y="548323"/>
            <a:ext cx="4354830" cy="70675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en-US" altLang="zh-CN" sz="3200" b="1" dirty="0">
                <a:latin typeface="Times New Roman" panose="02020603050405020304" pitchFamily="18" charset="0"/>
                <a:cs typeface="Times New Roman" panose="02020603050405020304" pitchFamily="18" charset="0"/>
              </a:rPr>
              <a:t>2</a:t>
            </a:r>
            <a:r>
              <a:rPr lang="zh-CN" altLang="en-US" sz="3200" b="1" dirty="0">
                <a:latin typeface="Times New Roman" panose="02020603050405020304" pitchFamily="18" charset="0"/>
                <a:cs typeface="Times New Roman" panose="02020603050405020304" pitchFamily="18" charset="0"/>
              </a:rPr>
              <a:t>、</a:t>
            </a:r>
            <a:r>
              <a:rPr lang="zh-CN" altLang="en-US" sz="4000" b="1" cap="small" noProof="0" dirty="0">
                <a:ln>
                  <a:noFill/>
                </a:ln>
                <a:effectLst/>
                <a:uLnTx/>
                <a:uFillTx/>
                <a:latin typeface="宋体" panose="02010600030101010101" pitchFamily="2" charset="-122"/>
                <a:ea typeface="+mj-ea"/>
                <a:cs typeface="+mj-cs"/>
              </a:rPr>
              <a:t>酸碱反应的实质</a:t>
            </a:r>
            <a:endParaRPr lang="zh-CN" altLang="en-US" sz="3200" b="1" dirty="0">
              <a:latin typeface="+mn-ea"/>
              <a:cs typeface="+mn-ea"/>
            </a:endParaRPr>
          </a:p>
        </p:txBody>
      </p:sp>
      <p:grpSp>
        <p:nvGrpSpPr>
          <p:cNvPr id="25606" name="Group 14"/>
          <p:cNvGrpSpPr/>
          <p:nvPr/>
        </p:nvGrpSpPr>
        <p:grpSpPr>
          <a:xfrm>
            <a:off x="1042988" y="1357313"/>
            <a:ext cx="6408737" cy="804099"/>
            <a:chOff x="567" y="1094"/>
            <a:chExt cx="4037" cy="453"/>
          </a:xfrm>
        </p:grpSpPr>
        <p:sp>
          <p:nvSpPr>
            <p:cNvPr id="25608" name="Text Box 15"/>
            <p:cNvSpPr txBox="1"/>
            <p:nvPr/>
          </p:nvSpPr>
          <p:spPr>
            <a:xfrm>
              <a:off x="567" y="1207"/>
              <a:ext cx="1724" cy="309"/>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eaLnBrk="1" hangingPunct="1">
                <a:spcBef>
                  <a:spcPct val="5000"/>
                </a:spcBef>
                <a:buClrTx/>
                <a:buSzTx/>
                <a:buFontTx/>
                <a:buNone/>
              </a:pPr>
              <a:r>
                <a:rPr lang="zh-CN" altLang="en-US" sz="3000" b="1" dirty="0">
                  <a:solidFill>
                    <a:srgbClr val="A50021"/>
                  </a:solidFill>
                  <a:latin typeface="Times New Roman" panose="02020603050405020304" pitchFamily="18" charset="0"/>
                  <a:ea typeface="隶书" panose="02010509060101010101" pitchFamily="49" charset="-122"/>
                </a:rPr>
                <a:t>酸碱半反应式</a:t>
              </a:r>
              <a:r>
                <a:rPr lang="en-US" altLang="zh-CN" sz="3000" b="1" dirty="0">
                  <a:solidFill>
                    <a:srgbClr val="A50021"/>
                  </a:solidFill>
                  <a:latin typeface="Times New Roman" panose="02020603050405020304" pitchFamily="18" charset="0"/>
                  <a:ea typeface="隶书" panose="02010509060101010101" pitchFamily="49" charset="-122"/>
                </a:rPr>
                <a:t>:</a:t>
              </a:r>
              <a:endParaRPr lang="en-US" altLang="zh-CN" sz="3000" b="1" dirty="0">
                <a:solidFill>
                  <a:srgbClr val="A50021"/>
                </a:solidFill>
                <a:latin typeface="Times New Roman" panose="02020603050405020304" pitchFamily="18" charset="0"/>
                <a:ea typeface="隶书" panose="02010509060101010101" pitchFamily="49" charset="-122"/>
              </a:endParaRPr>
            </a:p>
          </p:txBody>
        </p:sp>
        <p:graphicFrame>
          <p:nvGraphicFramePr>
            <p:cNvPr id="25609" name="Object 16"/>
            <p:cNvGraphicFramePr>
              <a:graphicFrameLocks noChangeAspect="1"/>
            </p:cNvGraphicFramePr>
            <p:nvPr/>
          </p:nvGraphicFramePr>
          <p:xfrm>
            <a:off x="2734" y="1247"/>
            <a:ext cx="627" cy="300"/>
          </p:xfrm>
          <a:graphic>
            <a:graphicData uri="http://schemas.openxmlformats.org/presentationml/2006/ole">
              <mc:AlternateContent xmlns:mc="http://schemas.openxmlformats.org/markup-compatibility/2006">
                <mc:Choice xmlns:v="urn:schemas-microsoft-com:vml" Requires="v">
                  <p:oleObj spid="_x0000_s3090" name="" r:id="rId4" imgW="953770" imgH="206375" progId="ChemDraw.Document.5.0">
                    <p:embed/>
                  </p:oleObj>
                </mc:Choice>
                <mc:Fallback>
                  <p:oleObj name="" r:id="rId4" imgW="953770" imgH="206375" progId="ChemDraw.Document.5.0">
                    <p:embed/>
                    <p:pic>
                      <p:nvPicPr>
                        <p:cNvPr id="0" name="图片 3089"/>
                        <p:cNvPicPr/>
                        <p:nvPr/>
                      </p:nvPicPr>
                      <p:blipFill>
                        <a:blip r:embed="rId5"/>
                        <a:stretch>
                          <a:fillRect/>
                        </a:stretch>
                      </p:blipFill>
                      <p:spPr>
                        <a:xfrm>
                          <a:off x="2734" y="1247"/>
                          <a:ext cx="627" cy="300"/>
                        </a:xfrm>
                        <a:prstGeom prst="rect">
                          <a:avLst/>
                        </a:prstGeom>
                        <a:noFill/>
                        <a:ln w="38100">
                          <a:noFill/>
                          <a:miter/>
                        </a:ln>
                      </p:spPr>
                    </p:pic>
                  </p:oleObj>
                </mc:Fallback>
              </mc:AlternateContent>
            </a:graphicData>
          </a:graphic>
        </p:graphicFrame>
        <p:sp>
          <p:nvSpPr>
            <p:cNvPr id="25610" name="Text Box 17"/>
            <p:cNvSpPr txBox="1"/>
            <p:nvPr/>
          </p:nvSpPr>
          <p:spPr>
            <a:xfrm>
              <a:off x="3349" y="1222"/>
              <a:ext cx="1255" cy="309"/>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
                </a:spcBef>
                <a:buClrTx/>
                <a:buSzTx/>
                <a:buFontTx/>
                <a:buNone/>
              </a:pPr>
              <a:r>
                <a:rPr lang="en-US" altLang="zh-CN" sz="3000" b="1" dirty="0">
                  <a:latin typeface="Times New Roman" panose="02020603050405020304" pitchFamily="18" charset="0"/>
                  <a:ea typeface="隶书" panose="02010509060101010101" pitchFamily="49" charset="-122"/>
                </a:rPr>
                <a:t>H</a:t>
              </a:r>
              <a:r>
                <a:rPr lang="en-US" altLang="zh-CN" sz="3000" b="1" baseline="30000" dirty="0">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 + </a:t>
              </a:r>
              <a:r>
                <a:rPr lang="zh-CN" altLang="en-US" sz="3000" b="1" dirty="0">
                  <a:latin typeface="Times New Roman" panose="02020603050405020304" pitchFamily="18" charset="0"/>
                  <a:ea typeface="隶书" panose="02010509060101010101" pitchFamily="49" charset="-122"/>
                </a:rPr>
                <a:t>碱</a:t>
              </a:r>
              <a:endParaRPr lang="zh-CN" altLang="en-US" sz="3000" b="1" dirty="0">
                <a:latin typeface="Times New Roman" panose="02020603050405020304" pitchFamily="18" charset="0"/>
                <a:ea typeface="隶书" panose="02010509060101010101" pitchFamily="49" charset="-122"/>
              </a:endParaRPr>
            </a:p>
          </p:txBody>
        </p:sp>
        <p:sp>
          <p:nvSpPr>
            <p:cNvPr id="25611" name="Rectangle 18"/>
            <p:cNvSpPr/>
            <p:nvPr/>
          </p:nvSpPr>
          <p:spPr>
            <a:xfrm>
              <a:off x="2385" y="1094"/>
              <a:ext cx="349" cy="4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rPr>
                <a:t> </a:t>
              </a:r>
              <a:r>
                <a:rPr lang="zh-CN" altLang="en-US" sz="2800" b="1" dirty="0">
                  <a:latin typeface="Arial" panose="020B0604020202020204" pitchFamily="34" charset="0"/>
                </a:rPr>
                <a:t>酸</a:t>
              </a:r>
              <a:endParaRPr lang="zh-CN" altLang="en-US" sz="2800" b="1" dirty="0">
                <a:latin typeface="Arial" panose="020B0604020202020204" pitchFamily="34" charset="0"/>
              </a:endParaRPr>
            </a:p>
          </p:txBody>
        </p:sp>
      </p:grpSp>
      <p:sp>
        <p:nvSpPr>
          <p:cNvPr id="25607" name="灯片编号占位符 19"/>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9453"/>
                                        </p:tgtEl>
                                        <p:attrNameLst>
                                          <p:attrName>style.visibility</p:attrName>
                                        </p:attrNameLst>
                                      </p:cBhvr>
                                      <p:to>
                                        <p:strVal val="visible"/>
                                      </p:to>
                                    </p:set>
                                    <p:animEffect transition="in" filter="strips(downLeft)">
                                      <p:cBhvr>
                                        <p:cTn id="7" dur="500"/>
                                        <p:tgtEl>
                                          <p:spTgt spid="18945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89442"/>
                                        </p:tgtEl>
                                        <p:attrNameLst>
                                          <p:attrName>style.visibility</p:attrName>
                                        </p:attrNameLst>
                                      </p:cBhvr>
                                      <p:to>
                                        <p:strVal val="visible"/>
                                      </p:to>
                                    </p:set>
                                    <p:animEffect transition="in" filter="barn(outHorizontal)">
                                      <p:cBhvr>
                                        <p:cTn id="12" dur="500"/>
                                        <p:tgtEl>
                                          <p:spTgt spid="18944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1894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2057400" y="990600"/>
            <a:ext cx="1371600" cy="923925"/>
            <a:chOff x="1104" y="672"/>
            <a:chExt cx="864" cy="582"/>
          </a:xfrm>
        </p:grpSpPr>
        <p:sp>
          <p:nvSpPr>
            <p:cNvPr id="26647" name="Text Box 3"/>
            <p:cNvSpPr txBox="1"/>
            <p:nvPr/>
          </p:nvSpPr>
          <p:spPr>
            <a:xfrm>
              <a:off x="1344" y="672"/>
              <a:ext cx="384" cy="34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2800" b="1" dirty="0">
                  <a:solidFill>
                    <a:schemeClr val="bg2">
                      <a:lumMod val="25000"/>
                    </a:schemeClr>
                  </a:solidFill>
                  <a:highlight>
                    <a:srgbClr val="C0C0C0"/>
                  </a:highlight>
                  <a:latin typeface="Times New Roman" panose="02020603050405020304" pitchFamily="18" charset="0"/>
                  <a:ea typeface="隶书" panose="02010509060101010101" pitchFamily="49" charset="-122"/>
                </a:rPr>
                <a:t>H</a:t>
              </a:r>
              <a:r>
                <a:rPr lang="en-US" altLang="zh-CN" sz="2800" b="1" baseline="30000" dirty="0">
                  <a:solidFill>
                    <a:schemeClr val="bg2">
                      <a:lumMod val="25000"/>
                    </a:schemeClr>
                  </a:solidFill>
                  <a:highlight>
                    <a:srgbClr val="C0C0C0"/>
                  </a:highlight>
                  <a:latin typeface="Times New Roman" panose="02020603050405020304" pitchFamily="18" charset="0"/>
                  <a:ea typeface="隶书" panose="02010509060101010101" pitchFamily="49" charset="-122"/>
                </a:rPr>
                <a:t>+</a:t>
              </a:r>
              <a:endParaRPr lang="en-US" altLang="zh-CN" sz="2800" b="1" baseline="30000" dirty="0">
                <a:solidFill>
                  <a:schemeClr val="bg2">
                    <a:lumMod val="25000"/>
                  </a:schemeClr>
                </a:solidFill>
                <a:highlight>
                  <a:srgbClr val="C0C0C0"/>
                </a:highlight>
                <a:latin typeface="Times New Roman" panose="02020603050405020304" pitchFamily="18" charset="0"/>
                <a:ea typeface="隶书" panose="02010509060101010101" pitchFamily="49" charset="-122"/>
              </a:endParaRPr>
            </a:p>
          </p:txBody>
        </p:sp>
        <p:sp>
          <p:nvSpPr>
            <p:cNvPr id="26648" name="Line 4"/>
            <p:cNvSpPr/>
            <p:nvPr/>
          </p:nvSpPr>
          <p:spPr>
            <a:xfrm flipV="1">
              <a:off x="1104" y="1022"/>
              <a:ext cx="0" cy="232"/>
            </a:xfrm>
            <a:prstGeom prst="line">
              <a:avLst/>
            </a:prstGeom>
            <a:ln>
              <a:headEnd type="none" w="med" len="med"/>
              <a:tailEnd type="none" w="med" len="med"/>
            </a:ln>
          </p:spPr>
          <p:style>
            <a:lnRef idx="3">
              <a:schemeClr val="accent1"/>
            </a:lnRef>
            <a:fillRef idx="0">
              <a:srgbClr val="FFFFFF"/>
            </a:fillRef>
            <a:effectRef idx="0">
              <a:srgbClr val="FFFFFF"/>
            </a:effectRef>
            <a:fontRef idx="minor">
              <a:schemeClr val="tx1"/>
            </a:fontRef>
          </p:style>
        </p:sp>
        <p:sp>
          <p:nvSpPr>
            <p:cNvPr id="26649" name="Line 5"/>
            <p:cNvSpPr/>
            <p:nvPr/>
          </p:nvSpPr>
          <p:spPr>
            <a:xfrm>
              <a:off x="1104" y="1022"/>
              <a:ext cx="864" cy="0"/>
            </a:xfrm>
            <a:prstGeom prst="line">
              <a:avLst/>
            </a:prstGeom>
            <a:ln>
              <a:headEnd type="none" w="med" len="med"/>
              <a:tailEnd type="none" w="med" len="med"/>
            </a:ln>
          </p:spPr>
          <p:style>
            <a:lnRef idx="3">
              <a:schemeClr val="accent1"/>
            </a:lnRef>
            <a:fillRef idx="0">
              <a:srgbClr val="FFFFFF"/>
            </a:fillRef>
            <a:effectRef idx="0">
              <a:srgbClr val="FFFFFF"/>
            </a:effectRef>
            <a:fontRef idx="minor">
              <a:schemeClr val="tx1"/>
            </a:fontRef>
          </p:style>
        </p:sp>
      </p:grpSp>
      <p:sp>
        <p:nvSpPr>
          <p:cNvPr id="190471" name="Text Box 7"/>
          <p:cNvSpPr txBox="1"/>
          <p:nvPr/>
        </p:nvSpPr>
        <p:spPr>
          <a:xfrm>
            <a:off x="1835150" y="2276475"/>
            <a:ext cx="6172200" cy="5715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05000"/>
              </a:lnSpc>
              <a:spcBef>
                <a:spcPct val="10000"/>
              </a:spcBef>
              <a:buClrTx/>
              <a:buSzTx/>
              <a:buFontTx/>
              <a:buNone/>
            </a:pPr>
            <a:r>
              <a:rPr lang="zh-CN" altLang="en-US" sz="3000" b="1" dirty="0">
                <a:solidFill>
                  <a:srgbClr val="669900"/>
                </a:solidFill>
                <a:latin typeface="Times New Roman" panose="02020603050405020304" pitchFamily="18" charset="0"/>
                <a:ea typeface="隶书" panose="02010509060101010101" pitchFamily="49" charset="-122"/>
              </a:rPr>
              <a:t>酸</a:t>
            </a:r>
            <a:r>
              <a:rPr lang="en-US" altLang="zh-CN" sz="3000" b="1" baseline="-25000" dirty="0">
                <a:solidFill>
                  <a:srgbClr val="669900"/>
                </a:solidFill>
                <a:latin typeface="Times New Roman" panose="02020603050405020304" pitchFamily="18" charset="0"/>
                <a:ea typeface="隶书" panose="02010509060101010101" pitchFamily="49" charset="-122"/>
              </a:rPr>
              <a:t>1         </a:t>
            </a:r>
            <a:r>
              <a:rPr lang="zh-CN" altLang="en-US" sz="3000" b="1" dirty="0">
                <a:solidFill>
                  <a:srgbClr val="669900"/>
                </a:solidFill>
                <a:latin typeface="Times New Roman" panose="02020603050405020304" pitchFamily="18" charset="0"/>
                <a:ea typeface="隶书" panose="02010509060101010101" pitchFamily="49" charset="-122"/>
              </a:rPr>
              <a:t>碱</a:t>
            </a:r>
            <a:r>
              <a:rPr lang="en-US" altLang="zh-CN" sz="3000" b="1" baseline="-25000" dirty="0">
                <a:solidFill>
                  <a:srgbClr val="669900"/>
                </a:solidFill>
                <a:latin typeface="Times New Roman" panose="02020603050405020304" pitchFamily="18" charset="0"/>
                <a:ea typeface="隶书" panose="02010509060101010101" pitchFamily="49" charset="-122"/>
              </a:rPr>
              <a:t>2                </a:t>
            </a:r>
            <a:r>
              <a:rPr lang="zh-CN" altLang="en-US" sz="3000" b="1" dirty="0">
                <a:solidFill>
                  <a:srgbClr val="669900"/>
                </a:solidFill>
                <a:latin typeface="Times New Roman" panose="02020603050405020304" pitchFamily="18" charset="0"/>
                <a:ea typeface="隶书" panose="02010509060101010101" pitchFamily="49" charset="-122"/>
              </a:rPr>
              <a:t>酸</a:t>
            </a:r>
            <a:r>
              <a:rPr lang="en-US" altLang="zh-CN" sz="3000" b="1" baseline="-25000" dirty="0">
                <a:solidFill>
                  <a:srgbClr val="669900"/>
                </a:solidFill>
                <a:latin typeface="Times New Roman" panose="02020603050405020304" pitchFamily="18" charset="0"/>
                <a:ea typeface="隶书" panose="02010509060101010101" pitchFamily="49" charset="-122"/>
              </a:rPr>
              <a:t>2          </a:t>
            </a:r>
            <a:r>
              <a:rPr lang="zh-CN" altLang="en-US" sz="3000" b="1" dirty="0">
                <a:solidFill>
                  <a:srgbClr val="669900"/>
                </a:solidFill>
                <a:latin typeface="Times New Roman" panose="02020603050405020304" pitchFamily="18" charset="0"/>
                <a:ea typeface="隶书" panose="02010509060101010101" pitchFamily="49" charset="-122"/>
              </a:rPr>
              <a:t>碱</a:t>
            </a:r>
            <a:r>
              <a:rPr lang="en-US" altLang="zh-CN" sz="3000" b="1" baseline="-25000" dirty="0">
                <a:solidFill>
                  <a:srgbClr val="669900"/>
                </a:solidFill>
                <a:latin typeface="Times New Roman" panose="02020603050405020304" pitchFamily="18" charset="0"/>
                <a:ea typeface="隶书" panose="02010509060101010101" pitchFamily="49" charset="-122"/>
              </a:rPr>
              <a:t>1</a:t>
            </a:r>
            <a:endParaRPr lang="en-US" altLang="zh-CN" sz="3000" b="1" baseline="-25000" dirty="0">
              <a:solidFill>
                <a:srgbClr val="669900"/>
              </a:solidFill>
              <a:latin typeface="Times New Roman" panose="02020603050405020304" pitchFamily="18" charset="0"/>
              <a:ea typeface="隶书" panose="02010509060101010101" pitchFamily="49" charset="-122"/>
            </a:endParaRPr>
          </a:p>
        </p:txBody>
      </p:sp>
      <p:grpSp>
        <p:nvGrpSpPr>
          <p:cNvPr id="3" name="Group 8"/>
          <p:cNvGrpSpPr/>
          <p:nvPr/>
        </p:nvGrpSpPr>
        <p:grpSpPr>
          <a:xfrm>
            <a:off x="3243263" y="2895600"/>
            <a:ext cx="1514475" cy="381000"/>
            <a:chOff x="1803" y="1920"/>
            <a:chExt cx="954" cy="240"/>
          </a:xfrm>
        </p:grpSpPr>
        <p:sp>
          <p:nvSpPr>
            <p:cNvPr id="26644" name="Line 9"/>
            <p:cNvSpPr/>
            <p:nvPr/>
          </p:nvSpPr>
          <p:spPr>
            <a:xfrm>
              <a:off x="1803" y="1920"/>
              <a:ext cx="0" cy="240"/>
            </a:xfrm>
            <a:prstGeom prst="line">
              <a:avLst/>
            </a:prstGeom>
            <a:ln w="28575" cap="flat" cmpd="sng">
              <a:solidFill>
                <a:schemeClr val="accent1"/>
              </a:solidFill>
              <a:prstDash val="solid"/>
              <a:headEnd type="none" w="med" len="med"/>
              <a:tailEnd type="none" w="med" len="med"/>
            </a:ln>
          </p:spPr>
        </p:sp>
        <p:sp>
          <p:nvSpPr>
            <p:cNvPr id="26645" name="Line 10"/>
            <p:cNvSpPr/>
            <p:nvPr/>
          </p:nvSpPr>
          <p:spPr>
            <a:xfrm>
              <a:off x="1803" y="2160"/>
              <a:ext cx="954" cy="0"/>
            </a:xfrm>
            <a:prstGeom prst="line">
              <a:avLst/>
            </a:prstGeom>
            <a:ln w="28575" cap="flat" cmpd="sng">
              <a:solidFill>
                <a:schemeClr val="accent1"/>
              </a:solidFill>
              <a:prstDash val="solid"/>
              <a:headEnd type="none" w="med" len="med"/>
              <a:tailEnd type="none" w="med" len="med"/>
            </a:ln>
          </p:spPr>
        </p:sp>
        <p:sp>
          <p:nvSpPr>
            <p:cNvPr id="26646" name="Line 11"/>
            <p:cNvSpPr/>
            <p:nvPr/>
          </p:nvSpPr>
          <p:spPr>
            <a:xfrm flipV="1">
              <a:off x="2757" y="1920"/>
              <a:ext cx="0" cy="240"/>
            </a:xfrm>
            <a:prstGeom prst="line">
              <a:avLst/>
            </a:prstGeom>
            <a:ln w="28575" cap="flat" cmpd="sng">
              <a:solidFill>
                <a:schemeClr val="accent1"/>
              </a:solidFill>
              <a:prstDash val="solid"/>
              <a:headEnd type="none" w="med" len="med"/>
              <a:tailEnd type="none" w="med" len="med"/>
            </a:ln>
          </p:spPr>
        </p:sp>
      </p:grpSp>
      <p:grpSp>
        <p:nvGrpSpPr>
          <p:cNvPr id="4" name="Group 12"/>
          <p:cNvGrpSpPr/>
          <p:nvPr/>
        </p:nvGrpSpPr>
        <p:grpSpPr>
          <a:xfrm>
            <a:off x="2057400" y="3048000"/>
            <a:ext cx="3886200" cy="762000"/>
            <a:chOff x="1056" y="2016"/>
            <a:chExt cx="2448" cy="480"/>
          </a:xfrm>
        </p:grpSpPr>
        <p:sp>
          <p:nvSpPr>
            <p:cNvPr id="26641" name="Line 13"/>
            <p:cNvSpPr/>
            <p:nvPr/>
          </p:nvSpPr>
          <p:spPr>
            <a:xfrm>
              <a:off x="1056" y="2016"/>
              <a:ext cx="0" cy="480"/>
            </a:xfrm>
            <a:prstGeom prst="line">
              <a:avLst/>
            </a:prstGeom>
            <a:ln w="28575" cap="flat" cmpd="sng">
              <a:solidFill>
                <a:srgbClr val="0070C0"/>
              </a:solidFill>
              <a:prstDash val="solid"/>
              <a:headEnd type="none" w="med" len="med"/>
              <a:tailEnd type="none" w="med" len="med"/>
            </a:ln>
          </p:spPr>
        </p:sp>
        <p:sp>
          <p:nvSpPr>
            <p:cNvPr id="26642" name="Line 14"/>
            <p:cNvSpPr/>
            <p:nvPr/>
          </p:nvSpPr>
          <p:spPr>
            <a:xfrm>
              <a:off x="1056" y="2496"/>
              <a:ext cx="2448" cy="0"/>
            </a:xfrm>
            <a:prstGeom prst="line">
              <a:avLst/>
            </a:prstGeom>
            <a:ln w="28575" cap="flat" cmpd="sng">
              <a:solidFill>
                <a:srgbClr val="0070C0"/>
              </a:solidFill>
              <a:prstDash val="solid"/>
              <a:headEnd type="none" w="med" len="med"/>
              <a:tailEnd type="none" w="med" len="med"/>
            </a:ln>
          </p:spPr>
        </p:sp>
        <p:sp>
          <p:nvSpPr>
            <p:cNvPr id="26643" name="Line 15"/>
            <p:cNvSpPr/>
            <p:nvPr/>
          </p:nvSpPr>
          <p:spPr>
            <a:xfrm flipV="1">
              <a:off x="3504" y="2016"/>
              <a:ext cx="0" cy="480"/>
            </a:xfrm>
            <a:prstGeom prst="line">
              <a:avLst/>
            </a:prstGeom>
            <a:ln w="28575" cap="flat" cmpd="sng">
              <a:solidFill>
                <a:srgbClr val="0070C0"/>
              </a:solidFill>
              <a:prstDash val="solid"/>
              <a:headEnd type="none" w="med" len="med"/>
              <a:tailEnd type="none" w="med" len="med"/>
            </a:ln>
          </p:spPr>
        </p:sp>
      </p:grpSp>
      <p:sp>
        <p:nvSpPr>
          <p:cNvPr id="190480" name="Text Box 16"/>
          <p:cNvSpPr txBox="1"/>
          <p:nvPr/>
        </p:nvSpPr>
        <p:spPr>
          <a:xfrm>
            <a:off x="3581400" y="3336925"/>
            <a:ext cx="1371600" cy="5715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zh-CN" altLang="en-US" sz="3000" b="1" dirty="0">
                <a:solidFill>
                  <a:srgbClr val="0000FF"/>
                </a:solidFill>
                <a:latin typeface="Times New Roman" panose="02020603050405020304" pitchFamily="18" charset="0"/>
                <a:ea typeface="隶书" panose="02010509060101010101" pitchFamily="49" charset="-122"/>
              </a:rPr>
              <a:t>共轭</a:t>
            </a:r>
            <a:endParaRPr lang="zh-CN" altLang="en-US" sz="3000" b="1" dirty="0">
              <a:solidFill>
                <a:srgbClr val="0000FF"/>
              </a:solidFill>
              <a:latin typeface="Times New Roman" panose="02020603050405020304" pitchFamily="18" charset="0"/>
              <a:ea typeface="隶书" panose="02010509060101010101" pitchFamily="49" charset="-122"/>
            </a:endParaRPr>
          </a:p>
        </p:txBody>
      </p:sp>
      <p:sp>
        <p:nvSpPr>
          <p:cNvPr id="190481" name="Text Box 17"/>
          <p:cNvSpPr txBox="1"/>
          <p:nvPr/>
        </p:nvSpPr>
        <p:spPr>
          <a:xfrm>
            <a:off x="3526790" y="2761615"/>
            <a:ext cx="2133600" cy="571500"/>
          </a:xfrm>
          <a:prstGeom prst="rect">
            <a:avLst/>
          </a:prstGeom>
          <a:noFill/>
          <a:ln w="222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zh-CN" altLang="en-US" sz="3000" b="1" dirty="0">
                <a:solidFill>
                  <a:srgbClr val="0000FF"/>
                </a:solidFill>
                <a:latin typeface="Times New Roman" panose="02020603050405020304" pitchFamily="18" charset="0"/>
                <a:ea typeface="隶书" panose="02010509060101010101" pitchFamily="49" charset="-122"/>
              </a:rPr>
              <a:t>共轭</a:t>
            </a:r>
            <a:endParaRPr lang="zh-CN" altLang="en-US" sz="3000" b="1" dirty="0">
              <a:solidFill>
                <a:srgbClr val="0000FF"/>
              </a:solidFill>
              <a:latin typeface="Times New Roman" panose="02020603050405020304" pitchFamily="18" charset="0"/>
              <a:ea typeface="隶书" panose="02010509060101010101" pitchFamily="49" charset="-122"/>
            </a:endParaRPr>
          </a:p>
        </p:txBody>
      </p:sp>
      <p:grpSp>
        <p:nvGrpSpPr>
          <p:cNvPr id="5" name="Group 18"/>
          <p:cNvGrpSpPr/>
          <p:nvPr/>
        </p:nvGrpSpPr>
        <p:grpSpPr>
          <a:xfrm>
            <a:off x="1828800" y="1843088"/>
            <a:ext cx="5029200" cy="617537"/>
            <a:chOff x="960" y="1209"/>
            <a:chExt cx="3168" cy="389"/>
          </a:xfrm>
        </p:grpSpPr>
        <p:sp>
          <p:nvSpPr>
            <p:cNvPr id="26637" name="Text Box 19"/>
            <p:cNvSpPr txBox="1"/>
            <p:nvPr/>
          </p:nvSpPr>
          <p:spPr>
            <a:xfrm>
              <a:off x="960" y="1209"/>
              <a:ext cx="1440" cy="36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3000" b="1" dirty="0">
                  <a:highlight>
                    <a:srgbClr val="FFFF00"/>
                  </a:highlight>
                  <a:latin typeface="Times New Roman" panose="02020603050405020304" pitchFamily="18" charset="0"/>
                  <a:ea typeface="隶书" panose="02010509060101010101" pitchFamily="49" charset="-122"/>
                </a:rPr>
                <a:t>HAc</a:t>
              </a:r>
              <a:r>
                <a:rPr lang="en-US" altLang="zh-CN" sz="3000" b="1" dirty="0">
                  <a:latin typeface="Times New Roman" panose="02020603050405020304" pitchFamily="18" charset="0"/>
                  <a:ea typeface="隶书" panose="02010509060101010101" pitchFamily="49" charset="-122"/>
                </a:rPr>
                <a:t> + </a:t>
              </a:r>
              <a:r>
                <a:rPr lang="en-US" altLang="zh-CN" sz="3000" b="1" dirty="0">
                  <a:highlight>
                    <a:srgbClr val="00FFFF"/>
                  </a:highlight>
                  <a:latin typeface="Times New Roman" panose="02020603050405020304" pitchFamily="18" charset="0"/>
                  <a:ea typeface="隶书" panose="02010509060101010101" pitchFamily="49" charset="-122"/>
                </a:rPr>
                <a:t>H</a:t>
              </a:r>
              <a:r>
                <a:rPr lang="en-US" altLang="zh-CN" sz="3000" b="1" baseline="-25000" dirty="0">
                  <a:highlight>
                    <a:srgbClr val="00FFFF"/>
                  </a:highlight>
                  <a:latin typeface="Times New Roman" panose="02020603050405020304" pitchFamily="18" charset="0"/>
                  <a:ea typeface="隶书" panose="02010509060101010101" pitchFamily="49" charset="-122"/>
                </a:rPr>
                <a:t>2</a:t>
              </a:r>
              <a:r>
                <a:rPr lang="en-US" altLang="zh-CN" sz="3000" b="1" dirty="0">
                  <a:highlight>
                    <a:srgbClr val="00FFFF"/>
                  </a:highlight>
                  <a:latin typeface="Times New Roman" panose="02020603050405020304" pitchFamily="18" charset="0"/>
                  <a:ea typeface="隶书" panose="02010509060101010101" pitchFamily="49" charset="-122"/>
                </a:rPr>
                <a:t>O</a:t>
              </a:r>
              <a:endParaRPr lang="en-US" altLang="zh-CN" sz="3000" b="1" dirty="0">
                <a:highlight>
                  <a:srgbClr val="00FFFF"/>
                </a:highlight>
                <a:latin typeface="Times New Roman" panose="02020603050405020304" pitchFamily="18" charset="0"/>
                <a:ea typeface="隶书" panose="02010509060101010101" pitchFamily="49" charset="-122"/>
              </a:endParaRPr>
            </a:p>
          </p:txBody>
        </p:sp>
        <p:grpSp>
          <p:nvGrpSpPr>
            <p:cNvPr id="26638" name="Group 20"/>
            <p:cNvGrpSpPr/>
            <p:nvPr/>
          </p:nvGrpSpPr>
          <p:grpSpPr>
            <a:xfrm>
              <a:off x="2160" y="1238"/>
              <a:ext cx="1968" cy="360"/>
              <a:chOff x="2400" y="1113"/>
              <a:chExt cx="1968" cy="360"/>
            </a:xfrm>
          </p:grpSpPr>
          <p:graphicFrame>
            <p:nvGraphicFramePr>
              <p:cNvPr id="26639" name="Object 21"/>
              <p:cNvGraphicFramePr>
                <a:graphicFrameLocks noChangeAspect="1"/>
              </p:cNvGraphicFramePr>
              <p:nvPr/>
            </p:nvGraphicFramePr>
            <p:xfrm>
              <a:off x="2400" y="1209"/>
              <a:ext cx="459" cy="153"/>
            </p:xfrm>
            <a:graphic>
              <a:graphicData uri="http://schemas.openxmlformats.org/presentationml/2006/ole">
                <mc:AlternateContent xmlns:mc="http://schemas.openxmlformats.org/markup-compatibility/2006">
                  <mc:Choice xmlns:v="urn:schemas-microsoft-com:vml" Requires="v">
                    <p:oleObj spid="_x0000_s3091" name="" r:id="rId1" imgW="728980" imgH="167640" progId="ChemDraw.Document.5.0">
                      <p:embed/>
                    </p:oleObj>
                  </mc:Choice>
                  <mc:Fallback>
                    <p:oleObj name="" r:id="rId1" imgW="728980" imgH="167640" progId="ChemDraw.Document.5.0">
                      <p:embed/>
                      <p:pic>
                        <p:nvPicPr>
                          <p:cNvPr id="0" name="图片 3090"/>
                          <p:cNvPicPr/>
                          <p:nvPr/>
                        </p:nvPicPr>
                        <p:blipFill>
                          <a:blip r:embed="rId2"/>
                          <a:stretch>
                            <a:fillRect/>
                          </a:stretch>
                        </p:blipFill>
                        <p:spPr>
                          <a:xfrm>
                            <a:off x="2400" y="1209"/>
                            <a:ext cx="459" cy="153"/>
                          </a:xfrm>
                          <a:prstGeom prst="rect">
                            <a:avLst/>
                          </a:prstGeom>
                          <a:noFill/>
                          <a:ln w="38100">
                            <a:noFill/>
                            <a:miter/>
                          </a:ln>
                        </p:spPr>
                      </p:pic>
                    </p:oleObj>
                  </mc:Fallback>
                </mc:AlternateContent>
              </a:graphicData>
            </a:graphic>
          </p:graphicFrame>
          <p:sp>
            <p:nvSpPr>
              <p:cNvPr id="26640" name="Text Box 22"/>
              <p:cNvSpPr txBox="1"/>
              <p:nvPr/>
            </p:nvSpPr>
            <p:spPr>
              <a:xfrm>
                <a:off x="2880" y="1113"/>
                <a:ext cx="1488" cy="36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3000" b="1" dirty="0">
                    <a:highlight>
                      <a:srgbClr val="00FFFF"/>
                    </a:highlight>
                    <a:latin typeface="Times New Roman" panose="02020603050405020304" pitchFamily="18" charset="0"/>
                    <a:ea typeface="隶书" panose="02010509060101010101" pitchFamily="49" charset="-122"/>
                  </a:rPr>
                  <a:t>H</a:t>
                </a:r>
                <a:r>
                  <a:rPr lang="en-US" altLang="zh-CN" sz="3000" b="1" baseline="-25000" dirty="0">
                    <a:highlight>
                      <a:srgbClr val="00FFFF"/>
                    </a:highlight>
                    <a:latin typeface="Times New Roman" panose="02020603050405020304" pitchFamily="18" charset="0"/>
                    <a:ea typeface="隶书" panose="02010509060101010101" pitchFamily="49" charset="-122"/>
                  </a:rPr>
                  <a:t>3</a:t>
                </a:r>
                <a:r>
                  <a:rPr lang="en-US" altLang="zh-CN" sz="3000" b="1" dirty="0">
                    <a:highlight>
                      <a:srgbClr val="00FFFF"/>
                    </a:highlight>
                    <a:latin typeface="Times New Roman" panose="02020603050405020304" pitchFamily="18" charset="0"/>
                    <a:ea typeface="隶书" panose="02010509060101010101" pitchFamily="49" charset="-122"/>
                  </a:rPr>
                  <a:t>O</a:t>
                </a:r>
                <a:r>
                  <a:rPr lang="en-US" altLang="zh-CN" sz="3000" b="1" baseline="30000" dirty="0">
                    <a:highlight>
                      <a:srgbClr val="00FFFF"/>
                    </a:highlight>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 + </a:t>
                </a:r>
                <a:r>
                  <a:rPr lang="en-US" altLang="zh-CN" sz="3000" b="1" dirty="0">
                    <a:highlight>
                      <a:srgbClr val="FFFF00"/>
                    </a:highlight>
                    <a:latin typeface="Times New Roman" panose="02020603050405020304" pitchFamily="18" charset="0"/>
                    <a:ea typeface="隶书" panose="02010509060101010101" pitchFamily="49" charset="-122"/>
                  </a:rPr>
                  <a:t>Ac</a:t>
                </a:r>
                <a:r>
                  <a:rPr lang="en-US" altLang="zh-CN" sz="3000" b="1" baseline="30000" dirty="0">
                    <a:highlight>
                      <a:srgbClr val="FFFF00"/>
                    </a:highlight>
                    <a:latin typeface="Times New Roman" panose="02020603050405020304" pitchFamily="18" charset="0"/>
                    <a:ea typeface="隶书" panose="02010509060101010101" pitchFamily="49" charset="-122"/>
                  </a:rPr>
                  <a:t>-</a:t>
                </a:r>
                <a:endParaRPr lang="en-US" altLang="zh-CN" sz="3000" b="1" baseline="30000" dirty="0">
                  <a:highlight>
                    <a:srgbClr val="FFFF00"/>
                  </a:highlight>
                  <a:latin typeface="Times New Roman" panose="02020603050405020304" pitchFamily="18" charset="0"/>
                  <a:ea typeface="隶书" panose="02010509060101010101" pitchFamily="49" charset="-122"/>
                </a:endParaRPr>
              </a:p>
            </p:txBody>
          </p:sp>
        </p:grpSp>
      </p:grpSp>
      <p:sp>
        <p:nvSpPr>
          <p:cNvPr id="190487" name="Rectangle 23"/>
          <p:cNvSpPr/>
          <p:nvPr/>
        </p:nvSpPr>
        <p:spPr>
          <a:xfrm>
            <a:off x="1295400" y="457200"/>
            <a:ext cx="2574925" cy="5715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zh-CN" altLang="en-US" sz="3000" b="1" dirty="0">
                <a:solidFill>
                  <a:srgbClr val="008000"/>
                </a:solidFill>
                <a:latin typeface="Times New Roman" panose="02020603050405020304" pitchFamily="18" charset="0"/>
                <a:ea typeface="隶书" panose="02010509060101010101" pitchFamily="49" charset="-122"/>
              </a:rPr>
              <a:t> 两式相加得：</a:t>
            </a:r>
            <a:endParaRPr lang="zh-CN" altLang="en-US" sz="3000" b="1" dirty="0">
              <a:solidFill>
                <a:srgbClr val="008000"/>
              </a:solidFill>
              <a:latin typeface="Times New Roman" panose="02020603050405020304" pitchFamily="18" charset="0"/>
              <a:ea typeface="隶书" panose="02010509060101010101" pitchFamily="49" charset="-122"/>
            </a:endParaRPr>
          </a:p>
        </p:txBody>
      </p:sp>
      <p:sp>
        <p:nvSpPr>
          <p:cNvPr id="190489" name="Rectangle 25"/>
          <p:cNvSpPr/>
          <p:nvPr/>
        </p:nvSpPr>
        <p:spPr>
          <a:xfrm>
            <a:off x="395288" y="4005263"/>
            <a:ext cx="7993062" cy="1944687"/>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lnSpc>
                <a:spcPct val="140000"/>
              </a:lnSpc>
              <a:spcBef>
                <a:spcPct val="20000"/>
              </a:spcBef>
              <a:buClrTx/>
              <a:buSzTx/>
              <a:buFontTx/>
              <a:buNone/>
            </a:pPr>
            <a:r>
              <a:rPr lang="zh-CN" altLang="en-US" sz="2800" b="1" dirty="0">
                <a:solidFill>
                  <a:schemeClr val="accent2"/>
                </a:solidFill>
                <a:latin typeface="楷体_GB2312" pitchFamily="49" charset="-122"/>
                <a:ea typeface="楷体_GB2312" pitchFamily="49" charset="-122"/>
              </a:rPr>
              <a:t>  </a:t>
            </a:r>
            <a:r>
              <a:rPr lang="zh-CN" altLang="en-US" sz="2800" b="1" dirty="0">
                <a:solidFill>
                  <a:srgbClr val="000066"/>
                </a:solidFill>
                <a:latin typeface="楷体_GB2312" pitchFamily="49" charset="-122"/>
                <a:ea typeface="楷体_GB2312" pitchFamily="49" charset="-122"/>
              </a:rPr>
              <a:t>酸碱反应的实质：</a:t>
            </a:r>
            <a:r>
              <a:rPr lang="zh-CN" altLang="en-US" sz="2800" b="1" dirty="0">
                <a:latin typeface="楷体_GB2312" pitchFamily="49" charset="-122"/>
                <a:ea typeface="楷体_GB2312" pitchFamily="49" charset="-122"/>
              </a:rPr>
              <a:t>两对共轭酸碱对之间的</a:t>
            </a:r>
            <a:r>
              <a:rPr lang="zh-CN" altLang="en-US" sz="2800" b="1" dirty="0">
                <a:solidFill>
                  <a:srgbClr val="000066"/>
                </a:solidFill>
                <a:latin typeface="楷体_GB2312" pitchFamily="49" charset="-122"/>
                <a:ea typeface="楷体_GB2312" pitchFamily="49" charset="-122"/>
              </a:rPr>
              <a:t>质子转移</a:t>
            </a:r>
            <a:r>
              <a:rPr lang="zh-CN" altLang="en-US" sz="2800" b="1" dirty="0">
                <a:latin typeface="楷体_GB2312" pitchFamily="49" charset="-122"/>
                <a:ea typeface="楷体_GB2312" pitchFamily="49" charset="-122"/>
              </a:rPr>
              <a:t>反应</a:t>
            </a:r>
            <a:r>
              <a:rPr lang="en-US" altLang="zh-CN" sz="2800" b="1" dirty="0">
                <a:latin typeface="Times New Roman" panose="02020603050405020304" pitchFamily="18" charset="0"/>
                <a:ea typeface="楷体_GB2312" pitchFamily="49" charset="-122"/>
              </a:rPr>
              <a:t>(proton transfer reaction)</a:t>
            </a:r>
            <a:r>
              <a:rPr lang="zh-CN" altLang="en-US" sz="2800" b="1" dirty="0">
                <a:latin typeface="Times New Roman" panose="02020603050405020304" pitchFamily="18" charset="0"/>
                <a:ea typeface="楷体_GB2312" pitchFamily="49" charset="-122"/>
              </a:rPr>
              <a:t>。</a:t>
            </a:r>
            <a:endParaRPr lang="zh-CN" altLang="en-US" sz="2800" u="sng" dirty="0">
              <a:latin typeface="Times New Roman" panose="02020603050405020304" pitchFamily="18" charset="0"/>
            </a:endParaRPr>
          </a:p>
        </p:txBody>
      </p:sp>
      <p:sp>
        <p:nvSpPr>
          <p:cNvPr id="190490" name="Rectangle 26"/>
          <p:cNvSpPr/>
          <p:nvPr/>
        </p:nvSpPr>
        <p:spPr>
          <a:xfrm>
            <a:off x="755650" y="5373688"/>
            <a:ext cx="7129463" cy="103187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10000"/>
              </a:lnSpc>
              <a:spcBef>
                <a:spcPct val="5000"/>
              </a:spcBef>
              <a:buClrTx/>
              <a:buSzTx/>
              <a:buFontTx/>
              <a:buNone/>
            </a:pPr>
            <a:r>
              <a:rPr lang="zh-CN" altLang="en-US" sz="2800" b="1" dirty="0">
                <a:latin typeface="Times New Roman" panose="02020603050405020304" pitchFamily="18" charset="0"/>
                <a:ea typeface="楷体_GB2312" pitchFamily="49" charset="-122"/>
              </a:rPr>
              <a:t>酸碱反应可在</a:t>
            </a:r>
            <a:r>
              <a:rPr lang="zh-CN" altLang="en-US" sz="2800" b="1" dirty="0">
                <a:solidFill>
                  <a:srgbClr val="800080"/>
                </a:solidFill>
                <a:latin typeface="Times New Roman" panose="02020603050405020304" pitchFamily="18" charset="0"/>
                <a:ea typeface="楷体_GB2312" pitchFamily="49" charset="-122"/>
              </a:rPr>
              <a:t>水溶液</a:t>
            </a:r>
            <a:r>
              <a:rPr lang="zh-CN" altLang="en-US" sz="2800" b="1" dirty="0">
                <a:latin typeface="Times New Roman" panose="02020603050405020304" pitchFamily="18" charset="0"/>
                <a:ea typeface="楷体_GB2312" pitchFamily="49" charset="-122"/>
              </a:rPr>
              <a:t>中进行，也可在</a:t>
            </a:r>
            <a:r>
              <a:rPr lang="zh-CN" altLang="en-US" sz="2800" b="1" dirty="0">
                <a:solidFill>
                  <a:srgbClr val="800080"/>
                </a:solidFill>
                <a:latin typeface="Times New Roman" panose="02020603050405020304" pitchFamily="18" charset="0"/>
                <a:ea typeface="楷体_GB2312" pitchFamily="49" charset="-122"/>
              </a:rPr>
              <a:t>非水溶剂</a:t>
            </a:r>
            <a:r>
              <a:rPr lang="zh-CN" altLang="en-US" sz="2800" b="1" dirty="0">
                <a:latin typeface="Times New Roman" panose="02020603050405020304" pitchFamily="18" charset="0"/>
                <a:ea typeface="楷体_GB2312" pitchFamily="49" charset="-122"/>
              </a:rPr>
              <a:t>中或</a:t>
            </a:r>
            <a:r>
              <a:rPr lang="zh-CN" altLang="en-US" sz="2800" b="1" dirty="0">
                <a:solidFill>
                  <a:srgbClr val="800080"/>
                </a:solidFill>
                <a:latin typeface="Times New Roman" panose="02020603050405020304" pitchFamily="18" charset="0"/>
                <a:ea typeface="楷体_GB2312" pitchFamily="49" charset="-122"/>
              </a:rPr>
              <a:t>气相中</a:t>
            </a:r>
            <a:r>
              <a:rPr lang="zh-CN" altLang="en-US" sz="2800" b="1" dirty="0">
                <a:latin typeface="Times New Roman" panose="02020603050405020304" pitchFamily="18" charset="0"/>
                <a:ea typeface="楷体_GB2312" pitchFamily="49" charset="-122"/>
              </a:rPr>
              <a:t>进行。</a:t>
            </a:r>
            <a:endParaRPr lang="zh-CN" altLang="en-US" sz="2800" b="1" dirty="0">
              <a:latin typeface="Times New Roman" panose="02020603050405020304" pitchFamily="18" charset="0"/>
              <a:ea typeface="楷体_GB2312" pitchFamily="49" charset="-122"/>
            </a:endParaRPr>
          </a:p>
        </p:txBody>
      </p:sp>
      <p:sp>
        <p:nvSpPr>
          <p:cNvPr id="26636" name="灯片编号占位符 26"/>
          <p:cNvSpPr txBox="1">
            <a:spLocks noGrp="1"/>
          </p:cNvSpPr>
          <p:nvPr>
            <p:ph type="sldNum" sz="quarter" idx="12"/>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fld>
            <a:endParaRPr lang="zh-CN" altLang="en-US" sz="1400" b="1" dirty="0">
              <a:solidFill>
                <a:srgbClr val="FFFFFF"/>
              </a:solidFill>
              <a:latin typeface="Times New Roman" panose="02020603050405020304" pitchFamily="18" charset="0"/>
            </a:endParaRPr>
          </a:p>
        </p:txBody>
      </p:sp>
      <p:cxnSp>
        <p:nvCxnSpPr>
          <p:cNvPr id="6" name="直接箭头连接符 5"/>
          <p:cNvCxnSpPr/>
          <p:nvPr/>
        </p:nvCxnSpPr>
        <p:spPr>
          <a:xfrm flipH="1">
            <a:off x="3420110" y="1547495"/>
            <a:ext cx="8890" cy="441325"/>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0487"/>
                                        </p:tgtEl>
                                        <p:attrNameLst>
                                          <p:attrName>style.visibility</p:attrName>
                                        </p:attrNameLst>
                                      </p:cBhvr>
                                      <p:to>
                                        <p:strVal val="visible"/>
                                      </p:to>
                                    </p:set>
                                    <p:animEffect transition="in" filter="checkerboard(across)">
                                      <p:cBhvr>
                                        <p:cTn id="7" dur="500"/>
                                        <p:tgtEl>
                                          <p:spTgt spid="19048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90471"/>
                                        </p:tgtEl>
                                        <p:attrNameLst>
                                          <p:attrName>style.visibility</p:attrName>
                                        </p:attrNameLst>
                                      </p:cBhvr>
                                      <p:to>
                                        <p:strVal val="visible"/>
                                      </p:to>
                                    </p:set>
                                    <p:animEffect transition="in" filter="randombar(horizontal)">
                                      <p:cBhvr>
                                        <p:cTn id="22" dur="500"/>
                                        <p:tgtEl>
                                          <p:spTgt spid="19047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90480"/>
                                        </p:tgtEl>
                                        <p:attrNameLst>
                                          <p:attrName>style.visibility</p:attrName>
                                        </p:attrNameLst>
                                      </p:cBhvr>
                                      <p:to>
                                        <p:strVal val="visible"/>
                                      </p:to>
                                    </p:set>
                                    <p:animEffect transition="in" filter="barn(outHorizontal)">
                                      <p:cBhvr>
                                        <p:cTn id="32" dur="500"/>
                                        <p:tgtEl>
                                          <p:spTgt spid="19048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iterate type="lt">
                                    <p:tmPct val="100000"/>
                                  </p:iterate>
                                  <p:childTnLst>
                                    <p:set>
                                      <p:cBhvr>
                                        <p:cTn id="41" dur="1" fill="hold">
                                          <p:stCondLst>
                                            <p:cond delay="0"/>
                                          </p:stCondLst>
                                        </p:cTn>
                                        <p:tgtEl>
                                          <p:spTgt spid="190481"/>
                                        </p:tgtEl>
                                        <p:attrNameLst>
                                          <p:attrName>style.visibility</p:attrName>
                                        </p:attrNameLst>
                                      </p:cBhvr>
                                      <p:to>
                                        <p:strVal val="visible"/>
                                      </p:to>
                                    </p:set>
                                    <p:animEffect transition="in" filter="randombar(horizontal)">
                                      <p:cBhvr>
                                        <p:cTn id="42" dur="75"/>
                                        <p:tgtEl>
                                          <p:spTgt spid="190481"/>
                                        </p:tgtEl>
                                      </p:cBhvr>
                                    </p:animEffect>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90489">
                                            <p:txEl>
                                              <p:charRg st="0" end="54"/>
                                            </p:txEl>
                                          </p:spTgt>
                                        </p:tgtEl>
                                        <p:attrNameLst>
                                          <p:attrName>style.visibility</p:attrName>
                                        </p:attrNameLst>
                                      </p:cBhvr>
                                      <p:to>
                                        <p:strVal val="visible"/>
                                      </p:to>
                                    </p:set>
                                    <p:anim calcmode="lin" valueType="num">
                                      <p:cBhvr>
                                        <p:cTn id="47" dur="1000" fill="hold"/>
                                        <p:tgtEl>
                                          <p:spTgt spid="190489">
                                            <p:txEl>
                                              <p:charRg st="0" end="54"/>
                                            </p:txEl>
                                          </p:spTgt>
                                        </p:tgtEl>
                                        <p:attrNameLst>
                                          <p:attrName>ppt_w</p:attrName>
                                        </p:attrNameLst>
                                      </p:cBhvr>
                                      <p:tavLst>
                                        <p:tav tm="0">
                                          <p:val>
                                            <p:fltVal val="0.000000"/>
                                          </p:val>
                                        </p:tav>
                                        <p:tav tm="100000">
                                          <p:val>
                                            <p:strVal val="#ppt_w"/>
                                          </p:val>
                                        </p:tav>
                                      </p:tavLst>
                                    </p:anim>
                                    <p:anim calcmode="lin" valueType="num">
                                      <p:cBhvr>
                                        <p:cTn id="48" dur="1000" fill="hold"/>
                                        <p:tgtEl>
                                          <p:spTgt spid="190489">
                                            <p:txEl>
                                              <p:charRg st="0" end="54"/>
                                            </p:txEl>
                                          </p:spTgt>
                                        </p:tgtEl>
                                        <p:attrNameLst>
                                          <p:attrName>ppt_h</p:attrName>
                                        </p:attrNameLst>
                                      </p:cBhvr>
                                      <p:tavLst>
                                        <p:tav tm="0">
                                          <p:val>
                                            <p:fltVal val="0.000000"/>
                                          </p:val>
                                        </p:tav>
                                        <p:tav tm="100000">
                                          <p:val>
                                            <p:strVal val="#ppt_h"/>
                                          </p:val>
                                        </p:tav>
                                      </p:tavLst>
                                    </p:anim>
                                    <p:anim calcmode="lin" valueType="num">
                                      <p:cBhvr>
                                        <p:cTn id="49" dur="1000" fill="hold"/>
                                        <p:tgtEl>
                                          <p:spTgt spid="190489">
                                            <p:txEl>
                                              <p:charRg st="0" end="54"/>
                                            </p:txEl>
                                          </p:spTgt>
                                        </p:tgtEl>
                                        <p:attrNameLst>
                                          <p:attrName>ppt_x</p:attrName>
                                        </p:attrNameLst>
                                      </p:cBhvr>
                                      <p:tavLst>
                                        <p:tav tm="0" fmla="#ppt_x+(cos(-2*pi*(1-$))*-#ppt_x-sin(-2*pi*(1-$))*(1-#ppt_y))*(1-$)">
                                          <p:val>
                                            <p:fltVal val="0.000000"/>
                                          </p:val>
                                        </p:tav>
                                        <p:tav tm="100000">
                                          <p:val>
                                            <p:fltVal val="1.000000"/>
                                          </p:val>
                                        </p:tav>
                                      </p:tavLst>
                                    </p:anim>
                                    <p:anim calcmode="lin" valueType="num">
                                      <p:cBhvr>
                                        <p:cTn id="50" dur="1000" fill="hold"/>
                                        <p:tgtEl>
                                          <p:spTgt spid="190489">
                                            <p:txEl>
                                              <p:charRg st="0" end="54"/>
                                            </p:txEl>
                                          </p:spTgt>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3" fill="hold" grpId="0" nodeType="clickEffect">
                                  <p:stCondLst>
                                    <p:cond delay="0"/>
                                  </p:stCondLst>
                                  <p:childTnLst>
                                    <p:set>
                                      <p:cBhvr>
                                        <p:cTn id="54" dur="1" fill="hold">
                                          <p:stCondLst>
                                            <p:cond delay="0"/>
                                          </p:stCondLst>
                                        </p:cTn>
                                        <p:tgtEl>
                                          <p:spTgt spid="190490"/>
                                        </p:tgtEl>
                                        <p:attrNameLst>
                                          <p:attrName>style.visibility</p:attrName>
                                        </p:attrNameLst>
                                      </p:cBhvr>
                                      <p:to>
                                        <p:strVal val="visible"/>
                                      </p:to>
                                    </p:set>
                                    <p:animEffect transition="in" filter="strips(upRight)">
                                      <p:cBhvr>
                                        <p:cTn id="55" dur="500"/>
                                        <p:tgtEl>
                                          <p:spTgt spid="19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1" grpId="0"/>
      <p:bldP spid="190480" grpId="0"/>
      <p:bldP spid="190481" grpId="0" bldLvl="0" animBg="1"/>
      <p:bldP spid="190487" grpId="0"/>
      <p:bldP spid="190489" grpId="0" build="p"/>
      <p:bldP spid="1904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ChangeArrowheads="1"/>
          </p:cNvSpPr>
          <p:nvPr>
            <p:ph type="title"/>
          </p:nvPr>
        </p:nvSpPr>
        <p:spPr>
          <a:xfrm>
            <a:off x="500063" y="285750"/>
            <a:ext cx="4576763" cy="666750"/>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3</a:t>
            </a:r>
            <a:r>
              <a:rPr kumimoji="0" lang="zh-CN" altLang="en-US" sz="40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t>
            </a:r>
            <a:r>
              <a:rPr kumimoji="0" lang="zh-CN" altLang="en-US" sz="40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rPr>
              <a:t>酸碱的</a:t>
            </a:r>
            <a:r>
              <a:rPr kumimoji="0" lang="zh-CN" altLang="en-US" sz="4000" b="1" i="0" u="none" strike="noStrike" kern="1200" cap="small" spc="0" normalizeH="0" baseline="0" noProof="0" dirty="0" smtClean="0">
                <a:ln>
                  <a:noFill/>
                </a:ln>
                <a:solidFill>
                  <a:schemeClr val="tx1"/>
                </a:solidFill>
                <a:effectLst/>
                <a:uLnTx/>
                <a:uFillTx/>
                <a:latin typeface="宋体" panose="02010600030101010101" pitchFamily="2" charset="-122"/>
                <a:ea typeface="+mj-ea"/>
                <a:cs typeface="+mj-cs"/>
              </a:rPr>
              <a:t>强弱关系</a:t>
            </a:r>
            <a:endParaRPr kumimoji="0" lang="zh-CN" altLang="en-US" sz="40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endParaRPr>
          </a:p>
        </p:txBody>
      </p:sp>
      <p:grpSp>
        <p:nvGrpSpPr>
          <p:cNvPr id="2" name="Group 3"/>
          <p:cNvGrpSpPr/>
          <p:nvPr/>
        </p:nvGrpSpPr>
        <p:grpSpPr>
          <a:xfrm>
            <a:off x="609600" y="3716338"/>
            <a:ext cx="7850188" cy="2093913"/>
            <a:chOff x="384" y="2341"/>
            <a:chExt cx="4945" cy="1319"/>
          </a:xfrm>
        </p:grpSpPr>
        <p:grpSp>
          <p:nvGrpSpPr>
            <p:cNvPr id="28678" name="Group 4"/>
            <p:cNvGrpSpPr/>
            <p:nvPr/>
          </p:nvGrpSpPr>
          <p:grpSpPr>
            <a:xfrm>
              <a:off x="672" y="3292"/>
              <a:ext cx="4657" cy="368"/>
              <a:chOff x="672" y="3292"/>
              <a:chExt cx="4657" cy="368"/>
            </a:xfrm>
          </p:grpSpPr>
          <p:sp>
            <p:nvSpPr>
              <p:cNvPr id="28687" name="Rectangle 5"/>
              <p:cNvSpPr/>
              <p:nvPr/>
            </p:nvSpPr>
            <p:spPr>
              <a:xfrm>
                <a:off x="672" y="3292"/>
                <a:ext cx="4657" cy="36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dirty="0">
                    <a:latin typeface="Times New Roman" panose="02020603050405020304" pitchFamily="18" charset="0"/>
                  </a:rPr>
                  <a:t>HNO</a:t>
                </a:r>
                <a:r>
                  <a:rPr lang="en-US" altLang="zh-CN" sz="3200" b="1" baseline="-30000" dirty="0">
                    <a:latin typeface="Times New Roman" panose="02020603050405020304" pitchFamily="18" charset="0"/>
                  </a:rPr>
                  <a:t>3</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SO</a:t>
                </a:r>
                <a:r>
                  <a:rPr lang="en-US" altLang="zh-CN" sz="3200" b="1" baseline="-30000" dirty="0">
                    <a:latin typeface="Times New Roman" panose="02020603050405020304" pitchFamily="18" charset="0"/>
                  </a:rPr>
                  <a:t>4 </a:t>
                </a:r>
                <a:r>
                  <a:rPr lang="en-US" altLang="zh-CN" sz="3200" b="1" dirty="0">
                    <a:latin typeface="Times New Roman" panose="02020603050405020304" pitchFamily="18" charset="0"/>
                  </a:rPr>
                  <a:t>          H</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NO</a:t>
                </a:r>
                <a:r>
                  <a:rPr lang="en-US" altLang="zh-CN" sz="3200" b="1" baseline="-30000" dirty="0">
                    <a:latin typeface="Times New Roman" panose="02020603050405020304" pitchFamily="18" charset="0"/>
                  </a:rPr>
                  <a:t>3</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HSO</a:t>
                </a:r>
                <a:r>
                  <a:rPr lang="en-US" altLang="zh-CN" sz="3200" b="1" baseline="-30000" dirty="0">
                    <a:latin typeface="Times New Roman" panose="02020603050405020304" pitchFamily="18" charset="0"/>
                  </a:rPr>
                  <a:t>4</a:t>
                </a:r>
                <a:r>
                  <a:rPr lang="en-US" altLang="zh-CN" sz="3200" b="1" baseline="30000" dirty="0">
                    <a:latin typeface="宋体" panose="02010600030101010101" pitchFamily="2" charset="-122"/>
                  </a:rPr>
                  <a:t>-</a:t>
                </a:r>
                <a:endParaRPr lang="en-US" altLang="zh-CN" sz="3200" b="1" baseline="30000" dirty="0">
                  <a:latin typeface="宋体" panose="02010600030101010101" pitchFamily="2" charset="-122"/>
                </a:endParaRPr>
              </a:p>
            </p:txBody>
          </p:sp>
          <p:graphicFrame>
            <p:nvGraphicFramePr>
              <p:cNvPr id="28688" name="Object 6"/>
              <p:cNvGraphicFramePr>
                <a:graphicFrameLocks noChangeAspect="1"/>
              </p:cNvGraphicFramePr>
              <p:nvPr/>
            </p:nvGraphicFramePr>
            <p:xfrm>
              <a:off x="2426" y="3385"/>
              <a:ext cx="502" cy="162"/>
            </p:xfrm>
            <a:graphic>
              <a:graphicData uri="http://schemas.openxmlformats.org/presentationml/2006/ole">
                <mc:AlternateContent xmlns:mc="http://schemas.openxmlformats.org/markup-compatibility/2006">
                  <mc:Choice xmlns:v="urn:schemas-microsoft-com:vml" Requires="v">
                    <p:oleObj spid="_x0000_s3092" name="" r:id="rId1" imgW="660400" imgH="177165" progId="ISISServer">
                      <p:embed/>
                    </p:oleObj>
                  </mc:Choice>
                  <mc:Fallback>
                    <p:oleObj name="" r:id="rId1" imgW="660400" imgH="177165" progId="ISISServer">
                      <p:embed/>
                      <p:pic>
                        <p:nvPicPr>
                          <p:cNvPr id="0" name="图片 3091"/>
                          <p:cNvPicPr/>
                          <p:nvPr/>
                        </p:nvPicPr>
                        <p:blipFill>
                          <a:blip r:embed="rId2"/>
                          <a:stretch>
                            <a:fillRect/>
                          </a:stretch>
                        </p:blipFill>
                        <p:spPr>
                          <a:xfrm>
                            <a:off x="2426" y="3385"/>
                            <a:ext cx="502" cy="162"/>
                          </a:xfrm>
                          <a:prstGeom prst="rect">
                            <a:avLst/>
                          </a:prstGeom>
                          <a:noFill/>
                          <a:ln w="38100">
                            <a:noFill/>
                            <a:miter/>
                          </a:ln>
                        </p:spPr>
                      </p:pic>
                    </p:oleObj>
                  </mc:Fallback>
                </mc:AlternateContent>
              </a:graphicData>
            </a:graphic>
          </p:graphicFrame>
        </p:grpSp>
        <p:grpSp>
          <p:nvGrpSpPr>
            <p:cNvPr id="28679" name="Group 7"/>
            <p:cNvGrpSpPr/>
            <p:nvPr/>
          </p:nvGrpSpPr>
          <p:grpSpPr>
            <a:xfrm>
              <a:off x="720" y="2793"/>
              <a:ext cx="4292" cy="368"/>
              <a:chOff x="720" y="2793"/>
              <a:chExt cx="4292" cy="368"/>
            </a:xfrm>
          </p:grpSpPr>
          <p:sp>
            <p:nvSpPr>
              <p:cNvPr id="28685" name="Rectangle 8"/>
              <p:cNvSpPr/>
              <p:nvPr/>
            </p:nvSpPr>
            <p:spPr>
              <a:xfrm>
                <a:off x="720" y="2793"/>
                <a:ext cx="4292" cy="36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dirty="0">
                    <a:latin typeface="Times New Roman" panose="02020603050405020304" pitchFamily="18" charset="0"/>
                  </a:rPr>
                  <a:t>HNO</a:t>
                </a:r>
                <a:r>
                  <a:rPr lang="en-US" altLang="zh-CN" sz="3200" b="1" baseline="-30000" dirty="0">
                    <a:latin typeface="Times New Roman" panose="02020603050405020304" pitchFamily="18" charset="0"/>
                  </a:rPr>
                  <a:t>3</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HAc          H</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Ac</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NO</a:t>
                </a:r>
                <a:r>
                  <a:rPr lang="en-US" altLang="zh-CN" sz="3200" b="1" baseline="-30000" dirty="0">
                    <a:latin typeface="Times New Roman" panose="02020603050405020304" pitchFamily="18" charset="0"/>
                  </a:rPr>
                  <a:t>3</a:t>
                </a:r>
                <a:r>
                  <a:rPr lang="en-US" altLang="zh-CN" sz="3200" b="1" baseline="30000" dirty="0">
                    <a:latin typeface="宋体" panose="02010600030101010101" pitchFamily="2" charset="-122"/>
                  </a:rPr>
                  <a:t>-</a:t>
                </a:r>
                <a:endParaRPr lang="en-US" altLang="zh-CN" sz="3200" b="1" baseline="30000" dirty="0">
                  <a:latin typeface="宋体" panose="02010600030101010101" pitchFamily="2" charset="-122"/>
                </a:endParaRPr>
              </a:p>
            </p:txBody>
          </p:sp>
          <p:graphicFrame>
            <p:nvGraphicFramePr>
              <p:cNvPr id="28686" name="Object 9"/>
              <p:cNvGraphicFramePr>
                <a:graphicFrameLocks noChangeAspect="1"/>
              </p:cNvGraphicFramePr>
              <p:nvPr/>
            </p:nvGraphicFramePr>
            <p:xfrm>
              <a:off x="2245" y="2907"/>
              <a:ext cx="497" cy="184"/>
            </p:xfrm>
            <a:graphic>
              <a:graphicData uri="http://schemas.openxmlformats.org/presentationml/2006/ole">
                <mc:AlternateContent xmlns:mc="http://schemas.openxmlformats.org/markup-compatibility/2006">
                  <mc:Choice xmlns:v="urn:schemas-microsoft-com:vml" Requires="v">
                    <p:oleObj spid="_x0000_s3093" name="" r:id="rId3" imgW="660400" imgH="177165" progId="ISISServer">
                      <p:embed/>
                    </p:oleObj>
                  </mc:Choice>
                  <mc:Fallback>
                    <p:oleObj name="" r:id="rId3" imgW="660400" imgH="177165" progId="ISISServer">
                      <p:embed/>
                      <p:pic>
                        <p:nvPicPr>
                          <p:cNvPr id="0" name="图片 3092"/>
                          <p:cNvPicPr/>
                          <p:nvPr/>
                        </p:nvPicPr>
                        <p:blipFill>
                          <a:blip r:embed="rId2"/>
                          <a:stretch>
                            <a:fillRect/>
                          </a:stretch>
                        </p:blipFill>
                        <p:spPr>
                          <a:xfrm>
                            <a:off x="2245" y="2907"/>
                            <a:ext cx="497" cy="184"/>
                          </a:xfrm>
                          <a:prstGeom prst="rect">
                            <a:avLst/>
                          </a:prstGeom>
                          <a:noFill/>
                          <a:ln w="38100">
                            <a:noFill/>
                            <a:miter/>
                          </a:ln>
                        </p:spPr>
                      </p:pic>
                    </p:oleObj>
                  </mc:Fallback>
                </mc:AlternateContent>
              </a:graphicData>
            </a:graphic>
          </p:graphicFrame>
        </p:grpSp>
        <p:grpSp>
          <p:nvGrpSpPr>
            <p:cNvPr id="28680" name="Group 10"/>
            <p:cNvGrpSpPr/>
            <p:nvPr/>
          </p:nvGrpSpPr>
          <p:grpSpPr>
            <a:xfrm>
              <a:off x="384" y="2341"/>
              <a:ext cx="4608" cy="371"/>
              <a:chOff x="864" y="2544"/>
              <a:chExt cx="4608" cy="371"/>
            </a:xfrm>
          </p:grpSpPr>
          <p:sp>
            <p:nvSpPr>
              <p:cNvPr id="28681" name="Rectangle 11"/>
              <p:cNvSpPr/>
              <p:nvPr/>
            </p:nvSpPr>
            <p:spPr>
              <a:xfrm>
                <a:off x="864" y="2544"/>
                <a:ext cx="4608" cy="371"/>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HNO</a:t>
                </a:r>
                <a:r>
                  <a:rPr lang="en-US" altLang="zh-CN" sz="3200" b="1" baseline="-30000" dirty="0">
                    <a:latin typeface="Times New Roman" panose="02020603050405020304" pitchFamily="18" charset="0"/>
                  </a:rPr>
                  <a:t>3</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O          H</a:t>
                </a:r>
                <a:r>
                  <a:rPr lang="en-US" altLang="zh-CN" sz="3200" b="1" baseline="-30000" dirty="0">
                    <a:latin typeface="Times New Roman" panose="02020603050405020304" pitchFamily="18" charset="0"/>
                  </a:rPr>
                  <a:t>3</a:t>
                </a:r>
                <a:r>
                  <a:rPr lang="en-US" altLang="zh-CN" sz="3200" b="1" dirty="0">
                    <a:latin typeface="Times New Roman" panose="02020603050405020304" pitchFamily="18" charset="0"/>
                  </a:rPr>
                  <a:t>O</a:t>
                </a:r>
                <a:r>
                  <a:rPr lang="en-US" altLang="zh-CN" sz="3200" b="1" baseline="30000"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NO</a:t>
                </a:r>
                <a:r>
                  <a:rPr lang="en-US" altLang="zh-CN" sz="3200" b="1" baseline="-30000" dirty="0">
                    <a:latin typeface="Times New Roman" panose="02020603050405020304" pitchFamily="18" charset="0"/>
                  </a:rPr>
                  <a:t>3</a:t>
                </a:r>
                <a:r>
                  <a:rPr lang="en-US" altLang="zh-CN" sz="3200" b="1" baseline="30000" dirty="0">
                    <a:latin typeface="宋体" panose="02010600030101010101" pitchFamily="2" charset="-122"/>
                  </a:rPr>
                  <a:t>-</a:t>
                </a:r>
                <a:endParaRPr lang="en-US" altLang="zh-CN" sz="3200" b="1" baseline="30000" dirty="0">
                  <a:latin typeface="宋体" panose="02010600030101010101" pitchFamily="2" charset="-122"/>
                </a:endParaRPr>
              </a:p>
            </p:txBody>
          </p:sp>
          <p:grpSp>
            <p:nvGrpSpPr>
              <p:cNvPr id="28682" name="Group 12"/>
              <p:cNvGrpSpPr/>
              <p:nvPr/>
            </p:nvGrpSpPr>
            <p:grpSpPr>
              <a:xfrm>
                <a:off x="2770" y="2742"/>
                <a:ext cx="528" cy="30"/>
                <a:chOff x="2770" y="2742"/>
                <a:chExt cx="528" cy="30"/>
              </a:xfrm>
            </p:grpSpPr>
            <p:sp>
              <p:nvSpPr>
                <p:cNvPr id="28683" name="Line 13"/>
                <p:cNvSpPr/>
                <p:nvPr/>
              </p:nvSpPr>
              <p:spPr>
                <a:xfrm>
                  <a:off x="2770" y="2742"/>
                  <a:ext cx="528" cy="0"/>
                </a:xfrm>
                <a:prstGeom prst="line">
                  <a:avLst/>
                </a:prstGeom>
                <a:ln w="28575" cap="flat" cmpd="sng">
                  <a:solidFill>
                    <a:schemeClr val="tx1"/>
                  </a:solidFill>
                  <a:prstDash val="solid"/>
                  <a:headEnd type="none" w="med" len="med"/>
                  <a:tailEnd type="none" w="med" len="med"/>
                </a:ln>
              </p:spPr>
            </p:sp>
            <p:sp>
              <p:nvSpPr>
                <p:cNvPr id="28684" name="Line 14"/>
                <p:cNvSpPr/>
                <p:nvPr/>
              </p:nvSpPr>
              <p:spPr>
                <a:xfrm>
                  <a:off x="2770" y="2772"/>
                  <a:ext cx="528" cy="0"/>
                </a:xfrm>
                <a:prstGeom prst="line">
                  <a:avLst/>
                </a:prstGeom>
                <a:ln w="28575" cap="flat" cmpd="sng">
                  <a:solidFill>
                    <a:schemeClr val="tx1"/>
                  </a:solidFill>
                  <a:prstDash val="solid"/>
                  <a:headEnd type="none" w="med" len="med"/>
                  <a:tailEnd type="none" w="med" len="med"/>
                </a:ln>
              </p:spPr>
            </p:sp>
          </p:grpSp>
        </p:grpSp>
      </p:grpSp>
      <p:sp>
        <p:nvSpPr>
          <p:cNvPr id="28676" name="Rectangle 15"/>
          <p:cNvSpPr/>
          <p:nvPr/>
        </p:nvSpPr>
        <p:spPr>
          <a:xfrm>
            <a:off x="457200" y="1125538"/>
            <a:ext cx="8229600" cy="265588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Blip>
                <a:blip r:embed="rId4"/>
              </a:buBlip>
            </a:pPr>
            <a:r>
              <a:rPr lang="zh-CN" altLang="en-US" sz="2800" b="1" dirty="0">
                <a:latin typeface="宋体" panose="02010600030101010101" pitchFamily="2" charset="-122"/>
                <a:ea typeface="楷体_GB2312" pitchFamily="49" charset="-122"/>
              </a:rPr>
              <a:t>酸强，其共轭碱就弱；酸弱，其共轭碱就强。   </a:t>
            </a:r>
            <a:endParaRPr lang="zh-CN" altLang="en-US" sz="2800" b="1" dirty="0">
              <a:latin typeface="宋体" panose="02010600030101010101" pitchFamily="2" charset="-122"/>
              <a:ea typeface="楷体_GB2312" pitchFamily="49" charset="-122"/>
            </a:endParaRPr>
          </a:p>
          <a:p>
            <a:pPr marL="0" lvl="0" indent="0" eaLnBrk="1" hangingPunct="1">
              <a:spcBef>
                <a:spcPct val="50000"/>
              </a:spcBef>
              <a:buClrTx/>
              <a:buSzTx/>
              <a:buFontTx/>
              <a:buBlip>
                <a:blip r:embed="rId4"/>
              </a:buBlip>
            </a:pPr>
            <a:r>
              <a:rPr lang="zh-CN" altLang="en-US" sz="2800" b="1" dirty="0">
                <a:latin typeface="Times New Roman" panose="02020603050405020304" pitchFamily="18" charset="0"/>
                <a:ea typeface="楷体_GB2312" pitchFamily="49" charset="-122"/>
              </a:rPr>
              <a:t>同一溶剂中，</a:t>
            </a:r>
            <a:r>
              <a:rPr lang="en-US" altLang="zh-CN" sz="2800" b="1" i="1" dirty="0">
                <a:latin typeface="Times New Roman" panose="02020603050405020304" pitchFamily="18" charset="0"/>
                <a:ea typeface="楷体_GB2312" pitchFamily="49" charset="-122"/>
              </a:rPr>
              <a:t>K</a:t>
            </a:r>
            <a:r>
              <a:rPr lang="en-US" altLang="zh-CN" sz="2800" b="1" baseline="-25000" dirty="0">
                <a:latin typeface="Times New Roman" panose="02020603050405020304" pitchFamily="18" charset="0"/>
                <a:ea typeface="楷体_GB2312" pitchFamily="49" charset="-122"/>
              </a:rPr>
              <a:t>a</a:t>
            </a:r>
            <a:r>
              <a:rPr lang="en-US" altLang="zh-CN" sz="2800" b="1" baseline="30000" dirty="0">
                <a:latin typeface="Times New Roman" panose="02020603050405020304" pitchFamily="18" charset="0"/>
                <a:ea typeface="楷体_GB2312" pitchFamily="49" charset="-122"/>
              </a:rPr>
              <a:t>θ</a:t>
            </a:r>
            <a:r>
              <a:rPr lang="zh-CN" altLang="en-US" sz="2800" b="1" dirty="0">
                <a:latin typeface="宋体" panose="02010600030101010101" pitchFamily="2" charset="-122"/>
                <a:ea typeface="楷体_GB2312" pitchFamily="49" charset="-122"/>
              </a:rPr>
              <a:t>值愈大，酸性愈强；反之，则碱性愈强。 </a:t>
            </a:r>
            <a:endParaRPr lang="zh-CN" altLang="en-US" sz="2800" b="1" dirty="0">
              <a:latin typeface="宋体" panose="02010600030101010101" pitchFamily="2" charset="-122"/>
              <a:ea typeface="楷体_GB2312" pitchFamily="49" charset="-122"/>
            </a:endParaRPr>
          </a:p>
          <a:p>
            <a:pPr marL="0" lvl="0" indent="0" eaLnBrk="1" hangingPunct="1">
              <a:spcBef>
                <a:spcPct val="50000"/>
              </a:spcBef>
              <a:buClrTx/>
              <a:buSzTx/>
              <a:buFontTx/>
              <a:buBlip>
                <a:blip r:embed="rId4"/>
              </a:buBlip>
            </a:pPr>
            <a:r>
              <a:rPr lang="zh-CN" altLang="en-US" sz="2800" b="1" dirty="0">
                <a:latin typeface="宋体" panose="02010600030101010101" pitchFamily="2" charset="-122"/>
                <a:ea typeface="楷体_GB2312" pitchFamily="49" charset="-122"/>
              </a:rPr>
              <a:t>酸碱性的强弱还与反应对象（溶剂）的性质有关。</a:t>
            </a:r>
            <a:endParaRPr lang="zh-CN" altLang="en-US" sz="2800" b="1" dirty="0">
              <a:latin typeface="宋体" panose="02010600030101010101" pitchFamily="2" charset="-122"/>
              <a:ea typeface="楷体_GB2312" pitchFamily="49" charset="-122"/>
            </a:endParaRPr>
          </a:p>
        </p:txBody>
      </p:sp>
      <p:sp>
        <p:nvSpPr>
          <p:cNvPr id="28677" name="灯片编号占位符 1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ChangeArrowheads="1"/>
          </p:cNvSpPr>
          <p:nvPr>
            <p:ph type="title"/>
          </p:nvPr>
        </p:nvSpPr>
        <p:spPr>
          <a:xfrm>
            <a:off x="428625" y="0"/>
            <a:ext cx="7772400" cy="9286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rPr>
              <a:t>4、拉平效应和区分效应</a:t>
            </a:r>
            <a:r>
              <a:rPr kumimoji="0" lang="zh-CN" altLang="en-US" sz="36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rPr>
              <a:t> </a:t>
            </a:r>
            <a:endParaRPr kumimoji="0" lang="zh-CN" altLang="en-US" sz="36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endParaRPr>
          </a:p>
        </p:txBody>
      </p:sp>
      <p:graphicFrame>
        <p:nvGraphicFramePr>
          <p:cNvPr id="217088" name="Object 1024"/>
          <p:cNvGraphicFramePr>
            <a:graphicFrameLocks noChangeAspect="1"/>
          </p:cNvGraphicFramePr>
          <p:nvPr>
            <p:ph sz="quarter" idx="1"/>
          </p:nvPr>
        </p:nvGraphicFramePr>
        <p:xfrm>
          <a:off x="1331278" y="2144713"/>
          <a:ext cx="5761037" cy="2411412"/>
        </p:xfrm>
        <a:graphic>
          <a:graphicData uri="http://schemas.openxmlformats.org/presentationml/2006/ole">
            <mc:AlternateContent xmlns:mc="http://schemas.openxmlformats.org/markup-compatibility/2006">
              <mc:Choice xmlns:v="urn:schemas-microsoft-com:vml" Requires="v">
                <p:oleObj spid="_x0000_s3076" name="" r:id="rId1" imgW="2039620" imgH="855980" progId="Word.Document.8">
                  <p:embed/>
                </p:oleObj>
              </mc:Choice>
              <mc:Fallback>
                <p:oleObj name="" r:id="rId1" imgW="2039620" imgH="855980" progId="Word.Document.8">
                  <p:embed/>
                  <p:pic>
                    <p:nvPicPr>
                      <p:cNvPr id="0" name="图片 3075"/>
                      <p:cNvPicPr/>
                      <p:nvPr/>
                    </p:nvPicPr>
                    <p:blipFill>
                      <a:blip r:embed="rId2"/>
                      <a:srcRect/>
                      <a:stretch>
                        <a:fillRect/>
                      </a:stretch>
                    </p:blipFill>
                    <p:spPr>
                      <a:xfrm>
                        <a:off x="1331278" y="2144713"/>
                        <a:ext cx="5761037" cy="2411412"/>
                      </a:xfrm>
                      <a:prstGeom prst="rect">
                        <a:avLst/>
                      </a:prstGeom>
                      <a:solidFill>
                        <a:srgbClr val="FFFFFF">
                          <a:alpha val="100000"/>
                        </a:srgbClr>
                      </a:solidFill>
                      <a:ln w="38100">
                        <a:miter/>
                      </a:ln>
                    </p:spPr>
                  </p:pic>
                </p:oleObj>
              </mc:Fallback>
            </mc:AlternateContent>
          </a:graphicData>
        </a:graphic>
      </p:graphicFrame>
      <p:sp>
        <p:nvSpPr>
          <p:cNvPr id="75780" name="Rectangle 4"/>
          <p:cNvSpPr/>
          <p:nvPr/>
        </p:nvSpPr>
        <p:spPr>
          <a:xfrm>
            <a:off x="457200" y="4572000"/>
            <a:ext cx="7758113" cy="15700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ea typeface="楷体_GB2312" pitchFamily="49" charset="-122"/>
              </a:rPr>
              <a:t>溶剂的拉平效应</a:t>
            </a:r>
            <a:r>
              <a:rPr lang="zh-CN" altLang="en-US" sz="3200" b="1" dirty="0">
                <a:solidFill>
                  <a:srgbClr val="990033"/>
                </a:solidFill>
                <a:latin typeface="宋体" panose="02010600030101010101" pitchFamily="2" charset="-122"/>
                <a:ea typeface="楷体_GB2312" pitchFamily="49" charset="-122"/>
              </a:rPr>
              <a:t>结果</a:t>
            </a:r>
            <a:r>
              <a:rPr lang="zh-CN" altLang="en-US" sz="3200" b="1" dirty="0">
                <a:latin typeface="宋体" panose="02010600030101010101" pitchFamily="2" charset="-122"/>
                <a:ea typeface="楷体_GB2312" pitchFamily="49" charset="-122"/>
              </a:rPr>
              <a:t>：溶液中能够存在的唯一最强酸是溶剂合质子，能够存在的唯一最强碱是溶剂的阴离子。 </a:t>
            </a:r>
            <a:endParaRPr lang="zh-CN" altLang="en-US" sz="3200" b="1" dirty="0">
              <a:latin typeface="宋体" panose="02010600030101010101" pitchFamily="2" charset="-122"/>
              <a:ea typeface="楷体_GB2312" pitchFamily="49" charset="-122"/>
            </a:endParaRPr>
          </a:p>
        </p:txBody>
      </p:sp>
      <p:sp>
        <p:nvSpPr>
          <p:cNvPr id="30725" name="Rectangle 6"/>
          <p:cNvSpPr/>
          <p:nvPr/>
        </p:nvSpPr>
        <p:spPr>
          <a:xfrm>
            <a:off x="468313" y="981075"/>
            <a:ext cx="7994650" cy="10668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990033"/>
                </a:solidFill>
                <a:latin typeface="楷体_GB2312" pitchFamily="49" charset="-122"/>
                <a:ea typeface="楷体_GB2312" pitchFamily="49" charset="-122"/>
              </a:rPr>
              <a:t>拉平效应：</a:t>
            </a:r>
            <a:r>
              <a:rPr lang="zh-CN" altLang="en-US" sz="3200" b="1" dirty="0">
                <a:latin typeface="楷体_GB2312" pitchFamily="49" charset="-122"/>
                <a:ea typeface="楷体_GB2312" pitchFamily="49" charset="-122"/>
              </a:rPr>
              <a:t>不同强度的酸(碱)被溶剂调整到同一酸(碱)强度水平的作用。</a:t>
            </a:r>
            <a:endParaRPr lang="zh-CN" altLang="en-US" sz="3200" b="1" dirty="0">
              <a:latin typeface="楷体_GB2312" pitchFamily="49" charset="-122"/>
              <a:ea typeface="楷体_GB2312" pitchFamily="49" charset="-122"/>
            </a:endParaRPr>
          </a:p>
        </p:txBody>
      </p:sp>
      <p:sp>
        <p:nvSpPr>
          <p:cNvPr id="30726" name="灯片编号占位符 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ppt_x"/>
                                          </p:val>
                                        </p:tav>
                                        <p:tav tm="100000">
                                          <p:val>
                                            <p:strVal val="#ppt_x"/>
                                          </p:val>
                                        </p:tav>
                                      </p:tavLst>
                                    </p:anim>
                                    <p:anim calcmode="lin" valueType="num">
                                      <p:cBhvr additive="base">
                                        <p:cTn id="8"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7088"/>
                                        </p:tgtEl>
                                        <p:attrNameLst>
                                          <p:attrName>style.visibility</p:attrName>
                                        </p:attrNameLst>
                                      </p:cBhvr>
                                      <p:to>
                                        <p:strVal val="visible"/>
                                      </p:to>
                                    </p:set>
                                    <p:anim calcmode="lin" valueType="num">
                                      <p:cBhvr additive="base">
                                        <p:cTn id="13" dur="500" fill="hold"/>
                                        <p:tgtEl>
                                          <p:spTgt spid="217088"/>
                                        </p:tgtEl>
                                        <p:attrNameLst>
                                          <p:attrName>ppt_x</p:attrName>
                                        </p:attrNameLst>
                                      </p:cBhvr>
                                      <p:tavLst>
                                        <p:tav tm="0">
                                          <p:val>
                                            <p:strVal val="0-#ppt_w/2"/>
                                          </p:val>
                                        </p:tav>
                                        <p:tav tm="100000">
                                          <p:val>
                                            <p:strVal val="#ppt_x"/>
                                          </p:val>
                                        </p:tav>
                                      </p:tavLst>
                                    </p:anim>
                                    <p:anim calcmode="lin" valueType="num">
                                      <p:cBhvr additive="base">
                                        <p:cTn id="14" dur="500" fill="hold"/>
                                        <p:tgtEl>
                                          <p:spTgt spid="2170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5" name="Rectangle 5"/>
          <p:cNvSpPr>
            <a:spLocks noGrp="1" noChangeArrowheads="1"/>
          </p:cNvSpPr>
          <p:nvPr>
            <p:ph type="title"/>
          </p:nvPr>
        </p:nvSpPr>
        <p:spPr>
          <a:xfrm>
            <a:off x="428625" y="571500"/>
            <a:ext cx="2143125" cy="457200"/>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small" spc="0" normalizeH="0" baseline="0" noProof="0" dirty="0">
                <a:ln>
                  <a:noFill/>
                </a:ln>
                <a:solidFill>
                  <a:srgbClr val="A50021"/>
                </a:solidFill>
                <a:effectLst/>
                <a:uLnTx/>
                <a:uFillTx/>
                <a:latin typeface="宋体" panose="02010600030101010101" pitchFamily="2" charset="-122"/>
                <a:ea typeface="楷体_GB2312" pitchFamily="49" charset="-122"/>
                <a:cs typeface="+mj-cs"/>
              </a:rPr>
              <a:t>区分效应：</a:t>
            </a:r>
            <a:r>
              <a:rPr kumimoji="0" lang="zh-CN" altLang="en-US" sz="3200" b="1" i="0" u="none" strike="noStrike" kern="1200" cap="small" spc="0" normalizeH="0" baseline="0" noProof="0" dirty="0">
                <a:ln>
                  <a:noFill/>
                </a:ln>
                <a:solidFill>
                  <a:schemeClr val="tx2"/>
                </a:solidFill>
                <a:effectLst/>
                <a:uLnTx/>
                <a:uFillTx/>
                <a:latin typeface="宋体" panose="02010600030101010101" pitchFamily="2" charset="-122"/>
                <a:ea typeface="楷体_GB2312" pitchFamily="49" charset="-122"/>
                <a:cs typeface="+mj-cs"/>
              </a:rPr>
              <a:t>     </a:t>
            </a:r>
            <a:endParaRPr kumimoji="0" lang="zh-CN" altLang="en-US" sz="3200" b="1" i="0" u="none" strike="noStrike" kern="1200" cap="small" spc="0" normalizeH="0" baseline="0" noProof="0" dirty="0">
              <a:ln>
                <a:noFill/>
              </a:ln>
              <a:solidFill>
                <a:schemeClr val="tx2"/>
              </a:solidFill>
              <a:effectLst/>
              <a:uLnTx/>
              <a:uFillTx/>
              <a:latin typeface="宋体" panose="02010600030101010101" pitchFamily="2" charset="-122"/>
              <a:ea typeface="楷体_GB2312" pitchFamily="49" charset="-122"/>
              <a:cs typeface="+mj-cs"/>
            </a:endParaRPr>
          </a:p>
        </p:txBody>
      </p:sp>
      <p:sp>
        <p:nvSpPr>
          <p:cNvPr id="32771" name="Rectangle 7"/>
          <p:cNvSpPr/>
          <p:nvPr/>
        </p:nvSpPr>
        <p:spPr>
          <a:xfrm>
            <a:off x="2516188" y="476250"/>
            <a:ext cx="6303962" cy="5794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None/>
            </a:pPr>
            <a:r>
              <a:rPr lang="zh-CN" altLang="en-US" sz="3200" b="1" dirty="0">
                <a:latin typeface="宋体" panose="02010600030101010101" pitchFamily="2" charset="-122"/>
                <a:ea typeface="楷体_GB2312" pitchFamily="49" charset="-122"/>
              </a:rPr>
              <a:t>酸碱强度被溶剂区分开来的作用。</a:t>
            </a:r>
            <a:endParaRPr lang="zh-CN" altLang="en-US" sz="3200" b="1" dirty="0">
              <a:latin typeface="宋体" panose="02010600030101010101" pitchFamily="2" charset="-122"/>
              <a:ea typeface="楷体_GB2312" pitchFamily="49" charset="-122"/>
            </a:endParaRPr>
          </a:p>
        </p:txBody>
      </p:sp>
      <p:sp>
        <p:nvSpPr>
          <p:cNvPr id="76808" name="Rectangle 8"/>
          <p:cNvSpPr/>
          <p:nvPr/>
        </p:nvSpPr>
        <p:spPr>
          <a:xfrm>
            <a:off x="500063" y="1643063"/>
            <a:ext cx="7772400" cy="99060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lnSpc>
                <a:spcPct val="90000"/>
              </a:lnSpc>
              <a:spcBef>
                <a:spcPct val="20000"/>
              </a:spcBef>
              <a:buClrTx/>
              <a:buSzTx/>
              <a:buFontTx/>
              <a:buNone/>
            </a:pPr>
            <a:r>
              <a:rPr lang="zh-CN" altLang="en-US" sz="3200" b="1" dirty="0">
                <a:latin typeface="宋体" panose="02010600030101010101" pitchFamily="2" charset="-122"/>
                <a:ea typeface="楷体_GB2312" pitchFamily="49" charset="-122"/>
              </a:rPr>
              <a:t>在冰醋酸中，酸的强度顺序：</a:t>
            </a:r>
            <a:endParaRPr lang="zh-CN" altLang="en-US" sz="3200" b="1" dirty="0">
              <a:latin typeface="宋体" panose="02010600030101010101" pitchFamily="2" charset="-122"/>
              <a:ea typeface="楷体_GB2312" pitchFamily="49" charset="-122"/>
            </a:endParaRPr>
          </a:p>
          <a:p>
            <a:pPr marL="342900" lvl="0" indent="-342900" algn="ctr" eaLnBrk="1" hangingPunct="1">
              <a:lnSpc>
                <a:spcPct val="90000"/>
              </a:lnSpc>
              <a:spcBef>
                <a:spcPct val="20000"/>
              </a:spcBef>
              <a:buClrTx/>
              <a:buSzTx/>
              <a:buFontTx/>
              <a:buNone/>
            </a:pPr>
            <a:r>
              <a:rPr lang="en-US" altLang="zh-CN" sz="3200" b="1" dirty="0">
                <a:latin typeface="宋体" panose="02010600030101010101" pitchFamily="2" charset="-122"/>
                <a:ea typeface="楷体_GB2312" pitchFamily="49" charset="-122"/>
              </a:rPr>
              <a:t> </a:t>
            </a:r>
            <a:r>
              <a:rPr lang="en-US" altLang="zh-CN" sz="3200" b="1" dirty="0">
                <a:latin typeface="Times New Roman" panose="02020603050405020304" pitchFamily="18" charset="0"/>
                <a:ea typeface="楷体_GB2312" pitchFamily="49" charset="-122"/>
              </a:rPr>
              <a:t>HClO</a:t>
            </a:r>
            <a:r>
              <a:rPr lang="en-US" altLang="zh-CN" sz="3200" b="1" baseline="-30000" dirty="0">
                <a:latin typeface="Times New Roman" panose="02020603050405020304" pitchFamily="18" charset="0"/>
                <a:ea typeface="楷体_GB2312" pitchFamily="49" charset="-122"/>
              </a:rPr>
              <a:t>4</a:t>
            </a:r>
            <a:r>
              <a:rPr lang="en-US" altLang="zh-CN" sz="3200" b="1" dirty="0">
                <a:latin typeface="Times New Roman" panose="02020603050405020304" pitchFamily="18" charset="0"/>
                <a:ea typeface="楷体_GB2312" pitchFamily="49" charset="-122"/>
              </a:rPr>
              <a:t>＞HBr＞HCl＞H</a:t>
            </a:r>
            <a:r>
              <a:rPr lang="en-US" altLang="zh-CN" sz="3200" b="1" baseline="-30000" dirty="0">
                <a:latin typeface="Times New Roman" panose="02020603050405020304" pitchFamily="18" charset="0"/>
                <a:ea typeface="楷体_GB2312" pitchFamily="49" charset="-122"/>
              </a:rPr>
              <a:t>2</a:t>
            </a:r>
            <a:r>
              <a:rPr lang="en-US" altLang="zh-CN" sz="3200" b="1" dirty="0">
                <a:latin typeface="Times New Roman" panose="02020603050405020304" pitchFamily="18" charset="0"/>
                <a:ea typeface="楷体_GB2312" pitchFamily="49" charset="-122"/>
              </a:rPr>
              <a:t>SO</a:t>
            </a:r>
            <a:r>
              <a:rPr lang="en-US" altLang="zh-CN" sz="3200" b="1" baseline="-30000" dirty="0">
                <a:latin typeface="Times New Roman" panose="02020603050405020304" pitchFamily="18" charset="0"/>
                <a:ea typeface="楷体_GB2312" pitchFamily="49" charset="-122"/>
              </a:rPr>
              <a:t>4</a:t>
            </a:r>
            <a:r>
              <a:rPr lang="en-US" altLang="zh-CN" sz="3200" b="1" dirty="0">
                <a:latin typeface="Times New Roman" panose="02020603050405020304" pitchFamily="18" charset="0"/>
                <a:ea typeface="楷体_GB2312" pitchFamily="49" charset="-122"/>
              </a:rPr>
              <a:t>＞HNO</a:t>
            </a:r>
            <a:r>
              <a:rPr lang="en-US" altLang="zh-CN" sz="3200" b="1" baseline="-30000" dirty="0">
                <a:latin typeface="Times New Roman" panose="02020603050405020304" pitchFamily="18" charset="0"/>
                <a:ea typeface="楷体_GB2312" pitchFamily="49" charset="-122"/>
              </a:rPr>
              <a:t>3</a:t>
            </a:r>
            <a:r>
              <a:rPr lang="zh-CN" altLang="en-US" sz="3200" b="1" dirty="0">
                <a:latin typeface="宋体" panose="02010600030101010101" pitchFamily="2" charset="-122"/>
                <a:ea typeface="楷体_GB2312" pitchFamily="49" charset="-122"/>
              </a:rPr>
              <a:t>     </a:t>
            </a:r>
            <a:endParaRPr lang="zh-CN" altLang="en-US" sz="3200" b="1" dirty="0">
              <a:latin typeface="宋体" panose="02010600030101010101" pitchFamily="2" charset="-122"/>
              <a:ea typeface="楷体_GB2312" pitchFamily="49" charset="-122"/>
            </a:endParaRPr>
          </a:p>
        </p:txBody>
      </p:sp>
      <p:sp>
        <p:nvSpPr>
          <p:cNvPr id="76809" name="Rectangle 9"/>
          <p:cNvSpPr/>
          <p:nvPr/>
        </p:nvSpPr>
        <p:spPr>
          <a:xfrm>
            <a:off x="609600" y="3140075"/>
            <a:ext cx="78486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000066"/>
                </a:solidFill>
                <a:latin typeface="宋体" panose="02010600030101010101" pitchFamily="2" charset="-122"/>
                <a:ea typeface="楷体_GB2312" pitchFamily="49" charset="-122"/>
              </a:rPr>
              <a:t>区分溶剂</a:t>
            </a:r>
            <a:r>
              <a:rPr lang="zh-CN" altLang="en-US" sz="3200" b="1" dirty="0">
                <a:solidFill>
                  <a:srgbClr val="CC3300"/>
                </a:solidFill>
                <a:latin typeface="宋体" panose="02010600030101010101" pitchFamily="2" charset="-122"/>
                <a:ea typeface="楷体_GB2312" pitchFamily="49" charset="-122"/>
              </a:rPr>
              <a:t> </a:t>
            </a:r>
            <a:r>
              <a:rPr lang="zh-CN" altLang="en-US" sz="3200" b="1" dirty="0">
                <a:latin typeface="宋体" panose="02010600030101010101" pitchFamily="2" charset="-122"/>
                <a:ea typeface="楷体_GB2312" pitchFamily="49" charset="-122"/>
              </a:rPr>
              <a:t>可把酸碱强度区分开来的溶剂。</a:t>
            </a:r>
            <a:endParaRPr lang="zh-CN" altLang="en-US" sz="3200" b="1" dirty="0">
              <a:latin typeface="宋体" panose="02010600030101010101" pitchFamily="2" charset="-122"/>
              <a:ea typeface="楷体_GB2312" pitchFamily="49" charset="-122"/>
            </a:endParaRPr>
          </a:p>
        </p:txBody>
      </p:sp>
      <p:sp>
        <p:nvSpPr>
          <p:cNvPr id="76810" name="Rectangle 10"/>
          <p:cNvSpPr/>
          <p:nvPr/>
        </p:nvSpPr>
        <p:spPr>
          <a:xfrm>
            <a:off x="357188" y="4214813"/>
            <a:ext cx="8001000" cy="15700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ea typeface="楷体_GB2312" pitchFamily="49" charset="-122"/>
              </a:rPr>
              <a:t>一般而言，</a:t>
            </a:r>
            <a:r>
              <a:rPr lang="zh-CN" altLang="en-US" sz="3200" b="1" dirty="0">
                <a:solidFill>
                  <a:srgbClr val="000066"/>
                </a:solidFill>
                <a:latin typeface="宋体" panose="02010600030101010101" pitchFamily="2" charset="-122"/>
                <a:ea typeface="楷体_GB2312" pitchFamily="49" charset="-122"/>
              </a:rPr>
              <a:t>酸性溶剂</a:t>
            </a:r>
            <a:r>
              <a:rPr lang="zh-CN" altLang="en-US" sz="3200" b="1" dirty="0">
                <a:latin typeface="宋体" panose="02010600030101010101" pitchFamily="2" charset="-122"/>
                <a:ea typeface="楷体_GB2312" pitchFamily="49" charset="-122"/>
              </a:rPr>
              <a:t>可以对</a:t>
            </a:r>
            <a:r>
              <a:rPr lang="zh-CN" altLang="en-US" sz="3200" b="1" dirty="0">
                <a:solidFill>
                  <a:srgbClr val="000066"/>
                </a:solidFill>
                <a:latin typeface="宋体" panose="02010600030101010101" pitchFamily="2" charset="-122"/>
                <a:ea typeface="楷体_GB2312" pitchFamily="49" charset="-122"/>
              </a:rPr>
              <a:t>酸</a:t>
            </a:r>
            <a:r>
              <a:rPr lang="zh-CN" altLang="en-US" sz="3200" b="1" dirty="0">
                <a:latin typeface="宋体" panose="02010600030101010101" pitchFamily="2" charset="-122"/>
                <a:ea typeface="楷体_GB2312" pitchFamily="49" charset="-122"/>
              </a:rPr>
              <a:t>产生</a:t>
            </a:r>
            <a:r>
              <a:rPr lang="zh-CN" altLang="en-US" sz="3200" b="1" dirty="0">
                <a:solidFill>
                  <a:srgbClr val="000066"/>
                </a:solidFill>
                <a:latin typeface="宋体" panose="02010600030101010101" pitchFamily="2" charset="-122"/>
                <a:ea typeface="楷体_GB2312" pitchFamily="49" charset="-122"/>
              </a:rPr>
              <a:t>区分效应</a:t>
            </a:r>
            <a:r>
              <a:rPr lang="zh-CN" altLang="en-US" sz="3200" b="1" dirty="0">
                <a:latin typeface="宋体" panose="02010600030101010101" pitchFamily="2" charset="-122"/>
                <a:ea typeface="楷体_GB2312" pitchFamily="49" charset="-122"/>
              </a:rPr>
              <a:t>，而对</a:t>
            </a:r>
            <a:r>
              <a:rPr lang="zh-CN" altLang="en-US" sz="3200" b="1" dirty="0">
                <a:solidFill>
                  <a:srgbClr val="000066"/>
                </a:solidFill>
                <a:latin typeface="宋体" panose="02010600030101010101" pitchFamily="2" charset="-122"/>
                <a:ea typeface="楷体_GB2312" pitchFamily="49" charset="-122"/>
              </a:rPr>
              <a:t>碱</a:t>
            </a:r>
            <a:r>
              <a:rPr lang="zh-CN" altLang="en-US" sz="3200" b="1" dirty="0">
                <a:latin typeface="宋体" panose="02010600030101010101" pitchFamily="2" charset="-122"/>
                <a:ea typeface="楷体_GB2312" pitchFamily="49" charset="-122"/>
              </a:rPr>
              <a:t>产生</a:t>
            </a:r>
            <a:r>
              <a:rPr lang="zh-CN" altLang="en-US" sz="3200" b="1" dirty="0">
                <a:solidFill>
                  <a:srgbClr val="000066"/>
                </a:solidFill>
                <a:latin typeface="宋体" panose="02010600030101010101" pitchFamily="2" charset="-122"/>
                <a:ea typeface="楷体_GB2312" pitchFamily="49" charset="-122"/>
              </a:rPr>
              <a:t>拉平效应</a:t>
            </a:r>
            <a:r>
              <a:rPr lang="zh-CN" altLang="en-US" sz="3200" b="1" dirty="0">
                <a:latin typeface="宋体" panose="02010600030101010101" pitchFamily="2" charset="-122"/>
                <a:ea typeface="楷体_GB2312" pitchFamily="49" charset="-122"/>
              </a:rPr>
              <a:t>，</a:t>
            </a:r>
            <a:r>
              <a:rPr lang="zh-CN" altLang="en-US" sz="3200" b="1" dirty="0">
                <a:solidFill>
                  <a:srgbClr val="990033"/>
                </a:solidFill>
                <a:latin typeface="宋体" panose="02010600030101010101" pitchFamily="2" charset="-122"/>
                <a:ea typeface="楷体_GB2312" pitchFamily="49" charset="-122"/>
              </a:rPr>
              <a:t>碱性溶剂</a:t>
            </a:r>
            <a:r>
              <a:rPr lang="zh-CN" altLang="en-US" sz="3200" b="1" dirty="0">
                <a:latin typeface="宋体" panose="02010600030101010101" pitchFamily="2" charset="-122"/>
                <a:ea typeface="楷体_GB2312" pitchFamily="49" charset="-122"/>
              </a:rPr>
              <a:t>则可对</a:t>
            </a:r>
            <a:r>
              <a:rPr lang="zh-CN" altLang="en-US" sz="3200" b="1" dirty="0">
                <a:solidFill>
                  <a:srgbClr val="990033"/>
                </a:solidFill>
                <a:latin typeface="宋体" panose="02010600030101010101" pitchFamily="2" charset="-122"/>
                <a:ea typeface="楷体_GB2312" pitchFamily="49" charset="-122"/>
              </a:rPr>
              <a:t>碱</a:t>
            </a:r>
            <a:r>
              <a:rPr lang="zh-CN" altLang="en-US" sz="3200" b="1" dirty="0">
                <a:latin typeface="宋体" panose="02010600030101010101" pitchFamily="2" charset="-122"/>
                <a:ea typeface="楷体_GB2312" pitchFamily="49" charset="-122"/>
              </a:rPr>
              <a:t>产生</a:t>
            </a:r>
            <a:r>
              <a:rPr lang="zh-CN" altLang="en-US" sz="3200" b="1" dirty="0">
                <a:solidFill>
                  <a:srgbClr val="990033"/>
                </a:solidFill>
                <a:latin typeface="宋体" panose="02010600030101010101" pitchFamily="2" charset="-122"/>
                <a:ea typeface="楷体_GB2312" pitchFamily="49" charset="-122"/>
              </a:rPr>
              <a:t>区分效应</a:t>
            </a:r>
            <a:r>
              <a:rPr lang="zh-CN" altLang="en-US" sz="3200" b="1" dirty="0">
                <a:latin typeface="宋体" panose="02010600030101010101" pitchFamily="2" charset="-122"/>
                <a:ea typeface="楷体_GB2312" pitchFamily="49" charset="-122"/>
              </a:rPr>
              <a:t>，而对</a:t>
            </a:r>
            <a:r>
              <a:rPr lang="zh-CN" altLang="en-US" sz="3200" b="1" dirty="0">
                <a:solidFill>
                  <a:srgbClr val="990033"/>
                </a:solidFill>
                <a:latin typeface="宋体" panose="02010600030101010101" pitchFamily="2" charset="-122"/>
                <a:ea typeface="楷体_GB2312" pitchFamily="49" charset="-122"/>
              </a:rPr>
              <a:t>酸</a:t>
            </a:r>
            <a:r>
              <a:rPr lang="zh-CN" altLang="en-US" sz="3200" b="1" dirty="0">
                <a:latin typeface="宋体" panose="02010600030101010101" pitchFamily="2" charset="-122"/>
                <a:ea typeface="楷体_GB2312" pitchFamily="49" charset="-122"/>
              </a:rPr>
              <a:t>产生</a:t>
            </a:r>
            <a:r>
              <a:rPr lang="zh-CN" altLang="en-US" sz="3200" b="1" dirty="0">
                <a:solidFill>
                  <a:srgbClr val="990033"/>
                </a:solidFill>
                <a:latin typeface="宋体" panose="02010600030101010101" pitchFamily="2" charset="-122"/>
                <a:ea typeface="楷体_GB2312" pitchFamily="49" charset="-122"/>
              </a:rPr>
              <a:t>拉平效应</a:t>
            </a:r>
            <a:r>
              <a:rPr lang="zh-CN" altLang="en-US" sz="3200" b="1" dirty="0">
                <a:latin typeface="宋体" panose="02010600030101010101" pitchFamily="2" charset="-122"/>
                <a:ea typeface="楷体_GB2312" pitchFamily="49" charset="-122"/>
              </a:rPr>
              <a:t>。</a:t>
            </a:r>
            <a:endParaRPr lang="zh-CN" altLang="en-US" sz="3200" b="1" dirty="0">
              <a:latin typeface="宋体" panose="02010600030101010101" pitchFamily="2" charset="-122"/>
              <a:ea typeface="楷体_GB2312" pitchFamily="49" charset="-122"/>
            </a:endParaRPr>
          </a:p>
        </p:txBody>
      </p:sp>
      <p:sp>
        <p:nvSpPr>
          <p:cNvPr id="32775" name="灯片编号占位符 7"/>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8"/>
                                        </p:tgtEl>
                                        <p:attrNameLst>
                                          <p:attrName>style.visibility</p:attrName>
                                        </p:attrNameLst>
                                      </p:cBhvr>
                                      <p:to>
                                        <p:strVal val="visible"/>
                                      </p:to>
                                    </p:set>
                                    <p:anim calcmode="lin" valueType="num">
                                      <p:cBhvr additive="base">
                                        <p:cTn id="7" dur="500" fill="hold"/>
                                        <p:tgtEl>
                                          <p:spTgt spid="76808"/>
                                        </p:tgtEl>
                                        <p:attrNameLst>
                                          <p:attrName>ppt_x</p:attrName>
                                        </p:attrNameLst>
                                      </p:cBhvr>
                                      <p:tavLst>
                                        <p:tav tm="0">
                                          <p:val>
                                            <p:strVal val="0-#ppt_w/2"/>
                                          </p:val>
                                        </p:tav>
                                        <p:tav tm="100000">
                                          <p:val>
                                            <p:strVal val="#ppt_x"/>
                                          </p:val>
                                        </p:tav>
                                      </p:tavLst>
                                    </p:anim>
                                    <p:anim calcmode="lin" valueType="num">
                                      <p:cBhvr additive="base">
                                        <p:cTn id="8" dur="500" fill="hold"/>
                                        <p:tgtEl>
                                          <p:spTgt spid="768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9"/>
                                        </p:tgtEl>
                                        <p:attrNameLst>
                                          <p:attrName>style.visibility</p:attrName>
                                        </p:attrNameLst>
                                      </p:cBhvr>
                                      <p:to>
                                        <p:strVal val="visible"/>
                                      </p:to>
                                    </p:set>
                                    <p:anim calcmode="lin" valueType="num">
                                      <p:cBhvr additive="base">
                                        <p:cTn id="13" dur="500" fill="hold"/>
                                        <p:tgtEl>
                                          <p:spTgt spid="76809"/>
                                        </p:tgtEl>
                                        <p:attrNameLst>
                                          <p:attrName>ppt_x</p:attrName>
                                        </p:attrNameLst>
                                      </p:cBhvr>
                                      <p:tavLst>
                                        <p:tav tm="0">
                                          <p:val>
                                            <p:strVal val="0-#ppt_w/2"/>
                                          </p:val>
                                        </p:tav>
                                        <p:tav tm="100000">
                                          <p:val>
                                            <p:strVal val="#ppt_x"/>
                                          </p:val>
                                        </p:tav>
                                      </p:tavLst>
                                    </p:anim>
                                    <p:anim calcmode="lin" valueType="num">
                                      <p:cBhvr additive="base">
                                        <p:cTn id="14" dur="500" fill="hold"/>
                                        <p:tgtEl>
                                          <p:spTgt spid="768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810"/>
                                        </p:tgtEl>
                                        <p:attrNameLst>
                                          <p:attrName>style.visibility</p:attrName>
                                        </p:attrNameLst>
                                      </p:cBhvr>
                                      <p:to>
                                        <p:strVal val="visible"/>
                                      </p:to>
                                    </p:set>
                                    <p:anim calcmode="lin" valueType="num">
                                      <p:cBhvr additive="base">
                                        <p:cTn id="19" dur="500" fill="hold"/>
                                        <p:tgtEl>
                                          <p:spTgt spid="76810"/>
                                        </p:tgtEl>
                                        <p:attrNameLst>
                                          <p:attrName>ppt_x</p:attrName>
                                        </p:attrNameLst>
                                      </p:cBhvr>
                                      <p:tavLst>
                                        <p:tav tm="0">
                                          <p:val>
                                            <p:strVal val="#ppt_x"/>
                                          </p:val>
                                        </p:tav>
                                        <p:tav tm="100000">
                                          <p:val>
                                            <p:strVal val="#ppt_x"/>
                                          </p:val>
                                        </p:tav>
                                      </p:tavLst>
                                    </p:anim>
                                    <p:anim calcmode="lin" valueType="num">
                                      <p:cBhvr additive="base">
                                        <p:cTn id="20" dur="500" fill="hold"/>
                                        <p:tgtEl>
                                          <p:spTgt spid="768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p:bldP spid="76809" grpId="0"/>
      <p:bldP spid="768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5" name="副标题 4"/>
          <p:cNvSpPr>
            <a:spLocks noGrp="1"/>
          </p:cNvSpPr>
          <p:nvPr>
            <p:ph type="subTitle" idx="1"/>
          </p:nvPr>
        </p:nvSpPr>
        <p:spPr>
          <a:xfrm>
            <a:off x="539750" y="1628775"/>
            <a:ext cx="8461375" cy="2022475"/>
          </a:xfrm>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en-US" altLang="zh-CN" sz="3600" b="1" i="0" u="none" strike="noStrike" kern="1200" cap="none" spc="0" normalizeH="0" baseline="0" noProof="0" dirty="0" smtClean="0">
                <a:ln>
                  <a:noFill/>
                </a:ln>
                <a:solidFill>
                  <a:srgbClr val="002060"/>
                </a:solidFill>
                <a:effectLst/>
                <a:uLnTx/>
                <a:uFillTx/>
                <a:latin typeface="Times New Roman" panose="02020603050405020304" pitchFamily="18" charset="0"/>
                <a:ea typeface="+mn-ea"/>
                <a:cs typeface="Times New Roman" panose="02020603050405020304" pitchFamily="18" charset="0"/>
              </a:rPr>
              <a:t>        §</a:t>
            </a:r>
            <a:r>
              <a:rPr kumimoji="0"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3.4  </a:t>
            </a:r>
            <a:r>
              <a:rPr kumimoji="0" lang="zh-CN" altLang="en-US" sz="3600" b="1" i="0" u="none" strike="noStrike" kern="1200" cap="none" spc="0" normalizeH="0" baseline="0" noProof="0" dirty="0">
                <a:ln>
                  <a:noFill/>
                </a:ln>
                <a:solidFill>
                  <a:srgbClr val="002060"/>
                </a:solidFill>
                <a:effectLst/>
                <a:uLnTx/>
                <a:uFillTx/>
                <a:latin typeface="+mn-ea"/>
                <a:ea typeface="+mn-ea"/>
                <a:cs typeface="+mn-cs"/>
              </a:rPr>
              <a:t>水的解离平衡和溶液的</a:t>
            </a:r>
            <a:r>
              <a:rPr kumimoji="0" lang="en-US" altLang="zh-CN" sz="3600" b="1" i="0" u="none" strike="noStrike" kern="1200" cap="none" spc="0" normalizeH="0" baseline="0" noProof="0" dirty="0" smtClean="0">
                <a:ln>
                  <a:noFill/>
                </a:ln>
                <a:solidFill>
                  <a:srgbClr val="002060"/>
                </a:solidFill>
                <a:effectLst/>
                <a:uLnTx/>
                <a:uFillTx/>
                <a:latin typeface="+mn-lt"/>
                <a:ea typeface="+mn-ea"/>
                <a:cs typeface="Times New Roman" panose="02020603050405020304" pitchFamily="18" charset="0"/>
              </a:rPr>
              <a:t>pH</a:t>
            </a:r>
            <a:endParaRPr kumimoji="0" lang="en-US" altLang="zh-CN" sz="3600" b="1" i="0" u="none" strike="noStrike" kern="1200" cap="none" spc="0" normalizeH="0" baseline="0" noProof="0" dirty="0" smtClean="0">
              <a:ln>
                <a:noFill/>
              </a:ln>
              <a:solidFill>
                <a:srgbClr val="002060"/>
              </a:solidFill>
              <a:effectLst/>
              <a:uLnTx/>
              <a:uFillTx/>
              <a:latin typeface="+mn-lt"/>
              <a:ea typeface="+mn-ea"/>
              <a:cs typeface="Times New Roman" panose="02020603050405020304" pitchFamily="18" charset="0"/>
            </a:endParaRPr>
          </a:p>
          <a:p>
            <a:pPr marL="0" marR="0" lvl="0" indent="0" algn="l" defTabSz="914400" rtl="0" eaLnBrk="1" fontAlgn="base" latinLnBrk="0" hangingPunct="1">
              <a:lnSpc>
                <a:spcPct val="155000"/>
              </a:lnSpc>
              <a:spcBef>
                <a:spcPts val="600"/>
              </a:spcBef>
              <a:spcAft>
                <a:spcPct val="0"/>
              </a:spcAft>
              <a:buClr>
                <a:schemeClr val="accent1"/>
              </a:buClr>
              <a:buSzPct val="70000"/>
              <a:buFont typeface="Wingdings" panose="05000000000000000000" pitchFamily="2" charset="2"/>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Dissociation equilibrium of </a:t>
            </a:r>
            <a:r>
              <a:rPr kumimoji="0" lang="en-US" altLang="zh-CN" sz="2800" b="1" i="0" u="none" strike="noStrike" kern="1200" cap="none" spc="0" normalizeH="0" baseline="0" noProof="0" dirty="0" smtClean="0">
                <a:ln>
                  <a:noFill/>
                </a:ln>
                <a:solidFill>
                  <a:srgbClr val="000099"/>
                </a:solidFill>
                <a:effectLst/>
                <a:uLnTx/>
                <a:uFillTx/>
                <a:latin typeface="Times New Roman" panose="02020603050405020304" pitchFamily="18" charset="0"/>
                <a:ea typeface="+mn-ea"/>
                <a:cs typeface="+mn-cs"/>
              </a:rPr>
              <a:t>Water and </a:t>
            </a: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pH of Solution</a:t>
            </a:r>
            <a:endParaRPr kumimoji="1"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3600" b="1" i="0" u="none" strike="noStrike" kern="1200" cap="none" spc="0" normalizeH="0" baseline="0" noProof="0" dirty="0">
              <a:ln>
                <a:noFill/>
              </a:ln>
              <a:solidFill>
                <a:srgbClr val="002060"/>
              </a:solidFill>
              <a:effectLst/>
              <a:uLnTx/>
              <a:uFillTx/>
              <a:latin typeface="+mn-lt"/>
              <a:ea typeface="+mn-ea"/>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31913" y="1108075"/>
            <a:ext cx="7488238" cy="3028950"/>
          </a:xfrm>
        </p:spPr>
        <p:txBody>
          <a:bodyPr vert="horz" anchor="b">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000"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sz="3000" b="1" i="0" u="none" strike="noStrike" kern="1200" cap="small" spc="0" normalizeH="0" baseline="0" noProof="0" dirty="0">
              <a:ln>
                <a:noFill/>
              </a:ln>
              <a:solidFill>
                <a:schemeClr val="tx2"/>
              </a:solidFill>
              <a:effectLst/>
              <a:uLnTx/>
              <a:uFillTx/>
              <a:latin typeface="+mj-lt"/>
              <a:ea typeface="+mj-ea"/>
              <a:cs typeface="+mj-cs"/>
            </a:endParaRPr>
          </a:p>
        </p:txBody>
      </p:sp>
      <p:sp>
        <p:nvSpPr>
          <p:cNvPr id="10243" name="灯片编号占位符 3"/>
          <p:cNvSpPr txBox="1">
            <a:spLocks noGrp="1"/>
          </p:cNvSpPr>
          <p:nvPr>
            <p:ph type="sldNum" sz="quarter" idx="4"/>
          </p:nvPr>
        </p:nvSpPr>
        <p:spPr>
          <a:xfrm>
            <a:off x="1331913" y="4487863"/>
            <a:ext cx="609600" cy="5175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
        <p:nvSpPr>
          <p:cNvPr id="5" name="标题 1"/>
          <p:cNvSpPr txBox="1"/>
          <p:nvPr/>
        </p:nvSpPr>
        <p:spPr>
          <a:xfrm>
            <a:off x="1935163" y="411163"/>
            <a:ext cx="6172200" cy="696913"/>
          </a:xfrm>
          <a:prstGeom prst="rect">
            <a:avLst/>
          </a:prstGeom>
        </p:spPr>
        <p:txBody>
          <a:bodyPr anchor="b">
            <a:normAutofit lnSpcReduction="10000"/>
          </a:bodyPr>
          <a:lstStyle>
            <a:lvl1pPr algn="l" rtl="0" eaLnBrk="0" fontAlgn="base" hangingPunct="0">
              <a:spcBef>
                <a:spcPct val="0"/>
              </a:spcBef>
              <a:spcAft>
                <a:spcPct val="0"/>
              </a:spcAft>
              <a:defRPr sz="3000" b="1"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small" spc="0" normalizeH="0" baseline="0" noProof="0" dirty="0" smtClean="0">
                <a:ln>
                  <a:noFill/>
                </a:ln>
                <a:solidFill>
                  <a:schemeClr val="tx1"/>
                </a:solidFill>
                <a:effectLst/>
                <a:uLnTx/>
                <a:uFillTx/>
                <a:latin typeface="+mj-lt"/>
                <a:ea typeface="+mj-ea"/>
                <a:cs typeface="+mj-cs"/>
              </a:rPr>
              <a:t>第三章 酸碱解离平衡</a:t>
            </a:r>
            <a:endParaRPr kumimoji="0" lang="zh-CN" altLang="en-US" sz="4400" b="1" i="0" u="none" strike="noStrike" kern="1200" cap="small" spc="0" normalizeH="0" baseline="0" noProof="0" dirty="0">
              <a:ln>
                <a:noFill/>
              </a:ln>
              <a:solidFill>
                <a:schemeClr val="tx1"/>
              </a:solidFill>
              <a:effectLst/>
              <a:uLnTx/>
              <a:uFillTx/>
              <a:latin typeface="+mj-lt"/>
              <a:ea typeface="+mj-ea"/>
              <a:cs typeface="+mj-cs"/>
            </a:endParaRPr>
          </a:p>
        </p:txBody>
      </p:sp>
      <p:sp>
        <p:nvSpPr>
          <p:cNvPr id="9" name="Rectangle 4"/>
          <p:cNvSpPr/>
          <p:nvPr/>
        </p:nvSpPr>
        <p:spPr>
          <a:xfrm>
            <a:off x="1730375" y="1598613"/>
            <a:ext cx="4276725" cy="70802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1"/>
              </a:buBlip>
            </a:pPr>
            <a:r>
              <a:rPr lang="zh-CN" altLang="en-US" sz="4000" dirty="0"/>
              <a:t> </a:t>
            </a:r>
            <a:r>
              <a:rPr lang="zh-CN" altLang="en-US" sz="2800" b="1" dirty="0"/>
              <a:t>第一节：强电解质溶液</a:t>
            </a:r>
            <a:endParaRPr lang="zh-CN" altLang="en-US" sz="2800" b="1" dirty="0">
              <a:solidFill>
                <a:srgbClr val="990033"/>
              </a:solidFill>
              <a:latin typeface="Times New Roman" panose="02020603050405020304" pitchFamily="18" charset="0"/>
              <a:ea typeface="楷体_GB2312" pitchFamily="49" charset="-122"/>
            </a:endParaRPr>
          </a:p>
        </p:txBody>
      </p:sp>
      <p:sp>
        <p:nvSpPr>
          <p:cNvPr id="10" name="Rectangle 4"/>
          <p:cNvSpPr/>
          <p:nvPr/>
        </p:nvSpPr>
        <p:spPr>
          <a:xfrm>
            <a:off x="1762125" y="2622550"/>
            <a:ext cx="4125913"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1"/>
              </a:buBlip>
            </a:pPr>
            <a:r>
              <a:rPr lang="zh-CN" altLang="en-US" sz="2800" dirty="0"/>
              <a:t> </a:t>
            </a:r>
            <a:r>
              <a:rPr lang="zh-CN" altLang="en-US" sz="2800" b="1" dirty="0"/>
              <a:t>第二节：弱电解质溶液</a:t>
            </a:r>
            <a:endParaRPr lang="zh-CN" altLang="en-US" sz="2800" b="1" dirty="0">
              <a:latin typeface="Times New Roman" panose="02020603050405020304" pitchFamily="18" charset="0"/>
              <a:ea typeface="楷体_GB2312" pitchFamily="49" charset="-122"/>
            </a:endParaRPr>
          </a:p>
        </p:txBody>
      </p:sp>
      <p:sp>
        <p:nvSpPr>
          <p:cNvPr id="11" name="Rectangle 4"/>
          <p:cNvSpPr/>
          <p:nvPr/>
        </p:nvSpPr>
        <p:spPr>
          <a:xfrm>
            <a:off x="1746250" y="3414713"/>
            <a:ext cx="3408363" cy="5238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1"/>
              </a:buBlip>
            </a:pPr>
            <a:r>
              <a:rPr lang="zh-CN" altLang="en-US" sz="2800" dirty="0"/>
              <a:t> </a:t>
            </a:r>
            <a:r>
              <a:rPr lang="zh-CN" altLang="en-US" sz="2800" b="1" dirty="0"/>
              <a:t>第三节：酸碱理论</a:t>
            </a:r>
            <a:endParaRPr lang="zh-CN" altLang="en-US" sz="2800" b="1" dirty="0">
              <a:solidFill>
                <a:srgbClr val="990033"/>
              </a:solidFill>
              <a:latin typeface="Times New Roman" panose="02020603050405020304" pitchFamily="18" charset="0"/>
              <a:ea typeface="楷体_GB2312" pitchFamily="49" charset="-122"/>
            </a:endParaRPr>
          </a:p>
        </p:txBody>
      </p:sp>
      <p:sp>
        <p:nvSpPr>
          <p:cNvPr id="12" name="Rectangle 4"/>
          <p:cNvSpPr>
            <a:spLocks noChangeArrowheads="1"/>
          </p:cNvSpPr>
          <p:nvPr/>
        </p:nvSpPr>
        <p:spPr bwMode="auto">
          <a:xfrm>
            <a:off x="1730375" y="4206875"/>
            <a:ext cx="772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ea typeface="宋体" panose="02010600030101010101" pitchFamily="2" charset="-122"/>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ea typeface="宋体" panose="02010600030101010101" pitchFamily="2" charset="-122"/>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ea typeface="宋体" panose="02010600030101010101" pitchFamily="2" charset="-122"/>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Blip>
                <a:blip r:embed="rId1"/>
              </a:buBlip>
              <a:defRPr/>
            </a:pPr>
            <a:r>
              <a:rPr kumimoji="0" lang="zh-CN" altLang="en-US" sz="2800" b="1" i="0" u="none" strike="noStrike" kern="1200" cap="none" spc="0" normalizeH="0" baseline="0" noProof="0" dirty="0" smtClean="0">
                <a:ln>
                  <a:noFill/>
                </a:ln>
                <a:solidFill>
                  <a:srgbClr val="000066"/>
                </a:solidFill>
                <a:effectLst>
                  <a:outerShdw blurRad="38100" dist="38100" dir="2700000" algn="tl">
                    <a:srgbClr val="000000">
                      <a:alpha val="43137"/>
                    </a:srgbClr>
                  </a:outerShdw>
                </a:effectLst>
                <a:uLnTx/>
                <a:uFillTx/>
                <a:latin typeface="Century Schoolbook" panose="02040604050505020304" pitchFamily="18" charset="0"/>
                <a:ea typeface="宋体" panose="02010600030101010101" pitchFamily="2" charset="-122"/>
                <a:cs typeface="+mn-cs"/>
              </a:rPr>
              <a:t>第四节：水的解离平衡和溶液的</a:t>
            </a:r>
            <a:r>
              <a:rPr kumimoji="0" lang="en-US" altLang="zh-CN" sz="2800" b="1" i="0" u="none" strike="noStrike" kern="1200" cap="none" spc="0" normalizeH="0" baseline="0" noProof="0" dirty="0" smtClean="0">
                <a:ln>
                  <a:noFill/>
                </a:ln>
                <a:solidFill>
                  <a:srgbClr val="000066"/>
                </a:solidFill>
                <a:effectLst>
                  <a:outerShdw blurRad="38100" dist="38100" dir="2700000" algn="tl">
                    <a:srgbClr val="000000">
                      <a:alpha val="43137"/>
                    </a:srgbClr>
                  </a:outerShdw>
                </a:effectLst>
                <a:uLnTx/>
                <a:uFillTx/>
                <a:latin typeface="Century Schoolbook" panose="02040604050505020304" pitchFamily="18" charset="0"/>
                <a:ea typeface="宋体" panose="02010600030101010101" pitchFamily="2" charset="-122"/>
                <a:cs typeface="+mn-cs"/>
              </a:rPr>
              <a:t>pH</a:t>
            </a:r>
            <a:r>
              <a:rPr kumimoji="0" lang="zh-CN" altLang="en-US" sz="2800" b="1" i="0" u="none" strike="noStrike" kern="1200" cap="none" spc="0" normalizeH="0" baseline="0" noProof="0" dirty="0" smtClean="0">
                <a:ln>
                  <a:noFill/>
                </a:ln>
                <a:solidFill>
                  <a:srgbClr val="000066"/>
                </a:solidFill>
                <a:effectLst>
                  <a:outerShdw blurRad="38100" dist="38100" dir="2700000" algn="tl">
                    <a:srgbClr val="000000">
                      <a:alpha val="43137"/>
                    </a:srgbClr>
                  </a:outerShdw>
                </a:effectLst>
                <a:uLnTx/>
                <a:uFillTx/>
                <a:latin typeface="Century Schoolbook" panose="02040604050505020304" pitchFamily="18" charset="0"/>
                <a:ea typeface="宋体" panose="02010600030101010101" pitchFamily="2" charset="-122"/>
                <a:cs typeface="+mn-cs"/>
              </a:rPr>
              <a:t>值 </a:t>
            </a:r>
            <a:r>
              <a:rPr kumimoji="0" lang="en-US" altLang="zh-CN" sz="2800" b="1" i="0" u="none" strike="noStrike" kern="1200" cap="none" spc="0" normalizeH="0" baseline="0" noProof="0" dirty="0" smtClean="0">
                <a:ln>
                  <a:noFill/>
                </a:ln>
                <a:solidFill>
                  <a:srgbClr val="000066"/>
                </a:solidFill>
                <a:effectLst>
                  <a:outerShdw blurRad="38100" dist="38100" dir="2700000" algn="tl">
                    <a:srgbClr val="000000">
                      <a:alpha val="43137"/>
                    </a:srgbClr>
                  </a:outerShdw>
                </a:effectLst>
                <a:uLnTx/>
                <a:uFillTx/>
                <a:latin typeface="Century Schoolbook" panose="02040604050505020304" pitchFamily="18"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rgbClr val="000066"/>
                </a:solidFill>
                <a:effectLst>
                  <a:outerShdw blurRad="38100" dist="38100" dir="2700000" algn="tl">
                    <a:srgbClr val="000000">
                      <a:alpha val="43137"/>
                    </a:srgbClr>
                  </a:outerShdw>
                </a:effectLst>
                <a:uLnTx/>
                <a:uFillTx/>
                <a:latin typeface="Century Schoolbook" panose="02040604050505020304" pitchFamily="18" charset="0"/>
                <a:ea typeface="宋体" panose="02010600030101010101" pitchFamily="2" charset="-122"/>
                <a:cs typeface="+mn-cs"/>
              </a:rPr>
              <a:t>重点）</a:t>
            </a:r>
            <a:endParaRPr kumimoji="1" lang="zh-CN" altLang="en-US" sz="4000" b="1" i="0" u="none" strike="noStrike" kern="1200" cap="none" spc="0" normalizeH="0" baseline="0" noProof="0" dirty="0" smtClean="0">
              <a:ln>
                <a:noFill/>
              </a:ln>
              <a:solidFill>
                <a:srgbClr val="990033"/>
              </a:solidFill>
              <a:effectLst/>
              <a:uLnTx/>
              <a:uFillTx/>
              <a:latin typeface="Times New Roman" panose="02020603050405020304" pitchFamily="18" charset="0"/>
              <a:ea typeface="楷体_GB2312" pitchFamily="49" charset="-122"/>
              <a:cs typeface="+mn-cs"/>
            </a:endParaRPr>
          </a:p>
        </p:txBody>
      </p:sp>
      <p:sp>
        <p:nvSpPr>
          <p:cNvPr id="13" name="右大括号 12"/>
          <p:cNvSpPr/>
          <p:nvPr/>
        </p:nvSpPr>
        <p:spPr>
          <a:xfrm>
            <a:off x="6370638" y="1976438"/>
            <a:ext cx="360363" cy="18161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矩形 13"/>
          <p:cNvSpPr/>
          <p:nvPr/>
        </p:nvSpPr>
        <p:spPr>
          <a:xfrm>
            <a:off x="6731000" y="2706688"/>
            <a:ext cx="2419350" cy="708025"/>
          </a:xfrm>
          <a:prstGeom prst="rect">
            <a:avLst/>
          </a:prstGeom>
          <a:noFill/>
          <a:ln w="9525">
            <a:noFill/>
          </a:ln>
        </p:spPr>
        <p:txBody>
          <a:bodyPr>
            <a:spAutoFit/>
          </a:bodyPr>
          <a:p>
            <a:r>
              <a:rPr lang="zh-CN" altLang="en-US" sz="2000" b="1" dirty="0">
                <a:solidFill>
                  <a:srgbClr val="C00000"/>
                </a:solidFill>
                <a:latin typeface="Arial" panose="020B0604020202020204" pitchFamily="34" charset="0"/>
              </a:rPr>
              <a:t>（网络课程学习）</a:t>
            </a:r>
            <a:br>
              <a:rPr lang="en-US" altLang="zh-CN" sz="2000" b="1" dirty="0">
                <a:solidFill>
                  <a:srgbClr val="C00000"/>
                </a:solidFill>
                <a:latin typeface="Arial" panose="020B0604020202020204" pitchFamily="34" charset="0"/>
              </a:rPr>
            </a:br>
            <a:endParaRPr lang="zh-CN" altLang="en-US" sz="2000" b="1" dirty="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ph sz="quarter" idx="1"/>
          </p:nvPr>
        </p:nvSpPr>
        <p:spPr>
          <a:xfrm>
            <a:off x="568325" y="1116013"/>
            <a:ext cx="7056438" cy="982663"/>
          </a:xfrm>
        </p:spPr>
        <p:txBody>
          <a:bodyPr vert="horz" wrap="square" lIns="91440" tIns="45720" rIns="91440" bIns="45720" numCol="1" anchor="t" anchorCtr="0" compatLnSpc="1">
            <a:noAutofit/>
          </a:bodyPr>
          <a:lstStyle/>
          <a:p>
            <a:pPr marL="640080" marR="0" lvl="1" indent="-274320" algn="just" defTabSz="914400" rtl="0" eaLnBrk="1" fontAlgn="auto" latinLnBrk="0" hangingPunct="1">
              <a:lnSpc>
                <a:spcPct val="200000"/>
              </a:lnSpc>
              <a:spcBef>
                <a:spcPct val="20000"/>
              </a:spcBef>
              <a:spcAft>
                <a:spcPts val="0"/>
              </a:spcAft>
              <a:buClr>
                <a:schemeClr val="accent1"/>
              </a:buClr>
              <a:buSzPct val="80000"/>
              <a:buFont typeface="Wingdings" panose="05000000000000000000" pitchFamily="2" charset="2"/>
              <a:buNone/>
              <a:defRPr/>
            </a:pPr>
            <a:r>
              <a:rPr kumimoji="0" lang="en-US" altLang="zh-CN" sz="2800" b="1" i="0" u="none" strike="noStrike" kern="1200" cap="none" spc="0" normalizeH="0" baseline="0" noProof="0" dirty="0" smtClean="0">
                <a:ln>
                  <a:noFill/>
                </a:ln>
                <a:solidFill>
                  <a:srgbClr val="C00000"/>
                </a:solidFill>
                <a:effectLst/>
                <a:uLnTx/>
                <a:uFillTx/>
                <a:latin typeface="Times New Roman" panose="02020603050405020304" pitchFamily="18" charset="0"/>
                <a:ea typeface="楷体_GB2312" pitchFamily="49" charset="-122"/>
                <a:cs typeface="Times New Roman" panose="02020603050405020304" pitchFamily="18" charset="0"/>
              </a:rPr>
              <a:t>H</a:t>
            </a:r>
            <a:r>
              <a:rPr kumimoji="0" lang="en-US" altLang="zh-CN" sz="2800" b="1" i="0" u="none" strike="noStrike" kern="1200" cap="none" spc="0" normalizeH="0" baseline="-25000" noProof="0" dirty="0" smtClean="0">
                <a:ln>
                  <a:noFill/>
                </a:ln>
                <a:solidFill>
                  <a:srgbClr val="C00000"/>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en-US" altLang="zh-CN" sz="2800" b="1" i="0" u="none" strike="noStrike" kern="1200" cap="none" spc="0" normalizeH="0" baseline="0" noProof="0" dirty="0" smtClean="0">
                <a:ln>
                  <a:noFill/>
                </a:ln>
                <a:solidFill>
                  <a:srgbClr val="C00000"/>
                </a:solidFill>
                <a:effectLst/>
                <a:uLnTx/>
                <a:uFillTx/>
                <a:latin typeface="Times New Roman" panose="02020603050405020304" pitchFamily="18" charset="0"/>
                <a:ea typeface="楷体_GB2312" pitchFamily="49" charset="-122"/>
                <a:cs typeface="Times New Roman" panose="02020603050405020304" pitchFamily="18" charset="0"/>
              </a:rPr>
              <a:t>O:</a:t>
            </a:r>
            <a:r>
              <a:rPr kumimoji="0" lang="en-US" altLang="zh-CN" sz="2800" b="1" i="0" u="none" strike="noStrike" kern="1200" cap="none" spc="0" normalizeH="0" baseline="0" noProof="0" dirty="0" smtClean="0">
                <a:ln>
                  <a:noFill/>
                </a:ln>
                <a:solidFill>
                  <a:srgbClr val="C00000"/>
                </a:solidFill>
                <a:effectLst/>
                <a:uLnTx/>
                <a:uFillTx/>
                <a:latin typeface="+mn-ea"/>
                <a:cs typeface="+mn-ea"/>
              </a:rPr>
              <a:t> </a:t>
            </a:r>
            <a:r>
              <a:rPr kumimoji="0" lang="zh-CN" altLang="en-US" sz="2800" b="1" i="0" u="none" strike="noStrike" kern="1200" cap="none" spc="0" normalizeH="0" baseline="0" noProof="0" dirty="0" smtClean="0">
                <a:ln>
                  <a:noFill/>
                </a:ln>
                <a:solidFill>
                  <a:schemeClr val="tx1"/>
                </a:solidFill>
                <a:effectLst/>
                <a:uLnTx/>
                <a:uFillTx/>
                <a:latin typeface="+mn-ea"/>
                <a:cs typeface="+mn-ea"/>
              </a:rPr>
              <a:t>既</a:t>
            </a:r>
            <a:r>
              <a:rPr kumimoji="0" lang="zh-CN" altLang="en-US" sz="2800" b="1" i="0" u="none" strike="noStrike" kern="1200" cap="none" spc="0" normalizeH="0" baseline="0" noProof="0" dirty="0">
                <a:ln>
                  <a:noFill/>
                </a:ln>
                <a:solidFill>
                  <a:schemeClr val="tx1"/>
                </a:solidFill>
                <a:effectLst/>
                <a:uLnTx/>
                <a:uFillTx/>
                <a:latin typeface="+mn-ea"/>
                <a:cs typeface="+mn-ea"/>
              </a:rPr>
              <a:t>能</a:t>
            </a:r>
            <a:r>
              <a:rPr kumimoji="0" lang="zh-CN" altLang="en-US" sz="2800" b="1" i="0" u="none" strike="noStrike" kern="1200" cap="none" spc="0" normalizeH="0" baseline="0" noProof="0" dirty="0">
                <a:ln>
                  <a:noFill/>
                </a:ln>
                <a:solidFill>
                  <a:srgbClr val="7030A0"/>
                </a:solidFill>
                <a:effectLst/>
                <a:uLnTx/>
                <a:uFillTx/>
                <a:latin typeface="+mn-ea"/>
                <a:cs typeface="+mn-ea"/>
              </a:rPr>
              <a:t>接受</a:t>
            </a:r>
            <a:r>
              <a:rPr kumimoji="0" lang="zh-CN" altLang="en-US" sz="2800" b="1" i="0" u="none" strike="noStrike" kern="1200" cap="none" spc="0" normalizeH="0" baseline="0" noProof="0" dirty="0">
                <a:ln>
                  <a:noFill/>
                </a:ln>
                <a:solidFill>
                  <a:schemeClr val="tx1"/>
                </a:solidFill>
                <a:effectLst/>
                <a:uLnTx/>
                <a:uFillTx/>
                <a:latin typeface="+mn-ea"/>
                <a:cs typeface="+mn-ea"/>
              </a:rPr>
              <a:t>质子，又能</a:t>
            </a:r>
            <a:r>
              <a:rPr kumimoji="0" lang="zh-CN" altLang="en-US" sz="2800" b="1" i="0" u="none" strike="noStrike" kern="1200" cap="none" spc="0" normalizeH="0" baseline="0" noProof="0" dirty="0">
                <a:ln>
                  <a:noFill/>
                </a:ln>
                <a:solidFill>
                  <a:srgbClr val="7030A0"/>
                </a:solidFill>
                <a:effectLst/>
                <a:uLnTx/>
                <a:uFillTx/>
                <a:latin typeface="+mn-ea"/>
                <a:cs typeface="+mn-ea"/>
              </a:rPr>
              <a:t>释放</a:t>
            </a:r>
            <a:r>
              <a:rPr kumimoji="0" lang="zh-CN" altLang="en-US" sz="2800" b="1" i="0" u="none" strike="noStrike" kern="1200" cap="none" spc="0" normalizeH="0" baseline="0" noProof="0" dirty="0">
                <a:ln>
                  <a:noFill/>
                </a:ln>
                <a:solidFill>
                  <a:schemeClr val="tx1"/>
                </a:solidFill>
                <a:effectLst/>
                <a:uLnTx/>
                <a:uFillTx/>
                <a:latin typeface="+mn-ea"/>
                <a:cs typeface="+mn-ea"/>
              </a:rPr>
              <a:t>出</a:t>
            </a:r>
            <a:r>
              <a:rPr kumimoji="0" lang="zh-CN" altLang="en-US" sz="2800" b="1" i="0" u="none" strike="noStrike" kern="1200" cap="none" spc="0" normalizeH="0" baseline="0" noProof="0" dirty="0" smtClean="0">
                <a:ln>
                  <a:noFill/>
                </a:ln>
                <a:solidFill>
                  <a:schemeClr val="tx1"/>
                </a:solidFill>
                <a:effectLst/>
                <a:uLnTx/>
                <a:uFillTx/>
                <a:latin typeface="+mn-ea"/>
                <a:cs typeface="+mn-ea"/>
              </a:rPr>
              <a:t>质子</a:t>
            </a:r>
            <a:endParaRPr kumimoji="0" lang="zh-CN" altLang="en-US" sz="2800" b="1" i="0" u="none" strike="noStrike" kern="1200" cap="none" spc="0" normalizeH="0" baseline="0" noProof="0" dirty="0">
              <a:ln>
                <a:noFill/>
              </a:ln>
              <a:solidFill>
                <a:schemeClr val="tx1"/>
              </a:solidFill>
              <a:effectLst/>
              <a:uLnTx/>
              <a:uFillTx/>
              <a:latin typeface="+mn-ea"/>
              <a:cs typeface="+mn-ea"/>
            </a:endParaRPr>
          </a:p>
        </p:txBody>
      </p:sp>
      <p:graphicFrame>
        <p:nvGraphicFramePr>
          <p:cNvPr id="69635" name="Object 3"/>
          <p:cNvGraphicFramePr>
            <a:graphicFrameLocks noChangeAspect="1"/>
          </p:cNvGraphicFramePr>
          <p:nvPr/>
        </p:nvGraphicFramePr>
        <p:xfrm>
          <a:off x="1530350" y="2979738"/>
          <a:ext cx="5759450" cy="1817687"/>
        </p:xfrm>
        <a:graphic>
          <a:graphicData uri="http://schemas.openxmlformats.org/presentationml/2006/ole">
            <mc:AlternateContent xmlns:mc="http://schemas.openxmlformats.org/markup-compatibility/2006">
              <mc:Choice xmlns:v="urn:schemas-microsoft-com:vml" Requires="v">
                <p:oleObj spid="_x0000_s3079" name="" r:id="rId1" imgW="1868170" imgH="692150" progId="ISISServer">
                  <p:embed/>
                </p:oleObj>
              </mc:Choice>
              <mc:Fallback>
                <p:oleObj name="" r:id="rId1" imgW="1868170" imgH="692150" progId="ISISServer">
                  <p:embed/>
                  <p:pic>
                    <p:nvPicPr>
                      <p:cNvPr id="0" name="图片 3078"/>
                      <p:cNvPicPr/>
                      <p:nvPr/>
                    </p:nvPicPr>
                    <p:blipFill>
                      <a:blip r:embed="rId2"/>
                      <a:stretch>
                        <a:fillRect/>
                      </a:stretch>
                    </p:blipFill>
                    <p:spPr>
                      <a:xfrm>
                        <a:off x="1530350" y="2979738"/>
                        <a:ext cx="5759450" cy="1817687"/>
                      </a:xfrm>
                      <a:prstGeom prst="rect">
                        <a:avLst/>
                      </a:prstGeom>
                      <a:noFill/>
                      <a:ln w="38100">
                        <a:noFill/>
                        <a:miter/>
                      </a:ln>
                    </p:spPr>
                  </p:pic>
                </p:oleObj>
              </mc:Fallback>
            </mc:AlternateContent>
          </a:graphicData>
        </a:graphic>
      </p:graphicFrame>
      <p:sp>
        <p:nvSpPr>
          <p:cNvPr id="69636" name="Rectangle 4"/>
          <p:cNvSpPr/>
          <p:nvPr/>
        </p:nvSpPr>
        <p:spPr>
          <a:xfrm>
            <a:off x="1979613" y="328613"/>
            <a:ext cx="4616450" cy="7016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3"/>
              </a:buBlip>
            </a:pPr>
            <a:r>
              <a:rPr lang="zh-CN" altLang="en-US" sz="4000" b="1" dirty="0">
                <a:solidFill>
                  <a:srgbClr val="990033"/>
                </a:solidFill>
                <a:latin typeface="Times New Roman" panose="02020603050405020304" pitchFamily="18" charset="0"/>
                <a:ea typeface="楷体_GB2312" pitchFamily="49" charset="-122"/>
              </a:rPr>
              <a:t>一、水的解离平衡</a:t>
            </a:r>
            <a:endParaRPr lang="zh-CN" altLang="en-US" sz="4000" dirty="0">
              <a:solidFill>
                <a:srgbClr val="990033"/>
              </a:solidFill>
              <a:latin typeface="Times New Roman" panose="02020603050405020304" pitchFamily="18" charset="0"/>
              <a:ea typeface="楷体_GB2312" pitchFamily="49" charset="-122"/>
            </a:endParaRPr>
          </a:p>
        </p:txBody>
      </p:sp>
      <p:sp>
        <p:nvSpPr>
          <p:cNvPr id="34821" name="灯片编号占位符 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8" name="Rectangle 2"/>
          <p:cNvSpPr txBox="1">
            <a:spLocks noChangeArrowheads="1"/>
          </p:cNvSpPr>
          <p:nvPr/>
        </p:nvSpPr>
        <p:spPr>
          <a:xfrm>
            <a:off x="214313" y="3929063"/>
            <a:ext cx="8393113" cy="2714625"/>
          </a:xfrm>
          <a:prstGeom prst="rect">
            <a:avLst/>
          </a:prstGeom>
        </p:spPr>
        <p:txBody>
          <a:bodyPr>
            <a:normAutofit/>
          </a:bodyPr>
          <a:lstStyle/>
          <a:p>
            <a:pPr marL="640080" marR="0" lvl="1" indent="-274320" algn="l" defTabSz="914400" rtl="0" eaLnBrk="1" fontAlgn="auto" latinLnBrk="0" hangingPunct="1">
              <a:lnSpc>
                <a:spcPct val="180000"/>
              </a:lnSpc>
              <a:spcBef>
                <a:spcPct val="0"/>
              </a:spcBef>
              <a:spcAft>
                <a:spcPts val="0"/>
              </a:spcAft>
              <a:buClr>
                <a:schemeClr val="accent1"/>
              </a:buClr>
              <a:buSzPct val="8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2" name="矩形 1"/>
          <p:cNvSpPr/>
          <p:nvPr/>
        </p:nvSpPr>
        <p:spPr>
          <a:xfrm>
            <a:off x="466725" y="1995488"/>
            <a:ext cx="7561263" cy="954088"/>
          </a:xfrm>
          <a:prstGeom prst="rect">
            <a:avLst/>
          </a:prstGeom>
        </p:spPr>
        <p:txBody>
          <a:bodyPr>
            <a:spAutoFit/>
          </a:bodyPr>
          <a:lstStyle/>
          <a:p>
            <a:pPr marL="640080" marR="0" lvl="1" indent="-274320" algn="just" defTabSz="914400" rtl="0" eaLnBrk="1" fontAlgn="auto" latinLnBrk="0" hangingPunct="1">
              <a:lnSpc>
                <a:spcPct val="200000"/>
              </a:lnSpc>
              <a:spcBef>
                <a:spcPct val="0"/>
              </a:spcBef>
              <a:spcAft>
                <a:spcPts val="0"/>
              </a:spcAft>
              <a:buClrTx/>
              <a:buSzTx/>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纯水的离解，实际上是</a:t>
            </a:r>
            <a:r>
              <a:rPr kumimoji="0" lang="zh-CN" altLang="en-US" sz="2800" b="1" i="0" u="none" strike="noStrike" kern="1200" cap="none" spc="0" normalizeH="0" baseline="0" noProof="0" dirty="0">
                <a:ln>
                  <a:noFill/>
                </a:ln>
                <a:solidFill>
                  <a:schemeClr val="accent2"/>
                </a:solidFill>
                <a:effectLst/>
                <a:uLnTx/>
                <a:uFillTx/>
                <a:latin typeface="Arial" panose="020B0604020202020204" pitchFamily="34" charset="0"/>
                <a:ea typeface="楷体_GB2312" pitchFamily="49" charset="-122"/>
                <a:cs typeface="+mn-cs"/>
              </a:rPr>
              <a:t>质子的转移</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过程。即：</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p:txBody>
      </p:sp>
      <p:sp>
        <p:nvSpPr>
          <p:cNvPr id="9" name="内容占位符 2"/>
          <p:cNvSpPr txBox="1"/>
          <p:nvPr/>
        </p:nvSpPr>
        <p:spPr bwMode="auto">
          <a:xfrm>
            <a:off x="477838" y="5157788"/>
            <a:ext cx="8291513"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0" fontAlgn="base" latinLnBrk="0" hangingPunct="0">
              <a:lnSpc>
                <a:spcPct val="150000"/>
              </a:lnSpc>
              <a:spcBef>
                <a:spcPts val="600"/>
              </a:spcBef>
              <a:spcAft>
                <a:spcPct val="0"/>
              </a:spcAft>
              <a:buClr>
                <a:schemeClr val="accent1"/>
              </a:buClr>
              <a:buSzPct val="70000"/>
              <a:buFont typeface="Wingdings" panose="05000000000000000000" pitchFamily="2" charset="2"/>
              <a:buChar char=""/>
              <a:defRPr/>
            </a:pPr>
            <a:r>
              <a:rPr kumimoji="0" lang="zh-CN" altLang="en-US" sz="2800" b="1" i="0" u="sng" strike="noStrike" kern="1200" cap="none" spc="0" normalizeH="0" baseline="0" noProof="0" dirty="0" smtClean="0">
                <a:ln>
                  <a:noFill/>
                </a:ln>
                <a:solidFill>
                  <a:srgbClr val="000099"/>
                </a:solidFill>
                <a:effectLst>
                  <a:outerShdw blurRad="38100" dist="38100" dir="2700000" algn="tl">
                    <a:srgbClr val="C0C0C0"/>
                  </a:outerShdw>
                </a:effectLst>
                <a:uLnTx/>
                <a:uFillTx/>
                <a:latin typeface="+mn-lt"/>
                <a:ea typeface="+mn-ea"/>
                <a:cs typeface="+mn-cs"/>
              </a:rPr>
              <a:t>质子自递反应</a:t>
            </a:r>
            <a:r>
              <a:rPr kumimoji="0" lang="zh-CN" altLang="en-US" sz="2800" b="1" i="0" u="sng"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将质子从一个分子转移给同类物质的另一个分子的反应</a:t>
            </a:r>
            <a:endParaRPr kumimoji="0" lang="en-US" altLang="zh-CN" sz="2800" b="1" i="0" u="sng"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Char char=""/>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0" name="对象 9"/>
          <p:cNvGraphicFramePr>
            <a:graphicFrameLocks noChangeAspect="1"/>
          </p:cNvGraphicFramePr>
          <p:nvPr/>
        </p:nvGraphicFramePr>
        <p:xfrm>
          <a:off x="1090613" y="4718050"/>
          <a:ext cx="3070225" cy="1257300"/>
        </p:xfrm>
        <a:graphic>
          <a:graphicData uri="http://schemas.openxmlformats.org/presentationml/2006/ole">
            <mc:AlternateContent xmlns:mc="http://schemas.openxmlformats.org/markup-compatibility/2006">
              <mc:Choice xmlns:v="urn:schemas-microsoft-com:vml" Requires="v">
                <p:oleObj spid="_x0000_s3077" name="" r:id="rId4" imgW="1117600" imgH="457200" progId="Equation.DSMT4">
                  <p:embed/>
                </p:oleObj>
              </mc:Choice>
              <mc:Fallback>
                <p:oleObj name="" r:id="rId4" imgW="1117600" imgH="457200" progId="Equation.DSMT4">
                  <p:embed/>
                  <p:pic>
                    <p:nvPicPr>
                      <p:cNvPr id="0" name="图片 3076"/>
                      <p:cNvPicPr/>
                      <p:nvPr/>
                    </p:nvPicPr>
                    <p:blipFill>
                      <a:blip r:embed="rId5"/>
                      <a:stretch>
                        <a:fillRect/>
                      </a:stretch>
                    </p:blipFill>
                    <p:spPr>
                      <a:xfrm>
                        <a:off x="1090613" y="4718050"/>
                        <a:ext cx="3070225" cy="1257300"/>
                      </a:xfrm>
                      <a:prstGeom prst="rect">
                        <a:avLst/>
                      </a:prstGeom>
                      <a:noFill/>
                      <a:ln w="38100">
                        <a:noFill/>
                        <a:miter/>
                      </a:ln>
                    </p:spPr>
                  </p:pic>
                </p:oleObj>
              </mc:Fallback>
            </mc:AlternateContent>
          </a:graphicData>
        </a:graphic>
      </p:graphicFrame>
      <p:graphicFrame>
        <p:nvGraphicFramePr>
          <p:cNvPr id="11" name="对象 10"/>
          <p:cNvGraphicFramePr>
            <a:graphicFrameLocks noChangeAspect="1"/>
          </p:cNvGraphicFramePr>
          <p:nvPr/>
        </p:nvGraphicFramePr>
        <p:xfrm>
          <a:off x="4748213" y="4706938"/>
          <a:ext cx="2952750" cy="1158875"/>
        </p:xfrm>
        <a:graphic>
          <a:graphicData uri="http://schemas.openxmlformats.org/presentationml/2006/ole">
            <mc:AlternateContent xmlns:mc="http://schemas.openxmlformats.org/markup-compatibility/2006">
              <mc:Choice xmlns:v="urn:schemas-microsoft-com:vml" Requires="v">
                <p:oleObj spid="_x0000_s3078" name="" r:id="rId6" imgW="1206500" imgH="431800" progId="Equation.DSMT4">
                  <p:embed/>
                </p:oleObj>
              </mc:Choice>
              <mc:Fallback>
                <p:oleObj name="" r:id="rId6" imgW="1206500" imgH="431800" progId="Equation.DSMT4">
                  <p:embed/>
                  <p:pic>
                    <p:nvPicPr>
                      <p:cNvPr id="0" name="图片 3077"/>
                      <p:cNvPicPr/>
                      <p:nvPr/>
                    </p:nvPicPr>
                    <p:blipFill>
                      <a:blip r:embed="rId7"/>
                      <a:stretch>
                        <a:fillRect/>
                      </a:stretch>
                    </p:blipFill>
                    <p:spPr>
                      <a:xfrm>
                        <a:off x="4748213" y="4706938"/>
                        <a:ext cx="2952750" cy="1158875"/>
                      </a:xfrm>
                      <a:prstGeom prst="rect">
                        <a:avLst/>
                      </a:prstGeom>
                      <a:noFill/>
                      <a:ln w="38100">
                        <a:noFill/>
                        <a:miter/>
                      </a:ln>
                    </p:spPr>
                  </p:pic>
                </p:oleObj>
              </mc:Fallback>
            </mc:AlternateContent>
          </a:graphicData>
        </a:graphic>
      </p:graphicFrame>
      <p:sp>
        <p:nvSpPr>
          <p:cNvPr id="12" name="Rectangle 2"/>
          <p:cNvSpPr txBox="1">
            <a:spLocks noChangeArrowheads="1"/>
          </p:cNvSpPr>
          <p:nvPr/>
        </p:nvSpPr>
        <p:spPr bwMode="auto">
          <a:xfrm>
            <a:off x="-60325" y="5903913"/>
            <a:ext cx="8820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4320" marR="0" lvl="0" indent="-274320" algn="l" defTabSz="914400" rtl="0" eaLnBrk="1" fontAlgn="auto" latinLnBrk="0" hangingPunct="1">
              <a:lnSpc>
                <a:spcPct val="130000"/>
              </a:lnSpc>
              <a:spcBef>
                <a:spcPts val="600"/>
              </a:spcBef>
              <a:spcAft>
                <a:spcPts val="0"/>
              </a:spcAft>
              <a:buClr>
                <a:schemeClr val="accent1"/>
              </a:buClr>
              <a:buSzPct val="70000"/>
              <a:buFont typeface="Wingdings" panose="05000000000000000000" pitchFamily="2" charset="2"/>
              <a:buNone/>
              <a:defRPr/>
            </a:pP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8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mn-cs"/>
              </a:rPr>
              <a:t> </a:t>
            </a:r>
            <a:r>
              <a:rPr kumimoji="0" lang="en-US" altLang="zh-CN" sz="2800" b="1" i="1"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3000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w</a:t>
            </a:r>
            <a:r>
              <a:rPr kumimoji="0" lang="ru-RU" altLang="zh-CN" sz="2800" b="1" i="0" u="none" strike="noStrike" kern="1200" cap="none" spc="0" normalizeH="0" baseline="3000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rPr>
              <a:t>Ө</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称为水的</a:t>
            </a:r>
            <a:r>
              <a:rPr kumimoji="0" lang="zh-CN" altLang="en-US" sz="2800" b="1" i="0" u="sng" strike="noStrike" kern="1200" cap="none" spc="0" normalizeH="0" baseline="0" noProof="0" dirty="0" smtClean="0">
                <a:ln>
                  <a:noFill/>
                </a:ln>
                <a:solidFill>
                  <a:srgbClr val="990033"/>
                </a:solidFill>
                <a:effectLst>
                  <a:outerShdw blurRad="38100" dist="38100" dir="2700000" algn="tl">
                    <a:srgbClr val="C0C0C0"/>
                  </a:outerShdw>
                </a:effectLst>
                <a:uLnTx/>
                <a:uFillTx/>
                <a:latin typeface="宋体" panose="02010600030101010101" pitchFamily="2" charset="-122"/>
                <a:ea typeface="+mn-ea"/>
                <a:cs typeface="+mn-cs"/>
              </a:rPr>
              <a:t>质子自递标准平衡常数</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又称水的</a:t>
            </a:r>
            <a:r>
              <a:rPr kumimoji="0" lang="zh-CN" altLang="en-US" sz="2800" b="1" i="0" u="sng" strike="noStrike" kern="1200" cap="none" spc="0" normalizeH="0" baseline="0" noProof="0" dirty="0" smtClean="0">
                <a:ln>
                  <a:noFill/>
                </a:ln>
                <a:solidFill>
                  <a:srgbClr val="990033"/>
                </a:solidFill>
                <a:effectLst>
                  <a:outerShdw blurRad="38100" dist="38100" dir="2700000" algn="tl">
                    <a:srgbClr val="C0C0C0"/>
                  </a:outerShdw>
                </a:effectLst>
                <a:uLnTx/>
                <a:uFillTx/>
                <a:latin typeface="宋体" panose="02010600030101010101" pitchFamily="2" charset="-122"/>
                <a:ea typeface="+mn-ea"/>
                <a:cs typeface="+mn-cs"/>
              </a:rPr>
              <a:t>离子积</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ox(in)">
                                      <p:cBhvr>
                                        <p:cTn id="7" dur="500"/>
                                        <p:tgtEl>
                                          <p:spTgt spid="69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9634">
                                            <p:txEl>
                                              <p:charRg st="0" end="20"/>
                                            </p:txEl>
                                          </p:spTgt>
                                        </p:tgtEl>
                                        <p:attrNameLst>
                                          <p:attrName>style.visibility</p:attrName>
                                        </p:attrNameLst>
                                      </p:cBhvr>
                                      <p:to>
                                        <p:strVal val="visible"/>
                                      </p:to>
                                    </p:set>
                                    <p:animEffect transition="in" filter="slide(fromBottom)">
                                      <p:cBhvr>
                                        <p:cTn id="12" dur="500"/>
                                        <p:tgtEl>
                                          <p:spTgt spid="69634">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69635"/>
                                        </p:tgtEl>
                                        <p:attrNameLst>
                                          <p:attrName>style.visibility</p:attrName>
                                        </p:attrNameLst>
                                      </p:cBhvr>
                                      <p:to>
                                        <p:strVal val="visible"/>
                                      </p:to>
                                    </p:set>
                                    <p:animEffect transition="in" filter="wedge">
                                      <p:cBhvr>
                                        <p:cTn id="23" dur="2000"/>
                                        <p:tgtEl>
                                          <p:spTgt spid="69635"/>
                                        </p:tgtEl>
                                      </p:cBhvr>
                                    </p:animEffect>
                                  </p:childTnLst>
                                </p:cTn>
                              </p:par>
                            </p:childTnLst>
                          </p:cTn>
                        </p:par>
                      </p:childTnLst>
                    </p:cTn>
                  </p:par>
                  <p:par>
                    <p:cTn id="24" fill="hold">
                      <p:stCondLst>
                        <p:cond delay="indefinite"/>
                      </p:stCondLst>
                      <p:childTnLst>
                        <p:par>
                          <p:cTn id="25" fill="hold">
                            <p:stCondLst>
                              <p:cond delay="0"/>
                            </p:stCondLst>
                            <p:childTnLst>
                              <p:par>
                                <p:cTn id="26" presetID="58" presetClass="entr" presetSubtype="0" accel="100000" fill="hold" nodeType="clickEffect">
                                  <p:stCondLst>
                                    <p:cond delay="0"/>
                                  </p:stCondLst>
                                  <p:childTnLst>
                                    <p:set>
                                      <p:cBhvr>
                                        <p:cTn id="27" dur="1" fill="hold">
                                          <p:stCondLst>
                                            <p:cond delay="0"/>
                                          </p:stCondLst>
                                        </p:cTn>
                                        <p:tgtEl>
                                          <p:spTgt spid="8">
                                            <p:txEl>
                                              <p:charRg st="0" end="3"/>
                                            </p:txEl>
                                          </p:spTgt>
                                        </p:tgtEl>
                                        <p:attrNameLst>
                                          <p:attrName>style.visibility</p:attrName>
                                        </p:attrNameLst>
                                      </p:cBhvr>
                                      <p:to>
                                        <p:strVal val="visible"/>
                                      </p:to>
                                    </p:set>
                                    <p:anim calcmode="lin" valueType="num">
                                      <p:cBhvr>
                                        <p:cTn id="28" dur="500" fill="hold"/>
                                        <p:tgtEl>
                                          <p:spTgt spid="8">
                                            <p:txEl>
                                              <p:charRg st="0" end="3"/>
                                            </p:txEl>
                                          </p:spTgt>
                                        </p:tgtEl>
                                        <p:attrNameLst>
                                          <p:attrName>ppt_w</p:attrName>
                                        </p:attrNameLst>
                                      </p:cBhvr>
                                      <p:tavLst>
                                        <p:tav tm="0">
                                          <p:val>
                                            <p:strVal val="#ppt_w*2.5"/>
                                          </p:val>
                                        </p:tav>
                                        <p:tav tm="100000">
                                          <p:val>
                                            <p:strVal val="#ppt_w"/>
                                          </p:val>
                                        </p:tav>
                                      </p:tavLst>
                                    </p:anim>
                                    <p:anim calcmode="lin" valueType="num">
                                      <p:cBhvr>
                                        <p:cTn id="29" dur="500" fill="hold"/>
                                        <p:tgtEl>
                                          <p:spTgt spid="8">
                                            <p:txEl>
                                              <p:charRg st="0" end="3"/>
                                            </p:txEl>
                                          </p:spTgt>
                                        </p:tgtEl>
                                        <p:attrNameLst>
                                          <p:attrName>ppt_h</p:attrName>
                                        </p:attrNameLst>
                                      </p:cBhvr>
                                      <p:tavLst>
                                        <p:tav tm="0">
                                          <p:val>
                                            <p:strVal val="#ppt_h*0.01"/>
                                          </p:val>
                                        </p:tav>
                                        <p:tav tm="100000">
                                          <p:val>
                                            <p:strVal val="#ppt_h"/>
                                          </p:val>
                                        </p:tav>
                                      </p:tavLst>
                                    </p:anim>
                                    <p:anim calcmode="lin" valueType="num">
                                      <p:cBhvr>
                                        <p:cTn id="30" dur="500" fill="hold"/>
                                        <p:tgtEl>
                                          <p:spTgt spid="8">
                                            <p:txEl>
                                              <p:charRg st="0" end="3"/>
                                            </p:txEl>
                                          </p:spTgt>
                                        </p:tgtEl>
                                        <p:attrNameLst>
                                          <p:attrName>ppt_x</p:attrName>
                                        </p:attrNameLst>
                                      </p:cBhvr>
                                      <p:tavLst>
                                        <p:tav tm="0">
                                          <p:val>
                                            <p:strVal val="#ppt_x"/>
                                          </p:val>
                                        </p:tav>
                                        <p:tav tm="100000">
                                          <p:val>
                                            <p:strVal val="#ppt_x"/>
                                          </p:val>
                                        </p:tav>
                                      </p:tavLst>
                                    </p:anim>
                                    <p:anim calcmode="lin" valueType="num">
                                      <p:cBhvr>
                                        <p:cTn id="31" dur="500" fill="hold"/>
                                        <p:tgtEl>
                                          <p:spTgt spid="8">
                                            <p:txEl>
                                              <p:charRg st="0" end="3"/>
                                            </p:txEl>
                                          </p:spTgt>
                                        </p:tgtEl>
                                        <p:attrNameLst>
                                          <p:attrName>ppt_y</p:attrName>
                                        </p:attrNameLst>
                                      </p:cBhvr>
                                      <p:tavLst>
                                        <p:tav tm="0">
                                          <p:val>
                                            <p:strVal val="#ppt_h+1"/>
                                          </p:val>
                                        </p:tav>
                                        <p:tav tm="100000">
                                          <p:val>
                                            <p:strVal val="#ppt_y"/>
                                          </p:val>
                                        </p:tav>
                                      </p:tavLst>
                                    </p:anim>
                                    <p:animEffect transition="in" filter="fade">
                                      <p:cBhvr>
                                        <p:cTn id="32" dur="500"/>
                                        <p:tgtEl>
                                          <p:spTgt spid="8">
                                            <p:txEl>
                                              <p:charRg st="0"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strVal val="#ppt_w*0.70"/>
                                          </p:val>
                                        </p:tav>
                                        <p:tav tm="100000">
                                          <p:val>
                                            <p:strVal val="#ppt_w"/>
                                          </p:val>
                                        </p:tav>
                                      </p:tavLst>
                                    </p:anim>
                                    <p:anim calcmode="lin" valueType="num">
                                      <p:cBhvr>
                                        <p:cTn id="50" dur="1000" fill="hold"/>
                                        <p:tgtEl>
                                          <p:spTgt spid="10"/>
                                        </p:tgtEl>
                                        <p:attrNameLst>
                                          <p:attrName>ppt_h</p:attrName>
                                        </p:attrNameLst>
                                      </p:cBhvr>
                                      <p:tavLst>
                                        <p:tav tm="0">
                                          <p:val>
                                            <p:strVal val="#ppt_h"/>
                                          </p:val>
                                        </p:tav>
                                        <p:tav tm="100000">
                                          <p:val>
                                            <p:strVal val="#ppt_h"/>
                                          </p:val>
                                        </p:tav>
                                      </p:tavLst>
                                    </p:anim>
                                    <p:animEffect transition="in" filter="fade">
                                      <p:cBhvr>
                                        <p:cTn id="51" dur="1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7"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0" fill="hold"/>
                                        <p:tgtEl>
                                          <p:spTgt spid="11"/>
                                        </p:tgtEl>
                                        <p:attrNameLst>
                                          <p:attrName>ppt_x</p:attrName>
                                        </p:attrNameLst>
                                      </p:cBhvr>
                                      <p:tavLst>
                                        <p:tav tm="0">
                                          <p:val>
                                            <p:strVal val="#ppt_x"/>
                                          </p:val>
                                        </p:tav>
                                        <p:tav tm="100000">
                                          <p:val>
                                            <p:strVal val="#ppt_x"/>
                                          </p:val>
                                        </p:tav>
                                      </p:tavLst>
                                    </p:anim>
                                    <p:anim calcmode="lin" valueType="num">
                                      <p:cBhvr additive="base">
                                        <p:cTn id="57" dur="5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2">
                                            <p:txEl>
                                              <p:charRg st="0" end="31"/>
                                            </p:txEl>
                                          </p:spTgt>
                                        </p:tgtEl>
                                        <p:attrNameLst>
                                          <p:attrName>style.visibility</p:attrName>
                                        </p:attrNameLst>
                                      </p:cBhvr>
                                      <p:to>
                                        <p:strVal val="visible"/>
                                      </p:to>
                                    </p:set>
                                    <p:anim calcmode="lin" valueType="num">
                                      <p:cBhvr>
                                        <p:cTn id="62" dur="500" fill="hold"/>
                                        <p:tgtEl>
                                          <p:spTgt spid="12">
                                            <p:txEl>
                                              <p:charRg st="0" end="31"/>
                                            </p:txEl>
                                          </p:spTgt>
                                        </p:tgtEl>
                                        <p:attrNameLst>
                                          <p:attrName>ppt_w</p:attrName>
                                        </p:attrNameLst>
                                      </p:cBhvr>
                                      <p:tavLst>
                                        <p:tav tm="0">
                                          <p:val>
                                            <p:fltVal val="0.000000"/>
                                          </p:val>
                                        </p:tav>
                                        <p:tav tm="100000">
                                          <p:val>
                                            <p:strVal val="#ppt_w"/>
                                          </p:val>
                                        </p:tav>
                                      </p:tavLst>
                                    </p:anim>
                                    <p:anim calcmode="lin" valueType="num">
                                      <p:cBhvr>
                                        <p:cTn id="63" dur="500" fill="hold"/>
                                        <p:tgtEl>
                                          <p:spTgt spid="12">
                                            <p:txEl>
                                              <p:charRg st="0" end="3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2" grpId="0"/>
      <p:bldP spid="9" grpId="0"/>
      <p:bldP spid="9" grpId="1"/>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8" name="Rectangle 2"/>
          <p:cNvSpPr/>
          <p:nvPr/>
        </p:nvSpPr>
        <p:spPr>
          <a:xfrm>
            <a:off x="899478" y="1556703"/>
            <a:ext cx="6551612" cy="68580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eaLnBrk="1" hangingPunct="1">
              <a:lnSpc>
                <a:spcPct val="110000"/>
              </a:lnSpc>
              <a:spcBef>
                <a:spcPct val="5000"/>
              </a:spcBef>
              <a:buClrTx/>
              <a:buSzTx/>
              <a:buFontTx/>
              <a:buNone/>
            </a:pPr>
            <a:r>
              <a:rPr lang="zh-CN" altLang="en-US" sz="2800" b="1" dirty="0">
                <a:latin typeface="Times New Roman" panose="02020603050405020304" pitchFamily="18" charset="0"/>
                <a:ea typeface="隶书" panose="02010509060101010101" pitchFamily="49" charset="-122"/>
              </a:rPr>
              <a:t>经实验测得</a:t>
            </a:r>
            <a:r>
              <a:rPr lang="en-US" altLang="zh-CN" sz="2800" b="1" dirty="0">
                <a:latin typeface="Times New Roman" panose="02020603050405020304" pitchFamily="18" charset="0"/>
                <a:ea typeface="隶书" panose="02010509060101010101" pitchFamily="49" charset="-122"/>
              </a:rPr>
              <a:t>25</a:t>
            </a:r>
            <a:r>
              <a:rPr lang="en-US" altLang="zh-CN" sz="2800" b="1" dirty="0">
                <a:latin typeface="宋体" panose="02010600030101010101" pitchFamily="2" charset="-122"/>
              </a:rPr>
              <a:t>℃</a:t>
            </a:r>
            <a:r>
              <a:rPr lang="zh-CN" altLang="en-US" sz="2800" b="1" dirty="0">
                <a:latin typeface="Times New Roman" panose="02020603050405020304" pitchFamily="18" charset="0"/>
                <a:ea typeface="隶书" panose="02010509060101010101" pitchFamily="49" charset="-122"/>
              </a:rPr>
              <a:t>在纯水中</a:t>
            </a:r>
            <a:r>
              <a:rPr lang="en-US" altLang="zh-CN" sz="2800" b="1" i="1" dirty="0">
                <a:latin typeface="Times New Roman" panose="02020603050405020304" pitchFamily="18" charset="0"/>
                <a:ea typeface="隶书" panose="02010509060101010101" pitchFamily="49" charset="-122"/>
              </a:rPr>
              <a:t>K</a:t>
            </a:r>
            <a:r>
              <a:rPr lang="en-US" altLang="zh-CN" sz="2800" b="1" i="1" baseline="-25000" dirty="0">
                <a:latin typeface="Times New Roman" panose="02020603050405020304" pitchFamily="18" charset="0"/>
                <a:ea typeface="隶书" panose="02010509060101010101" pitchFamily="49" charset="-122"/>
              </a:rPr>
              <a:t>w</a:t>
            </a:r>
            <a:r>
              <a:rPr lang="ru-RU" altLang="zh-CN" sz="2800" b="1" i="1" baseline="30000" dirty="0">
                <a:latin typeface="Times New Roman" panose="02020603050405020304" pitchFamily="18" charset="0"/>
                <a:ea typeface="隶书" panose="02010509060101010101" pitchFamily="49" charset="-122"/>
              </a:rPr>
              <a:t>Ө</a:t>
            </a:r>
            <a:r>
              <a:rPr lang="en-US" altLang="zh-CN" sz="2800" b="1" i="1" baseline="300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 1×10</a:t>
            </a:r>
            <a:r>
              <a:rPr lang="en-US" altLang="zh-CN" sz="2800" b="1" baseline="30000" dirty="0">
                <a:latin typeface="Times New Roman" panose="02020603050405020304" pitchFamily="18" charset="0"/>
                <a:ea typeface="隶书" panose="02010509060101010101" pitchFamily="49" charset="-122"/>
              </a:rPr>
              <a:t>-14</a:t>
            </a:r>
            <a:r>
              <a:rPr lang="en-US" altLang="zh-CN" sz="2800" b="1" dirty="0">
                <a:latin typeface="Times New Roman" panose="02020603050405020304" pitchFamily="18" charset="0"/>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
        <p:nvSpPr>
          <p:cNvPr id="9" name="Rectangle 3"/>
          <p:cNvSpPr/>
          <p:nvPr/>
        </p:nvSpPr>
        <p:spPr>
          <a:xfrm>
            <a:off x="1691640" y="2420620"/>
            <a:ext cx="4606925" cy="5667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en-US" altLang="zh-CN" sz="2800" b="1" dirty="0">
                <a:latin typeface="Times New Roman" panose="02020603050405020304" pitchFamily="18" charset="0"/>
                <a:ea typeface="隶书" panose="02010509060101010101" pitchFamily="49" charset="-122"/>
              </a:rPr>
              <a:t>[H</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]=[OH</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]=1×10</a:t>
            </a:r>
            <a:r>
              <a:rPr lang="en-US" altLang="zh-CN" sz="2800" b="1" baseline="30000" dirty="0">
                <a:latin typeface="Times New Roman" panose="02020603050405020304" pitchFamily="18" charset="0"/>
                <a:ea typeface="隶书" panose="02010509060101010101" pitchFamily="49" charset="-122"/>
              </a:rPr>
              <a:t>-7</a:t>
            </a:r>
            <a:r>
              <a:rPr lang="en-US" altLang="zh-CN" sz="2800" b="1" dirty="0">
                <a:latin typeface="Times New Roman" panose="02020603050405020304" pitchFamily="18" charset="0"/>
                <a:ea typeface="隶书" panose="02010509060101010101" pitchFamily="49" charset="-122"/>
              </a:rPr>
              <a:t>(mol·L</a:t>
            </a:r>
            <a:r>
              <a:rPr lang="en-US" altLang="zh-CN" sz="2800" b="1" baseline="300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p:txBody>
      </p:sp>
      <p:sp>
        <p:nvSpPr>
          <p:cNvPr id="10" name="Rectangle 4"/>
          <p:cNvSpPr/>
          <p:nvPr/>
        </p:nvSpPr>
        <p:spPr>
          <a:xfrm>
            <a:off x="611188" y="3284538"/>
            <a:ext cx="7715250" cy="203041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en-US" altLang="zh-CN" sz="2800" b="1" i="1" dirty="0">
                <a:solidFill>
                  <a:schemeClr val="accent2"/>
                </a:solidFill>
                <a:latin typeface="Times New Roman" panose="02020603050405020304" pitchFamily="18" charset="0"/>
                <a:ea typeface="隶书" panose="02010509060101010101" pitchFamily="49" charset="-122"/>
              </a:rPr>
              <a:t>               </a:t>
            </a:r>
            <a:r>
              <a:rPr lang="en-US" altLang="zh-CN" sz="2800" b="1" i="1" dirty="0">
                <a:solidFill>
                  <a:srgbClr val="000066"/>
                </a:solidFill>
                <a:latin typeface="Times New Roman" panose="02020603050405020304" pitchFamily="18" charset="0"/>
                <a:ea typeface="隶书" panose="02010509060101010101" pitchFamily="49" charset="-122"/>
              </a:rPr>
              <a:t>K</a:t>
            </a:r>
            <a:r>
              <a:rPr lang="en-US" altLang="zh-CN" sz="2800" b="1" i="1" baseline="-25000" dirty="0">
                <a:solidFill>
                  <a:srgbClr val="000066"/>
                </a:solidFill>
                <a:latin typeface="Times New Roman" panose="02020603050405020304" pitchFamily="18" charset="0"/>
                <a:ea typeface="隶书" panose="02010509060101010101" pitchFamily="49" charset="-122"/>
              </a:rPr>
              <a:t>w </a:t>
            </a:r>
            <a:r>
              <a:rPr lang="ru-RU" altLang="zh-CN" sz="2800" b="1" i="1" baseline="30000" dirty="0">
                <a:solidFill>
                  <a:srgbClr val="000066"/>
                </a:solidFill>
                <a:latin typeface="Times New Roman" panose="02020603050405020304" pitchFamily="18" charset="0"/>
                <a:ea typeface="隶书" panose="02010509060101010101" pitchFamily="49" charset="-122"/>
              </a:rPr>
              <a:t>Ө</a:t>
            </a:r>
            <a:r>
              <a:rPr lang="en-US" altLang="zh-CN" sz="2800" b="1" dirty="0">
                <a:solidFill>
                  <a:srgbClr val="000066"/>
                </a:solidFill>
                <a:latin typeface="Times New Roman" panose="02020603050405020304" pitchFamily="18" charset="0"/>
                <a:ea typeface="隶书" panose="02010509060101010101" pitchFamily="49" charset="-122"/>
              </a:rPr>
              <a:t>=[H</a:t>
            </a:r>
            <a:r>
              <a:rPr lang="en-US" altLang="zh-CN" sz="2800" b="1" baseline="30000" dirty="0">
                <a:solidFill>
                  <a:srgbClr val="000066"/>
                </a:solidFill>
                <a:latin typeface="Times New Roman" panose="02020603050405020304" pitchFamily="18" charset="0"/>
                <a:ea typeface="隶书" panose="02010509060101010101" pitchFamily="49" charset="-122"/>
              </a:rPr>
              <a:t>+</a:t>
            </a:r>
            <a:r>
              <a:rPr lang="en-US" altLang="zh-CN" sz="2800" b="1" dirty="0">
                <a:solidFill>
                  <a:srgbClr val="000066"/>
                </a:solidFill>
                <a:latin typeface="Times New Roman" panose="02020603050405020304" pitchFamily="18" charset="0"/>
                <a:ea typeface="隶书" panose="02010509060101010101" pitchFamily="49" charset="-122"/>
              </a:rPr>
              <a:t>] × [OH</a:t>
            </a:r>
            <a:r>
              <a:rPr lang="en-US" altLang="zh-CN" sz="2800" b="1" baseline="30000" dirty="0">
                <a:solidFill>
                  <a:srgbClr val="000066"/>
                </a:solidFill>
                <a:latin typeface="Times New Roman" panose="02020603050405020304" pitchFamily="18" charset="0"/>
                <a:ea typeface="隶书" panose="02010509060101010101" pitchFamily="49" charset="-122"/>
              </a:rPr>
              <a:t>-</a:t>
            </a:r>
            <a:r>
              <a:rPr lang="en-US" altLang="zh-CN" sz="2800" b="1" dirty="0">
                <a:solidFill>
                  <a:srgbClr val="000066"/>
                </a:solidFill>
                <a:latin typeface="Times New Roman" panose="02020603050405020304" pitchFamily="18" charset="0"/>
                <a:ea typeface="隶书" panose="02010509060101010101" pitchFamily="49" charset="-122"/>
              </a:rPr>
              <a:t>] </a:t>
            </a:r>
            <a:endParaRPr lang="en-US" altLang="zh-CN" sz="2800" b="1" dirty="0">
              <a:solidFill>
                <a:srgbClr val="000066"/>
              </a:solidFill>
              <a:latin typeface="Times New Roman" panose="02020603050405020304" pitchFamily="18" charset="0"/>
              <a:ea typeface="隶书" panose="02010509060101010101" pitchFamily="49" charset="-122"/>
            </a:endParaRPr>
          </a:p>
          <a:p>
            <a:pPr marL="0" lvl="0" indent="0" eaLnBrk="1" hangingPunct="1">
              <a:lnSpc>
                <a:spcPct val="110000"/>
              </a:lnSpc>
              <a:spcBef>
                <a:spcPct val="5000"/>
              </a:spcBef>
              <a:buClrTx/>
              <a:buSzTx/>
              <a:buFontTx/>
              <a:buNone/>
            </a:pPr>
            <a:endParaRPr lang="en-US" altLang="zh-CN" sz="2800" b="1" dirty="0">
              <a:solidFill>
                <a:srgbClr val="000066"/>
              </a:solidFill>
              <a:latin typeface="Times New Roman" panose="02020603050405020304" pitchFamily="18" charset="0"/>
              <a:ea typeface="隶书" panose="02010509060101010101" pitchFamily="49" charset="-122"/>
            </a:endParaRPr>
          </a:p>
          <a:p>
            <a:pPr marL="0" lvl="0" indent="0" eaLnBrk="1" hangingPunct="1">
              <a:lnSpc>
                <a:spcPct val="110000"/>
              </a:lnSpc>
              <a:spcBef>
                <a:spcPct val="5000"/>
              </a:spcBef>
              <a:buClrTx/>
              <a:buSzTx/>
              <a:buFontTx/>
              <a:buNone/>
            </a:pPr>
            <a:r>
              <a:rPr lang="en-US" altLang="zh-CN" sz="2800" b="1" dirty="0">
                <a:solidFill>
                  <a:srgbClr val="000066"/>
                </a:solidFill>
                <a:latin typeface="Times New Roman" panose="02020603050405020304" pitchFamily="18" charset="0"/>
                <a:ea typeface="隶书" panose="02010509060101010101" pitchFamily="49" charset="-122"/>
              </a:rPr>
              <a:t>       </a:t>
            </a:r>
            <a:r>
              <a:rPr lang="zh-CN" altLang="en-US" sz="2800" b="1" dirty="0">
                <a:solidFill>
                  <a:srgbClr val="990033"/>
                </a:solidFill>
                <a:latin typeface="Times New Roman" panose="02020603050405020304" pitchFamily="18" charset="0"/>
                <a:ea typeface="隶书" panose="02010509060101010101" pitchFamily="49" charset="-122"/>
              </a:rPr>
              <a:t>适用于纯水和任何稀溶液，无论溶液是中性、酸性或是碱性。</a:t>
            </a:r>
            <a:endParaRPr lang="zh-CN" altLang="en-US" sz="2800" b="1" dirty="0">
              <a:solidFill>
                <a:srgbClr val="990033"/>
              </a:solidFill>
              <a:latin typeface="Times New Roman" panose="02020603050405020304" pitchFamily="18" charset="0"/>
              <a:ea typeface="隶书" panose="02010509060101010101" pitchFamily="49" charset="-122"/>
            </a:endParaRPr>
          </a:p>
        </p:txBody>
      </p:sp>
      <p:sp>
        <p:nvSpPr>
          <p:cNvPr id="11" name="Rectangle 4"/>
          <p:cNvSpPr>
            <a:spLocks noGrp="1" noChangeArrowheads="1"/>
          </p:cNvSpPr>
          <p:nvPr>
            <p:ph type="title"/>
          </p:nvPr>
        </p:nvSpPr>
        <p:spPr bwMode="auto">
          <a:xfrm>
            <a:off x="1115378" y="116840"/>
            <a:ext cx="7467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Blip>
                <a:blip r:embed="rId1"/>
              </a:buBlip>
              <a:defRPr/>
            </a:pPr>
            <a:r>
              <a:rPr kumimoji="1" lang="zh-CN" altLang="en-US" sz="4000" b="1" i="0" u="none" strike="noStrike" kern="1200" cap="small" spc="0" normalizeH="0" baseline="0" noProof="0" dirty="0">
                <a:ln>
                  <a:noFill/>
                </a:ln>
                <a:solidFill>
                  <a:srgbClr val="990033"/>
                </a:solidFill>
                <a:effectLst/>
                <a:uLnTx/>
                <a:uFillTx/>
                <a:latin typeface="Times New Roman" panose="02020603050405020304" pitchFamily="18" charset="0"/>
                <a:ea typeface="楷体_GB2312" pitchFamily="49" charset="-122"/>
                <a:cs typeface="+mj-cs"/>
              </a:rPr>
              <a:t>一、水的解离平衡</a:t>
            </a:r>
            <a:endParaRPr kumimoji="1" lang="zh-CN" altLang="en-US" sz="4000" b="0" i="0" u="none" strike="noStrike" kern="1200" cap="small" spc="0" normalizeH="0" baseline="0" noProof="0" dirty="0">
              <a:ln>
                <a:noFill/>
              </a:ln>
              <a:solidFill>
                <a:srgbClr val="990033"/>
              </a:solidFill>
              <a:effectLst/>
              <a:uLnTx/>
              <a:uFillTx/>
              <a:latin typeface="Times New Roman" panose="02020603050405020304" pitchFamily="18" charset="0"/>
              <a:ea typeface="楷体_GB2312" pitchFamily="49" charset="-122"/>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p:nvPr/>
        </p:nvSpPr>
        <p:spPr>
          <a:xfrm>
            <a:off x="0" y="1341438"/>
            <a:ext cx="8167688" cy="114300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algn="just">
              <a:lnSpc>
                <a:spcPct val="110000"/>
              </a:lnSpc>
              <a:spcBef>
                <a:spcPct val="5000"/>
              </a:spcBef>
              <a:buClrTx/>
              <a:buSzTx/>
              <a:buFontTx/>
              <a:buNone/>
            </a:pPr>
            <a:r>
              <a:rPr lang="en-US" altLang="zh-CN" sz="3000" b="1" dirty="0">
                <a:solidFill>
                  <a:srgbClr val="000066"/>
                </a:solidFill>
                <a:latin typeface="Times New Roman" panose="02020603050405020304" pitchFamily="18" charset="0"/>
                <a:ea typeface="隶书" panose="02010509060101010101" pitchFamily="49" charset="-122"/>
              </a:rPr>
              <a:t>       </a:t>
            </a:r>
            <a:endParaRPr lang="zh-CN" altLang="en-US" sz="3200" dirty="0">
              <a:solidFill>
                <a:srgbClr val="000066"/>
              </a:solidFill>
              <a:latin typeface="楷体_GB2312" pitchFamily="49" charset="-122"/>
              <a:ea typeface="楷体_GB2312" pitchFamily="49" charset="-122"/>
            </a:endParaRPr>
          </a:p>
        </p:txBody>
      </p:sp>
      <p:sp>
        <p:nvSpPr>
          <p:cNvPr id="78852" name="Rectangle 4"/>
          <p:cNvSpPr/>
          <p:nvPr/>
        </p:nvSpPr>
        <p:spPr>
          <a:xfrm>
            <a:off x="468313" y="1433513"/>
            <a:ext cx="7007225" cy="59055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en-US" altLang="zh-CN" sz="3000" b="1" dirty="0">
                <a:solidFill>
                  <a:srgbClr val="3333FF"/>
                </a:solidFill>
                <a:latin typeface="Times New Roman" panose="02020603050405020304" pitchFamily="18" charset="0"/>
                <a:ea typeface="隶书" panose="02010509060101010101" pitchFamily="49" charset="-122"/>
              </a:rPr>
              <a:t> </a:t>
            </a:r>
            <a:r>
              <a:rPr lang="en-US" altLang="zh-CN" sz="3200" b="1" dirty="0">
                <a:solidFill>
                  <a:srgbClr val="7030A0"/>
                </a:solidFill>
                <a:latin typeface="Times New Roman" panose="02020603050405020304" pitchFamily="18" charset="0"/>
                <a:ea typeface="楷体_GB2312" pitchFamily="49" charset="-122"/>
              </a:rPr>
              <a:t>pH</a:t>
            </a:r>
            <a:r>
              <a:rPr lang="zh-CN" altLang="en-US" sz="3200" b="1" dirty="0">
                <a:solidFill>
                  <a:srgbClr val="7030A0"/>
                </a:solidFill>
                <a:latin typeface="楷体_GB2312" pitchFamily="49" charset="-122"/>
                <a:ea typeface="楷体_GB2312" pitchFamily="49" charset="-122"/>
              </a:rPr>
              <a:t>：定义为氢离子活度的负对数值。</a:t>
            </a:r>
            <a:endParaRPr lang="zh-CN" altLang="en-US" sz="3200" b="1" dirty="0">
              <a:solidFill>
                <a:srgbClr val="7030A0"/>
              </a:solidFill>
              <a:latin typeface="楷体_GB2312" pitchFamily="49" charset="-122"/>
              <a:ea typeface="楷体_GB2312" pitchFamily="49" charset="-122"/>
            </a:endParaRPr>
          </a:p>
        </p:txBody>
      </p:sp>
      <p:sp>
        <p:nvSpPr>
          <p:cNvPr id="78853" name="Rectangle 5"/>
          <p:cNvSpPr/>
          <p:nvPr/>
        </p:nvSpPr>
        <p:spPr>
          <a:xfrm>
            <a:off x="168275" y="3213100"/>
            <a:ext cx="8443913" cy="11318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10000"/>
              </a:lnSpc>
              <a:spcBef>
                <a:spcPct val="5000"/>
              </a:spcBef>
              <a:buClrTx/>
              <a:buSzTx/>
              <a:buFontTx/>
              <a:buNone/>
            </a:pPr>
            <a:r>
              <a:rPr lang="en-US" altLang="zh-CN" sz="3000" b="1" dirty="0">
                <a:latin typeface="Times New Roman" panose="02020603050405020304" pitchFamily="18" charset="0"/>
                <a:ea typeface="隶书" panose="02010509060101010101" pitchFamily="49" charset="-122"/>
              </a:rPr>
              <a:t>    </a:t>
            </a:r>
            <a:r>
              <a:rPr lang="zh-CN" altLang="en-US" sz="3200" b="1" dirty="0">
                <a:latin typeface="Times New Roman" panose="02020603050405020304" pitchFamily="18" charset="0"/>
                <a:ea typeface="楷体_GB2312" pitchFamily="49" charset="-122"/>
              </a:rPr>
              <a:t>在稀溶液中，浓度和活度的数值十分接近，可用浓度的数值代替活度。</a:t>
            </a:r>
            <a:endParaRPr lang="zh-CN" altLang="en-US" sz="3200" b="1" dirty="0">
              <a:latin typeface="Times New Roman" panose="02020603050405020304" pitchFamily="18" charset="0"/>
              <a:ea typeface="楷体_GB2312" pitchFamily="49" charset="-122"/>
            </a:endParaRPr>
          </a:p>
        </p:txBody>
      </p:sp>
      <p:graphicFrame>
        <p:nvGraphicFramePr>
          <p:cNvPr id="78854" name="Object 6"/>
          <p:cNvGraphicFramePr>
            <a:graphicFrameLocks noChangeAspect="1"/>
          </p:cNvGraphicFramePr>
          <p:nvPr/>
        </p:nvGraphicFramePr>
        <p:xfrm>
          <a:off x="2152650" y="2263775"/>
          <a:ext cx="3014663" cy="857250"/>
        </p:xfrm>
        <a:graphic>
          <a:graphicData uri="http://schemas.openxmlformats.org/presentationml/2006/ole">
            <mc:AlternateContent xmlns:mc="http://schemas.openxmlformats.org/markup-compatibility/2006">
              <mc:Choice xmlns:v="urn:schemas-microsoft-com:vml" Requires="v">
                <p:oleObj spid="_x0000_s3094" name="" r:id="rId1" imgW="1016000" imgH="203200" progId="Equation.3">
                  <p:embed/>
                </p:oleObj>
              </mc:Choice>
              <mc:Fallback>
                <p:oleObj name="" r:id="rId1" imgW="1016000" imgH="203200" progId="Equation.3">
                  <p:embed/>
                  <p:pic>
                    <p:nvPicPr>
                      <p:cNvPr id="0" name="图片 3093"/>
                      <p:cNvPicPr/>
                      <p:nvPr/>
                    </p:nvPicPr>
                    <p:blipFill>
                      <a:blip r:embed="rId2">
                        <a:clrChange>
                          <a:clrFrom>
                            <a:srgbClr val="000000"/>
                          </a:clrFrom>
                          <a:clrTo>
                            <a:srgbClr val="3333FF"/>
                          </a:clrTo>
                        </a:clrChange>
                      </a:blip>
                      <a:stretch>
                        <a:fillRect/>
                      </a:stretch>
                    </p:blipFill>
                    <p:spPr>
                      <a:xfrm>
                        <a:off x="2152650" y="2263775"/>
                        <a:ext cx="3014663" cy="857250"/>
                      </a:xfrm>
                      <a:prstGeom prst="rect">
                        <a:avLst/>
                      </a:prstGeom>
                      <a:noFill/>
                      <a:ln w="38100">
                        <a:noFill/>
                        <a:miter/>
                      </a:ln>
                    </p:spPr>
                  </p:pic>
                </p:oleObj>
              </mc:Fallback>
            </mc:AlternateContent>
          </a:graphicData>
        </a:graphic>
      </p:graphicFrame>
      <p:sp>
        <p:nvSpPr>
          <p:cNvPr id="78855" name="Rectangle 7"/>
          <p:cNvSpPr/>
          <p:nvPr/>
        </p:nvSpPr>
        <p:spPr>
          <a:xfrm>
            <a:off x="2184400" y="4652963"/>
            <a:ext cx="3200400" cy="59531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10000"/>
              </a:lnSpc>
              <a:spcBef>
                <a:spcPct val="5000"/>
              </a:spcBef>
              <a:buClrTx/>
              <a:buSzTx/>
              <a:buFontTx/>
              <a:buNone/>
            </a:pPr>
            <a:r>
              <a:rPr lang="en-US" altLang="zh-CN" sz="3200" b="1" dirty="0">
                <a:solidFill>
                  <a:srgbClr val="0000FF"/>
                </a:solidFill>
                <a:latin typeface="Times New Roman" panose="02020603050405020304" pitchFamily="18" charset="0"/>
                <a:ea typeface="隶书" panose="02010509060101010101" pitchFamily="49" charset="-122"/>
              </a:rPr>
              <a:t> pH = -</a:t>
            </a:r>
            <a:r>
              <a:rPr lang="en-US" altLang="zh-CN" sz="3200" b="1" i="1" dirty="0">
                <a:solidFill>
                  <a:srgbClr val="0000FF"/>
                </a:solidFill>
                <a:latin typeface="Times New Roman" panose="02020603050405020304" pitchFamily="18" charset="0"/>
                <a:ea typeface="隶书" panose="02010509060101010101" pitchFamily="49" charset="-122"/>
              </a:rPr>
              <a:t>lg</a:t>
            </a:r>
            <a:r>
              <a:rPr lang="en-US" altLang="zh-CN" sz="3200" b="1" dirty="0">
                <a:solidFill>
                  <a:srgbClr val="0000FF"/>
                </a:solidFill>
                <a:latin typeface="Times New Roman" panose="02020603050405020304" pitchFamily="18" charset="0"/>
                <a:ea typeface="隶书" panose="02010509060101010101" pitchFamily="49" charset="-122"/>
              </a:rPr>
              <a:t>[H</a:t>
            </a:r>
            <a:r>
              <a:rPr lang="en-US" altLang="zh-CN" sz="3200" b="1" baseline="30000" dirty="0">
                <a:solidFill>
                  <a:srgbClr val="0000FF"/>
                </a:solidFill>
                <a:latin typeface="Times New Roman" panose="02020603050405020304" pitchFamily="18" charset="0"/>
                <a:ea typeface="隶书" panose="02010509060101010101" pitchFamily="49" charset="-122"/>
              </a:rPr>
              <a:t>+</a:t>
            </a:r>
            <a:r>
              <a:rPr lang="en-US" altLang="zh-CN" sz="3200" b="1" dirty="0">
                <a:solidFill>
                  <a:srgbClr val="0000FF"/>
                </a:solidFill>
                <a:latin typeface="Times New Roman" panose="02020603050405020304" pitchFamily="18" charset="0"/>
                <a:ea typeface="隶书" panose="02010509060101010101" pitchFamily="49" charset="-122"/>
              </a:rPr>
              <a:t>]</a:t>
            </a:r>
            <a:endParaRPr lang="en-US" altLang="zh-CN" sz="3200" b="1" dirty="0">
              <a:solidFill>
                <a:srgbClr val="0000FF"/>
              </a:solidFill>
              <a:latin typeface="Times New Roman" panose="02020603050405020304" pitchFamily="18" charset="0"/>
              <a:ea typeface="隶书" panose="02010509060101010101" pitchFamily="49" charset="-122"/>
            </a:endParaRPr>
          </a:p>
        </p:txBody>
      </p:sp>
      <p:sp>
        <p:nvSpPr>
          <p:cNvPr id="37895" name="灯片编号占位符 9"/>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9" name="Rectangle 3"/>
          <p:cNvSpPr/>
          <p:nvPr/>
        </p:nvSpPr>
        <p:spPr>
          <a:xfrm>
            <a:off x="1547813" y="5527675"/>
            <a:ext cx="5376862" cy="595313"/>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en-US" altLang="zh-CN" sz="3200" b="1" dirty="0">
                <a:solidFill>
                  <a:srgbClr val="0000FF"/>
                </a:solidFill>
                <a:latin typeface="Times New Roman" panose="02020603050405020304" pitchFamily="18" charset="0"/>
                <a:ea typeface="隶书" panose="02010509060101010101" pitchFamily="49" charset="-122"/>
              </a:rPr>
              <a:t>pH + pOH = </a:t>
            </a:r>
            <a:r>
              <a:rPr lang="en-US" altLang="zh-CN" sz="3200" b="1" i="1" dirty="0">
                <a:solidFill>
                  <a:srgbClr val="0000FF"/>
                </a:solidFill>
                <a:latin typeface="Times New Roman" panose="02020603050405020304" pitchFamily="18" charset="0"/>
                <a:ea typeface="隶书" panose="02010509060101010101" pitchFamily="49" charset="-122"/>
              </a:rPr>
              <a:t>pK</a:t>
            </a:r>
            <a:r>
              <a:rPr lang="en-US" altLang="zh-CN" sz="3200" b="1" i="1" baseline="-25000" dirty="0">
                <a:solidFill>
                  <a:srgbClr val="0000FF"/>
                </a:solidFill>
                <a:latin typeface="Times New Roman" panose="02020603050405020304" pitchFamily="18" charset="0"/>
                <a:ea typeface="隶书" panose="02010509060101010101" pitchFamily="49" charset="-122"/>
              </a:rPr>
              <a:t>w</a:t>
            </a:r>
            <a:r>
              <a:rPr lang="en-US" altLang="zh-CN" sz="3200" b="1" dirty="0">
                <a:solidFill>
                  <a:srgbClr val="0000FF"/>
                </a:solidFill>
                <a:latin typeface="Times New Roman" panose="02020603050405020304" pitchFamily="18" charset="0"/>
                <a:ea typeface="隶书" panose="02010509060101010101" pitchFamily="49" charset="-122"/>
              </a:rPr>
              <a:t>= 14   (25</a:t>
            </a:r>
            <a:r>
              <a:rPr lang="en-US" altLang="zh-CN" sz="3200" b="1" baseline="30000" dirty="0">
                <a:solidFill>
                  <a:srgbClr val="0000FF"/>
                </a:solidFill>
                <a:latin typeface="Times New Roman" panose="02020603050405020304" pitchFamily="18" charset="0"/>
                <a:ea typeface="隶书" panose="02010509060101010101" pitchFamily="49" charset="-122"/>
              </a:rPr>
              <a:t> o</a:t>
            </a:r>
            <a:r>
              <a:rPr lang="en-US" altLang="zh-CN" sz="3200" b="1" dirty="0">
                <a:solidFill>
                  <a:srgbClr val="0000FF"/>
                </a:solidFill>
                <a:latin typeface="Times New Roman" panose="02020603050405020304" pitchFamily="18" charset="0"/>
                <a:ea typeface="隶书" panose="02010509060101010101" pitchFamily="49" charset="-122"/>
              </a:rPr>
              <a:t>C)</a:t>
            </a:r>
            <a:endParaRPr lang="en-US" altLang="zh-CN" sz="3200" b="1" dirty="0">
              <a:solidFill>
                <a:srgbClr val="0000FF"/>
              </a:solidFill>
              <a:latin typeface="Times New Roman" panose="02020603050405020304" pitchFamily="18" charset="0"/>
              <a:ea typeface="隶书" panose="02010509060101010101" pitchFamily="49" charset="-122"/>
            </a:endParaRPr>
          </a:p>
        </p:txBody>
      </p:sp>
      <p:sp>
        <p:nvSpPr>
          <p:cNvPr id="2" name="矩形 1"/>
          <p:cNvSpPr/>
          <p:nvPr/>
        </p:nvSpPr>
        <p:spPr>
          <a:xfrm>
            <a:off x="1403350" y="333375"/>
            <a:ext cx="3767138" cy="76835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二、溶液的</a:t>
            </a:r>
            <a:r>
              <a:rPr kumimoji="1" lang="en-US" altLang="zh-CN" sz="4400" b="1"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pH</a:t>
            </a:r>
            <a:endParaRPr kumimoji="0" lang="zh-CN" altLang="en-US" sz="4400" b="0" i="0" u="none" strike="noStrike" kern="1200" cap="none" spc="0" normalizeH="0" baseline="0" noProof="0" dirty="0">
              <a:ln>
                <a:noFill/>
              </a:ln>
              <a:solidFill>
                <a:schemeClr val="accent3"/>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randombar(horizontal)">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randombar(horizontal)">
                                      <p:cBhvr>
                                        <p:cTn id="12" dur="500"/>
                                        <p:tgtEl>
                                          <p:spTgt spid="7885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randombar(horizontal)">
                                      <p:cBhvr>
                                        <p:cTn id="17" dur="500"/>
                                        <p:tgtEl>
                                          <p:spTgt spid="7885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8853"/>
                                        </p:tgtEl>
                                        <p:attrNameLst>
                                          <p:attrName>style.visibility</p:attrName>
                                        </p:attrNameLst>
                                      </p:cBhvr>
                                      <p:to>
                                        <p:strVal val="visible"/>
                                      </p:to>
                                    </p:set>
                                    <p:animEffect transition="in" filter="randombar(horizontal)">
                                      <p:cBhvr>
                                        <p:cTn id="22" dur="500"/>
                                        <p:tgtEl>
                                          <p:spTgt spid="7885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8855"/>
                                        </p:tgtEl>
                                        <p:attrNameLst>
                                          <p:attrName>style.visibility</p:attrName>
                                        </p:attrNameLst>
                                      </p:cBhvr>
                                      <p:to>
                                        <p:strVal val="visible"/>
                                      </p:to>
                                    </p:set>
                                    <p:animEffect transition="in" filter="randombar(horizontal)">
                                      <p:cBhvr>
                                        <p:cTn id="27" dur="500"/>
                                        <p:tgtEl>
                                          <p:spTgt spid="7885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2" grpId="0"/>
      <p:bldP spid="78853" grpId="0"/>
      <p:bldP spid="78855"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4" name="Rectangle 4"/>
          <p:cNvSpPr/>
          <p:nvPr/>
        </p:nvSpPr>
        <p:spPr>
          <a:xfrm>
            <a:off x="179388" y="1268413"/>
            <a:ext cx="8559800" cy="405606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200000"/>
              </a:lnSpc>
              <a:spcBef>
                <a:spcPct val="5000"/>
              </a:spcBef>
              <a:buClrTx/>
              <a:buSzTx/>
              <a:buFontTx/>
              <a:buNone/>
            </a:pPr>
            <a:r>
              <a:rPr lang="en-US" altLang="zh-CN" sz="3200" b="1" dirty="0">
                <a:latin typeface="Times New Roman" panose="02020603050405020304" pitchFamily="18" charset="0"/>
                <a:ea typeface="隶书" panose="02010509060101010101" pitchFamily="49" charset="-122"/>
              </a:rPr>
              <a:t>    </a:t>
            </a:r>
            <a:r>
              <a:rPr lang="en-US" altLang="zh-CN" sz="3200" b="1" dirty="0">
                <a:solidFill>
                  <a:srgbClr val="000066"/>
                </a:solidFill>
                <a:latin typeface="Times New Roman" panose="02020603050405020304" pitchFamily="18" charset="0"/>
                <a:ea typeface="隶书" panose="02010509060101010101" pitchFamily="49" charset="-122"/>
              </a:rPr>
              <a:t>pH</a:t>
            </a:r>
            <a:r>
              <a:rPr lang="zh-CN" altLang="en-US" sz="3200" b="1" dirty="0">
                <a:solidFill>
                  <a:srgbClr val="000066"/>
                </a:solidFill>
                <a:latin typeface="Times New Roman" panose="02020603050405020304" pitchFamily="18" charset="0"/>
                <a:ea typeface="隶书" panose="02010509060101010101" pitchFamily="49" charset="-122"/>
              </a:rPr>
              <a:t>的使用范围</a:t>
            </a:r>
            <a:r>
              <a:rPr lang="en-US" altLang="zh-CN" sz="3200" b="1" dirty="0">
                <a:latin typeface="Times New Roman" panose="02020603050405020304" pitchFamily="18" charset="0"/>
                <a:ea typeface="隶书" panose="02010509060101010101" pitchFamily="49" charset="-122"/>
              </a:rPr>
              <a:t>:H</a:t>
            </a:r>
            <a:r>
              <a:rPr lang="en-US" altLang="zh-CN" sz="3200" b="1" baseline="30000" dirty="0">
                <a:latin typeface="Times New Roman" panose="02020603050405020304" pitchFamily="18" charset="0"/>
                <a:ea typeface="隶书" panose="02010509060101010101" pitchFamily="49" charset="-122"/>
              </a:rPr>
              <a:t>+</a:t>
            </a:r>
            <a:r>
              <a:rPr lang="zh-CN" altLang="en-US" sz="3200" b="1" dirty="0">
                <a:latin typeface="Times New Roman" panose="02020603050405020304" pitchFamily="18" charset="0"/>
                <a:ea typeface="隶书" panose="02010509060101010101" pitchFamily="49" charset="-122"/>
              </a:rPr>
              <a:t>或</a:t>
            </a:r>
            <a:r>
              <a:rPr lang="en-US" altLang="zh-CN" sz="3200" b="1" dirty="0">
                <a:latin typeface="Times New Roman" panose="02020603050405020304" pitchFamily="18" charset="0"/>
                <a:ea typeface="隶书" panose="02010509060101010101" pitchFamily="49" charset="-122"/>
              </a:rPr>
              <a:t>OH</a:t>
            </a:r>
            <a:r>
              <a:rPr lang="en-US" altLang="zh-CN" sz="3200" b="1" baseline="30000" dirty="0">
                <a:latin typeface="Times New Roman" panose="02020603050405020304" pitchFamily="18" charset="0"/>
                <a:ea typeface="隶书" panose="02010509060101010101" pitchFamily="49" charset="-122"/>
              </a:rPr>
              <a:t>-</a:t>
            </a:r>
            <a:r>
              <a:rPr lang="zh-CN" altLang="en-US" sz="3200" b="1" dirty="0">
                <a:latin typeface="Times New Roman" panose="02020603050405020304" pitchFamily="18" charset="0"/>
                <a:ea typeface="隶书" panose="02010509060101010101" pitchFamily="49" charset="-122"/>
              </a:rPr>
              <a:t>的浓度小于</a:t>
            </a:r>
            <a:r>
              <a:rPr lang="en-US" altLang="zh-CN" sz="3200" b="1" dirty="0">
                <a:solidFill>
                  <a:srgbClr val="990033"/>
                </a:solidFill>
                <a:latin typeface="Times New Roman" panose="02020603050405020304" pitchFamily="18" charset="0"/>
                <a:ea typeface="隶书" panose="02010509060101010101" pitchFamily="49" charset="-122"/>
              </a:rPr>
              <a:t>1mol·L</a:t>
            </a:r>
            <a:r>
              <a:rPr lang="en-US" altLang="zh-CN" sz="3200" b="1" baseline="30000" dirty="0">
                <a:solidFill>
                  <a:srgbClr val="990033"/>
                </a:solidFill>
                <a:latin typeface="Times New Roman" panose="02020603050405020304" pitchFamily="18" charset="0"/>
                <a:ea typeface="隶书" panose="02010509060101010101" pitchFamily="49" charset="-122"/>
              </a:rPr>
              <a:t>-1</a:t>
            </a:r>
            <a:r>
              <a:rPr lang="en-US" altLang="zh-CN" sz="3200" b="1" baseline="30000" dirty="0">
                <a:latin typeface="Times New Roman" panose="02020603050405020304" pitchFamily="18" charset="0"/>
                <a:ea typeface="隶书" panose="02010509060101010101" pitchFamily="49" charset="-122"/>
              </a:rPr>
              <a:t> </a:t>
            </a:r>
            <a:r>
              <a:rPr lang="en-US" altLang="zh-CN" sz="3200" b="1" dirty="0">
                <a:latin typeface="Times New Roman" panose="02020603050405020304" pitchFamily="18" charset="0"/>
                <a:ea typeface="隶书" panose="02010509060101010101" pitchFamily="49" charset="-122"/>
              </a:rPr>
              <a:t>,</a:t>
            </a:r>
            <a:r>
              <a:rPr lang="zh-CN" altLang="en-US" sz="3200" b="1" dirty="0">
                <a:latin typeface="Times New Roman" panose="02020603050405020304" pitchFamily="18" charset="0"/>
                <a:ea typeface="隶书" panose="02010509060101010101" pitchFamily="49" charset="-122"/>
              </a:rPr>
              <a:t>相应的</a:t>
            </a:r>
            <a:r>
              <a:rPr lang="en-US" altLang="zh-CN" sz="3200" b="1" dirty="0">
                <a:latin typeface="Times New Roman" panose="02020603050405020304" pitchFamily="18" charset="0"/>
                <a:ea typeface="隶书" panose="02010509060101010101" pitchFamily="49" charset="-122"/>
              </a:rPr>
              <a:t>pH</a:t>
            </a:r>
            <a:r>
              <a:rPr lang="zh-CN" altLang="en-US" sz="3200" b="1" dirty="0">
                <a:latin typeface="Times New Roman" panose="02020603050405020304" pitchFamily="18" charset="0"/>
                <a:ea typeface="隶书" panose="02010509060101010101" pitchFamily="49" charset="-122"/>
              </a:rPr>
              <a:t>和</a:t>
            </a:r>
            <a:r>
              <a:rPr lang="en-US" altLang="zh-CN" sz="3200" b="1" dirty="0">
                <a:latin typeface="Times New Roman" panose="02020603050405020304" pitchFamily="18" charset="0"/>
                <a:ea typeface="隶书" panose="02010509060101010101" pitchFamily="49" charset="-122"/>
              </a:rPr>
              <a:t>pOH</a:t>
            </a:r>
            <a:r>
              <a:rPr lang="zh-CN" altLang="en-US" sz="3200" b="1" dirty="0">
                <a:latin typeface="Times New Roman" panose="02020603050405020304" pitchFamily="18" charset="0"/>
                <a:ea typeface="隶书" panose="02010509060101010101" pitchFamily="49" charset="-122"/>
              </a:rPr>
              <a:t>范围一般在</a:t>
            </a:r>
            <a:r>
              <a:rPr lang="en-US" altLang="zh-CN" sz="3200" b="1" dirty="0">
                <a:solidFill>
                  <a:srgbClr val="990033"/>
                </a:solidFill>
                <a:latin typeface="Times New Roman" panose="02020603050405020304" pitchFamily="18" charset="0"/>
                <a:ea typeface="隶书" panose="02010509060101010101" pitchFamily="49" charset="-122"/>
              </a:rPr>
              <a:t>0.0 </a:t>
            </a:r>
            <a:r>
              <a:rPr lang="en-US" altLang="zh-CN" sz="3200" b="1" dirty="0">
                <a:solidFill>
                  <a:srgbClr val="990033"/>
                </a:solidFill>
                <a:latin typeface="Times New Roman" panose="02020603050405020304" pitchFamily="18" charset="0"/>
                <a:cs typeface="Times New Roman" panose="02020603050405020304" pitchFamily="18" charset="0"/>
              </a:rPr>
              <a:t>~</a:t>
            </a:r>
            <a:r>
              <a:rPr lang="en-US" altLang="zh-CN" sz="3200" b="1" dirty="0">
                <a:solidFill>
                  <a:srgbClr val="990033"/>
                </a:solidFill>
                <a:latin typeface="Times New Roman" panose="02020603050405020304" pitchFamily="18" charset="0"/>
                <a:ea typeface="隶书" panose="02010509060101010101" pitchFamily="49" charset="-122"/>
              </a:rPr>
              <a:t>14.0</a:t>
            </a:r>
            <a:r>
              <a:rPr lang="zh-CN" altLang="en-US" sz="3200" b="1" dirty="0">
                <a:latin typeface="Times New Roman" panose="02020603050405020304" pitchFamily="18" charset="0"/>
                <a:ea typeface="隶书" panose="02010509060101010101" pitchFamily="49" charset="-122"/>
              </a:rPr>
              <a:t>。</a:t>
            </a:r>
            <a:endParaRPr lang="en-US" altLang="zh-CN" sz="3200" b="1" dirty="0">
              <a:latin typeface="Times New Roman" panose="02020603050405020304" pitchFamily="18" charset="0"/>
              <a:ea typeface="隶书" panose="02010509060101010101" pitchFamily="49" charset="-122"/>
            </a:endParaRPr>
          </a:p>
          <a:p>
            <a:pPr marL="0" lvl="0" indent="0" eaLnBrk="1" hangingPunct="1">
              <a:lnSpc>
                <a:spcPct val="200000"/>
              </a:lnSpc>
              <a:spcBef>
                <a:spcPct val="5000"/>
              </a:spcBef>
              <a:buClrTx/>
              <a:buSzTx/>
              <a:buFontTx/>
              <a:buNone/>
            </a:pPr>
            <a:r>
              <a:rPr lang="en-US" altLang="zh-CN" sz="3200" b="1" dirty="0">
                <a:latin typeface="Times New Roman" panose="02020603050405020304" pitchFamily="18" charset="0"/>
                <a:ea typeface="隶书" panose="02010509060101010101" pitchFamily="49" charset="-122"/>
              </a:rPr>
              <a:t>     </a:t>
            </a:r>
            <a:r>
              <a:rPr lang="zh-CN" altLang="en-US" sz="3200" b="1" dirty="0">
                <a:latin typeface="Times New Roman" panose="02020603050405020304" pitchFamily="18" charset="0"/>
                <a:ea typeface="隶书" panose="02010509060101010101" pitchFamily="49" charset="-122"/>
              </a:rPr>
              <a:t>在这个范围以外，用浓度</a:t>
            </a:r>
            <a:r>
              <a:rPr lang="en-US" altLang="zh-CN" sz="3200" b="1" i="1" dirty="0">
                <a:latin typeface="Times New Roman" panose="02020603050405020304" pitchFamily="18" charset="0"/>
                <a:ea typeface="隶书" panose="02010509060101010101" pitchFamily="49" charset="-122"/>
              </a:rPr>
              <a:t>c</a:t>
            </a:r>
            <a:r>
              <a:rPr lang="zh-CN" altLang="en-US" sz="3200" b="1" dirty="0">
                <a:latin typeface="Times New Roman" panose="02020603050405020304" pitchFamily="18" charset="0"/>
                <a:ea typeface="隶书" panose="02010509060101010101" pitchFamily="49" charset="-122"/>
              </a:rPr>
              <a:t>（</a:t>
            </a:r>
            <a:r>
              <a:rPr lang="en-US" altLang="zh-CN" sz="3200" b="1" dirty="0">
                <a:latin typeface="Times New Roman" panose="02020603050405020304" pitchFamily="18" charset="0"/>
                <a:ea typeface="隶书" panose="02010509060101010101" pitchFamily="49" charset="-122"/>
              </a:rPr>
              <a:t>mol·L</a:t>
            </a:r>
            <a:r>
              <a:rPr lang="en-US" altLang="zh-CN" sz="3200" b="1" baseline="30000" dirty="0">
                <a:latin typeface="Times New Roman" panose="02020603050405020304" pitchFamily="18" charset="0"/>
                <a:ea typeface="隶书" panose="02010509060101010101" pitchFamily="49" charset="-122"/>
              </a:rPr>
              <a:t>-1</a:t>
            </a:r>
            <a:r>
              <a:rPr lang="zh-CN" altLang="en-US" sz="3200" b="1" dirty="0">
                <a:latin typeface="Times New Roman" panose="02020603050405020304" pitchFamily="18" charset="0"/>
                <a:ea typeface="隶书" panose="02010509060101010101" pitchFamily="49" charset="-122"/>
              </a:rPr>
              <a:t>）表示酸碱性更方便些。</a:t>
            </a:r>
            <a:endParaRPr lang="zh-CN" altLang="en-US" sz="3200" b="1" dirty="0">
              <a:latin typeface="Times New Roman" panose="02020603050405020304" pitchFamily="18" charset="0"/>
              <a:ea typeface="隶书" panose="02010509060101010101" pitchFamily="49" charset="-122"/>
            </a:endParaRPr>
          </a:p>
        </p:txBody>
      </p:sp>
      <p:sp>
        <p:nvSpPr>
          <p:cNvPr id="39939" name="灯片编号占位符 8"/>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11" name="矩形 10"/>
          <p:cNvSpPr/>
          <p:nvPr/>
        </p:nvSpPr>
        <p:spPr>
          <a:xfrm>
            <a:off x="2051050" y="260350"/>
            <a:ext cx="3768725" cy="76993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二、溶液的</a:t>
            </a:r>
            <a:r>
              <a:rPr kumimoji="1" lang="en-US" altLang="zh-CN" sz="4400" b="1" i="0" u="none" strike="noStrike" kern="1200" cap="none" spc="0" normalizeH="0" baseline="0" noProof="0" dirty="0">
                <a:ln>
                  <a:noFill/>
                </a:ln>
                <a:solidFill>
                  <a:schemeClr val="accent3"/>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pH</a:t>
            </a:r>
            <a:endParaRPr kumimoji="0" lang="zh-CN" altLang="en-US" sz="4400" b="0" i="0" u="none" strike="noStrike" kern="1200" cap="none" spc="0" normalizeH="0" baseline="0" noProof="0" dirty="0">
              <a:ln>
                <a:noFill/>
              </a:ln>
              <a:solidFill>
                <a:schemeClr val="accent3"/>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slide(fromBottom)">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ChangeArrowheads="1"/>
          </p:cNvSpPr>
          <p:nvPr/>
        </p:nvSpPr>
        <p:spPr bwMode="auto">
          <a:xfrm>
            <a:off x="381000" y="533400"/>
            <a:ext cx="8534400" cy="609600"/>
          </a:xfrm>
          <a:prstGeom prst="rect">
            <a:avLst/>
          </a:prstGeom>
          <a:noFill/>
          <a:ln w="9525">
            <a:noFill/>
            <a:miter lim="800000"/>
          </a:ln>
          <a:effectLst/>
        </p:spPr>
        <p:txBody>
          <a:bodyPr/>
          <a:lstStyle/>
          <a:p>
            <a:pPr marL="342900" marR="0" lvl="0" indent="-342900" algn="just" defTabSz="914400" rtl="0" eaLnBrk="0" fontAlgn="base" latinLnBrk="0" hangingPunct="0">
              <a:lnSpc>
                <a:spcPct val="110000"/>
              </a:lnSpc>
              <a:spcBef>
                <a:spcPct val="5000"/>
              </a:spcBef>
              <a:spcAft>
                <a:spcPct val="0"/>
              </a:spcAft>
              <a:buClrTx/>
              <a:buSzTx/>
              <a:buFontTx/>
              <a:buNone/>
              <a:defRPr/>
            </a:pPr>
            <a:r>
              <a:rPr kumimoji="0" lang="zh-CN" altLang="en-US" sz="3200" b="1" i="0" u="none" strike="noStrike" kern="1200" cap="none" spc="0" normalizeH="0" baseline="0" noProof="0" dirty="0">
                <a:ln>
                  <a:noFill/>
                </a:ln>
                <a:solidFill>
                  <a:srgbClr val="000066"/>
                </a:solidFill>
                <a:effectLst/>
                <a:uLnTx/>
                <a:uFillTx/>
                <a:latin typeface="+mn-ea"/>
                <a:ea typeface="+mn-ea"/>
                <a:cs typeface="+mn-cs"/>
              </a:rPr>
              <a:t>（一）共轭酸碱对的</a:t>
            </a:r>
            <a:r>
              <a:rPr kumimoji="0"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rPr>
              <a:t>K</a:t>
            </a:r>
            <a:r>
              <a:rPr kumimoji="0"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rPr>
              <a:t>a</a:t>
            </a:r>
            <a:r>
              <a:rPr kumimoji="0" lang="en-US" altLang="zh-CN" sz="3200" b="1" i="0" u="none" strike="noStrike" kern="1200" cap="none" spc="0" normalizeH="0" baseline="30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zh-CN" altLang="en-US"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K</a:t>
            </a:r>
            <a:r>
              <a:rPr kumimoji="0"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b</a:t>
            </a:r>
            <a:r>
              <a:rPr kumimoji="0" lang="en-US" altLang="zh-CN" sz="3200" b="1" i="0" u="none" strike="noStrike" kern="1200" cap="none" spc="0" normalizeH="0" baseline="30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zh-CN" altLang="en-US"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zh-CN" altLang="en-US" sz="3200" b="1" i="0" u="none" strike="noStrike" kern="1200" cap="none" spc="0" normalizeH="0" baseline="0" noProof="0" dirty="0">
                <a:ln>
                  <a:noFill/>
                </a:ln>
                <a:solidFill>
                  <a:srgbClr val="000066"/>
                </a:solidFill>
                <a:effectLst/>
                <a:uLnTx/>
                <a:uFillTx/>
                <a:latin typeface="+mn-ea"/>
                <a:ea typeface="+mn-ea"/>
                <a:cs typeface="+mn-cs"/>
                <a:sym typeface="Symbol" panose="05050102010706020507"/>
              </a:rPr>
              <a:t>和</a:t>
            </a:r>
            <a:r>
              <a:rPr kumimoji="0"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K</a:t>
            </a:r>
            <a:r>
              <a:rPr kumimoji="0"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w</a:t>
            </a:r>
            <a:r>
              <a:rPr kumimoji="0" lang="en-US" altLang="zh-CN" sz="3200" b="1" i="0" u="none" strike="noStrike" kern="1200" cap="none" spc="0" normalizeH="0" baseline="30000" noProof="0" dirty="0">
                <a:ln>
                  <a:noFill/>
                </a:ln>
                <a:solidFill>
                  <a:srgbClr val="000066"/>
                </a:solidFill>
                <a:effectLst/>
                <a:uLnTx/>
                <a:uFillTx/>
                <a:latin typeface="Times New Roman" panose="02020603050405020304" pitchFamily="18" charset="0"/>
                <a:ea typeface="+mn-ea"/>
                <a:cs typeface="Times New Roman" panose="02020603050405020304" pitchFamily="18" charset="0"/>
                <a:sym typeface="Symbol" panose="05050102010706020507"/>
              </a:rPr>
              <a:t></a:t>
            </a:r>
            <a:r>
              <a:rPr kumimoji="0" lang="zh-CN" altLang="en-US" sz="3200" b="1" i="0" u="none" strike="noStrike" kern="1200" cap="none" spc="0" normalizeH="0" baseline="0" noProof="0" dirty="0">
                <a:ln>
                  <a:noFill/>
                </a:ln>
                <a:solidFill>
                  <a:srgbClr val="000066"/>
                </a:solidFill>
                <a:effectLst/>
                <a:uLnTx/>
                <a:uFillTx/>
                <a:latin typeface="+mn-ea"/>
                <a:ea typeface="+mn-ea"/>
                <a:cs typeface="+mn-cs"/>
                <a:sym typeface="Symbol" panose="05050102010706020507"/>
              </a:rPr>
              <a:t>的关系</a:t>
            </a:r>
            <a:endParaRPr kumimoji="0" lang="zh-CN" altLang="en-US" sz="3200" b="1" i="0" u="none" strike="noStrike" kern="1200" cap="none" spc="0" normalizeH="0" baseline="30000" noProof="0" dirty="0">
              <a:ln>
                <a:noFill/>
              </a:ln>
              <a:solidFill>
                <a:srgbClr val="000066"/>
              </a:solidFill>
              <a:effectLst/>
              <a:uLnTx/>
              <a:uFillTx/>
              <a:latin typeface="+mn-ea"/>
              <a:ea typeface="+mn-ea"/>
              <a:cs typeface="+mn-cs"/>
            </a:endParaRPr>
          </a:p>
        </p:txBody>
      </p:sp>
      <p:sp>
        <p:nvSpPr>
          <p:cNvPr id="90115" name="Rectangle 3"/>
          <p:cNvSpPr/>
          <p:nvPr/>
        </p:nvSpPr>
        <p:spPr>
          <a:xfrm>
            <a:off x="1295400" y="1371600"/>
            <a:ext cx="6096000" cy="59531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0000"/>
              </a:lnSpc>
              <a:spcBef>
                <a:spcPct val="5000"/>
              </a:spcBef>
              <a:buClrTx/>
              <a:buSzTx/>
              <a:buFontTx/>
              <a:buNone/>
            </a:pPr>
            <a:r>
              <a:rPr lang="zh-CN" altLang="en-US" sz="3000" b="1" dirty="0">
                <a:latin typeface="Times New Roman" panose="02020603050405020304" pitchFamily="18" charset="0"/>
                <a:ea typeface="隶书" panose="02010509060101010101" pitchFamily="49" charset="-122"/>
              </a:rPr>
              <a:t>例如对于</a:t>
            </a:r>
            <a:r>
              <a:rPr lang="en-US" altLang="zh-CN" sz="3000" b="1" dirty="0">
                <a:latin typeface="Times New Roman" panose="02020603050405020304" pitchFamily="18" charset="0"/>
                <a:ea typeface="隶书" panose="02010509060101010101" pitchFamily="49" charset="-122"/>
              </a:rPr>
              <a:t>HAc</a:t>
            </a:r>
            <a:r>
              <a:rPr lang="zh-CN" altLang="en-US" sz="3000" b="1" dirty="0">
                <a:latin typeface="Times New Roman" panose="02020603050405020304" pitchFamily="18" charset="0"/>
                <a:ea typeface="隶书" panose="02010509060101010101" pitchFamily="49" charset="-122"/>
              </a:rPr>
              <a:t>与其共轭碱</a:t>
            </a:r>
            <a:r>
              <a:rPr lang="en-US" altLang="zh-CN" sz="3000" b="1" dirty="0">
                <a:latin typeface="Times New Roman" panose="02020603050405020304" pitchFamily="18" charset="0"/>
                <a:ea typeface="隶书" panose="02010509060101010101" pitchFamily="49" charset="-122"/>
              </a:rPr>
              <a:t>Ac</a:t>
            </a:r>
            <a:r>
              <a:rPr lang="zh-CN" altLang="en-US" sz="3000" b="1" baseline="30000" dirty="0">
                <a:latin typeface="Times New Roman" panose="02020603050405020304" pitchFamily="18" charset="0"/>
                <a:ea typeface="隶书" panose="02010509060101010101" pitchFamily="49" charset="-122"/>
              </a:rPr>
              <a:t>－</a:t>
            </a:r>
            <a:r>
              <a:rPr lang="zh-CN" altLang="en-US" sz="3000" b="1" dirty="0">
                <a:latin typeface="Times New Roman" panose="02020603050405020304" pitchFamily="18" charset="0"/>
                <a:ea typeface="隶书" panose="02010509060101010101" pitchFamily="49" charset="-122"/>
              </a:rPr>
              <a:t>则有</a:t>
            </a:r>
            <a:endParaRPr lang="zh-CN" altLang="en-US" sz="3000" b="1" dirty="0">
              <a:latin typeface="Times New Roman" panose="02020603050405020304" pitchFamily="18" charset="0"/>
              <a:ea typeface="隶书" panose="02010509060101010101" pitchFamily="49" charset="-122"/>
            </a:endParaRPr>
          </a:p>
        </p:txBody>
      </p:sp>
      <p:graphicFrame>
        <p:nvGraphicFramePr>
          <p:cNvPr id="90116" name="Object 2"/>
          <p:cNvGraphicFramePr>
            <a:graphicFrameLocks noChangeAspect="1"/>
          </p:cNvGraphicFramePr>
          <p:nvPr/>
        </p:nvGraphicFramePr>
        <p:xfrm>
          <a:off x="1676400" y="1981200"/>
          <a:ext cx="5791200" cy="849313"/>
        </p:xfrm>
        <a:graphic>
          <a:graphicData uri="http://schemas.openxmlformats.org/presentationml/2006/ole">
            <mc:AlternateContent xmlns:mc="http://schemas.openxmlformats.org/markup-compatibility/2006">
              <mc:Choice xmlns:v="urn:schemas-microsoft-com:vml" Requires="v">
                <p:oleObj spid="_x0000_s3097" name="" r:id="rId1" imgW="2275840" imgH="335280" progId="ChemDraw.Document.5.0">
                  <p:embed/>
                </p:oleObj>
              </mc:Choice>
              <mc:Fallback>
                <p:oleObj name="" r:id="rId1" imgW="2275840" imgH="335280" progId="ChemDraw.Document.5.0">
                  <p:embed/>
                  <p:pic>
                    <p:nvPicPr>
                      <p:cNvPr id="0" name="图片 3096"/>
                      <p:cNvPicPr/>
                      <p:nvPr/>
                    </p:nvPicPr>
                    <p:blipFill>
                      <a:blip r:embed="rId2"/>
                      <a:stretch>
                        <a:fillRect/>
                      </a:stretch>
                    </p:blipFill>
                    <p:spPr>
                      <a:xfrm>
                        <a:off x="1676400" y="1981200"/>
                        <a:ext cx="5791200" cy="849313"/>
                      </a:xfrm>
                      <a:prstGeom prst="rect">
                        <a:avLst/>
                      </a:prstGeom>
                      <a:noFill/>
                      <a:ln w="38100">
                        <a:noFill/>
                        <a:miter/>
                      </a:ln>
                    </p:spPr>
                  </p:pic>
                </p:oleObj>
              </mc:Fallback>
            </mc:AlternateContent>
          </a:graphicData>
        </a:graphic>
      </p:graphicFrame>
      <p:graphicFrame>
        <p:nvGraphicFramePr>
          <p:cNvPr id="90117" name="Object 3"/>
          <p:cNvGraphicFramePr>
            <a:graphicFrameLocks noChangeAspect="1"/>
          </p:cNvGraphicFramePr>
          <p:nvPr/>
        </p:nvGraphicFramePr>
        <p:xfrm>
          <a:off x="2819400" y="2971800"/>
          <a:ext cx="2882900" cy="1171575"/>
        </p:xfrm>
        <a:graphic>
          <a:graphicData uri="http://schemas.openxmlformats.org/presentationml/2006/ole">
            <mc:AlternateContent xmlns:mc="http://schemas.openxmlformats.org/markup-compatibility/2006">
              <mc:Choice xmlns:v="urn:schemas-microsoft-com:vml" Requires="v">
                <p:oleObj spid="_x0000_s3095" name="" r:id="rId3" imgW="1524000" imgH="482600" progId="Equation.3">
                  <p:embed/>
                </p:oleObj>
              </mc:Choice>
              <mc:Fallback>
                <p:oleObj name="" r:id="rId3" imgW="1524000" imgH="482600" progId="Equation.3">
                  <p:embed/>
                  <p:pic>
                    <p:nvPicPr>
                      <p:cNvPr id="0" name="图片 3094"/>
                      <p:cNvPicPr/>
                      <p:nvPr/>
                    </p:nvPicPr>
                    <p:blipFill>
                      <a:blip r:embed="rId4">
                        <a:clrChange>
                          <a:clrFrom>
                            <a:srgbClr val="000000"/>
                          </a:clrFrom>
                          <a:clrTo>
                            <a:srgbClr val="0000FF"/>
                          </a:clrTo>
                        </a:clrChange>
                      </a:blip>
                      <a:stretch>
                        <a:fillRect/>
                      </a:stretch>
                    </p:blipFill>
                    <p:spPr>
                      <a:xfrm>
                        <a:off x="2819400" y="2971800"/>
                        <a:ext cx="2882900" cy="1171575"/>
                      </a:xfrm>
                      <a:prstGeom prst="rect">
                        <a:avLst/>
                      </a:prstGeom>
                      <a:noFill/>
                      <a:ln w="38100">
                        <a:noFill/>
                        <a:miter/>
                      </a:ln>
                    </p:spPr>
                  </p:pic>
                </p:oleObj>
              </mc:Fallback>
            </mc:AlternateContent>
          </a:graphicData>
        </a:graphic>
      </p:graphicFrame>
      <p:graphicFrame>
        <p:nvGraphicFramePr>
          <p:cNvPr id="90118" name="Object 4"/>
          <p:cNvGraphicFramePr>
            <a:graphicFrameLocks noChangeAspect="1"/>
          </p:cNvGraphicFramePr>
          <p:nvPr/>
        </p:nvGraphicFramePr>
        <p:xfrm>
          <a:off x="1905000" y="3962400"/>
          <a:ext cx="5562600" cy="920750"/>
        </p:xfrm>
        <a:graphic>
          <a:graphicData uri="http://schemas.openxmlformats.org/presentationml/2006/ole">
            <mc:AlternateContent xmlns:mc="http://schemas.openxmlformats.org/markup-compatibility/2006">
              <mc:Choice xmlns:v="urn:schemas-microsoft-com:vml" Requires="v">
                <p:oleObj spid="_x0000_s3098" name="" r:id="rId5" imgW="2128520" imgH="355600" progId="ChemDraw.Document.5.0">
                  <p:embed/>
                </p:oleObj>
              </mc:Choice>
              <mc:Fallback>
                <p:oleObj name="" r:id="rId5" imgW="2128520" imgH="355600" progId="ChemDraw.Document.5.0">
                  <p:embed/>
                  <p:pic>
                    <p:nvPicPr>
                      <p:cNvPr id="0" name="图片 3097"/>
                      <p:cNvPicPr/>
                      <p:nvPr/>
                    </p:nvPicPr>
                    <p:blipFill>
                      <a:blip r:embed="rId6"/>
                      <a:stretch>
                        <a:fillRect/>
                      </a:stretch>
                    </p:blipFill>
                    <p:spPr>
                      <a:xfrm>
                        <a:off x="1905000" y="3962400"/>
                        <a:ext cx="5562600" cy="920750"/>
                      </a:xfrm>
                      <a:prstGeom prst="rect">
                        <a:avLst/>
                      </a:prstGeom>
                      <a:noFill/>
                      <a:ln w="38100">
                        <a:noFill/>
                        <a:miter/>
                      </a:ln>
                    </p:spPr>
                  </p:pic>
                </p:oleObj>
              </mc:Fallback>
            </mc:AlternateContent>
          </a:graphicData>
        </a:graphic>
      </p:graphicFrame>
      <p:graphicFrame>
        <p:nvGraphicFramePr>
          <p:cNvPr id="90119" name="Object 5"/>
          <p:cNvGraphicFramePr>
            <a:graphicFrameLocks noChangeAspect="1"/>
          </p:cNvGraphicFramePr>
          <p:nvPr/>
        </p:nvGraphicFramePr>
        <p:xfrm>
          <a:off x="2667000" y="4953000"/>
          <a:ext cx="3567113" cy="1138238"/>
        </p:xfrm>
        <a:graphic>
          <a:graphicData uri="http://schemas.openxmlformats.org/presentationml/2006/ole">
            <mc:AlternateContent xmlns:mc="http://schemas.openxmlformats.org/markup-compatibility/2006">
              <mc:Choice xmlns:v="urn:schemas-microsoft-com:vml" Requires="v">
                <p:oleObj spid="_x0000_s3096" name="" r:id="rId7" imgW="1524000" imgH="482600" progId="Equation.3">
                  <p:embed/>
                </p:oleObj>
              </mc:Choice>
              <mc:Fallback>
                <p:oleObj name="" r:id="rId7" imgW="1524000" imgH="482600" progId="Equation.3">
                  <p:embed/>
                  <p:pic>
                    <p:nvPicPr>
                      <p:cNvPr id="0" name="图片 3095"/>
                      <p:cNvPicPr/>
                      <p:nvPr/>
                    </p:nvPicPr>
                    <p:blipFill>
                      <a:blip r:embed="rId8">
                        <a:clrChange>
                          <a:clrFrom>
                            <a:srgbClr val="000000"/>
                          </a:clrFrom>
                          <a:clrTo>
                            <a:srgbClr val="0000FF"/>
                          </a:clrTo>
                        </a:clrChange>
                      </a:blip>
                      <a:stretch>
                        <a:fillRect/>
                      </a:stretch>
                    </p:blipFill>
                    <p:spPr>
                      <a:xfrm>
                        <a:off x="2667000" y="4953000"/>
                        <a:ext cx="3567113" cy="1138238"/>
                      </a:xfrm>
                      <a:prstGeom prst="rect">
                        <a:avLst/>
                      </a:prstGeom>
                      <a:noFill/>
                      <a:ln w="38100">
                        <a:noFill/>
                        <a:miter/>
                      </a:ln>
                    </p:spPr>
                  </p:pic>
                </p:oleObj>
              </mc:Fallback>
            </mc:AlternateContent>
          </a:graphicData>
        </a:graphic>
      </p:graphicFrame>
      <p:sp>
        <p:nvSpPr>
          <p:cNvPr id="40968" name="灯片编号占位符 9"/>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randombar(horizontal)">
                                      <p:cBhvr>
                                        <p:cTn id="7" dur="500"/>
                                        <p:tgtEl>
                                          <p:spTgt spid="9011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90115"/>
                                        </p:tgtEl>
                                        <p:attrNameLst>
                                          <p:attrName>style.visibility</p:attrName>
                                        </p:attrNameLst>
                                      </p:cBhvr>
                                      <p:to>
                                        <p:strVal val="visible"/>
                                      </p:to>
                                    </p:set>
                                    <p:anim calcmode="lin" valueType="num">
                                      <p:cBhvr>
                                        <p:cTn id="12" dur="500" fill="hold"/>
                                        <p:tgtEl>
                                          <p:spTgt spid="90115"/>
                                        </p:tgtEl>
                                        <p:attrNameLst>
                                          <p:attrName>ppt_w</p:attrName>
                                        </p:attrNameLst>
                                      </p:cBhvr>
                                      <p:tavLst>
                                        <p:tav tm="0">
                                          <p:val>
                                            <p:fltVal val="0.000000"/>
                                          </p:val>
                                        </p:tav>
                                        <p:tav tm="100000">
                                          <p:val>
                                            <p:strVal val="#ppt_w"/>
                                          </p:val>
                                        </p:tav>
                                      </p:tavLst>
                                    </p:anim>
                                    <p:anim calcmode="lin" valueType="num">
                                      <p:cBhvr>
                                        <p:cTn id="13" dur="500" fill="hold"/>
                                        <p:tgtEl>
                                          <p:spTgt spid="9011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0116"/>
                                        </p:tgtEl>
                                        <p:attrNameLst>
                                          <p:attrName>style.visibility</p:attrName>
                                        </p:attrNameLst>
                                      </p:cBhvr>
                                      <p:to>
                                        <p:strVal val="visible"/>
                                      </p:to>
                                    </p:set>
                                    <p:animEffect transition="in" filter="dissolve">
                                      <p:cBhvr>
                                        <p:cTn id="18" dur="500"/>
                                        <p:tgtEl>
                                          <p:spTgt spid="9011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0117"/>
                                        </p:tgtEl>
                                        <p:attrNameLst>
                                          <p:attrName>style.visibility</p:attrName>
                                        </p:attrNameLst>
                                      </p:cBhvr>
                                      <p:to>
                                        <p:strVal val="visible"/>
                                      </p:to>
                                    </p:set>
                                    <p:animEffect transition="in" filter="dissolve">
                                      <p:cBhvr>
                                        <p:cTn id="23" dur="500"/>
                                        <p:tgtEl>
                                          <p:spTgt spid="901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0118"/>
                                        </p:tgtEl>
                                        <p:attrNameLst>
                                          <p:attrName>style.visibility</p:attrName>
                                        </p:attrNameLst>
                                      </p:cBhvr>
                                      <p:to>
                                        <p:strVal val="visible"/>
                                      </p:to>
                                    </p:set>
                                    <p:animEffect transition="in" filter="dissolve">
                                      <p:cBhvr>
                                        <p:cTn id="28" dur="500"/>
                                        <p:tgtEl>
                                          <p:spTgt spid="9011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90119"/>
                                        </p:tgtEl>
                                        <p:attrNameLst>
                                          <p:attrName>style.visibility</p:attrName>
                                        </p:attrNameLst>
                                      </p:cBhvr>
                                      <p:to>
                                        <p:strVal val="visible"/>
                                      </p:to>
                                    </p:set>
                                    <p:animEffect transition="in" filter="dissolve">
                                      <p:cBhvr>
                                        <p:cTn id="33" dur="500"/>
                                        <p:tgtEl>
                                          <p:spTgt spid="90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p:nvPr/>
        </p:nvSpPr>
        <p:spPr>
          <a:xfrm>
            <a:off x="1066800" y="1828800"/>
            <a:ext cx="2281238" cy="5715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2800" dirty="0">
                <a:latin typeface="Times New Roman" panose="02020603050405020304" pitchFamily="18" charset="0"/>
                <a:ea typeface="隶书" panose="02010509060101010101" pitchFamily="49" charset="-122"/>
              </a:rPr>
              <a:t> </a:t>
            </a:r>
            <a:r>
              <a:rPr lang="zh-CN" altLang="en-US" sz="3000" b="1" dirty="0">
                <a:latin typeface="Times New Roman" panose="02020603050405020304" pitchFamily="18" charset="0"/>
                <a:ea typeface="隶书" panose="02010509060101010101" pitchFamily="49" charset="-122"/>
              </a:rPr>
              <a:t>则可以得到 </a:t>
            </a:r>
            <a:endParaRPr lang="zh-CN" altLang="en-US" sz="3000" b="1" dirty="0">
              <a:latin typeface="Times New Roman" panose="02020603050405020304" pitchFamily="18" charset="0"/>
              <a:ea typeface="隶书" panose="02010509060101010101" pitchFamily="49" charset="-122"/>
            </a:endParaRPr>
          </a:p>
        </p:txBody>
      </p:sp>
      <p:sp>
        <p:nvSpPr>
          <p:cNvPr id="91139" name="Rectangle 3"/>
          <p:cNvSpPr/>
          <p:nvPr/>
        </p:nvSpPr>
        <p:spPr>
          <a:xfrm>
            <a:off x="1295400" y="2605088"/>
            <a:ext cx="4760913" cy="60325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3200" b="1" i="1" dirty="0">
                <a:solidFill>
                  <a:srgbClr val="0000FF"/>
                </a:solidFill>
                <a:latin typeface="Times New Roman" panose="02020603050405020304" pitchFamily="18" charset="0"/>
                <a:ea typeface="隶书" panose="02010509060101010101" pitchFamily="49" charset="-122"/>
              </a:rPr>
              <a:t>K</a:t>
            </a:r>
            <a:r>
              <a:rPr lang="en-US" altLang="zh-CN" sz="3200" b="1" i="1" baseline="-25000" dirty="0">
                <a:solidFill>
                  <a:srgbClr val="0000FF"/>
                </a:solidFill>
                <a:latin typeface="Times New Roman" panose="02020603050405020304" pitchFamily="18" charset="0"/>
                <a:ea typeface="隶书" panose="02010509060101010101" pitchFamily="49" charset="-122"/>
              </a:rPr>
              <a:t>a</a:t>
            </a:r>
            <a:r>
              <a:rPr lang="en-US" altLang="zh-CN" sz="3200" b="1" dirty="0">
                <a:solidFill>
                  <a:srgbClr val="0000FF"/>
                </a:solidFill>
                <a:latin typeface="Times New Roman" panose="02020603050405020304" pitchFamily="18" charset="0"/>
                <a:ea typeface="隶书" panose="02010509060101010101" pitchFamily="49" charset="-122"/>
              </a:rPr>
              <a:t>· </a:t>
            </a:r>
            <a:r>
              <a:rPr lang="en-US" altLang="zh-CN" sz="3200" b="1" i="1" dirty="0">
                <a:solidFill>
                  <a:srgbClr val="0000FF"/>
                </a:solidFill>
                <a:latin typeface="Times New Roman" panose="02020603050405020304" pitchFamily="18" charset="0"/>
                <a:ea typeface="隶书" panose="02010509060101010101" pitchFamily="49" charset="-122"/>
              </a:rPr>
              <a:t>K</a:t>
            </a:r>
            <a:r>
              <a:rPr lang="en-US" altLang="zh-CN" sz="3200" b="1" i="1" baseline="-25000" dirty="0">
                <a:solidFill>
                  <a:srgbClr val="0000FF"/>
                </a:solidFill>
                <a:latin typeface="Times New Roman" panose="02020603050405020304" pitchFamily="18" charset="0"/>
                <a:ea typeface="隶书" panose="02010509060101010101" pitchFamily="49" charset="-122"/>
              </a:rPr>
              <a:t>b</a:t>
            </a:r>
            <a:r>
              <a:rPr lang="en-US" altLang="zh-CN" sz="3200" b="1" baseline="-25000" dirty="0">
                <a:solidFill>
                  <a:srgbClr val="0000FF"/>
                </a:solidFill>
                <a:latin typeface="Times New Roman" panose="02020603050405020304" pitchFamily="18" charset="0"/>
                <a:ea typeface="隶书" panose="02010509060101010101" pitchFamily="49" charset="-122"/>
              </a:rPr>
              <a:t> </a:t>
            </a:r>
            <a:r>
              <a:rPr lang="en-US" altLang="zh-CN" sz="3200" b="1" dirty="0">
                <a:solidFill>
                  <a:srgbClr val="0000FF"/>
                </a:solidFill>
                <a:latin typeface="Times New Roman" panose="02020603050405020304" pitchFamily="18" charset="0"/>
                <a:ea typeface="隶书" panose="02010509060101010101" pitchFamily="49" charset="-122"/>
              </a:rPr>
              <a:t>= [H</a:t>
            </a:r>
            <a:r>
              <a:rPr lang="en-US" altLang="zh-CN" sz="3200" b="1" baseline="-25000" dirty="0">
                <a:solidFill>
                  <a:srgbClr val="0000FF"/>
                </a:solidFill>
                <a:latin typeface="Times New Roman" panose="02020603050405020304" pitchFamily="18" charset="0"/>
                <a:ea typeface="隶书" panose="02010509060101010101" pitchFamily="49" charset="-122"/>
              </a:rPr>
              <a:t>3</a:t>
            </a:r>
            <a:r>
              <a:rPr lang="en-US" altLang="zh-CN" sz="3200" b="1" dirty="0">
                <a:solidFill>
                  <a:srgbClr val="0000FF"/>
                </a:solidFill>
                <a:latin typeface="Times New Roman" panose="02020603050405020304" pitchFamily="18" charset="0"/>
                <a:ea typeface="隶书" panose="02010509060101010101" pitchFamily="49" charset="-122"/>
              </a:rPr>
              <a:t>O</a:t>
            </a:r>
            <a:r>
              <a:rPr lang="en-US" altLang="zh-CN" sz="3200" b="1" baseline="30000" dirty="0">
                <a:solidFill>
                  <a:srgbClr val="0000FF"/>
                </a:solidFill>
                <a:latin typeface="Times New Roman" panose="02020603050405020304" pitchFamily="18" charset="0"/>
                <a:ea typeface="隶书" panose="02010509060101010101" pitchFamily="49" charset="-122"/>
              </a:rPr>
              <a:t>+</a:t>
            </a:r>
            <a:r>
              <a:rPr lang="en-US" altLang="zh-CN" sz="3200" b="1" dirty="0">
                <a:solidFill>
                  <a:srgbClr val="0000FF"/>
                </a:solidFill>
                <a:latin typeface="Times New Roman" panose="02020603050405020304" pitchFamily="18" charset="0"/>
                <a:ea typeface="隶书" panose="02010509060101010101" pitchFamily="49" charset="-122"/>
              </a:rPr>
              <a:t>]·[OH</a:t>
            </a:r>
            <a:r>
              <a:rPr lang="en-US" altLang="zh-CN" sz="3200" b="1" baseline="30000" dirty="0">
                <a:solidFill>
                  <a:srgbClr val="0000FF"/>
                </a:solidFill>
                <a:latin typeface="Times New Roman" panose="02020603050405020304" pitchFamily="18" charset="0"/>
                <a:ea typeface="隶书" panose="02010509060101010101" pitchFamily="49" charset="-122"/>
              </a:rPr>
              <a:t>-</a:t>
            </a:r>
            <a:r>
              <a:rPr lang="en-US" altLang="zh-CN" sz="3200" b="1" dirty="0">
                <a:solidFill>
                  <a:srgbClr val="0000FF"/>
                </a:solidFill>
                <a:latin typeface="Times New Roman" panose="02020603050405020304" pitchFamily="18" charset="0"/>
                <a:ea typeface="隶书" panose="02010509060101010101" pitchFamily="49" charset="-122"/>
              </a:rPr>
              <a:t>] = </a:t>
            </a:r>
            <a:r>
              <a:rPr lang="en-US" altLang="zh-CN" sz="3200" b="1" i="1" dirty="0">
                <a:solidFill>
                  <a:srgbClr val="0000FF"/>
                </a:solidFill>
                <a:latin typeface="Times New Roman" panose="02020603050405020304" pitchFamily="18" charset="0"/>
                <a:ea typeface="隶书" panose="02010509060101010101" pitchFamily="49" charset="-122"/>
              </a:rPr>
              <a:t>K</a:t>
            </a:r>
            <a:r>
              <a:rPr lang="en-US" altLang="zh-CN" sz="3200" b="1" i="1" baseline="-25000" dirty="0">
                <a:solidFill>
                  <a:srgbClr val="0000FF"/>
                </a:solidFill>
                <a:latin typeface="Times New Roman" panose="02020603050405020304" pitchFamily="18" charset="0"/>
                <a:ea typeface="隶书" panose="02010509060101010101" pitchFamily="49" charset="-122"/>
              </a:rPr>
              <a:t>w</a:t>
            </a:r>
            <a:endParaRPr lang="en-US" altLang="zh-CN" sz="3000" b="1" baseline="-25000" dirty="0">
              <a:latin typeface="Times New Roman" panose="02020603050405020304" pitchFamily="18" charset="0"/>
              <a:ea typeface="隶书" panose="02010509060101010101" pitchFamily="49" charset="-122"/>
            </a:endParaRPr>
          </a:p>
        </p:txBody>
      </p:sp>
      <p:sp>
        <p:nvSpPr>
          <p:cNvPr id="91140" name="Rectangle 4"/>
          <p:cNvSpPr>
            <a:spLocks noChangeArrowheads="1"/>
          </p:cNvSpPr>
          <p:nvPr/>
        </p:nvSpPr>
        <p:spPr bwMode="auto">
          <a:xfrm>
            <a:off x="500063" y="3500438"/>
            <a:ext cx="8229600" cy="1176338"/>
          </a:xfrm>
          <a:prstGeom prst="rect">
            <a:avLst/>
          </a:prstGeom>
          <a:noFill/>
          <a:ln w="9525">
            <a:noFill/>
            <a:miter lim="800000"/>
          </a:ln>
          <a:effectLst/>
        </p:spPr>
        <p:txBody>
          <a:bodyPr>
            <a:spAutoFit/>
          </a:bodyPr>
          <a:lstStyle/>
          <a:p>
            <a:pPr marL="0" marR="0" lvl="0" indent="0" algn="l" defTabSz="914400" rtl="0" eaLnBrk="1" fontAlgn="base" latinLnBrk="0" hangingPunct="1">
              <a:lnSpc>
                <a:spcPct val="105000"/>
              </a:lnSpc>
              <a:spcBef>
                <a:spcPct val="10000"/>
              </a:spcBef>
              <a:spcAft>
                <a:spcPct val="0"/>
              </a:spcAft>
              <a:buClrTx/>
              <a:buSzTx/>
              <a:buFontTx/>
              <a:buNone/>
              <a:defRPr/>
            </a:pPr>
            <a:r>
              <a:rPr kumimoji="0" lang="en-US" altLang="zh-CN" sz="3000" b="1" i="0" u="none" strike="noStrike" kern="1200" cap="none" spc="0" normalizeH="0" baseline="0" noProof="0" dirty="0">
                <a:ln>
                  <a:noFill/>
                </a:ln>
                <a:solidFill>
                  <a:schemeClr val="tx1"/>
                </a:solidFill>
                <a:effectLst/>
                <a:uLnTx/>
                <a:uFillTx/>
                <a:latin typeface="Times New Roman" panose="02020603050405020304" pitchFamily="18" charset="0"/>
                <a:ea typeface="隶书" panose="02010509060101010101" pitchFamily="49" charset="-122"/>
                <a:cs typeface="+mn-cs"/>
              </a:rPr>
              <a:t>        </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上式表示，</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3200" b="1"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与</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3200" b="1"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成反比，说明</a:t>
            </a:r>
            <a:r>
              <a:rPr kumimoji="0" lang="zh-CN" altLang="en-US" sz="3200" b="1" i="0" u="none" strike="noStrike" kern="1200" cap="none" spc="0" normalizeH="0" baseline="0" noProof="0" dirty="0">
                <a:ln>
                  <a:noFill/>
                </a:ln>
                <a:solidFill>
                  <a:srgbClr val="7030A0"/>
                </a:solidFill>
                <a:effectLst/>
                <a:uLnTx/>
                <a:uFillTx/>
                <a:latin typeface="+mn-ea"/>
                <a:ea typeface="+mn-ea"/>
                <a:cs typeface="+mn-cs"/>
              </a:rPr>
              <a:t>酸愈强，</a:t>
            </a:r>
            <a:endParaRPr kumimoji="0" lang="zh-CN" altLang="en-US" sz="3200" b="1" i="0" u="none" strike="noStrike" kern="1200" cap="none" spc="0" normalizeH="0" baseline="0" noProof="0" dirty="0">
              <a:ln>
                <a:noFill/>
              </a:ln>
              <a:solidFill>
                <a:srgbClr val="7030A0"/>
              </a:solidFill>
              <a:effectLst/>
              <a:uLnTx/>
              <a:uFillTx/>
              <a:latin typeface="+mn-ea"/>
              <a:ea typeface="+mn-ea"/>
              <a:cs typeface="+mn-cs"/>
            </a:endParaRPr>
          </a:p>
          <a:p>
            <a:pPr marL="0" marR="0" lvl="0" indent="0" algn="l" defTabSz="914400" rtl="0" eaLnBrk="1" fontAlgn="base" latinLnBrk="0" hangingPunct="1">
              <a:lnSpc>
                <a:spcPct val="105000"/>
              </a:lnSpc>
              <a:spcBef>
                <a:spcPct val="10000"/>
              </a:spcBef>
              <a:spcAft>
                <a:spcPct val="0"/>
              </a:spcAft>
              <a:buClrTx/>
              <a:buSzTx/>
              <a:buFontTx/>
              <a:buNone/>
              <a:defRPr/>
            </a:pPr>
            <a:r>
              <a:rPr kumimoji="0" lang="zh-CN" altLang="en-US" sz="3200" b="1" i="0" u="none" strike="noStrike" kern="1200" cap="none" spc="0" normalizeH="0" baseline="0" noProof="0" dirty="0">
                <a:ln>
                  <a:noFill/>
                </a:ln>
                <a:solidFill>
                  <a:srgbClr val="7030A0"/>
                </a:solidFill>
                <a:effectLst/>
                <a:uLnTx/>
                <a:uFillTx/>
                <a:latin typeface="+mn-ea"/>
                <a:ea typeface="+mn-ea"/>
                <a:cs typeface="+mn-cs"/>
              </a:rPr>
              <a:t>其共轭碱愈弱；碱愈强，其共轭酸愈弱</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91141" name="Rectangle 5"/>
          <p:cNvSpPr>
            <a:spLocks noChangeArrowheads="1"/>
          </p:cNvSpPr>
          <p:nvPr/>
        </p:nvSpPr>
        <p:spPr bwMode="auto">
          <a:xfrm>
            <a:off x="428625" y="4786313"/>
            <a:ext cx="8229600" cy="112712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5000"/>
              </a:lnSpc>
              <a:spcBef>
                <a:spcPct val="1000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若已知酸的解离平衡常数</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3200" b="1"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，就可以求出其共轭碱的解离平衡常数</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a:t>
            </a:r>
            <a:r>
              <a:rPr kumimoji="0" lang="en-US" altLang="zh-CN" sz="3200" b="1"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graphicFrame>
        <p:nvGraphicFramePr>
          <p:cNvPr id="91142" name="Object 2"/>
          <p:cNvGraphicFramePr>
            <a:graphicFrameLocks noChangeAspect="1"/>
          </p:cNvGraphicFramePr>
          <p:nvPr/>
        </p:nvGraphicFramePr>
        <p:xfrm>
          <a:off x="1219200" y="685800"/>
          <a:ext cx="6781800" cy="1141413"/>
        </p:xfrm>
        <a:graphic>
          <a:graphicData uri="http://schemas.openxmlformats.org/presentationml/2006/ole">
            <mc:AlternateContent xmlns:mc="http://schemas.openxmlformats.org/markup-compatibility/2006">
              <mc:Choice xmlns:v="urn:schemas-microsoft-com:vml" Requires="v">
                <p:oleObj spid="_x0000_s3099" name="" r:id="rId1" imgW="3695700" imgH="482600" progId="Equation.3">
                  <p:embed/>
                </p:oleObj>
              </mc:Choice>
              <mc:Fallback>
                <p:oleObj name="" r:id="rId1" imgW="3695700" imgH="482600" progId="Equation.3">
                  <p:embed/>
                  <p:pic>
                    <p:nvPicPr>
                      <p:cNvPr id="0" name="图片 3098"/>
                      <p:cNvPicPr/>
                      <p:nvPr/>
                    </p:nvPicPr>
                    <p:blipFill>
                      <a:blip r:embed="rId2">
                        <a:clrChange>
                          <a:clrFrom>
                            <a:srgbClr val="000000"/>
                          </a:clrFrom>
                          <a:clrTo>
                            <a:srgbClr val="0000FF"/>
                          </a:clrTo>
                        </a:clrChange>
                      </a:blip>
                      <a:stretch>
                        <a:fillRect/>
                      </a:stretch>
                    </p:blipFill>
                    <p:spPr>
                      <a:xfrm>
                        <a:off x="1219200" y="685800"/>
                        <a:ext cx="6781800" cy="1141413"/>
                      </a:xfrm>
                      <a:prstGeom prst="rect">
                        <a:avLst/>
                      </a:prstGeom>
                      <a:noFill/>
                      <a:ln w="38100">
                        <a:noFill/>
                        <a:miter/>
                      </a:ln>
                    </p:spPr>
                  </p:pic>
                </p:oleObj>
              </mc:Fallback>
            </mc:AlternateContent>
          </a:graphicData>
        </a:graphic>
      </p:graphicFrame>
      <p:sp>
        <p:nvSpPr>
          <p:cNvPr id="41991" name="灯片编号占位符 8"/>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barn(inHorizontal)">
                                      <p:cBhvr>
                                        <p:cTn id="7" dur="500"/>
                                        <p:tgtEl>
                                          <p:spTgt spid="911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1138"/>
                                        </p:tgtEl>
                                        <p:attrNameLst>
                                          <p:attrName>style.visibility</p:attrName>
                                        </p:attrNameLst>
                                      </p:cBhvr>
                                      <p:to>
                                        <p:strVal val="visible"/>
                                      </p:to>
                                    </p:set>
                                    <p:animEffect transition="in" filter="randombar(horizontal)">
                                      <p:cBhvr>
                                        <p:cTn id="12" dur="500"/>
                                        <p:tgtEl>
                                          <p:spTgt spid="911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91139"/>
                                        </p:tgtEl>
                                        <p:attrNameLst>
                                          <p:attrName>style.visibility</p:attrName>
                                        </p:attrNameLst>
                                      </p:cBhvr>
                                      <p:to>
                                        <p:strVal val="visible"/>
                                      </p:to>
                                    </p:set>
                                    <p:animEffect transition="in" filter="barn(inHorizontal)">
                                      <p:cBhvr>
                                        <p:cTn id="17" dur="500"/>
                                        <p:tgtEl>
                                          <p:spTgt spid="9113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91140"/>
                                        </p:tgtEl>
                                        <p:attrNameLst>
                                          <p:attrName>style.visibility</p:attrName>
                                        </p:attrNameLst>
                                      </p:cBhvr>
                                      <p:to>
                                        <p:strVal val="visible"/>
                                      </p:to>
                                    </p:set>
                                    <p:animEffect transition="in" filter="strips(downLeft)">
                                      <p:cBhvr>
                                        <p:cTn id="22" dur="500"/>
                                        <p:tgtEl>
                                          <p:spTgt spid="911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1141"/>
                                        </p:tgtEl>
                                        <p:attrNameLst>
                                          <p:attrName>style.visibility</p:attrName>
                                        </p:attrNameLst>
                                      </p:cBhvr>
                                      <p:to>
                                        <p:strVal val="visible"/>
                                      </p:to>
                                    </p:set>
                                    <p:animEffect transition="in" filter="wipe(up)">
                                      <p:cBhvr>
                                        <p:cTn id="27" dur="500"/>
                                        <p:tgtEl>
                                          <p:spTgt spid="9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p:bldP spid="91140" grpId="0"/>
      <p:bldP spid="911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ext Box 2"/>
          <p:cNvSpPr txBox="1"/>
          <p:nvPr/>
        </p:nvSpPr>
        <p:spPr>
          <a:xfrm>
            <a:off x="1908175" y="115888"/>
            <a:ext cx="3732213" cy="7620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4400" b="1" dirty="0">
                <a:solidFill>
                  <a:srgbClr val="0000CC"/>
                </a:solidFill>
                <a:latin typeface="楷体_GB2312" pitchFamily="49" charset="-122"/>
                <a:ea typeface="楷体_GB2312" pitchFamily="49" charset="-122"/>
              </a:rPr>
              <a:t>二、溶液的</a:t>
            </a:r>
            <a:r>
              <a:rPr lang="en-US" altLang="zh-CN" sz="4400" b="1" dirty="0">
                <a:solidFill>
                  <a:srgbClr val="0000CC"/>
                </a:solidFill>
                <a:latin typeface="Times New Roman" panose="02020603050405020304" pitchFamily="18" charset="0"/>
                <a:ea typeface="楷体_GB2312" pitchFamily="49" charset="-122"/>
              </a:rPr>
              <a:t>pH</a:t>
            </a:r>
            <a:endParaRPr lang="en-US" altLang="zh-CN" sz="4400" b="1" dirty="0">
              <a:solidFill>
                <a:srgbClr val="0000CC"/>
              </a:solidFill>
              <a:latin typeface="楷体_GB2312" pitchFamily="49" charset="-122"/>
              <a:ea typeface="楷体_GB2312" pitchFamily="49" charset="-122"/>
            </a:endParaRPr>
          </a:p>
        </p:txBody>
      </p:sp>
      <p:sp>
        <p:nvSpPr>
          <p:cNvPr id="100355" name="Rectangle 3"/>
          <p:cNvSpPr>
            <a:spLocks noChangeArrowheads="1"/>
          </p:cNvSpPr>
          <p:nvPr/>
        </p:nvSpPr>
        <p:spPr bwMode="auto">
          <a:xfrm>
            <a:off x="-19050" y="973138"/>
            <a:ext cx="8820150" cy="1727200"/>
          </a:xfrm>
          <a:prstGeom prst="rect">
            <a:avLst/>
          </a:prstGeom>
          <a:noFill/>
          <a:ln w="9525">
            <a:noFill/>
            <a:miter lim="800000"/>
          </a:ln>
          <a:effectLst/>
        </p:spPr>
        <p:txBody>
          <a:bodyPr/>
          <a:lstStyle/>
          <a:p>
            <a:pPr marL="342900" marR="0" lvl="0" indent="-342900" algn="l" defTabSz="914400" rtl="0" eaLnBrk="1" fontAlgn="base" latinLnBrk="0" hangingPunct="1">
              <a:lnSpc>
                <a:spcPct val="130000"/>
              </a:lnSpc>
              <a:spcBef>
                <a:spcPct val="20000"/>
              </a:spcBef>
              <a:spcAft>
                <a:spcPct val="0"/>
              </a:spcAft>
              <a:buClrTx/>
              <a:buSzTx/>
              <a:buFontTx/>
              <a:buBlip>
                <a:blip r:embed="rId1"/>
              </a:buBlip>
              <a:defRPr/>
            </a:pP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物质均衡（</a:t>
            </a:r>
            <a:r>
              <a:rPr kumimoji="1" lang="en-US" altLang="zh-CN"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MBE)</a:t>
            </a: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它是指在一个平衡体系中，某一给定组分的总浓度，等于各有关组分平衡浓度之和。</a:t>
            </a:r>
            <a:endPar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100356" name="Rectangle 4"/>
          <p:cNvSpPr>
            <a:spLocks noChangeArrowheads="1"/>
          </p:cNvSpPr>
          <p:nvPr/>
        </p:nvSpPr>
        <p:spPr bwMode="auto">
          <a:xfrm>
            <a:off x="158750" y="4508500"/>
            <a:ext cx="8289925" cy="20129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30000"/>
              </a:lnSpc>
              <a:spcBef>
                <a:spcPct val="20000"/>
              </a:spcBef>
              <a:spcAft>
                <a:spcPct val="0"/>
              </a:spcAft>
              <a:buClrTx/>
              <a:buSzTx/>
              <a:buFontTx/>
              <a:buBlip>
                <a:blip r:embed="rId2"/>
              </a:buBlip>
              <a:defRPr/>
            </a:pP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电荷均衡（</a:t>
            </a:r>
            <a:r>
              <a:rPr kumimoji="1" lang="en-US" altLang="zh-CN"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CBE) </a:t>
            </a:r>
            <a:r>
              <a:rPr kumimoji="1" lang="zh-CN" altLang="en-US" sz="32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根据电中性原则，溶液中正离子的总电荷数与负离子的总电荷数恰好相等。</a:t>
            </a:r>
            <a:endPar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
        <p:nvSpPr>
          <p:cNvPr id="100357" name="Rectangle 5"/>
          <p:cNvSpPr/>
          <p:nvPr/>
        </p:nvSpPr>
        <p:spPr>
          <a:xfrm>
            <a:off x="290513" y="3057525"/>
            <a:ext cx="8448675" cy="13096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lnSpc>
                <a:spcPct val="130000"/>
              </a:lnSpc>
              <a:spcBef>
                <a:spcPct val="50000"/>
              </a:spcBef>
              <a:buClrTx/>
              <a:buSzTx/>
              <a:buFontTx/>
              <a:buNone/>
            </a:pPr>
            <a:r>
              <a:rPr lang="zh-CN" altLang="en-US" sz="3200" b="1" dirty="0">
                <a:latin typeface="楷体_GB2312" pitchFamily="49" charset="-122"/>
                <a:ea typeface="楷体_GB2312" pitchFamily="49" charset="-122"/>
              </a:rPr>
              <a:t>例如：浓度为</a:t>
            </a:r>
            <a:r>
              <a:rPr lang="en-US" altLang="zh-CN" sz="3200" b="1" i="1" dirty="0">
                <a:latin typeface="Times New Roman" panose="02020603050405020304" pitchFamily="18" charset="0"/>
                <a:ea typeface="楷体_GB2312" pitchFamily="49" charset="-122"/>
              </a:rPr>
              <a:t>c</a:t>
            </a:r>
            <a:r>
              <a:rPr lang="en-US" altLang="zh-CN" sz="3200" b="1" dirty="0">
                <a:latin typeface="Times New Roman" panose="02020603050405020304" pitchFamily="18" charset="0"/>
                <a:ea typeface="楷体_GB2312" pitchFamily="49" charset="-122"/>
              </a:rPr>
              <a:t>(mol.L</a:t>
            </a:r>
            <a:r>
              <a:rPr lang="en-US" altLang="zh-CN" sz="3200" b="1" baseline="30000" dirty="0">
                <a:latin typeface="Times New Roman" panose="02020603050405020304" pitchFamily="18" charset="0"/>
                <a:ea typeface="楷体_GB2312" pitchFamily="49" charset="-122"/>
              </a:rPr>
              <a:t>-1</a:t>
            </a:r>
            <a:r>
              <a:rPr lang="en-US" altLang="zh-CN" sz="3200" b="1" dirty="0">
                <a:latin typeface="Times New Roman" panose="02020603050405020304" pitchFamily="18" charset="0"/>
                <a:ea typeface="楷体_GB2312" pitchFamily="49" charset="-122"/>
              </a:rPr>
              <a:t>)</a:t>
            </a:r>
            <a:r>
              <a:rPr lang="zh-CN" altLang="en-US" sz="3200" b="1" dirty="0">
                <a:latin typeface="楷体_GB2312" pitchFamily="49" charset="-122"/>
                <a:ea typeface="楷体_GB2312" pitchFamily="49" charset="-122"/>
              </a:rPr>
              <a:t>的</a:t>
            </a:r>
            <a:r>
              <a:rPr lang="en-US" altLang="zh-CN" sz="3200" b="1" dirty="0">
                <a:latin typeface="Times New Roman" panose="02020603050405020304" pitchFamily="18" charset="0"/>
                <a:ea typeface="楷体_GB2312" pitchFamily="49" charset="-122"/>
              </a:rPr>
              <a:t>HAc</a:t>
            </a:r>
            <a:r>
              <a:rPr lang="zh-CN" altLang="en-US" sz="3200" b="1" dirty="0">
                <a:latin typeface="楷体_GB2312" pitchFamily="49" charset="-122"/>
                <a:ea typeface="楷体_GB2312" pitchFamily="49" charset="-122"/>
              </a:rPr>
              <a:t>溶液的物质均衡        </a:t>
            </a:r>
            <a:r>
              <a:rPr lang="en-US" altLang="zh-CN" sz="3200" b="1" i="1" dirty="0">
                <a:latin typeface="Times New Roman" panose="02020603050405020304" pitchFamily="18" charset="0"/>
              </a:rPr>
              <a:t>c</a:t>
            </a:r>
            <a:r>
              <a:rPr lang="en-US" altLang="zh-CN" sz="3200" b="1" dirty="0">
                <a:latin typeface="Times New Roman" panose="02020603050405020304" pitchFamily="18" charset="0"/>
              </a:rPr>
              <a:t>(HAc)=[HAc]+[Ac</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p:txBody>
      </p:sp>
      <p:sp>
        <p:nvSpPr>
          <p:cNvPr id="43014" name="灯片编号占位符 7"/>
          <p:cNvSpPr txBox="1">
            <a:spLocks noGrp="1"/>
          </p:cNvSpPr>
          <p:nvPr>
            <p:ph type="sldNum" sz="quarter" idx="12"/>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additive="base">
                                        <p:cTn id="7" dur="500" fill="hold"/>
                                        <p:tgtEl>
                                          <p:spTgt spid="100354"/>
                                        </p:tgtEl>
                                        <p:attrNameLst>
                                          <p:attrName>ppt_x</p:attrName>
                                        </p:attrNameLst>
                                      </p:cBhvr>
                                      <p:tavLst>
                                        <p:tav tm="0">
                                          <p:val>
                                            <p:strVal val="0-#ppt_w/2"/>
                                          </p:val>
                                        </p:tav>
                                        <p:tav tm="100000">
                                          <p:val>
                                            <p:strVal val="#ppt_x"/>
                                          </p:val>
                                        </p:tav>
                                      </p:tavLst>
                                    </p:anim>
                                    <p:anim calcmode="lin" valueType="num">
                                      <p:cBhvr additive="base">
                                        <p:cTn id="8" dur="500" fill="hold"/>
                                        <p:tgtEl>
                                          <p:spTgt spid="1003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00355"/>
                                        </p:tgtEl>
                                        <p:attrNameLst>
                                          <p:attrName>style.visibility</p:attrName>
                                        </p:attrNameLst>
                                      </p:cBhvr>
                                      <p:to>
                                        <p:strVal val="visible"/>
                                      </p:to>
                                    </p:set>
                                    <p:animEffect transition="in" filter="checkerboard(across)">
                                      <p:cBhvr>
                                        <p:cTn id="13" dur="500"/>
                                        <p:tgtEl>
                                          <p:spTgt spid="10035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00357"/>
                                        </p:tgtEl>
                                        <p:attrNameLst>
                                          <p:attrName>style.visibility</p:attrName>
                                        </p:attrNameLst>
                                      </p:cBhvr>
                                      <p:to>
                                        <p:strVal val="visible"/>
                                      </p:to>
                                    </p:set>
                                    <p:animEffect transition="in" filter="slide(fromBottom)">
                                      <p:cBhvr>
                                        <p:cTn id="18" dur="500"/>
                                        <p:tgtEl>
                                          <p:spTgt spid="10035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00356"/>
                                        </p:tgtEl>
                                        <p:attrNameLst>
                                          <p:attrName>style.visibility</p:attrName>
                                        </p:attrNameLst>
                                      </p:cBhvr>
                                      <p:to>
                                        <p:strVal val="visible"/>
                                      </p:to>
                                    </p:set>
                                    <p:animEffect transition="in" filter="barn(inHorizontal)">
                                      <p:cBhvr>
                                        <p:cTn id="23"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100355" grpId="0"/>
      <p:bldP spid="100356" grpId="0"/>
      <p:bldP spid="10035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ChangeArrowheads="1"/>
          </p:cNvSpPr>
          <p:nvPr>
            <p:ph sz="quarter" idx="1"/>
          </p:nvPr>
        </p:nvSpPr>
        <p:spPr>
          <a:xfrm>
            <a:off x="-228600" y="609600"/>
            <a:ext cx="8610600" cy="609600"/>
          </a:xfrm>
        </p:spPr>
        <p:txBody>
          <a:bodyPr vert="horz" wrap="square" lIns="91440" tIns="45720" rIns="91440" bIns="45720" numCol="1" anchor="t" anchorCtr="0" compatLnSpc="1">
            <a:normAutofit/>
          </a:bodyPr>
          <a:lstStyle/>
          <a:p>
            <a:pPr marL="274320" marR="0" lvl="0" indent="-274320" algn="ctr" defTabSz="914400" rtl="0" eaLnBrk="1" fontAlgn="auto" latinLnBrk="0" hangingPunct="1">
              <a:lnSpc>
                <a:spcPct val="90000"/>
              </a:lnSpc>
              <a:spcBef>
                <a:spcPts val="600"/>
              </a:spcBef>
              <a:spcAft>
                <a:spcPts val="0"/>
              </a:spcAft>
              <a:buClr>
                <a:schemeClr val="accent1"/>
              </a:buClr>
              <a:buSzPct val="70000"/>
              <a:buFontTx/>
              <a:buNone/>
              <a:defRPr/>
            </a:pPr>
            <a:r>
              <a:rPr kumimoji="0" lang="en-US" altLang="zh-CN" sz="36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NaCN</a:t>
            </a:r>
            <a:r>
              <a:rPr kumimoji="0" lang="en-US" altLang="zh-CN" sz="36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36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Na</a:t>
            </a:r>
            <a:r>
              <a:rPr kumimoji="0" lang="en-US" altLang="zh-CN" sz="36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36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CN</a:t>
            </a:r>
            <a:r>
              <a:rPr kumimoji="0" lang="en-US" altLang="zh-CN" sz="3600"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endParaRPr kumimoji="0" lang="en-US" altLang="zh-CN" sz="36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p:txBody>
      </p:sp>
      <p:graphicFrame>
        <p:nvGraphicFramePr>
          <p:cNvPr id="102403" name="Object 3"/>
          <p:cNvGraphicFramePr>
            <a:graphicFrameLocks noChangeAspect="1"/>
          </p:cNvGraphicFramePr>
          <p:nvPr/>
        </p:nvGraphicFramePr>
        <p:xfrm>
          <a:off x="1219200" y="1447800"/>
          <a:ext cx="6172200" cy="685800"/>
        </p:xfrm>
        <a:graphic>
          <a:graphicData uri="http://schemas.openxmlformats.org/presentationml/2006/ole">
            <mc:AlternateContent xmlns:mc="http://schemas.openxmlformats.org/markup-compatibility/2006">
              <mc:Choice xmlns:v="urn:schemas-microsoft-com:vml" Requires="v">
                <p:oleObj spid="_x0000_s3101" name="" r:id="rId1" imgW="4181475" imgH="447675" progId="Paint.Picture">
                  <p:embed/>
                </p:oleObj>
              </mc:Choice>
              <mc:Fallback>
                <p:oleObj name="" r:id="rId1" imgW="4181475" imgH="447675" progId="Paint.Picture">
                  <p:embed/>
                  <p:pic>
                    <p:nvPicPr>
                      <p:cNvPr id="0" name="图片 3100"/>
                      <p:cNvPicPr/>
                      <p:nvPr/>
                    </p:nvPicPr>
                    <p:blipFill>
                      <a:blip r:embed="rId2"/>
                      <a:stretch>
                        <a:fillRect/>
                      </a:stretch>
                    </p:blipFill>
                    <p:spPr>
                      <a:xfrm>
                        <a:off x="1219200" y="1447800"/>
                        <a:ext cx="6172200" cy="685800"/>
                      </a:xfrm>
                      <a:prstGeom prst="rect">
                        <a:avLst/>
                      </a:prstGeom>
                      <a:noFill/>
                      <a:ln w="38100">
                        <a:noFill/>
                        <a:miter/>
                      </a:ln>
                    </p:spPr>
                  </p:pic>
                </p:oleObj>
              </mc:Fallback>
            </mc:AlternateContent>
          </a:graphicData>
        </a:graphic>
      </p:graphicFrame>
      <p:graphicFrame>
        <p:nvGraphicFramePr>
          <p:cNvPr id="102404" name="Object 4"/>
          <p:cNvGraphicFramePr>
            <a:graphicFrameLocks noChangeAspect="1"/>
          </p:cNvGraphicFramePr>
          <p:nvPr/>
        </p:nvGraphicFramePr>
        <p:xfrm>
          <a:off x="1371600" y="2438400"/>
          <a:ext cx="6019800" cy="685800"/>
        </p:xfrm>
        <a:graphic>
          <a:graphicData uri="http://schemas.openxmlformats.org/presentationml/2006/ole">
            <mc:AlternateContent xmlns:mc="http://schemas.openxmlformats.org/markup-compatibility/2006">
              <mc:Choice xmlns:v="urn:schemas-microsoft-com:vml" Requires="v">
                <p:oleObj spid="_x0000_s3100" name="" r:id="rId3" imgW="4381500" imgH="466725" progId="Paint.Picture">
                  <p:embed/>
                </p:oleObj>
              </mc:Choice>
              <mc:Fallback>
                <p:oleObj name="" r:id="rId3" imgW="4381500" imgH="466725" progId="Paint.Picture">
                  <p:embed/>
                  <p:pic>
                    <p:nvPicPr>
                      <p:cNvPr id="0" name="图片 3099"/>
                      <p:cNvPicPr/>
                      <p:nvPr/>
                    </p:nvPicPr>
                    <p:blipFill>
                      <a:blip r:embed="rId4"/>
                      <a:stretch>
                        <a:fillRect/>
                      </a:stretch>
                    </p:blipFill>
                    <p:spPr>
                      <a:xfrm>
                        <a:off x="1371600" y="2438400"/>
                        <a:ext cx="6019800" cy="685800"/>
                      </a:xfrm>
                      <a:prstGeom prst="rect">
                        <a:avLst/>
                      </a:prstGeom>
                      <a:noFill/>
                      <a:ln w="38100">
                        <a:noFill/>
                        <a:miter/>
                      </a:ln>
                    </p:spPr>
                  </p:pic>
                </p:oleObj>
              </mc:Fallback>
            </mc:AlternateContent>
          </a:graphicData>
        </a:graphic>
      </p:graphicFrame>
      <p:sp>
        <p:nvSpPr>
          <p:cNvPr id="102405" name="Rectangle 5"/>
          <p:cNvSpPr/>
          <p:nvPr/>
        </p:nvSpPr>
        <p:spPr>
          <a:xfrm>
            <a:off x="914400" y="3429000"/>
            <a:ext cx="7467600" cy="146526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3600" b="1" dirty="0">
                <a:latin typeface="Times New Roman" panose="02020603050405020304" pitchFamily="18" charset="0"/>
              </a:rPr>
              <a:t>电荷均衡式为：</a:t>
            </a:r>
            <a:endParaRPr lang="zh-CN" altLang="en-US" sz="3600" b="1" dirty="0">
              <a:latin typeface="Times New Roman" panose="02020603050405020304" pitchFamily="18" charset="0"/>
            </a:endParaRPr>
          </a:p>
          <a:p>
            <a:pPr marL="0" lvl="0" indent="0" eaLnBrk="1" hangingPunct="1">
              <a:spcBef>
                <a:spcPct val="50000"/>
              </a:spcBef>
              <a:buClrTx/>
              <a:buSzTx/>
              <a:buFontTx/>
              <a:buNone/>
            </a:pPr>
            <a:r>
              <a:rPr lang="en-US" altLang="zh-CN" sz="3600" b="1" dirty="0">
                <a:latin typeface="Times New Roman" panose="02020603050405020304" pitchFamily="18" charset="0"/>
              </a:rPr>
              <a:t>[Na</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]=[OH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]+[CN</a:t>
            </a:r>
            <a:r>
              <a:rPr lang="en-US" altLang="zh-CN" sz="3600" b="1" baseline="30000" dirty="0">
                <a:latin typeface="宋体" panose="02010600030101010101" pitchFamily="2" charset="-122"/>
              </a:rPr>
              <a:t>-</a:t>
            </a:r>
            <a:r>
              <a:rPr lang="en-US" altLang="zh-CN" sz="3600" b="1" baseline="30000" dirty="0">
                <a:latin typeface="Times New Roman" panose="02020603050405020304" pitchFamily="18" charset="0"/>
              </a:rPr>
              <a:t> </a:t>
            </a:r>
            <a:r>
              <a:rPr lang="en-US" altLang="zh-CN" sz="3600" b="1" dirty="0">
                <a:latin typeface="Times New Roman" panose="02020603050405020304" pitchFamily="18" charset="0"/>
              </a:rPr>
              <a:t>]</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102406" name="Rectangle 6"/>
          <p:cNvSpPr/>
          <p:nvPr/>
        </p:nvSpPr>
        <p:spPr>
          <a:xfrm>
            <a:off x="838200" y="4876800"/>
            <a:ext cx="7162800" cy="146526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     [Na</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a:t>
            </a:r>
            <a:r>
              <a:rPr lang="en-US" altLang="zh-CN" sz="3600" b="1" i="1" dirty="0">
                <a:latin typeface="Times New Roman" panose="02020603050405020304" pitchFamily="18" charset="0"/>
              </a:rPr>
              <a:t>c</a:t>
            </a:r>
            <a:endParaRPr lang="en-US" altLang="zh-CN" sz="3600" b="1" i="1" dirty="0">
              <a:latin typeface="Times New Roman" panose="02020603050405020304" pitchFamily="18" charset="0"/>
            </a:endParaRPr>
          </a:p>
          <a:p>
            <a:pPr marL="0" lvl="0" indent="0" eaLnBrk="1" hangingPunct="1">
              <a:spcBef>
                <a:spcPct val="50000"/>
              </a:spcBef>
              <a:buClrTx/>
              <a:buSzTx/>
              <a:buFontTx/>
              <a:buNone/>
            </a:pPr>
            <a:r>
              <a:rPr lang="en-US" altLang="zh-CN" sz="3600" b="1" dirty="0">
                <a:latin typeface="Times New Roman" panose="02020603050405020304" pitchFamily="18" charset="0"/>
              </a:rPr>
              <a:t>∴  </a:t>
            </a:r>
            <a:r>
              <a:rPr lang="en-US" altLang="zh-CN" sz="3600" b="1" i="1" dirty="0">
                <a:latin typeface="Times New Roman" panose="02020603050405020304" pitchFamily="18" charset="0"/>
              </a:rPr>
              <a:t>c </a:t>
            </a:r>
            <a:r>
              <a:rPr lang="en-US" altLang="zh-CN" sz="3600" b="1" dirty="0">
                <a:latin typeface="Times New Roman" panose="02020603050405020304" pitchFamily="18" charset="0"/>
              </a:rPr>
              <a:t>+ [H</a:t>
            </a:r>
            <a:r>
              <a:rPr lang="en-US" altLang="zh-CN" sz="3600" b="1" baseline="-25000" dirty="0">
                <a:latin typeface="Times New Roman" panose="02020603050405020304" pitchFamily="18" charset="0"/>
              </a:rPr>
              <a:t>3</a:t>
            </a:r>
            <a:r>
              <a:rPr lang="en-US" altLang="zh-CN" sz="3600" b="1" dirty="0">
                <a:latin typeface="Times New Roman" panose="02020603050405020304" pitchFamily="18" charset="0"/>
              </a:rPr>
              <a:t>O</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]=[OH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]+[CN</a:t>
            </a:r>
            <a:r>
              <a:rPr lang="en-US" altLang="zh-CN" sz="3600" b="1" baseline="30000" dirty="0">
                <a:latin typeface="宋体" panose="02010600030101010101" pitchFamily="2" charset="-122"/>
              </a:rPr>
              <a:t>-</a:t>
            </a:r>
            <a:r>
              <a:rPr lang="en-US" altLang="zh-CN" sz="3600" b="1" baseline="30000" dirty="0">
                <a:latin typeface="Times New Roman" panose="02020603050405020304" pitchFamily="18" charset="0"/>
              </a:rPr>
              <a:t> </a:t>
            </a:r>
            <a:r>
              <a:rPr lang="en-US" altLang="zh-CN" sz="3600" b="1" dirty="0">
                <a:latin typeface="Times New Roman" panose="02020603050405020304" pitchFamily="18" charset="0"/>
              </a:rPr>
              <a:t>]</a:t>
            </a:r>
            <a:endParaRPr lang="en-US" altLang="zh-CN" sz="3600" b="1" dirty="0">
              <a:latin typeface="Times New Roman" panose="02020603050405020304" pitchFamily="18" charset="0"/>
            </a:endParaRPr>
          </a:p>
        </p:txBody>
      </p:sp>
      <p:sp>
        <p:nvSpPr>
          <p:cNvPr id="45063" name="灯片编号占位符 8"/>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403"/>
                                        </p:tgtEl>
                                        <p:attrNameLst>
                                          <p:attrName>style.visibility</p:attrName>
                                        </p:attrNameLst>
                                      </p:cBhvr>
                                      <p:to>
                                        <p:strVal val="visible"/>
                                      </p:to>
                                    </p:set>
                                    <p:animEffect transition="in" filter="slide(fromBottom)">
                                      <p:cBhvr>
                                        <p:cTn id="7" dur="500"/>
                                        <p:tgtEl>
                                          <p:spTgt spid="10240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2404"/>
                                        </p:tgtEl>
                                        <p:attrNameLst>
                                          <p:attrName>style.visibility</p:attrName>
                                        </p:attrNameLst>
                                      </p:cBhvr>
                                      <p:to>
                                        <p:strVal val="visible"/>
                                      </p:to>
                                    </p:set>
                                    <p:anim calcmode="lin" valueType="num">
                                      <p:cBhvr>
                                        <p:cTn id="12" dur="500" fill="hold"/>
                                        <p:tgtEl>
                                          <p:spTgt spid="102404"/>
                                        </p:tgtEl>
                                        <p:attrNameLst>
                                          <p:attrName>ppt_w</p:attrName>
                                        </p:attrNameLst>
                                      </p:cBhvr>
                                      <p:tavLst>
                                        <p:tav tm="0">
                                          <p:val>
                                            <p:fltVal val="0.000000"/>
                                          </p:val>
                                        </p:tav>
                                        <p:tav tm="100000">
                                          <p:val>
                                            <p:strVal val="#ppt_w"/>
                                          </p:val>
                                        </p:tav>
                                      </p:tavLst>
                                    </p:anim>
                                    <p:anim calcmode="lin" valueType="num">
                                      <p:cBhvr>
                                        <p:cTn id="13" dur="500" fill="hold"/>
                                        <p:tgtEl>
                                          <p:spTgt spid="10240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102405"/>
                                        </p:tgtEl>
                                        <p:attrNameLst>
                                          <p:attrName>style.visibility</p:attrName>
                                        </p:attrNameLst>
                                      </p:cBhvr>
                                      <p:to>
                                        <p:strVal val="visible"/>
                                      </p:to>
                                    </p:set>
                                    <p:anim calcmode="lin" valueType="num">
                                      <p:cBhvr>
                                        <p:cTn id="18" dur="1000" fill="hold"/>
                                        <p:tgtEl>
                                          <p:spTgt spid="102405"/>
                                        </p:tgtEl>
                                        <p:attrNameLst>
                                          <p:attrName>ppt_w</p:attrName>
                                        </p:attrNameLst>
                                      </p:cBhvr>
                                      <p:tavLst>
                                        <p:tav tm="0">
                                          <p:val>
                                            <p:strVal val="#ppt_w*0.70"/>
                                          </p:val>
                                        </p:tav>
                                        <p:tav tm="100000">
                                          <p:val>
                                            <p:strVal val="#ppt_w"/>
                                          </p:val>
                                        </p:tav>
                                      </p:tavLst>
                                    </p:anim>
                                    <p:anim calcmode="lin" valueType="num">
                                      <p:cBhvr>
                                        <p:cTn id="19" dur="1000" fill="hold"/>
                                        <p:tgtEl>
                                          <p:spTgt spid="102405"/>
                                        </p:tgtEl>
                                        <p:attrNameLst>
                                          <p:attrName>ppt_h</p:attrName>
                                        </p:attrNameLst>
                                      </p:cBhvr>
                                      <p:tavLst>
                                        <p:tav tm="0">
                                          <p:val>
                                            <p:strVal val="#ppt_h"/>
                                          </p:val>
                                        </p:tav>
                                        <p:tav tm="100000">
                                          <p:val>
                                            <p:strVal val="#ppt_h"/>
                                          </p:val>
                                        </p:tav>
                                      </p:tavLst>
                                    </p:anim>
                                    <p:animEffect transition="in" filter="fade">
                                      <p:cBhvr>
                                        <p:cTn id="20" dur="1000"/>
                                        <p:tgtEl>
                                          <p:spTgt spid="102405"/>
                                        </p:tgtEl>
                                      </p:cBhvr>
                                    </p:animEffect>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grpId="0" nodeType="clickEffect">
                                  <p:stCondLst>
                                    <p:cond delay="0"/>
                                  </p:stCondLst>
                                  <p:childTnLst>
                                    <p:set>
                                      <p:cBhvr>
                                        <p:cTn id="24" dur="1" fill="hold">
                                          <p:stCondLst>
                                            <p:cond delay="0"/>
                                          </p:stCondLst>
                                        </p:cTn>
                                        <p:tgtEl>
                                          <p:spTgt spid="102406"/>
                                        </p:tgtEl>
                                        <p:attrNameLst>
                                          <p:attrName>style.visibility</p:attrName>
                                        </p:attrNameLst>
                                      </p:cBhvr>
                                      <p:to>
                                        <p:strVal val="visible"/>
                                      </p:to>
                                    </p:set>
                                    <p:anim calcmode="lin" valueType="num">
                                      <p:cBhvr>
                                        <p:cTn id="25" dur="500" fill="hold"/>
                                        <p:tgtEl>
                                          <p:spTgt spid="102406"/>
                                        </p:tgtEl>
                                        <p:attrNameLst>
                                          <p:attrName>ppt_w</p:attrName>
                                        </p:attrNameLst>
                                      </p:cBhvr>
                                      <p:tavLst>
                                        <p:tav tm="0">
                                          <p:val>
                                            <p:strVal val="#ppt_w*2.5"/>
                                          </p:val>
                                        </p:tav>
                                        <p:tav tm="100000">
                                          <p:val>
                                            <p:strVal val="#ppt_w"/>
                                          </p:val>
                                        </p:tav>
                                      </p:tavLst>
                                    </p:anim>
                                    <p:anim calcmode="lin" valueType="num">
                                      <p:cBhvr>
                                        <p:cTn id="26" dur="500" fill="hold"/>
                                        <p:tgtEl>
                                          <p:spTgt spid="102406"/>
                                        </p:tgtEl>
                                        <p:attrNameLst>
                                          <p:attrName>ppt_h</p:attrName>
                                        </p:attrNameLst>
                                      </p:cBhvr>
                                      <p:tavLst>
                                        <p:tav tm="0">
                                          <p:val>
                                            <p:strVal val="#ppt_h*0.01"/>
                                          </p:val>
                                        </p:tav>
                                        <p:tav tm="100000">
                                          <p:val>
                                            <p:strVal val="#ppt_h"/>
                                          </p:val>
                                        </p:tav>
                                      </p:tavLst>
                                    </p:anim>
                                    <p:anim calcmode="lin" valueType="num">
                                      <p:cBhvr>
                                        <p:cTn id="27" dur="500" fill="hold"/>
                                        <p:tgtEl>
                                          <p:spTgt spid="102406"/>
                                        </p:tgtEl>
                                        <p:attrNameLst>
                                          <p:attrName>ppt_x</p:attrName>
                                        </p:attrNameLst>
                                      </p:cBhvr>
                                      <p:tavLst>
                                        <p:tav tm="0">
                                          <p:val>
                                            <p:strVal val="#ppt_x"/>
                                          </p:val>
                                        </p:tav>
                                        <p:tav tm="100000">
                                          <p:val>
                                            <p:strVal val="#ppt_x"/>
                                          </p:val>
                                        </p:tav>
                                      </p:tavLst>
                                    </p:anim>
                                    <p:anim calcmode="lin" valueType="num">
                                      <p:cBhvr>
                                        <p:cTn id="28" dur="500" fill="hold"/>
                                        <p:tgtEl>
                                          <p:spTgt spid="102406"/>
                                        </p:tgtEl>
                                        <p:attrNameLst>
                                          <p:attrName>ppt_y</p:attrName>
                                        </p:attrNameLst>
                                      </p:cBhvr>
                                      <p:tavLst>
                                        <p:tav tm="0">
                                          <p:val>
                                            <p:strVal val="#ppt_h+1"/>
                                          </p:val>
                                        </p:tav>
                                        <p:tav tm="100000">
                                          <p:val>
                                            <p:strVal val="#ppt_y"/>
                                          </p:val>
                                        </p:tav>
                                      </p:tavLst>
                                    </p:anim>
                                    <p:animEffect transition="in" filter="fade">
                                      <p:cBhvr>
                                        <p:cTn id="29"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P spid="10240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ChangeArrowheads="1"/>
          </p:cNvSpPr>
          <p:nvPr>
            <p:ph sz="quarter" idx="1"/>
          </p:nvPr>
        </p:nvSpPr>
        <p:spPr>
          <a:xfrm>
            <a:off x="304800" y="762000"/>
            <a:ext cx="8534400" cy="1587500"/>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tx1"/>
              </a:buClr>
              <a:buSzPct val="70000"/>
              <a:buFontTx/>
              <a:buBlip>
                <a:blip r:embed="rId1"/>
              </a:buBlip>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mn-lt"/>
                <a:ea typeface="+mn-ea"/>
                <a:cs typeface="+mn-cs"/>
              </a:rPr>
              <a:t>质子均衡</a:t>
            </a:r>
            <a:r>
              <a:rPr kumimoji="0" lang="en-US" altLang="zh-CN"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anose="02020603050405020304" pitchFamily="18" charset="0"/>
                <a:ea typeface="+mn-ea"/>
                <a:cs typeface="+mn-cs"/>
              </a:rPr>
              <a:t>(PBE):</a:t>
            </a: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质子均衡是指酸碱反应达到平衡时，酸失去的质子数等于碱得到的质子数。</a:t>
            </a:r>
            <a:endParaRPr kumimoji="0" lang="zh-CN" altLang="en-US" sz="3600" b="1"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graphicFrame>
        <p:nvGraphicFramePr>
          <p:cNvPr id="104451" name="Object 3"/>
          <p:cNvGraphicFramePr>
            <a:graphicFrameLocks noChangeAspect="1"/>
          </p:cNvGraphicFramePr>
          <p:nvPr/>
        </p:nvGraphicFramePr>
        <p:xfrm>
          <a:off x="1116013" y="2781300"/>
          <a:ext cx="6324600" cy="1409700"/>
        </p:xfrm>
        <a:graphic>
          <a:graphicData uri="http://schemas.openxmlformats.org/presentationml/2006/ole">
            <mc:AlternateContent xmlns:mc="http://schemas.openxmlformats.org/markup-compatibility/2006">
              <mc:Choice xmlns:v="urn:schemas-microsoft-com:vml" Requires="v">
                <p:oleObj spid="_x0000_s3102" name="" r:id="rId2" imgW="4933950" imgH="1104900" progId="Paint.Picture">
                  <p:embed/>
                </p:oleObj>
              </mc:Choice>
              <mc:Fallback>
                <p:oleObj name="" r:id="rId2" imgW="4933950" imgH="1104900" progId="Paint.Picture">
                  <p:embed/>
                  <p:pic>
                    <p:nvPicPr>
                      <p:cNvPr id="0" name="图片 3101"/>
                      <p:cNvPicPr/>
                      <p:nvPr/>
                    </p:nvPicPr>
                    <p:blipFill>
                      <a:blip r:embed="rId3"/>
                      <a:stretch>
                        <a:fillRect/>
                      </a:stretch>
                    </p:blipFill>
                    <p:spPr>
                      <a:xfrm>
                        <a:off x="1116013" y="2781300"/>
                        <a:ext cx="6324600" cy="1409700"/>
                      </a:xfrm>
                      <a:prstGeom prst="rect">
                        <a:avLst/>
                      </a:prstGeom>
                      <a:noFill/>
                      <a:ln w="38100">
                        <a:noFill/>
                        <a:miter/>
                      </a:ln>
                    </p:spPr>
                  </p:pic>
                </p:oleObj>
              </mc:Fallback>
            </mc:AlternateContent>
          </a:graphicData>
        </a:graphic>
      </p:graphicFrame>
      <p:sp>
        <p:nvSpPr>
          <p:cNvPr id="104452" name="Rectangle 4"/>
          <p:cNvSpPr>
            <a:spLocks noChangeArrowheads="1"/>
          </p:cNvSpPr>
          <p:nvPr/>
        </p:nvSpPr>
        <p:spPr bwMode="auto">
          <a:xfrm>
            <a:off x="457200" y="4419600"/>
            <a:ext cx="7859713" cy="2333625"/>
          </a:xfrm>
          <a:prstGeom prst="rect">
            <a:avLst/>
          </a:prstGeom>
          <a:noFill/>
          <a:ln w="9525">
            <a:noFill/>
            <a:miter lim="800000"/>
          </a:ln>
          <a:effectLst/>
        </p:spPr>
        <p:txBody>
          <a:bodyPr>
            <a:spAutoFit/>
          </a:bodyPr>
          <a:lstStyle/>
          <a:p>
            <a:pPr marL="0" marR="0" lvl="0" indent="0" algn="l" defTabSz="914400" rtl="0" eaLnBrk="1" fontAlgn="base" latinLnBrk="0" hangingPunct="1">
              <a:lnSpc>
                <a:spcPct val="115000"/>
              </a:lnSpc>
              <a:spcBef>
                <a:spcPct val="50000"/>
              </a:spcBef>
              <a:spcAft>
                <a:spcPct val="0"/>
              </a:spcAft>
              <a:buClrTx/>
              <a:buSzTx/>
              <a:buFontTx/>
              <a:buNone/>
              <a:defRPr/>
            </a:pPr>
            <a:r>
              <a:rPr kumimoji="1" lang="zh-CN" altLang="en-US" sz="36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质子均衡式为：</a:t>
            </a:r>
            <a:endParaRPr kumimoji="1" lang="zh-CN" altLang="en-US" sz="36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15000"/>
              </a:lnSpc>
              <a:spcBef>
                <a:spcPct val="50000"/>
              </a:spcBef>
              <a:spcAft>
                <a:spcPct val="0"/>
              </a:spcAft>
              <a:buClrTx/>
              <a:buSzTx/>
              <a:buFontTx/>
              <a:buNone/>
              <a:defRPr/>
            </a:pP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总</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HAc</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H2O</a:t>
            </a:r>
            <a:endParaRPr kumimoji="1"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5000"/>
              </a:lnSpc>
              <a:spcBef>
                <a:spcPct val="50000"/>
              </a:spcBef>
              <a:spcAft>
                <a:spcPct val="0"/>
              </a:spcAft>
              <a:buClrTx/>
              <a:buSzTx/>
              <a:buFontTx/>
              <a:buNone/>
              <a:defRPr/>
            </a:pP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]=[Ac</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]+[OH</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7109" name="灯片编号占位符 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p:cTn id="7" dur="500" fill="hold"/>
                                        <p:tgtEl>
                                          <p:spTgt spid="104451"/>
                                        </p:tgtEl>
                                        <p:attrNameLst>
                                          <p:attrName>ppt_w</p:attrName>
                                        </p:attrNameLst>
                                      </p:cBhvr>
                                      <p:tavLst>
                                        <p:tav tm="0">
                                          <p:val>
                                            <p:fltVal val="0.000000"/>
                                          </p:val>
                                        </p:tav>
                                        <p:tav tm="100000">
                                          <p:val>
                                            <p:strVal val="#ppt_w"/>
                                          </p:val>
                                        </p:tav>
                                      </p:tavLst>
                                    </p:anim>
                                    <p:anim calcmode="lin" valueType="num">
                                      <p:cBhvr>
                                        <p:cTn id="8" dur="500" fill="hold"/>
                                        <p:tgtEl>
                                          <p:spTgt spid="104451"/>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8" presetClass="entr" presetSubtype="0" accel="100000" fill="hold" grpId="0" nodeType="clickEffect">
                                  <p:stCondLst>
                                    <p:cond delay="0"/>
                                  </p:stCondLst>
                                  <p:childTnLst>
                                    <p:set>
                                      <p:cBhvr>
                                        <p:cTn id="12" dur="1" fill="hold">
                                          <p:stCondLst>
                                            <p:cond delay="0"/>
                                          </p:stCondLst>
                                        </p:cTn>
                                        <p:tgtEl>
                                          <p:spTgt spid="104452"/>
                                        </p:tgtEl>
                                        <p:attrNameLst>
                                          <p:attrName>style.visibility</p:attrName>
                                        </p:attrNameLst>
                                      </p:cBhvr>
                                      <p:to>
                                        <p:strVal val="visible"/>
                                      </p:to>
                                    </p:set>
                                    <p:anim calcmode="lin" valueType="num">
                                      <p:cBhvr>
                                        <p:cTn id="13" dur="500" fill="hold"/>
                                        <p:tgtEl>
                                          <p:spTgt spid="104452"/>
                                        </p:tgtEl>
                                        <p:attrNameLst>
                                          <p:attrName>ppt_w</p:attrName>
                                        </p:attrNameLst>
                                      </p:cBhvr>
                                      <p:tavLst>
                                        <p:tav tm="0">
                                          <p:val>
                                            <p:strVal val="#ppt_w*2.5"/>
                                          </p:val>
                                        </p:tav>
                                        <p:tav tm="100000">
                                          <p:val>
                                            <p:strVal val="#ppt_w"/>
                                          </p:val>
                                        </p:tav>
                                      </p:tavLst>
                                    </p:anim>
                                    <p:anim calcmode="lin" valueType="num">
                                      <p:cBhvr>
                                        <p:cTn id="14" dur="500" fill="hold"/>
                                        <p:tgtEl>
                                          <p:spTgt spid="104452"/>
                                        </p:tgtEl>
                                        <p:attrNameLst>
                                          <p:attrName>ppt_h</p:attrName>
                                        </p:attrNameLst>
                                      </p:cBhvr>
                                      <p:tavLst>
                                        <p:tav tm="0">
                                          <p:val>
                                            <p:strVal val="#ppt_h*0.01"/>
                                          </p:val>
                                        </p:tav>
                                        <p:tav tm="100000">
                                          <p:val>
                                            <p:strVal val="#ppt_h"/>
                                          </p:val>
                                        </p:tav>
                                      </p:tavLst>
                                    </p:anim>
                                    <p:anim calcmode="lin" valueType="num">
                                      <p:cBhvr>
                                        <p:cTn id="15" dur="500" fill="hold"/>
                                        <p:tgtEl>
                                          <p:spTgt spid="104452"/>
                                        </p:tgtEl>
                                        <p:attrNameLst>
                                          <p:attrName>ppt_x</p:attrName>
                                        </p:attrNameLst>
                                      </p:cBhvr>
                                      <p:tavLst>
                                        <p:tav tm="0">
                                          <p:val>
                                            <p:strVal val="#ppt_x"/>
                                          </p:val>
                                        </p:tav>
                                        <p:tav tm="100000">
                                          <p:val>
                                            <p:strVal val="#ppt_x"/>
                                          </p:val>
                                        </p:tav>
                                      </p:tavLst>
                                    </p:anim>
                                    <p:anim calcmode="lin" valueType="num">
                                      <p:cBhvr>
                                        <p:cTn id="16" dur="500" fill="hold"/>
                                        <p:tgtEl>
                                          <p:spTgt spid="104452"/>
                                        </p:tgtEl>
                                        <p:attrNameLst>
                                          <p:attrName>ppt_y</p:attrName>
                                        </p:attrNameLst>
                                      </p:cBhvr>
                                      <p:tavLst>
                                        <p:tav tm="0">
                                          <p:val>
                                            <p:strVal val="#ppt_h+1"/>
                                          </p:val>
                                        </p:tav>
                                        <p:tav tm="100000">
                                          <p:val>
                                            <p:strVal val="#ppt_y"/>
                                          </p:val>
                                        </p:tav>
                                      </p:tavLst>
                                    </p:anim>
                                    <p:animEffect transition="in" filter="fade">
                                      <p:cBhvr>
                                        <p:cTn id="17"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ChangeArrowheads="1"/>
          </p:cNvSpPr>
          <p:nvPr>
            <p:ph sz="quarter" idx="1"/>
          </p:nvPr>
        </p:nvSpPr>
        <p:spPr>
          <a:xfrm>
            <a:off x="0" y="714375"/>
            <a:ext cx="3929063" cy="571500"/>
          </a:xfrm>
        </p:spPr>
        <p:txBody>
          <a:bodyPr vert="horz" wrap="square" lIns="91440" tIns="45720" rIns="91440" bIns="45720" numCol="1" anchor="t" anchorCtr="0" compatLnSpc="1">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800" b="1" i="0" u="none" strike="noStrike" kern="1200" cap="none" spc="0" normalizeH="0" baseline="0" noProof="0" dirty="0" smtClean="0">
                <a:ln>
                  <a:noFill/>
                </a:ln>
                <a:solidFill>
                  <a:srgbClr val="990033"/>
                </a:solidFill>
                <a:effectLst>
                  <a:outerShdw blurRad="38100" dist="38100" dir="2700000" algn="tl">
                    <a:srgbClr val="C0C0C0"/>
                  </a:outerShdw>
                </a:effectLst>
                <a:uLnTx/>
                <a:uFillTx/>
                <a:latin typeface="+mn-lt"/>
                <a:ea typeface="+mn-ea"/>
                <a:cs typeface="+mn-cs"/>
              </a:rPr>
              <a:t>物质均衡式为</a:t>
            </a:r>
            <a:r>
              <a:rPr kumimoji="0"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05475" name="Rectangle 3"/>
          <p:cNvSpPr>
            <a:spLocks noChangeArrowheads="1"/>
          </p:cNvSpPr>
          <p:nvPr/>
        </p:nvSpPr>
        <p:spPr bwMode="auto">
          <a:xfrm>
            <a:off x="357188" y="1500188"/>
            <a:ext cx="7500938" cy="1600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endPar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 [H</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 [HPO</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+[PO</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endPar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8132" name="灯片编号占位符 5"/>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7" name="Rectangle 2"/>
          <p:cNvSpPr txBox="1">
            <a:spLocks noChangeArrowheads="1"/>
          </p:cNvSpPr>
          <p:nvPr/>
        </p:nvSpPr>
        <p:spPr>
          <a:xfrm>
            <a:off x="285750" y="2928938"/>
            <a:ext cx="8643938" cy="1357313"/>
          </a:xfrm>
          <a:prstGeom prst="rect">
            <a:avLst/>
          </a:prstGeom>
        </p:spPr>
        <p:txBody>
          <a:bodyPr>
            <a:normAutofit/>
          </a:bodyPr>
          <a:lstStyle/>
          <a:p>
            <a:pPr marL="274320" marR="0" indent="-274320" algn="just" defTabSz="914400" eaLnBrk="1" fontAlgn="auto" hangingPunct="1">
              <a:spcBef>
                <a:spcPts val="600"/>
              </a:spcBef>
              <a:spcAft>
                <a:spcPts val="600"/>
              </a:spcAft>
              <a:buClr>
                <a:schemeClr val="accent1"/>
              </a:buClr>
              <a:buSzPct val="70000"/>
              <a:buFont typeface="Wingdings" panose="05000000000000000000" pitchFamily="2" charset="2"/>
              <a:buNone/>
              <a:defRPr/>
            </a:pPr>
            <a:r>
              <a:rPr kumimoji="0" lang="zh-CN" altLang="en-US" sz="2800" b="1" kern="1200" cap="none" spc="0" normalizeH="0" baseline="0" noProof="0" dirty="0">
                <a:solidFill>
                  <a:srgbClr val="990033"/>
                </a:solidFill>
                <a:latin typeface="+mn-lt"/>
                <a:ea typeface="+mn-ea"/>
                <a:cs typeface="+mn-cs"/>
              </a:rPr>
              <a:t>电荷均衡</a:t>
            </a:r>
            <a:r>
              <a:rPr kumimoji="0" lang="zh-CN" altLang="en-US" sz="2800" b="1" kern="1200" cap="none" spc="0" normalizeH="0" baseline="0" noProof="0" dirty="0">
                <a:latin typeface="+mn-lt"/>
                <a:ea typeface="+mn-ea"/>
                <a:cs typeface="+mn-cs"/>
              </a:rPr>
              <a:t>式为</a:t>
            </a:r>
            <a:r>
              <a:rPr kumimoji="0" lang="en-US" altLang="zh-CN" sz="2800" b="1" kern="1200" cap="none" spc="0" normalizeH="0" baseline="0" noProof="0" dirty="0">
                <a:latin typeface="+mn-lt"/>
                <a:ea typeface="+mn-ea"/>
                <a:cs typeface="+mn-cs"/>
              </a:rPr>
              <a:t>:</a:t>
            </a:r>
            <a:endParaRPr kumimoji="0" lang="en-US" altLang="zh-CN" sz="2800" b="1" kern="1200" cap="none" spc="0" normalizeH="0" baseline="0" noProof="0" dirty="0">
              <a:latin typeface="+mn-lt"/>
              <a:ea typeface="+mn-ea"/>
              <a:cs typeface="+mn-cs"/>
            </a:endParaRPr>
          </a:p>
          <a:p>
            <a:pPr marL="274320" marR="0" indent="-274320" algn="just" defTabSz="914400" eaLnBrk="1" fontAlgn="auto" hangingPunct="1">
              <a:spcBef>
                <a:spcPts val="600"/>
              </a:spcBef>
              <a:spcAft>
                <a:spcPts val="600"/>
              </a:spcAft>
              <a:buClr>
                <a:schemeClr val="accent1"/>
              </a:buClr>
              <a:buSzPct val="70000"/>
              <a:buFont typeface="Wingdings" panose="05000000000000000000" pitchFamily="2" charset="2"/>
              <a:buNone/>
              <a:defRPr/>
            </a:pP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[Na</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 + [H</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]=[H</a:t>
            </a:r>
            <a:r>
              <a:rPr kumimoji="0"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mn-ea"/>
                <a:cs typeface="+mn-cs"/>
              </a:rPr>
              <a:t>2</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PO</a:t>
            </a:r>
            <a:r>
              <a:rPr kumimoji="0"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mn-ea"/>
                <a:cs typeface="+mn-cs"/>
              </a:rPr>
              <a:t>4</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 + 2[HPO</a:t>
            </a:r>
            <a:r>
              <a:rPr kumimoji="0"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mn-ea"/>
                <a:cs typeface="+mn-cs"/>
              </a:rPr>
              <a:t>4</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2-</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 + 3[PO</a:t>
            </a:r>
            <a:r>
              <a:rPr kumimoji="0"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mn-ea"/>
                <a:cs typeface="+mn-cs"/>
              </a:rPr>
              <a:t>4</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3-</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 + [OH</a:t>
            </a:r>
            <a:r>
              <a:rPr kumimoji="0" lang="en-US" altLang="zh-CN" sz="2800" b="1" kern="1200" cap="none" spc="0" normalizeH="0" baseline="30000" noProof="0" dirty="0">
                <a:effectLst>
                  <a:outerShdw blurRad="38100" dist="38100" dir="2700000" algn="tl">
                    <a:srgbClr val="C0C0C0"/>
                  </a:outerShdw>
                </a:effectLst>
                <a:latin typeface="Times New Roman" panose="02020603050405020304" pitchFamily="18" charset="0"/>
                <a:ea typeface="+mn-ea"/>
                <a:cs typeface="+mn-cs"/>
              </a:rPr>
              <a:t>-</a:t>
            </a:r>
            <a:r>
              <a:rPr kumimoji="0"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mn-ea"/>
                <a:cs typeface="+mn-cs"/>
              </a:rPr>
              <a:t>]</a:t>
            </a:r>
            <a:endParaRPr kumimoji="0" lang="en-US" altLang="zh-CN" sz="2800" b="1" kern="1200" cap="none" spc="0" normalizeH="0" baseline="0" noProof="0" dirty="0">
              <a:latin typeface="Times New Roman" panose="02020603050405020304" pitchFamily="18" charset="0"/>
              <a:ea typeface="+mn-ea"/>
              <a:cs typeface="+mn-cs"/>
            </a:endParaRPr>
          </a:p>
        </p:txBody>
      </p:sp>
      <p:sp>
        <p:nvSpPr>
          <p:cNvPr id="8" name="Rectangle 3"/>
          <p:cNvSpPr/>
          <p:nvPr/>
        </p:nvSpPr>
        <p:spPr>
          <a:xfrm>
            <a:off x="285750" y="4572000"/>
            <a:ext cx="8572500" cy="9540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latin typeface="Times New Roman" panose="02020603050405020304" pitchFamily="18" charset="0"/>
              </a:rPr>
              <a:t>则</a:t>
            </a:r>
            <a:r>
              <a:rPr lang="zh-CN" altLang="en-US" sz="2800" b="1" dirty="0">
                <a:solidFill>
                  <a:srgbClr val="990033"/>
                </a:solidFill>
                <a:latin typeface="Times New Roman" panose="02020603050405020304" pitchFamily="18" charset="0"/>
              </a:rPr>
              <a:t>质子均衡</a:t>
            </a:r>
            <a:r>
              <a:rPr lang="zh-CN" altLang="en-US" sz="2800" b="1" dirty="0">
                <a:latin typeface="Times New Roman" panose="02020603050405020304" pitchFamily="18" charset="0"/>
              </a:rPr>
              <a:t>式为：</a:t>
            </a:r>
            <a:endParaRPr lang="zh-CN" altLang="en-US" sz="2800" b="1" dirty="0">
              <a:latin typeface="Times New Roman" panose="02020603050405020304" pitchFamily="18" charset="0"/>
            </a:endParaRPr>
          </a:p>
          <a:p>
            <a:pPr marL="0" lvl="0" indent="0" eaLnBrk="1" hangingPunct="1">
              <a:spcBef>
                <a:spcPct val="0"/>
              </a:spcBef>
              <a:buClrTx/>
              <a:buSzTx/>
              <a:buFontTx/>
              <a:buNone/>
            </a:pPr>
            <a:r>
              <a:rPr lang="en-US" altLang="zh-CN" sz="2800" b="1" dirty="0">
                <a:latin typeface="Times New Roman" panose="02020603050405020304" pitchFamily="18" charset="0"/>
              </a:rPr>
              <a:t>[H</a:t>
            </a:r>
            <a:r>
              <a:rPr lang="en-US" altLang="zh-CN" sz="2800" b="1" baseline="-25000" dirty="0">
                <a:latin typeface="Times New Roman" panose="02020603050405020304" pitchFamily="18" charset="0"/>
              </a:rPr>
              <a:t>3</a:t>
            </a:r>
            <a:r>
              <a:rPr lang="en-US" altLang="zh-CN" sz="2800" b="1" dirty="0">
                <a:latin typeface="Times New Roman" panose="02020603050405020304" pitchFamily="18" charset="0"/>
              </a:rPr>
              <a:t>PO</a:t>
            </a:r>
            <a:r>
              <a:rPr lang="en-US" altLang="zh-CN" sz="2800" b="1" baseline="-25000" dirty="0">
                <a:latin typeface="Times New Roman" panose="02020603050405020304" pitchFamily="18" charset="0"/>
              </a:rPr>
              <a:t>4</a:t>
            </a:r>
            <a:r>
              <a:rPr lang="en-US" altLang="zh-CN" sz="2800" b="1" dirty="0">
                <a:latin typeface="Times New Roman" panose="02020603050405020304" pitchFamily="18" charset="0"/>
              </a:rPr>
              <a:t>] + [H</a:t>
            </a:r>
            <a:r>
              <a:rPr lang="en-US" altLang="zh-CN" sz="2800" b="1" baseline="30000" dirty="0">
                <a:latin typeface="Times New Roman" panose="02020603050405020304" pitchFamily="18" charset="0"/>
              </a:rPr>
              <a:t>+</a:t>
            </a:r>
            <a:r>
              <a:rPr lang="en-US" altLang="zh-CN" sz="2800" b="1" dirty="0">
                <a:latin typeface="Times New Roman" panose="02020603050405020304" pitchFamily="18" charset="0"/>
              </a:rPr>
              <a:t>]=[HPO</a:t>
            </a:r>
            <a:r>
              <a:rPr lang="en-US" altLang="zh-CN" sz="2800" b="1" baseline="-25000" dirty="0">
                <a:latin typeface="Times New Roman" panose="02020603050405020304" pitchFamily="18" charset="0"/>
              </a:rPr>
              <a:t>4</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+ 2[PO</a:t>
            </a:r>
            <a:r>
              <a:rPr lang="en-US" altLang="zh-CN" sz="2800" b="1" baseline="-25000" dirty="0">
                <a:latin typeface="Times New Roman" panose="02020603050405020304" pitchFamily="18" charset="0"/>
              </a:rPr>
              <a:t>4</a:t>
            </a:r>
            <a:r>
              <a:rPr lang="en-US" altLang="zh-CN" sz="2800" b="1" baseline="30000" dirty="0">
                <a:latin typeface="Times New Roman" panose="02020603050405020304" pitchFamily="18" charset="0"/>
              </a:rPr>
              <a:t>3-</a:t>
            </a:r>
            <a:r>
              <a:rPr lang="en-US" altLang="zh-CN" sz="2800" b="1" dirty="0">
                <a:latin typeface="Times New Roman" panose="02020603050405020304" pitchFamily="18" charset="0"/>
              </a:rPr>
              <a:t>] + [OH</a:t>
            </a:r>
            <a:r>
              <a:rPr lang="en-US" altLang="zh-CN" sz="2800" b="1" baseline="30000" dirty="0">
                <a:latin typeface="Times New Roman" panose="02020603050405020304" pitchFamily="18" charset="0"/>
              </a:rPr>
              <a:t>-</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9" name="矩形 8"/>
          <p:cNvSpPr/>
          <p:nvPr/>
        </p:nvSpPr>
        <p:spPr>
          <a:xfrm>
            <a:off x="357188" y="0"/>
            <a:ext cx="4913313" cy="58420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浓度为</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的</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NaH</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溶液，</a:t>
            </a:r>
            <a:endPar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4">
                                            <p:txEl>
                                              <p:charRg st="0" end="11"/>
                                            </p:txEl>
                                          </p:spTgt>
                                        </p:tgtEl>
                                        <p:attrNameLst>
                                          <p:attrName>style.visibility</p:attrName>
                                        </p:attrNameLst>
                                      </p:cBhvr>
                                      <p:to>
                                        <p:strVal val="visible"/>
                                      </p:to>
                                    </p:set>
                                    <p:anim calcmode="lin" valueType="num">
                                      <p:cBhvr additive="base">
                                        <p:cTn id="7" dur="500" fill="hold"/>
                                        <p:tgtEl>
                                          <p:spTgt spid="105474">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4">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5475"/>
                                        </p:tgtEl>
                                        <p:attrNameLst>
                                          <p:attrName>style.visibility</p:attrName>
                                        </p:attrNameLst>
                                      </p:cBhvr>
                                      <p:to>
                                        <p:strVal val="visible"/>
                                      </p:to>
                                    </p:set>
                                    <p:animEffect transition="in" filter="slide(fromBottom)">
                                      <p:cBhvr>
                                        <p:cTn id="13" dur="500"/>
                                        <p:tgtEl>
                                          <p:spTgt spid="105475"/>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000000"/>
                                          </p:val>
                                        </p:tav>
                                        <p:tav tm="100000">
                                          <p:val>
                                            <p:strVal val="#ppt_w"/>
                                          </p:val>
                                        </p:tav>
                                      </p:tavLst>
                                    </p:anim>
                                    <p:anim calcmode="lin" valueType="num">
                                      <p:cBhvr>
                                        <p:cTn id="19"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uild="p"/>
      <p:bldP spid="105475" grpId="0"/>
      <p:bldP spid="7" grpId="0"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a:xfrm>
            <a:off x="2339975" y="50800"/>
            <a:ext cx="4319588" cy="809625"/>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t>
            </a:r>
            <a:r>
              <a:rPr kumimoji="0" lang="en-US" altLang="zh-CN" sz="4000" b="1" i="0" u="none" strike="noStrike" kern="1200" cap="small"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3.1 </a:t>
            </a:r>
            <a:r>
              <a:rPr kumimoji="0" lang="zh-CN" altLang="en-US" sz="4000" b="1" i="0" u="none" strike="noStrike" kern="1200" cap="small" spc="0" normalizeH="0" baseline="0" noProof="0" dirty="0" smtClean="0">
                <a:ln>
                  <a:noFill/>
                </a:ln>
                <a:solidFill>
                  <a:srgbClr val="000066"/>
                </a:solidFill>
                <a:effectLst/>
                <a:uLnTx/>
                <a:uFillTx/>
                <a:latin typeface="宋体" panose="02010600030101010101" pitchFamily="2" charset="-122"/>
                <a:ea typeface="+mj-ea"/>
                <a:cs typeface="+mj-cs"/>
              </a:rPr>
              <a:t>强电解质</a:t>
            </a:r>
            <a:r>
              <a:rPr kumimoji="0" lang="zh-CN" altLang="en-US" sz="4000" b="1" i="0" u="none" strike="noStrike" kern="1200" cap="small" spc="0" normalizeH="0" baseline="0" noProof="0" dirty="0">
                <a:ln>
                  <a:noFill/>
                </a:ln>
                <a:solidFill>
                  <a:srgbClr val="000066"/>
                </a:solidFill>
                <a:effectLst/>
                <a:uLnTx/>
                <a:uFillTx/>
                <a:latin typeface="宋体" panose="02010600030101010101" pitchFamily="2" charset="-122"/>
                <a:ea typeface="+mj-ea"/>
                <a:cs typeface="+mj-cs"/>
              </a:rPr>
              <a:t>溶液</a:t>
            </a:r>
            <a:endParaRPr kumimoji="0" lang="zh-CN" altLang="en-US" sz="4000" b="1" i="0" u="none" strike="noStrike" kern="1200" cap="small" spc="0" normalizeH="0" baseline="0" noProof="0" dirty="0">
              <a:ln>
                <a:noFill/>
              </a:ln>
              <a:solidFill>
                <a:srgbClr val="000066"/>
              </a:solidFill>
              <a:effectLst/>
              <a:uLnTx/>
              <a:uFillTx/>
              <a:latin typeface="宋体" panose="02010600030101010101" pitchFamily="2" charset="-122"/>
              <a:ea typeface="+mj-ea"/>
              <a:cs typeface="+mj-cs"/>
            </a:endParaRPr>
          </a:p>
        </p:txBody>
      </p:sp>
      <p:grpSp>
        <p:nvGrpSpPr>
          <p:cNvPr id="2" name="Group 1030"/>
          <p:cNvGrpSpPr/>
          <p:nvPr/>
        </p:nvGrpSpPr>
        <p:grpSpPr>
          <a:xfrm>
            <a:off x="587375" y="1412875"/>
            <a:ext cx="7542213" cy="3771900"/>
            <a:chOff x="431" y="1462"/>
            <a:chExt cx="4751" cy="2376"/>
          </a:xfrm>
        </p:grpSpPr>
        <p:grpSp>
          <p:nvGrpSpPr>
            <p:cNvPr id="11278" name="Group 7"/>
            <p:cNvGrpSpPr/>
            <p:nvPr/>
          </p:nvGrpSpPr>
          <p:grpSpPr>
            <a:xfrm>
              <a:off x="431" y="1462"/>
              <a:ext cx="4751" cy="1968"/>
              <a:chOff x="624" y="816"/>
              <a:chExt cx="4751" cy="1968"/>
            </a:xfrm>
          </p:grpSpPr>
          <p:sp>
            <p:nvSpPr>
              <p:cNvPr id="11280" name="Rectangle 8"/>
              <p:cNvSpPr/>
              <p:nvPr/>
            </p:nvSpPr>
            <p:spPr>
              <a:xfrm>
                <a:off x="624" y="816"/>
                <a:ext cx="1167" cy="404"/>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600" b="1" dirty="0">
                    <a:solidFill>
                      <a:srgbClr val="A50021"/>
                    </a:solidFill>
                    <a:latin typeface="Times New Roman" panose="02020603050405020304" pitchFamily="18" charset="0"/>
                    <a:ea typeface="楷体_GB2312" pitchFamily="49" charset="-122"/>
                  </a:rPr>
                  <a:t>离子氛</a:t>
                </a:r>
                <a:endParaRPr lang="zh-CN" altLang="en-US" sz="3600" b="1" dirty="0">
                  <a:solidFill>
                    <a:srgbClr val="A50021"/>
                  </a:solidFill>
                  <a:latin typeface="Times New Roman" panose="02020603050405020304" pitchFamily="18" charset="0"/>
                  <a:ea typeface="楷体_GB2312" pitchFamily="49" charset="-122"/>
                </a:endParaRPr>
              </a:p>
            </p:txBody>
          </p:sp>
          <p:sp>
            <p:nvSpPr>
              <p:cNvPr id="11281" name="Line 9"/>
              <p:cNvSpPr/>
              <p:nvPr/>
            </p:nvSpPr>
            <p:spPr>
              <a:xfrm>
                <a:off x="1536" y="1200"/>
                <a:ext cx="336" cy="432"/>
              </a:xfrm>
              <a:prstGeom prst="line">
                <a:avLst/>
              </a:prstGeom>
              <a:ln w="38100" cap="flat" cmpd="sng">
                <a:solidFill>
                  <a:schemeClr val="tx1"/>
                </a:solidFill>
                <a:prstDash val="solid"/>
                <a:headEnd type="none" w="med" len="med"/>
                <a:tailEnd type="none" w="med" len="med"/>
              </a:ln>
            </p:spPr>
          </p:sp>
          <p:grpSp>
            <p:nvGrpSpPr>
              <p:cNvPr id="11282" name="Group 10"/>
              <p:cNvGrpSpPr/>
              <p:nvPr/>
            </p:nvGrpSpPr>
            <p:grpSpPr>
              <a:xfrm>
                <a:off x="1296" y="1008"/>
                <a:ext cx="2352" cy="1776"/>
                <a:chOff x="1296" y="1008"/>
                <a:chExt cx="2352" cy="1776"/>
              </a:xfrm>
            </p:grpSpPr>
            <p:grpSp>
              <p:nvGrpSpPr>
                <p:cNvPr id="11289" name="Group 11"/>
                <p:cNvGrpSpPr/>
                <p:nvPr/>
              </p:nvGrpSpPr>
              <p:grpSpPr>
                <a:xfrm>
                  <a:off x="2352" y="1776"/>
                  <a:ext cx="384" cy="384"/>
                  <a:chOff x="2352" y="1776"/>
                  <a:chExt cx="384" cy="384"/>
                </a:xfrm>
              </p:grpSpPr>
              <p:grpSp>
                <p:nvGrpSpPr>
                  <p:cNvPr id="11320" name="Group 12"/>
                  <p:cNvGrpSpPr/>
                  <p:nvPr/>
                </p:nvGrpSpPr>
                <p:grpSpPr>
                  <a:xfrm>
                    <a:off x="2352" y="1776"/>
                    <a:ext cx="384" cy="384"/>
                    <a:chOff x="2352" y="1776"/>
                    <a:chExt cx="384" cy="384"/>
                  </a:xfrm>
                </p:grpSpPr>
                <p:sp>
                  <p:nvSpPr>
                    <p:cNvPr id="11322" name="Oval 13"/>
                    <p:cNvSpPr/>
                    <p:nvPr/>
                  </p:nvSpPr>
                  <p:spPr>
                    <a:xfrm>
                      <a:off x="2352" y="1776"/>
                      <a:ext cx="384" cy="384"/>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23" name="Oval 14"/>
                    <p:cNvSpPr/>
                    <p:nvPr/>
                  </p:nvSpPr>
                  <p:spPr>
                    <a:xfrm>
                      <a:off x="2448" y="1872"/>
                      <a:ext cx="192"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sp>
                <p:nvSpPr>
                  <p:cNvPr id="11321" name="Line 15"/>
                  <p:cNvSpPr/>
                  <p:nvPr/>
                </p:nvSpPr>
                <p:spPr>
                  <a:xfrm>
                    <a:off x="2448" y="1968"/>
                    <a:ext cx="192" cy="0"/>
                  </a:xfrm>
                  <a:prstGeom prst="line">
                    <a:avLst/>
                  </a:prstGeom>
                  <a:ln w="38100" cap="flat" cmpd="sng">
                    <a:solidFill>
                      <a:schemeClr val="tx1"/>
                    </a:solidFill>
                    <a:prstDash val="solid"/>
                    <a:headEnd type="none" w="med" len="med"/>
                    <a:tailEnd type="none" w="med" len="med"/>
                  </a:ln>
                </p:spPr>
              </p:sp>
            </p:grpSp>
            <p:grpSp>
              <p:nvGrpSpPr>
                <p:cNvPr id="11290" name="Group 16"/>
                <p:cNvGrpSpPr/>
                <p:nvPr/>
              </p:nvGrpSpPr>
              <p:grpSpPr>
                <a:xfrm>
                  <a:off x="3312" y="1296"/>
                  <a:ext cx="240" cy="192"/>
                  <a:chOff x="1776" y="3072"/>
                  <a:chExt cx="240" cy="192"/>
                </a:xfrm>
              </p:grpSpPr>
              <p:sp>
                <p:nvSpPr>
                  <p:cNvPr id="11318" name="Oval 17"/>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9" name="Line 18"/>
                  <p:cNvSpPr/>
                  <p:nvPr/>
                </p:nvSpPr>
                <p:spPr>
                  <a:xfrm>
                    <a:off x="1776" y="3168"/>
                    <a:ext cx="240" cy="0"/>
                  </a:xfrm>
                  <a:prstGeom prst="line">
                    <a:avLst/>
                  </a:prstGeom>
                  <a:ln w="38100" cap="flat" cmpd="sng">
                    <a:solidFill>
                      <a:schemeClr val="tx1"/>
                    </a:solidFill>
                    <a:prstDash val="solid"/>
                    <a:headEnd type="none" w="med" len="med"/>
                    <a:tailEnd type="none" w="med" len="med"/>
                  </a:ln>
                </p:spPr>
              </p:sp>
            </p:grpSp>
            <p:sp>
              <p:nvSpPr>
                <p:cNvPr id="11291" name="Oval 19"/>
                <p:cNvSpPr/>
                <p:nvPr/>
              </p:nvSpPr>
              <p:spPr>
                <a:xfrm>
                  <a:off x="3072" y="2199"/>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endParaRPr lang="zh-CN" altLang="en-US" sz="1800" b="1" dirty="0">
                    <a:solidFill>
                      <a:schemeClr val="tx2"/>
                    </a:solidFill>
                    <a:latin typeface="Times New Roman" panose="02020603050405020304" pitchFamily="18" charset="0"/>
                  </a:endParaRPr>
                </a:p>
              </p:txBody>
            </p:sp>
            <p:sp>
              <p:nvSpPr>
                <p:cNvPr id="11292" name="Oval 20"/>
                <p:cNvSpPr/>
                <p:nvPr/>
              </p:nvSpPr>
              <p:spPr>
                <a:xfrm>
                  <a:off x="1959" y="1413"/>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solidFill>
                        <a:schemeClr val="tx2"/>
                      </a:solidFill>
                      <a:latin typeface="Times New Roman" panose="02020603050405020304" pitchFamily="18" charset="0"/>
                    </a:rPr>
                    <a:t>+</a:t>
                  </a:r>
                  <a:endParaRPr lang="zh-CN" altLang="en-US" sz="2000" b="1" dirty="0">
                    <a:solidFill>
                      <a:schemeClr val="tx2"/>
                    </a:solidFill>
                    <a:latin typeface="Times New Roman" panose="02020603050405020304" pitchFamily="18" charset="0"/>
                  </a:endParaRPr>
                </a:p>
              </p:txBody>
            </p:sp>
            <p:sp>
              <p:nvSpPr>
                <p:cNvPr id="11293" name="Oval 21"/>
                <p:cNvSpPr/>
                <p:nvPr/>
              </p:nvSpPr>
              <p:spPr>
                <a:xfrm>
                  <a:off x="3072" y="1776"/>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endParaRPr lang="zh-CN" altLang="en-US" sz="1800" b="1" dirty="0">
                    <a:solidFill>
                      <a:schemeClr val="tx2"/>
                    </a:solidFill>
                    <a:latin typeface="Times New Roman" panose="02020603050405020304" pitchFamily="18" charset="0"/>
                  </a:endParaRPr>
                </a:p>
              </p:txBody>
            </p:sp>
            <p:sp>
              <p:nvSpPr>
                <p:cNvPr id="11294" name="Oval 22"/>
                <p:cNvSpPr/>
                <p:nvPr/>
              </p:nvSpPr>
              <p:spPr>
                <a:xfrm>
                  <a:off x="2544" y="2518"/>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endParaRPr lang="zh-CN" altLang="en-US" sz="1800" b="1" dirty="0">
                    <a:solidFill>
                      <a:schemeClr val="tx2"/>
                    </a:solidFill>
                    <a:latin typeface="Times New Roman" panose="02020603050405020304" pitchFamily="18" charset="0"/>
                  </a:endParaRPr>
                </a:p>
              </p:txBody>
            </p:sp>
            <p:sp>
              <p:nvSpPr>
                <p:cNvPr id="11295" name="Oval 23"/>
                <p:cNvSpPr/>
                <p:nvPr/>
              </p:nvSpPr>
              <p:spPr>
                <a:xfrm>
                  <a:off x="1728" y="1728"/>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endParaRPr lang="zh-CN" altLang="en-US" sz="1800" b="1" dirty="0">
                    <a:solidFill>
                      <a:schemeClr val="tx2"/>
                    </a:solidFill>
                    <a:latin typeface="Times New Roman" panose="02020603050405020304" pitchFamily="18" charset="0"/>
                  </a:endParaRPr>
                </a:p>
              </p:txBody>
            </p:sp>
            <p:sp>
              <p:nvSpPr>
                <p:cNvPr id="11296" name="Oval 24"/>
                <p:cNvSpPr/>
                <p:nvPr/>
              </p:nvSpPr>
              <p:spPr>
                <a:xfrm>
                  <a:off x="2894" y="139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endParaRPr lang="zh-CN" altLang="en-US" sz="1800" b="1" dirty="0">
                    <a:solidFill>
                      <a:schemeClr val="tx2"/>
                    </a:solidFill>
                    <a:latin typeface="Times New Roman" panose="02020603050405020304" pitchFamily="18" charset="0"/>
                  </a:endParaRPr>
                </a:p>
              </p:txBody>
            </p:sp>
            <p:sp>
              <p:nvSpPr>
                <p:cNvPr id="11297" name="Oval 25"/>
                <p:cNvSpPr/>
                <p:nvPr/>
              </p:nvSpPr>
              <p:spPr>
                <a:xfrm>
                  <a:off x="2400" y="1248"/>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endParaRPr lang="zh-CN" altLang="en-US" sz="1800" b="1" dirty="0">
                    <a:solidFill>
                      <a:schemeClr val="tx2"/>
                    </a:solidFill>
                    <a:latin typeface="Times New Roman" panose="02020603050405020304" pitchFamily="18" charset="0"/>
                  </a:endParaRPr>
                </a:p>
              </p:txBody>
            </p:sp>
            <p:sp>
              <p:nvSpPr>
                <p:cNvPr id="11298" name="Oval 26"/>
                <p:cNvSpPr/>
                <p:nvPr/>
              </p:nvSpPr>
              <p:spPr>
                <a:xfrm>
                  <a:off x="1839" y="2278"/>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solidFill>
                        <a:schemeClr val="tx2"/>
                      </a:solidFill>
                      <a:latin typeface="Times New Roman" panose="02020603050405020304" pitchFamily="18" charset="0"/>
                    </a:rPr>
                    <a:t>+</a:t>
                  </a:r>
                  <a:endParaRPr lang="zh-CN" altLang="en-US" sz="1800" b="1" dirty="0">
                    <a:solidFill>
                      <a:schemeClr val="tx2"/>
                    </a:solidFill>
                    <a:latin typeface="Times New Roman" panose="02020603050405020304" pitchFamily="18" charset="0"/>
                  </a:endParaRPr>
                </a:p>
              </p:txBody>
            </p:sp>
            <p:grpSp>
              <p:nvGrpSpPr>
                <p:cNvPr id="11299" name="Group 27"/>
                <p:cNvGrpSpPr/>
                <p:nvPr/>
              </p:nvGrpSpPr>
              <p:grpSpPr>
                <a:xfrm>
                  <a:off x="2016" y="1008"/>
                  <a:ext cx="240" cy="192"/>
                  <a:chOff x="1776" y="3072"/>
                  <a:chExt cx="240" cy="192"/>
                </a:xfrm>
              </p:grpSpPr>
              <p:sp>
                <p:nvSpPr>
                  <p:cNvPr id="11316" name="Oval 28"/>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7" name="Line 29"/>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0" name="Group 30"/>
                <p:cNvGrpSpPr/>
                <p:nvPr/>
              </p:nvGrpSpPr>
              <p:grpSpPr>
                <a:xfrm>
                  <a:off x="1584" y="2016"/>
                  <a:ext cx="240" cy="192"/>
                  <a:chOff x="1776" y="3072"/>
                  <a:chExt cx="240" cy="192"/>
                </a:xfrm>
              </p:grpSpPr>
              <p:sp>
                <p:nvSpPr>
                  <p:cNvPr id="11314" name="Oval 31"/>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5" name="Line 32"/>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1" name="Group 33"/>
                <p:cNvGrpSpPr/>
                <p:nvPr/>
              </p:nvGrpSpPr>
              <p:grpSpPr>
                <a:xfrm>
                  <a:off x="1920" y="2592"/>
                  <a:ext cx="240" cy="192"/>
                  <a:chOff x="1776" y="3072"/>
                  <a:chExt cx="240" cy="192"/>
                </a:xfrm>
              </p:grpSpPr>
              <p:sp>
                <p:nvSpPr>
                  <p:cNvPr id="11312" name="Oval 34"/>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3" name="Line 35"/>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2" name="Group 36"/>
                <p:cNvGrpSpPr/>
                <p:nvPr/>
              </p:nvGrpSpPr>
              <p:grpSpPr>
                <a:xfrm>
                  <a:off x="2928" y="2544"/>
                  <a:ext cx="240" cy="192"/>
                  <a:chOff x="1776" y="3072"/>
                  <a:chExt cx="240" cy="192"/>
                </a:xfrm>
              </p:grpSpPr>
              <p:sp>
                <p:nvSpPr>
                  <p:cNvPr id="11310" name="Oval 37"/>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11" name="Line 38"/>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3" name="Group 39"/>
                <p:cNvGrpSpPr/>
                <p:nvPr/>
              </p:nvGrpSpPr>
              <p:grpSpPr>
                <a:xfrm>
                  <a:off x="1296" y="1584"/>
                  <a:ext cx="240" cy="192"/>
                  <a:chOff x="1776" y="3072"/>
                  <a:chExt cx="240" cy="192"/>
                </a:xfrm>
              </p:grpSpPr>
              <p:sp>
                <p:nvSpPr>
                  <p:cNvPr id="11308" name="Oval 40"/>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09" name="Line 41"/>
                  <p:cNvSpPr/>
                  <p:nvPr/>
                </p:nvSpPr>
                <p:spPr>
                  <a:xfrm>
                    <a:off x="1776" y="3168"/>
                    <a:ext cx="240" cy="0"/>
                  </a:xfrm>
                  <a:prstGeom prst="line">
                    <a:avLst/>
                  </a:prstGeom>
                  <a:ln w="38100" cap="flat" cmpd="sng">
                    <a:solidFill>
                      <a:schemeClr val="tx1"/>
                    </a:solidFill>
                    <a:prstDash val="solid"/>
                    <a:headEnd type="none" w="med" len="med"/>
                    <a:tailEnd type="none" w="med" len="med"/>
                  </a:ln>
                </p:spPr>
              </p:sp>
            </p:grpSp>
            <p:grpSp>
              <p:nvGrpSpPr>
                <p:cNvPr id="11304" name="Group 42"/>
                <p:cNvGrpSpPr/>
                <p:nvPr/>
              </p:nvGrpSpPr>
              <p:grpSpPr>
                <a:xfrm>
                  <a:off x="3408" y="1920"/>
                  <a:ext cx="240" cy="192"/>
                  <a:chOff x="1776" y="3072"/>
                  <a:chExt cx="240" cy="192"/>
                </a:xfrm>
              </p:grpSpPr>
              <p:sp>
                <p:nvSpPr>
                  <p:cNvPr id="11306" name="Oval 43"/>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307" name="Line 44"/>
                  <p:cNvSpPr/>
                  <p:nvPr/>
                </p:nvSpPr>
                <p:spPr>
                  <a:xfrm>
                    <a:off x="1776" y="3168"/>
                    <a:ext cx="240" cy="0"/>
                  </a:xfrm>
                  <a:prstGeom prst="line">
                    <a:avLst/>
                  </a:prstGeom>
                  <a:ln w="38100" cap="flat" cmpd="sng">
                    <a:solidFill>
                      <a:schemeClr val="tx1"/>
                    </a:solidFill>
                    <a:prstDash val="solid"/>
                    <a:headEnd type="none" w="med" len="med"/>
                    <a:tailEnd type="none" w="med" len="med"/>
                  </a:ln>
                </p:spPr>
              </p:sp>
            </p:grpSp>
            <p:sp>
              <p:nvSpPr>
                <p:cNvPr id="11305" name="Oval 45"/>
                <p:cNvSpPr/>
                <p:nvPr/>
              </p:nvSpPr>
              <p:spPr>
                <a:xfrm>
                  <a:off x="1824" y="1344"/>
                  <a:ext cx="1440" cy="1296"/>
                </a:xfrm>
                <a:prstGeom prst="ellipse">
                  <a:avLst/>
                </a:prstGeom>
                <a:noFill/>
                <a:ln w="38100" cap="flat" cmpd="sng">
                  <a:solidFill>
                    <a:schemeClr val="tx1"/>
                  </a:solidFill>
                  <a:prstDash val="sysDot"/>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Times New Roman" panose="02020603050405020304" pitchFamily="18" charset="0"/>
                  </a:endParaRPr>
                </a:p>
              </p:txBody>
            </p:sp>
          </p:grpSp>
          <p:grpSp>
            <p:nvGrpSpPr>
              <p:cNvPr id="11283" name="Group 46"/>
              <p:cNvGrpSpPr/>
              <p:nvPr/>
            </p:nvGrpSpPr>
            <p:grpSpPr>
              <a:xfrm>
                <a:off x="4512" y="1392"/>
                <a:ext cx="336" cy="432"/>
                <a:chOff x="4512" y="1392"/>
                <a:chExt cx="336" cy="432"/>
              </a:xfrm>
            </p:grpSpPr>
            <p:grpSp>
              <p:nvGrpSpPr>
                <p:cNvPr id="11285" name="Group 47"/>
                <p:cNvGrpSpPr/>
                <p:nvPr/>
              </p:nvGrpSpPr>
              <p:grpSpPr>
                <a:xfrm>
                  <a:off x="4608" y="1632"/>
                  <a:ext cx="240" cy="192"/>
                  <a:chOff x="1776" y="3072"/>
                  <a:chExt cx="240" cy="192"/>
                </a:xfrm>
              </p:grpSpPr>
              <p:sp>
                <p:nvSpPr>
                  <p:cNvPr id="11287" name="Oval 48"/>
                  <p:cNvSpPr/>
                  <p:nvPr/>
                </p:nvSpPr>
                <p:spPr>
                  <a:xfrm>
                    <a:off x="1776" y="307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1288" name="Line 49"/>
                  <p:cNvSpPr/>
                  <p:nvPr/>
                </p:nvSpPr>
                <p:spPr>
                  <a:xfrm>
                    <a:off x="1776" y="3168"/>
                    <a:ext cx="240" cy="0"/>
                  </a:xfrm>
                  <a:prstGeom prst="line">
                    <a:avLst/>
                  </a:prstGeom>
                  <a:ln w="38100" cap="flat" cmpd="sng">
                    <a:solidFill>
                      <a:schemeClr val="tx1"/>
                    </a:solidFill>
                    <a:prstDash val="solid"/>
                    <a:headEnd type="none" w="med" len="med"/>
                    <a:tailEnd type="none" w="med" len="med"/>
                  </a:ln>
                </p:spPr>
              </p:sp>
            </p:grpSp>
            <p:sp>
              <p:nvSpPr>
                <p:cNvPr id="11286" name="Oval 50"/>
                <p:cNvSpPr/>
                <p:nvPr/>
              </p:nvSpPr>
              <p:spPr>
                <a:xfrm>
                  <a:off x="4512" y="1392"/>
                  <a:ext cx="240" cy="192"/>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4400" b="1" dirty="0">
                      <a:solidFill>
                        <a:schemeClr val="tx2"/>
                      </a:solidFill>
                      <a:latin typeface="Times New Roman" panose="02020603050405020304" pitchFamily="18" charset="0"/>
                    </a:rPr>
                    <a:t>+</a:t>
                  </a:r>
                  <a:endParaRPr lang="zh-CN" altLang="en-US" sz="4400" b="1" dirty="0">
                    <a:solidFill>
                      <a:schemeClr val="tx2"/>
                    </a:solidFill>
                    <a:latin typeface="Times New Roman" panose="02020603050405020304" pitchFamily="18" charset="0"/>
                  </a:endParaRPr>
                </a:p>
              </p:txBody>
            </p:sp>
          </p:grpSp>
          <p:sp>
            <p:nvSpPr>
              <p:cNvPr id="11284" name="Rectangle 51"/>
              <p:cNvSpPr/>
              <p:nvPr/>
            </p:nvSpPr>
            <p:spPr>
              <a:xfrm>
                <a:off x="4150" y="1968"/>
                <a:ext cx="1225" cy="404"/>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600" b="1" dirty="0">
                    <a:solidFill>
                      <a:srgbClr val="A50021"/>
                    </a:solidFill>
                    <a:latin typeface="Times New Roman" panose="02020603050405020304" pitchFamily="18" charset="0"/>
                    <a:ea typeface="楷体_GB2312" pitchFamily="49" charset="-122"/>
                  </a:rPr>
                  <a:t>离子对</a:t>
                </a:r>
                <a:endParaRPr lang="zh-CN" altLang="en-US" sz="3600" b="1" dirty="0">
                  <a:solidFill>
                    <a:srgbClr val="A50021"/>
                  </a:solidFill>
                  <a:latin typeface="Times New Roman" panose="02020603050405020304" pitchFamily="18" charset="0"/>
                  <a:ea typeface="楷体_GB2312" pitchFamily="49" charset="-122"/>
                </a:endParaRPr>
              </a:p>
            </p:txBody>
          </p:sp>
        </p:grpSp>
        <p:sp>
          <p:nvSpPr>
            <p:cNvPr id="11279" name="Rectangle 52"/>
            <p:cNvSpPr/>
            <p:nvPr/>
          </p:nvSpPr>
          <p:spPr>
            <a:xfrm>
              <a:off x="1616" y="3473"/>
              <a:ext cx="2942"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Times New Roman" panose="02020603050405020304" pitchFamily="18" charset="0"/>
                </a:rPr>
                <a:t>离子氛与</a:t>
              </a:r>
              <a:r>
                <a:rPr lang="zh-CN" altLang="en-US" sz="3200" b="1" dirty="0">
                  <a:solidFill>
                    <a:schemeClr val="tx2"/>
                  </a:solidFill>
                  <a:latin typeface="Times New Roman" panose="02020603050405020304" pitchFamily="18" charset="0"/>
                </a:rPr>
                <a:t>“离子对”示意图</a:t>
              </a:r>
              <a:endParaRPr lang="zh-CN" altLang="en-US" sz="3200" b="1" dirty="0">
                <a:solidFill>
                  <a:schemeClr val="tx2"/>
                </a:solidFill>
                <a:latin typeface="Times New Roman" panose="02020603050405020304" pitchFamily="18" charset="0"/>
              </a:endParaRPr>
            </a:p>
          </p:txBody>
        </p:sp>
      </p:grpSp>
      <p:sp>
        <p:nvSpPr>
          <p:cNvPr id="11268" name="灯片编号占位符 51"/>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
        <p:nvSpPr>
          <p:cNvPr id="52" name="Rectangle 2"/>
          <p:cNvSpPr txBox="1">
            <a:spLocks noChangeArrowheads="1"/>
          </p:cNvSpPr>
          <p:nvPr/>
        </p:nvSpPr>
        <p:spPr>
          <a:xfrm>
            <a:off x="587375" y="1108075"/>
            <a:ext cx="1143000" cy="533400"/>
          </a:xfrm>
          <a:prstGeom prst="rect">
            <a:avLst/>
          </a:prstGeom>
        </p:spPr>
        <p:txBody>
          <a:bodyPr anchor="b"/>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small" spc="0" normalizeH="0" baseline="0" noProof="0" dirty="0" smtClean="0">
                <a:ln>
                  <a:noFill/>
                </a:ln>
                <a:solidFill>
                  <a:srgbClr val="A50021"/>
                </a:solidFill>
                <a:effectLst/>
                <a:uLnTx/>
                <a:uFillTx/>
                <a:latin typeface="+mj-lt"/>
                <a:ea typeface="楷体_GB2312" pitchFamily="49" charset="-122"/>
                <a:cs typeface="+mj-cs"/>
              </a:rPr>
              <a:t>结论   </a:t>
            </a:r>
            <a:endParaRPr kumimoji="0" lang="zh-CN" altLang="en-US" sz="3600" b="1" i="0" u="none" strike="noStrike" kern="1200" cap="small" spc="0" normalizeH="0" baseline="0" noProof="0" dirty="0">
              <a:ln>
                <a:noFill/>
              </a:ln>
              <a:solidFill>
                <a:srgbClr val="A50021"/>
              </a:solidFill>
              <a:effectLst/>
              <a:uLnTx/>
              <a:uFillTx/>
              <a:latin typeface="+mj-lt"/>
              <a:ea typeface="楷体_GB2312" pitchFamily="49" charset="-122"/>
              <a:cs typeface="+mj-cs"/>
            </a:endParaRPr>
          </a:p>
        </p:txBody>
      </p:sp>
      <p:sp>
        <p:nvSpPr>
          <p:cNvPr id="53" name="Rectangle 9"/>
          <p:cNvSpPr/>
          <p:nvPr/>
        </p:nvSpPr>
        <p:spPr>
          <a:xfrm>
            <a:off x="227013" y="1698625"/>
            <a:ext cx="8512175" cy="15700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chemeClr val="tx2"/>
                </a:solidFill>
                <a:latin typeface="Times New Roman" panose="02020603050405020304" pitchFamily="18" charset="0"/>
                <a:ea typeface="楷体_GB2312" pitchFamily="49" charset="-122"/>
              </a:rPr>
              <a:t>    </a:t>
            </a:r>
            <a:r>
              <a:rPr lang="zh-CN" altLang="en-US" sz="3200" b="1" dirty="0">
                <a:solidFill>
                  <a:srgbClr val="000066"/>
                </a:solidFill>
                <a:latin typeface="Times New Roman" panose="02020603050405020304" pitchFamily="18" charset="0"/>
                <a:ea typeface="楷体_GB2312" pitchFamily="49" charset="-122"/>
              </a:rPr>
              <a:t>强电解质的离解是完全的，只是由于离子氛和“离子对”的存在，才造成了强电解质不完全解离的假象（实测离解度小于100%）。</a:t>
            </a:r>
            <a:endParaRPr lang="zh-CN" altLang="en-US" sz="3200" b="1" dirty="0">
              <a:solidFill>
                <a:srgbClr val="000066"/>
              </a:solidFill>
              <a:latin typeface="Times New Roman" panose="02020603050405020304" pitchFamily="18" charset="0"/>
              <a:ea typeface="楷体_GB2312" pitchFamily="49" charset="-122"/>
            </a:endParaRPr>
          </a:p>
        </p:txBody>
      </p:sp>
      <p:sp>
        <p:nvSpPr>
          <p:cNvPr id="54" name="Rectangle 8"/>
          <p:cNvSpPr/>
          <p:nvPr/>
        </p:nvSpPr>
        <p:spPr>
          <a:xfrm>
            <a:off x="271463" y="3476625"/>
            <a:ext cx="8140700" cy="10668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Times New Roman" panose="02020603050405020304" pitchFamily="18" charset="0"/>
                <a:ea typeface="楷体_GB2312" pitchFamily="49" charset="-122"/>
              </a:rPr>
              <a:t>   实测解离度不是真正的解离度，称为</a:t>
            </a:r>
            <a:r>
              <a:rPr lang="zh-CN" altLang="en-US" sz="3200" b="1" dirty="0">
                <a:solidFill>
                  <a:srgbClr val="FF0000"/>
                </a:solidFill>
                <a:latin typeface="Times New Roman" panose="02020603050405020304" pitchFamily="18" charset="0"/>
                <a:ea typeface="楷体_GB2312" pitchFamily="49" charset="-122"/>
              </a:rPr>
              <a:t>表观解离度</a:t>
            </a:r>
            <a:endParaRPr lang="zh-CN" altLang="en-US" sz="3200" b="1" dirty="0">
              <a:solidFill>
                <a:srgbClr val="FF0000"/>
              </a:solidFill>
              <a:latin typeface="Times New Roman" panose="02020603050405020304" pitchFamily="18" charset="0"/>
              <a:ea typeface="楷体_GB2312" pitchFamily="49" charset="-122"/>
            </a:endParaRPr>
          </a:p>
        </p:txBody>
      </p:sp>
      <p:grpSp>
        <p:nvGrpSpPr>
          <p:cNvPr id="55" name="Group 1031"/>
          <p:cNvGrpSpPr/>
          <p:nvPr/>
        </p:nvGrpSpPr>
        <p:grpSpPr>
          <a:xfrm>
            <a:off x="371475" y="4662488"/>
            <a:ext cx="7766050" cy="1752600"/>
            <a:chOff x="528" y="2592"/>
            <a:chExt cx="4892" cy="1104"/>
          </a:xfrm>
        </p:grpSpPr>
        <p:grpSp>
          <p:nvGrpSpPr>
            <p:cNvPr id="11273" name="Group 7"/>
            <p:cNvGrpSpPr/>
            <p:nvPr/>
          </p:nvGrpSpPr>
          <p:grpSpPr>
            <a:xfrm>
              <a:off x="528" y="2976"/>
              <a:ext cx="4704" cy="720"/>
              <a:chOff x="672" y="2640"/>
              <a:chExt cx="4704" cy="720"/>
            </a:xfrm>
          </p:grpSpPr>
          <p:sp>
            <p:nvSpPr>
              <p:cNvPr id="11275" name="Rectangle 4"/>
              <p:cNvSpPr/>
              <p:nvPr/>
            </p:nvSpPr>
            <p:spPr>
              <a:xfrm>
                <a:off x="672" y="2688"/>
                <a:ext cx="4704" cy="63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latin typeface="Times New Roman" panose="02020603050405020304" pitchFamily="18" charset="0"/>
                    <a:ea typeface="楷体_GB2312" pitchFamily="49" charset="-122"/>
                  </a:rPr>
                  <a:t>强电解质         </a:t>
                </a:r>
                <a:r>
                  <a:rPr lang="en-US" altLang="zh-CN" b="1" dirty="0">
                    <a:latin typeface="Times New Roman" panose="02020603050405020304" pitchFamily="18" charset="0"/>
                    <a:ea typeface="楷体_GB2312" pitchFamily="49" charset="-122"/>
                  </a:rPr>
                  <a:t>KCl  ZnSO</a:t>
                </a:r>
                <a:r>
                  <a:rPr lang="en-US" altLang="zh-CN" b="1" baseline="-25000" dirty="0">
                    <a:latin typeface="Times New Roman" panose="02020603050405020304" pitchFamily="18" charset="0"/>
                    <a:ea typeface="楷体_GB2312" pitchFamily="49" charset="-122"/>
                  </a:rPr>
                  <a:t>4</a:t>
                </a:r>
                <a:r>
                  <a:rPr lang="en-US" altLang="zh-CN" b="1" dirty="0">
                    <a:latin typeface="Times New Roman" panose="02020603050405020304" pitchFamily="18" charset="0"/>
                    <a:ea typeface="楷体_GB2312" pitchFamily="49" charset="-122"/>
                  </a:rPr>
                  <a:t>  HCl  HNO</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  H</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SO</a:t>
                </a:r>
                <a:r>
                  <a:rPr lang="en-US" altLang="zh-CN" b="1" baseline="-25000" dirty="0">
                    <a:latin typeface="Times New Roman" panose="02020603050405020304" pitchFamily="18" charset="0"/>
                    <a:ea typeface="楷体_GB2312" pitchFamily="49" charset="-122"/>
                  </a:rPr>
                  <a:t>4</a:t>
                </a:r>
                <a:r>
                  <a:rPr lang="en-US" altLang="zh-CN" b="1" dirty="0">
                    <a:latin typeface="Times New Roman" panose="02020603050405020304" pitchFamily="18" charset="0"/>
                    <a:ea typeface="楷体_GB2312" pitchFamily="49" charset="-122"/>
                  </a:rPr>
                  <a:t>  NaOH  </a:t>
                </a:r>
                <a:endParaRPr lang="en-US" altLang="zh-CN" b="1" dirty="0">
                  <a:latin typeface="Times New Roman" panose="02020603050405020304" pitchFamily="18" charset="0"/>
                  <a:ea typeface="楷体_GB2312" pitchFamily="49" charset="-122"/>
                </a:endParaRPr>
              </a:p>
              <a:p>
                <a:pPr marL="0" lvl="0" indent="0" eaLnBrk="1" hangingPunct="1">
                  <a:spcBef>
                    <a:spcPct val="50000"/>
                  </a:spcBef>
                  <a:buClrTx/>
                  <a:buSzTx/>
                  <a:buFontTx/>
                  <a:buNone/>
                </a:pPr>
                <a:r>
                  <a:rPr lang="zh-CN" altLang="en-US" b="1" dirty="0">
                    <a:latin typeface="Times New Roman" panose="02020603050405020304" pitchFamily="18" charset="0"/>
                    <a:ea typeface="楷体_GB2312" pitchFamily="49" charset="-122"/>
                  </a:rPr>
                  <a:t>表观解离度/%  86      40        92       92         61         91</a:t>
                </a:r>
                <a:endParaRPr lang="en-US" altLang="zh-CN" b="1" dirty="0">
                  <a:latin typeface="Times New Roman" panose="02020603050405020304" pitchFamily="18" charset="0"/>
                  <a:ea typeface="楷体_GB2312" pitchFamily="49" charset="-122"/>
                </a:endParaRPr>
              </a:p>
            </p:txBody>
          </p:sp>
          <p:sp>
            <p:nvSpPr>
              <p:cNvPr id="11276" name="Line 5"/>
              <p:cNvSpPr/>
              <p:nvPr/>
            </p:nvSpPr>
            <p:spPr>
              <a:xfrm>
                <a:off x="672" y="2640"/>
                <a:ext cx="4560" cy="0"/>
              </a:xfrm>
              <a:prstGeom prst="line">
                <a:avLst/>
              </a:prstGeom>
              <a:ln w="38100" cap="flat" cmpd="sng">
                <a:solidFill>
                  <a:schemeClr val="tx1"/>
                </a:solidFill>
                <a:prstDash val="solid"/>
                <a:headEnd type="none" w="med" len="med"/>
                <a:tailEnd type="none" w="med" len="med"/>
              </a:ln>
            </p:spPr>
          </p:sp>
          <p:sp>
            <p:nvSpPr>
              <p:cNvPr id="11277" name="Line 6"/>
              <p:cNvSpPr/>
              <p:nvPr/>
            </p:nvSpPr>
            <p:spPr>
              <a:xfrm>
                <a:off x="672" y="3360"/>
                <a:ext cx="4560" cy="0"/>
              </a:xfrm>
              <a:prstGeom prst="line">
                <a:avLst/>
              </a:prstGeom>
              <a:ln w="38100" cap="flat" cmpd="sng">
                <a:solidFill>
                  <a:schemeClr val="tx1"/>
                </a:solidFill>
                <a:prstDash val="solid"/>
                <a:headEnd type="none" w="med" len="med"/>
                <a:tailEnd type="none" w="med" len="med"/>
              </a:ln>
            </p:spPr>
          </p:sp>
        </p:grpSp>
        <p:sp>
          <p:nvSpPr>
            <p:cNvPr id="11274" name="Rectangle 10"/>
            <p:cNvSpPr/>
            <p:nvPr/>
          </p:nvSpPr>
          <p:spPr>
            <a:xfrm>
              <a:off x="648" y="2592"/>
              <a:ext cx="4772" cy="2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None/>
              </a:pPr>
              <a:r>
                <a:rPr lang="zh-CN" altLang="en-US" b="1" dirty="0">
                  <a:latin typeface="Times New Roman" panose="02020603050405020304" pitchFamily="18" charset="0"/>
                  <a:ea typeface="楷体_GB2312" pitchFamily="49" charset="-122"/>
                </a:rPr>
                <a:t>一些强电解质的表观解离度（298</a:t>
              </a:r>
              <a:r>
                <a:rPr lang="en-US" altLang="zh-CN" b="1" dirty="0">
                  <a:latin typeface="Times New Roman" panose="02020603050405020304" pitchFamily="18" charset="0"/>
                  <a:ea typeface="楷体_GB2312" pitchFamily="49" charset="-122"/>
                </a:rPr>
                <a:t>K，0.10mol·L</a:t>
              </a:r>
              <a:r>
                <a:rPr lang="en-US" altLang="zh-CN" b="1" baseline="30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a:t>
              </a:r>
              <a:endParaRPr lang="en-US" altLang="zh-CN" b="1" dirty="0">
                <a:latin typeface="Times New Roman" panose="02020603050405020304" pitchFamily="18" charset="0"/>
                <a:ea typeface="楷体_GB2312"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ppt_x"/>
                                          </p:val>
                                        </p:tav>
                                        <p:tav tm="100000">
                                          <p:val>
                                            <p:strVal val="#ppt_x"/>
                                          </p:val>
                                        </p:tav>
                                      </p:tavLst>
                                    </p:anim>
                                    <p:anim calcmode="lin" valueType="num">
                                      <p:cBhvr additive="base">
                                        <p:cTn id="2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ppt_x"/>
                                          </p:val>
                                        </p:tav>
                                        <p:tav tm="100000">
                                          <p:val>
                                            <p:strVal val="#ppt_x"/>
                                          </p:val>
                                        </p:tav>
                                      </p:tavLst>
                                    </p:anim>
                                    <p:anim calcmode="lin" valueType="num">
                                      <p:cBhvr additive="base">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noChangeArrowheads="1"/>
          </p:cNvSpPr>
          <p:nvPr>
            <p:ph sz="quarter" idx="1"/>
          </p:nvPr>
        </p:nvSpPr>
        <p:spPr>
          <a:xfrm>
            <a:off x="533400" y="1830388"/>
            <a:ext cx="7845425" cy="1103313"/>
          </a:xfrm>
        </p:spPr>
        <p:txBody>
          <a:bodyPr vert="horz" wrap="square" lIns="91440" tIns="45720" rIns="91440" bIns="45720" numCol="1" anchor="t" anchorCtr="0" compatLnSpc="1">
            <a:normAutofit/>
          </a:bodyPr>
          <a:lstStyle/>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r>
              <a:rPr kumimoji="0" lang="zh-CN" altLang="en-US" sz="35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35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二</a:t>
            </a:r>
            <a:r>
              <a:rPr kumimoji="0" lang="zh-CN" altLang="en-US" sz="35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35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一元弱酸弱碱</a:t>
            </a:r>
            <a:r>
              <a:rPr kumimoji="0" lang="zh-CN" altLang="en-US" sz="35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溶液的</a:t>
            </a:r>
            <a:r>
              <a:rPr kumimoji="0" lang="en-US" altLang="zh-CN" sz="35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pH</a:t>
            </a:r>
            <a:endParaRPr kumimoji="0" lang="zh-CN" altLang="en-US" sz="35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endParaRPr kumimoji="0" lang="zh-CN" altLang="en-US" sz="30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panose="05000000000000000000" pitchFamily="2" charset="2"/>
              <a:buNone/>
              <a:defRPr/>
            </a:pPr>
            <a:endParaRPr kumimoji="0" lang="en-US" altLang="zh-CN" sz="21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07523" name="Object 3"/>
          <p:cNvGraphicFramePr>
            <a:graphicFrameLocks noChangeAspect="1"/>
          </p:cNvGraphicFramePr>
          <p:nvPr/>
        </p:nvGraphicFramePr>
        <p:xfrm>
          <a:off x="5638800" y="3117850"/>
          <a:ext cx="2514600" cy="1135063"/>
        </p:xfrm>
        <a:graphic>
          <a:graphicData uri="http://schemas.openxmlformats.org/presentationml/2006/ole">
            <mc:AlternateContent xmlns:mc="http://schemas.openxmlformats.org/markup-compatibility/2006">
              <mc:Choice xmlns:v="urn:schemas-microsoft-com:vml" Requires="v">
                <p:oleObj spid="_x0000_s3104" name="" r:id="rId1" imgW="989965" imgH="444500" progId="Equation.3">
                  <p:embed/>
                </p:oleObj>
              </mc:Choice>
              <mc:Fallback>
                <p:oleObj name="" r:id="rId1" imgW="989965" imgH="444500" progId="Equation.3">
                  <p:embed/>
                  <p:pic>
                    <p:nvPicPr>
                      <p:cNvPr id="0" name="图片 3103"/>
                      <p:cNvPicPr/>
                      <p:nvPr/>
                    </p:nvPicPr>
                    <p:blipFill>
                      <a:blip r:embed="rId2"/>
                      <a:stretch>
                        <a:fillRect/>
                      </a:stretch>
                    </p:blipFill>
                    <p:spPr>
                      <a:xfrm>
                        <a:off x="5638800" y="3117850"/>
                        <a:ext cx="2514600" cy="1135063"/>
                      </a:xfrm>
                      <a:prstGeom prst="rect">
                        <a:avLst/>
                      </a:prstGeom>
                      <a:noFill/>
                      <a:ln w="38100">
                        <a:noFill/>
                        <a:miter/>
                      </a:ln>
                    </p:spPr>
                  </p:pic>
                </p:oleObj>
              </mc:Fallback>
            </mc:AlternateContent>
          </a:graphicData>
        </a:graphic>
      </p:graphicFrame>
      <p:graphicFrame>
        <p:nvGraphicFramePr>
          <p:cNvPr id="107524" name="Object 4"/>
          <p:cNvGraphicFramePr>
            <a:graphicFrameLocks noChangeAspect="1"/>
          </p:cNvGraphicFramePr>
          <p:nvPr/>
        </p:nvGraphicFramePr>
        <p:xfrm>
          <a:off x="5673725" y="5078413"/>
          <a:ext cx="2555875" cy="604837"/>
        </p:xfrm>
        <a:graphic>
          <a:graphicData uri="http://schemas.openxmlformats.org/presentationml/2006/ole">
            <mc:AlternateContent xmlns:mc="http://schemas.openxmlformats.org/markup-compatibility/2006">
              <mc:Choice xmlns:v="urn:schemas-microsoft-com:vml" Requires="v">
                <p:oleObj spid="_x0000_s3107" name="" r:id="rId3" imgW="1117600" imgH="241300" progId="Equation.3">
                  <p:embed/>
                </p:oleObj>
              </mc:Choice>
              <mc:Fallback>
                <p:oleObj name="" r:id="rId3" imgW="1117600" imgH="241300" progId="Equation.3">
                  <p:embed/>
                  <p:pic>
                    <p:nvPicPr>
                      <p:cNvPr id="0" name="图片 3106"/>
                      <p:cNvPicPr/>
                      <p:nvPr/>
                    </p:nvPicPr>
                    <p:blipFill>
                      <a:blip r:embed="rId4"/>
                      <a:stretch>
                        <a:fillRect/>
                      </a:stretch>
                    </p:blipFill>
                    <p:spPr>
                      <a:xfrm>
                        <a:off x="5673725" y="5078413"/>
                        <a:ext cx="2555875" cy="604837"/>
                      </a:xfrm>
                      <a:prstGeom prst="rect">
                        <a:avLst/>
                      </a:prstGeom>
                      <a:noFill/>
                      <a:ln w="38100">
                        <a:noFill/>
                        <a:miter/>
                      </a:ln>
                    </p:spPr>
                  </p:pic>
                </p:oleObj>
              </mc:Fallback>
            </mc:AlternateContent>
          </a:graphicData>
        </a:graphic>
      </p:graphicFrame>
      <p:sp>
        <p:nvSpPr>
          <p:cNvPr id="107525" name="Rectangle 5"/>
          <p:cNvSpPr>
            <a:spLocks noChangeArrowheads="1"/>
          </p:cNvSpPr>
          <p:nvPr/>
        </p:nvSpPr>
        <p:spPr bwMode="auto">
          <a:xfrm>
            <a:off x="1235075" y="476250"/>
            <a:ext cx="5500688" cy="769938"/>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Tx/>
              <a:buSzTx/>
              <a:buFontTx/>
              <a:buBlip>
                <a:blip r:embed="rId5"/>
              </a:buBlip>
              <a:defRPr/>
            </a:pPr>
            <a:r>
              <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二</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溶液的</a:t>
            </a:r>
            <a:r>
              <a:rPr kumimoji="1" lang="en-US" altLang="zh-CN"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pH</a:t>
            </a:r>
            <a:r>
              <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值计算</a:t>
            </a:r>
            <a:endParaRPr kumimoji="1" lang="zh-CN" altLang="en-US" sz="4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graphicFrame>
        <p:nvGraphicFramePr>
          <p:cNvPr id="107526" name="Object 6"/>
          <p:cNvGraphicFramePr>
            <a:graphicFrameLocks noChangeAspect="1"/>
          </p:cNvGraphicFramePr>
          <p:nvPr/>
        </p:nvGraphicFramePr>
        <p:xfrm>
          <a:off x="1143000" y="4953000"/>
          <a:ext cx="3505200" cy="795338"/>
        </p:xfrm>
        <a:graphic>
          <a:graphicData uri="http://schemas.openxmlformats.org/presentationml/2006/ole">
            <mc:AlternateContent xmlns:mc="http://schemas.openxmlformats.org/markup-compatibility/2006">
              <mc:Choice xmlns:v="urn:schemas-microsoft-com:vml" Requires="v">
                <p:oleObj spid="_x0000_s3105" name="" r:id="rId6" imgW="2647950" imgH="390525" progId="Paint.Picture">
                  <p:embed/>
                </p:oleObj>
              </mc:Choice>
              <mc:Fallback>
                <p:oleObj name="" r:id="rId6" imgW="2647950" imgH="390525" progId="Paint.Picture">
                  <p:embed/>
                  <p:pic>
                    <p:nvPicPr>
                      <p:cNvPr id="0" name="图片 3104"/>
                      <p:cNvPicPr/>
                      <p:nvPr/>
                    </p:nvPicPr>
                    <p:blipFill>
                      <a:blip r:embed="rId7"/>
                      <a:stretch>
                        <a:fillRect/>
                      </a:stretch>
                    </p:blipFill>
                    <p:spPr>
                      <a:xfrm>
                        <a:off x="1143000" y="4953000"/>
                        <a:ext cx="3505200" cy="795338"/>
                      </a:xfrm>
                      <a:prstGeom prst="rect">
                        <a:avLst/>
                      </a:prstGeom>
                      <a:noFill/>
                      <a:ln w="38100">
                        <a:noFill/>
                        <a:miter/>
                      </a:ln>
                    </p:spPr>
                  </p:pic>
                </p:oleObj>
              </mc:Fallback>
            </mc:AlternateContent>
          </a:graphicData>
        </a:graphic>
      </p:graphicFrame>
      <p:graphicFrame>
        <p:nvGraphicFramePr>
          <p:cNvPr id="107527" name="Object 7"/>
          <p:cNvGraphicFramePr>
            <a:graphicFrameLocks noChangeAspect="1"/>
          </p:cNvGraphicFramePr>
          <p:nvPr/>
        </p:nvGraphicFramePr>
        <p:xfrm>
          <a:off x="1143000" y="3200400"/>
          <a:ext cx="3581400" cy="831850"/>
        </p:xfrm>
        <a:graphic>
          <a:graphicData uri="http://schemas.openxmlformats.org/presentationml/2006/ole">
            <mc:AlternateContent xmlns:mc="http://schemas.openxmlformats.org/markup-compatibility/2006">
              <mc:Choice xmlns:v="urn:schemas-microsoft-com:vml" Requires="v">
                <p:oleObj spid="_x0000_s3106" name="" r:id="rId8" imgW="2428875" imgH="438150" progId="Paint.Picture">
                  <p:embed/>
                </p:oleObj>
              </mc:Choice>
              <mc:Fallback>
                <p:oleObj name="" r:id="rId8" imgW="2428875" imgH="438150" progId="Paint.Picture">
                  <p:embed/>
                  <p:pic>
                    <p:nvPicPr>
                      <p:cNvPr id="0" name="图片 3105"/>
                      <p:cNvPicPr/>
                      <p:nvPr/>
                    </p:nvPicPr>
                    <p:blipFill>
                      <a:blip r:embed="rId9"/>
                      <a:stretch>
                        <a:fillRect/>
                      </a:stretch>
                    </p:blipFill>
                    <p:spPr>
                      <a:xfrm>
                        <a:off x="1143000" y="3200400"/>
                        <a:ext cx="3581400" cy="831850"/>
                      </a:xfrm>
                      <a:prstGeom prst="rect">
                        <a:avLst/>
                      </a:prstGeom>
                      <a:noFill/>
                      <a:ln w="38100">
                        <a:noFill/>
                        <a:miter/>
                      </a:ln>
                    </p:spPr>
                  </p:pic>
                </p:oleObj>
              </mc:Fallback>
            </mc:AlternateContent>
          </a:graphicData>
        </a:graphic>
      </p:graphicFrame>
      <p:sp>
        <p:nvSpPr>
          <p:cNvPr id="49160" name="灯片编号占位符 9"/>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additive="base">
                                        <p:cTn id="7" dur="500" fill="hold"/>
                                        <p:tgtEl>
                                          <p:spTgt spid="107525"/>
                                        </p:tgtEl>
                                        <p:attrNameLst>
                                          <p:attrName>ppt_x</p:attrName>
                                        </p:attrNameLst>
                                      </p:cBhvr>
                                      <p:tavLst>
                                        <p:tav tm="0">
                                          <p:val>
                                            <p:strVal val="#ppt_x"/>
                                          </p:val>
                                        </p:tav>
                                        <p:tav tm="100000">
                                          <p:val>
                                            <p:strVal val="#ppt_x"/>
                                          </p:val>
                                        </p:tav>
                                      </p:tavLst>
                                    </p:anim>
                                    <p:anim calcmode="lin" valueType="num">
                                      <p:cBhvr additive="base">
                                        <p:cTn id="8" dur="500" fill="hold"/>
                                        <p:tgtEl>
                                          <p:spTgt spid="1075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7522">
                                            <p:txEl>
                                              <p:charRg st="0" end="15"/>
                                            </p:txEl>
                                          </p:spTgt>
                                        </p:tgtEl>
                                        <p:attrNameLst>
                                          <p:attrName>style.visibility</p:attrName>
                                        </p:attrNameLst>
                                      </p:cBhvr>
                                      <p:to>
                                        <p:strVal val="visible"/>
                                      </p:to>
                                    </p:set>
                                    <p:animEffect transition="in" filter="slide(fromBottom)">
                                      <p:cBhvr>
                                        <p:cTn id="13" dur="500"/>
                                        <p:tgtEl>
                                          <p:spTgt spid="107522">
                                            <p:txEl>
                                              <p:charRg st="0" end="1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07527"/>
                                        </p:tgtEl>
                                        <p:attrNameLst>
                                          <p:attrName>style.visibility</p:attrName>
                                        </p:attrNameLst>
                                      </p:cBhvr>
                                      <p:to>
                                        <p:strVal val="visible"/>
                                      </p:to>
                                    </p:set>
                                    <p:anim calcmode="lin" valueType="num">
                                      <p:cBhvr>
                                        <p:cTn id="18" dur="500" fill="hold"/>
                                        <p:tgtEl>
                                          <p:spTgt spid="107527"/>
                                        </p:tgtEl>
                                        <p:attrNameLst>
                                          <p:attrName>ppt_w</p:attrName>
                                        </p:attrNameLst>
                                      </p:cBhvr>
                                      <p:tavLst>
                                        <p:tav tm="0">
                                          <p:val>
                                            <p:fltVal val="0.000000"/>
                                          </p:val>
                                        </p:tav>
                                        <p:tav tm="100000">
                                          <p:val>
                                            <p:strVal val="#ppt_w"/>
                                          </p:val>
                                        </p:tav>
                                      </p:tavLst>
                                    </p:anim>
                                    <p:anim calcmode="lin" valueType="num">
                                      <p:cBhvr>
                                        <p:cTn id="19" dur="500" fill="hold"/>
                                        <p:tgtEl>
                                          <p:spTgt spid="107527"/>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07523"/>
                                        </p:tgtEl>
                                        <p:attrNameLst>
                                          <p:attrName>style.visibility</p:attrName>
                                        </p:attrNameLst>
                                      </p:cBhvr>
                                      <p:to>
                                        <p:strVal val="visible"/>
                                      </p:to>
                                    </p:set>
                                    <p:animEffect transition="in" filter="box(in)">
                                      <p:cBhvr>
                                        <p:cTn id="24" dur="500"/>
                                        <p:tgtEl>
                                          <p:spTgt spid="107523"/>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07526"/>
                                        </p:tgtEl>
                                        <p:attrNameLst>
                                          <p:attrName>style.visibility</p:attrName>
                                        </p:attrNameLst>
                                      </p:cBhvr>
                                      <p:to>
                                        <p:strVal val="visible"/>
                                      </p:to>
                                    </p:set>
                                    <p:anim calcmode="lin" valueType="num">
                                      <p:cBhvr>
                                        <p:cTn id="29" dur="1000" fill="hold"/>
                                        <p:tgtEl>
                                          <p:spTgt spid="107526"/>
                                        </p:tgtEl>
                                        <p:attrNameLst>
                                          <p:attrName>ppt_w</p:attrName>
                                        </p:attrNameLst>
                                      </p:cBhvr>
                                      <p:tavLst>
                                        <p:tav tm="0">
                                          <p:val>
                                            <p:strVal val="#ppt_w*0.70"/>
                                          </p:val>
                                        </p:tav>
                                        <p:tav tm="100000">
                                          <p:val>
                                            <p:strVal val="#ppt_w"/>
                                          </p:val>
                                        </p:tav>
                                      </p:tavLst>
                                    </p:anim>
                                    <p:anim calcmode="lin" valueType="num">
                                      <p:cBhvr>
                                        <p:cTn id="30" dur="1000" fill="hold"/>
                                        <p:tgtEl>
                                          <p:spTgt spid="107526"/>
                                        </p:tgtEl>
                                        <p:attrNameLst>
                                          <p:attrName>ppt_h</p:attrName>
                                        </p:attrNameLst>
                                      </p:cBhvr>
                                      <p:tavLst>
                                        <p:tav tm="0">
                                          <p:val>
                                            <p:strVal val="#ppt_h"/>
                                          </p:val>
                                        </p:tav>
                                        <p:tav tm="100000">
                                          <p:val>
                                            <p:strVal val="#ppt_h"/>
                                          </p:val>
                                        </p:tav>
                                      </p:tavLst>
                                    </p:anim>
                                    <p:animEffect transition="in" filter="fade">
                                      <p:cBhvr>
                                        <p:cTn id="31" dur="1000"/>
                                        <p:tgtEl>
                                          <p:spTgt spid="107526"/>
                                        </p:tgtEl>
                                      </p:cBhvr>
                                    </p:animEffect>
                                  </p:childTnLst>
                                </p:cTn>
                              </p:par>
                            </p:childTnLst>
                          </p:cTn>
                        </p:par>
                      </p:childTnLst>
                    </p:cTn>
                  </p:par>
                  <p:par>
                    <p:cTn id="32" fill="hold">
                      <p:stCondLst>
                        <p:cond delay="indefinite"/>
                      </p:stCondLst>
                      <p:childTnLst>
                        <p:par>
                          <p:cTn id="33" fill="hold">
                            <p:stCondLst>
                              <p:cond delay="0"/>
                            </p:stCondLst>
                            <p:childTnLst>
                              <p:par>
                                <p:cTn id="34" presetID="58" presetClass="entr" presetSubtype="0" accel="100000" fill="hold" nodeType="clickEffect">
                                  <p:stCondLst>
                                    <p:cond delay="0"/>
                                  </p:stCondLst>
                                  <p:childTnLst>
                                    <p:set>
                                      <p:cBhvr>
                                        <p:cTn id="35" dur="1" fill="hold">
                                          <p:stCondLst>
                                            <p:cond delay="0"/>
                                          </p:stCondLst>
                                        </p:cTn>
                                        <p:tgtEl>
                                          <p:spTgt spid="107524"/>
                                        </p:tgtEl>
                                        <p:attrNameLst>
                                          <p:attrName>style.visibility</p:attrName>
                                        </p:attrNameLst>
                                      </p:cBhvr>
                                      <p:to>
                                        <p:strVal val="visible"/>
                                      </p:to>
                                    </p:set>
                                    <p:anim calcmode="lin" valueType="num">
                                      <p:cBhvr>
                                        <p:cTn id="36" dur="500" fill="hold"/>
                                        <p:tgtEl>
                                          <p:spTgt spid="107524"/>
                                        </p:tgtEl>
                                        <p:attrNameLst>
                                          <p:attrName>ppt_w</p:attrName>
                                        </p:attrNameLst>
                                      </p:cBhvr>
                                      <p:tavLst>
                                        <p:tav tm="0">
                                          <p:val>
                                            <p:strVal val="#ppt_w*2.5"/>
                                          </p:val>
                                        </p:tav>
                                        <p:tav tm="100000">
                                          <p:val>
                                            <p:strVal val="#ppt_w"/>
                                          </p:val>
                                        </p:tav>
                                      </p:tavLst>
                                    </p:anim>
                                    <p:anim calcmode="lin" valueType="num">
                                      <p:cBhvr>
                                        <p:cTn id="37" dur="500" fill="hold"/>
                                        <p:tgtEl>
                                          <p:spTgt spid="107524"/>
                                        </p:tgtEl>
                                        <p:attrNameLst>
                                          <p:attrName>ppt_h</p:attrName>
                                        </p:attrNameLst>
                                      </p:cBhvr>
                                      <p:tavLst>
                                        <p:tav tm="0">
                                          <p:val>
                                            <p:strVal val="#ppt_h*0.01"/>
                                          </p:val>
                                        </p:tav>
                                        <p:tav tm="100000">
                                          <p:val>
                                            <p:strVal val="#ppt_h"/>
                                          </p:val>
                                        </p:tav>
                                      </p:tavLst>
                                    </p:anim>
                                    <p:anim calcmode="lin" valueType="num">
                                      <p:cBhvr>
                                        <p:cTn id="38" dur="500" fill="hold"/>
                                        <p:tgtEl>
                                          <p:spTgt spid="107524"/>
                                        </p:tgtEl>
                                        <p:attrNameLst>
                                          <p:attrName>ppt_x</p:attrName>
                                        </p:attrNameLst>
                                      </p:cBhvr>
                                      <p:tavLst>
                                        <p:tav tm="0">
                                          <p:val>
                                            <p:strVal val="#ppt_x"/>
                                          </p:val>
                                        </p:tav>
                                        <p:tav tm="100000">
                                          <p:val>
                                            <p:strVal val="#ppt_x"/>
                                          </p:val>
                                        </p:tav>
                                      </p:tavLst>
                                    </p:anim>
                                    <p:anim calcmode="lin" valueType="num">
                                      <p:cBhvr>
                                        <p:cTn id="39" dur="500" fill="hold"/>
                                        <p:tgtEl>
                                          <p:spTgt spid="107524"/>
                                        </p:tgtEl>
                                        <p:attrNameLst>
                                          <p:attrName>ppt_y</p:attrName>
                                        </p:attrNameLst>
                                      </p:cBhvr>
                                      <p:tavLst>
                                        <p:tav tm="0">
                                          <p:val>
                                            <p:strVal val="#ppt_h+1"/>
                                          </p:val>
                                        </p:tav>
                                        <p:tav tm="100000">
                                          <p:val>
                                            <p:strVal val="#ppt_y"/>
                                          </p:val>
                                        </p:tav>
                                      </p:tavLst>
                                    </p:anim>
                                    <p:animEffect transition="in" filter="fade">
                                      <p:cBhvr>
                                        <p:cTn id="40"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ChangeArrowheads="1"/>
          </p:cNvSpPr>
          <p:nvPr>
            <p:ph sz="quarter" idx="1"/>
          </p:nvPr>
        </p:nvSpPr>
        <p:spPr>
          <a:xfrm>
            <a:off x="214313" y="285750"/>
            <a:ext cx="8534400" cy="798513"/>
          </a:xfrm>
        </p:spPr>
        <p:txBody>
          <a:bodyPr vert="horz" wrap="square" lIns="91440" tIns="45720" rIns="91440" bIns="45720" numCol="1" anchor="t" anchorCtr="0" compatLnSpc="1">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None/>
              <a:defRPr/>
            </a:pP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质子均衡式为：</a:t>
            </a:r>
            <a:endPar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08548" name="Rectangle 4"/>
          <p:cNvSpPr/>
          <p:nvPr/>
        </p:nvSpPr>
        <p:spPr>
          <a:xfrm>
            <a:off x="1143000" y="1071563"/>
            <a:ext cx="6629400" cy="6413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]=[A</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]+[OH</a:t>
            </a:r>
            <a:r>
              <a:rPr lang="en-US" altLang="zh-CN" sz="3600" b="1" baseline="30000" dirty="0">
                <a:latin typeface="Times New Roman" panose="02020603050405020304" pitchFamily="18" charset="0"/>
              </a:rPr>
              <a:t>-</a:t>
            </a:r>
            <a:r>
              <a:rPr lang="en-US" altLang="zh-CN" sz="3600" b="1" dirty="0">
                <a:latin typeface="Times New Roman" panose="02020603050405020304" pitchFamily="18" charset="0"/>
              </a:rPr>
              <a:t>] </a:t>
            </a:r>
            <a:endParaRPr lang="en-US" altLang="zh-CN" sz="3600" b="1" dirty="0">
              <a:latin typeface="Times New Roman" panose="02020603050405020304" pitchFamily="18" charset="0"/>
            </a:endParaRPr>
          </a:p>
        </p:txBody>
      </p:sp>
      <p:sp>
        <p:nvSpPr>
          <p:cNvPr id="108549" name="Rectangle 5"/>
          <p:cNvSpPr/>
          <p:nvPr/>
        </p:nvSpPr>
        <p:spPr>
          <a:xfrm>
            <a:off x="1143000" y="1714500"/>
            <a:ext cx="4572000" cy="70167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spcAft>
                <a:spcPts val="600"/>
              </a:spcAft>
              <a:buClrTx/>
              <a:buSzTx/>
              <a:buFontTx/>
              <a:buNone/>
            </a:pPr>
            <a:r>
              <a:rPr lang="en-US" altLang="zh-CN" sz="4000" b="1" dirty="0">
                <a:latin typeface="Times New Roman" panose="02020603050405020304" pitchFamily="18" charset="0"/>
              </a:rPr>
              <a:t>∵   </a:t>
            </a:r>
            <a:r>
              <a:rPr lang="en-US" altLang="zh-CN" sz="4000" b="1" i="1" dirty="0">
                <a:latin typeface="Times New Roman" panose="02020603050405020304" pitchFamily="18" charset="0"/>
              </a:rPr>
              <a:t>c</a:t>
            </a:r>
            <a:r>
              <a:rPr lang="en-US" altLang="zh-CN" sz="4000" b="1" dirty="0">
                <a:latin typeface="Times New Roman" panose="02020603050405020304" pitchFamily="18" charset="0"/>
              </a:rPr>
              <a:t>=[HA]+[A</a:t>
            </a:r>
            <a:r>
              <a:rPr lang="en-US" altLang="zh-CN" sz="4000" b="1" baseline="30000" dirty="0">
                <a:latin typeface="Times New Roman" panose="02020603050405020304" pitchFamily="18" charset="0"/>
              </a:rPr>
              <a:t>-</a:t>
            </a:r>
            <a:r>
              <a:rPr lang="en-US" altLang="zh-CN" sz="4000" b="1" dirty="0">
                <a:latin typeface="Times New Roman" panose="02020603050405020304" pitchFamily="18" charset="0"/>
              </a:rPr>
              <a:t>]</a:t>
            </a:r>
            <a:endParaRPr lang="en-US" altLang="zh-CN" sz="4000" b="1" dirty="0">
              <a:latin typeface="Times New Roman" panose="02020603050405020304" pitchFamily="18" charset="0"/>
            </a:endParaRPr>
          </a:p>
        </p:txBody>
      </p:sp>
      <p:sp>
        <p:nvSpPr>
          <p:cNvPr id="108550" name="Rectangle 6"/>
          <p:cNvSpPr/>
          <p:nvPr/>
        </p:nvSpPr>
        <p:spPr>
          <a:xfrm>
            <a:off x="1719263" y="2479675"/>
            <a:ext cx="3681412" cy="7016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4000" b="1" dirty="0">
                <a:latin typeface="Times New Roman" panose="02020603050405020304" pitchFamily="18" charset="0"/>
              </a:rPr>
              <a:t>∴   [HA]=</a:t>
            </a:r>
            <a:r>
              <a:rPr lang="en-US" altLang="zh-CN" sz="4000" b="1" i="1" dirty="0">
                <a:latin typeface="Times New Roman" panose="02020603050405020304" pitchFamily="18" charset="0"/>
              </a:rPr>
              <a:t>c</a:t>
            </a:r>
            <a:r>
              <a:rPr lang="en-US" altLang="zh-CN" sz="4000" b="1" dirty="0">
                <a:latin typeface="Times New Roman" panose="02020603050405020304" pitchFamily="18" charset="0"/>
              </a:rPr>
              <a:t>-[A</a:t>
            </a:r>
            <a:r>
              <a:rPr lang="en-US" altLang="zh-CN" sz="4000" b="1" baseline="30000" dirty="0">
                <a:latin typeface="Times New Roman" panose="02020603050405020304" pitchFamily="18" charset="0"/>
              </a:rPr>
              <a:t>-</a:t>
            </a:r>
            <a:r>
              <a:rPr lang="en-US" altLang="zh-CN" sz="4000" b="1" dirty="0">
                <a:latin typeface="Times New Roman" panose="02020603050405020304" pitchFamily="18" charset="0"/>
              </a:rPr>
              <a:t>]</a:t>
            </a:r>
            <a:endParaRPr lang="en-US" altLang="zh-CN" sz="4000" b="1" dirty="0">
              <a:latin typeface="Times New Roman" panose="02020603050405020304" pitchFamily="18" charset="0"/>
            </a:endParaRPr>
          </a:p>
        </p:txBody>
      </p:sp>
      <p:graphicFrame>
        <p:nvGraphicFramePr>
          <p:cNvPr id="108551" name="Object 7"/>
          <p:cNvGraphicFramePr>
            <a:graphicFrameLocks noChangeAspect="1"/>
          </p:cNvGraphicFramePr>
          <p:nvPr/>
        </p:nvGraphicFramePr>
        <p:xfrm>
          <a:off x="5148263" y="781050"/>
          <a:ext cx="3500437" cy="1352550"/>
        </p:xfrm>
        <a:graphic>
          <a:graphicData uri="http://schemas.openxmlformats.org/presentationml/2006/ole">
            <mc:AlternateContent xmlns:mc="http://schemas.openxmlformats.org/markup-compatibility/2006">
              <mc:Choice xmlns:v="urn:schemas-microsoft-com:vml" Requires="v">
                <p:oleObj spid="_x0000_s3103" name="" r:id="rId1" imgW="3352800" imgH="1390650" progId="Paint.Picture">
                  <p:embed/>
                </p:oleObj>
              </mc:Choice>
              <mc:Fallback>
                <p:oleObj name="" r:id="rId1" imgW="3352800" imgH="1390650" progId="Paint.Picture">
                  <p:embed/>
                  <p:pic>
                    <p:nvPicPr>
                      <p:cNvPr id="0" name="图片 3102"/>
                      <p:cNvPicPr/>
                      <p:nvPr/>
                    </p:nvPicPr>
                    <p:blipFill>
                      <a:blip r:embed="rId2"/>
                      <a:stretch>
                        <a:fillRect/>
                      </a:stretch>
                    </p:blipFill>
                    <p:spPr>
                      <a:xfrm>
                        <a:off x="5148263" y="781050"/>
                        <a:ext cx="3500437" cy="1352550"/>
                      </a:xfrm>
                      <a:prstGeom prst="rect">
                        <a:avLst/>
                      </a:prstGeom>
                      <a:noFill/>
                      <a:ln w="38100">
                        <a:noFill/>
                        <a:miter/>
                      </a:ln>
                    </p:spPr>
                  </p:pic>
                </p:oleObj>
              </mc:Fallback>
            </mc:AlternateContent>
          </a:graphicData>
        </a:graphic>
      </p:graphicFrame>
      <p:sp>
        <p:nvSpPr>
          <p:cNvPr id="50183" name="灯片编号占位符 9"/>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11" name="Rectangle 2"/>
          <p:cNvSpPr txBox="1">
            <a:spLocks noChangeArrowheads="1"/>
          </p:cNvSpPr>
          <p:nvPr/>
        </p:nvSpPr>
        <p:spPr>
          <a:xfrm>
            <a:off x="214313" y="3500438"/>
            <a:ext cx="4429125" cy="1004888"/>
          </a:xfrm>
          <a:prstGeom prst="rect">
            <a:avLst/>
          </a:prstGeom>
        </p:spPr>
        <p:txBody>
          <a:bodyPr>
            <a:normAutofit/>
          </a:bodyPr>
          <a:lstStyle/>
          <a:p>
            <a:pPr marL="274320" marR="0" indent="-274320" defTabSz="914400" eaLnBrk="1" fontAlgn="auto" hangingPunct="1">
              <a:spcBef>
                <a:spcPts val="600"/>
              </a:spcBef>
              <a:spcAft>
                <a:spcPts val="0"/>
              </a:spcAft>
              <a:buClr>
                <a:schemeClr val="accent1"/>
              </a:buClr>
              <a:buSzPct val="70000"/>
              <a:buFontTx/>
              <a:buNone/>
              <a:defRPr/>
            </a:pPr>
            <a:r>
              <a:rPr kumimoji="0" lang="zh-CN" altLang="en-US" sz="36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整理后得：</a:t>
            </a:r>
            <a:endParaRPr kumimoji="0" lang="zh-CN" altLang="en-US" sz="36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endParaRPr>
          </a:p>
          <a:p>
            <a:pPr marL="274320" marR="0" indent="-274320" defTabSz="914400" eaLnBrk="1" fontAlgn="auto" hangingPunct="1">
              <a:spcBef>
                <a:spcPts val="600"/>
              </a:spcBef>
              <a:spcAft>
                <a:spcPts val="0"/>
              </a:spcAft>
              <a:buClr>
                <a:schemeClr val="accent1"/>
              </a:buClr>
              <a:buSzPct val="70000"/>
              <a:buFontTx/>
              <a:buNone/>
              <a:defRPr/>
            </a:pPr>
            <a:endParaRPr kumimoji="0" lang="zh-CN" altLang="en-US" sz="2400" b="1" kern="1200" cap="none" spc="0" normalizeH="0" baseline="0" noProof="0" dirty="0">
              <a:latin typeface="+mn-lt"/>
              <a:ea typeface="+mn-ea"/>
              <a:cs typeface="+mn-cs"/>
            </a:endParaRPr>
          </a:p>
          <a:p>
            <a:pPr marL="274320" marR="0" indent="-274320" defTabSz="914400" eaLnBrk="1" fontAlgn="auto" hangingPunct="1">
              <a:spcBef>
                <a:spcPts val="600"/>
              </a:spcBef>
              <a:spcAft>
                <a:spcPts val="0"/>
              </a:spcAft>
              <a:buClr>
                <a:schemeClr val="accent1"/>
              </a:buClr>
              <a:buSzPct val="70000"/>
              <a:buFontTx/>
              <a:buNone/>
              <a:defRPr/>
            </a:pPr>
            <a:endParaRPr kumimoji="0" lang="zh-CN" altLang="en-US" sz="2800" b="1" kern="1200" cap="none" spc="0" normalizeH="0" baseline="0" noProof="0" dirty="0">
              <a:latin typeface="+mn-lt"/>
              <a:ea typeface="+mn-ea"/>
              <a:cs typeface="+mn-cs"/>
            </a:endParaRPr>
          </a:p>
          <a:p>
            <a:pPr marL="274320" marR="0" indent="-274320" defTabSz="914400" eaLnBrk="1" fontAlgn="auto" hangingPunct="1">
              <a:spcBef>
                <a:spcPts val="600"/>
              </a:spcBef>
              <a:spcAft>
                <a:spcPts val="0"/>
              </a:spcAft>
              <a:buClr>
                <a:schemeClr val="accent1"/>
              </a:buClr>
              <a:buSzPct val="70000"/>
              <a:buFontTx/>
              <a:buNone/>
              <a:defRPr/>
            </a:pPr>
            <a:endParaRPr kumimoji="0" lang="zh-CN" altLang="en-US" sz="2800" b="1" kern="1200" cap="none" spc="0" normalizeH="0" baseline="0" noProof="0" dirty="0">
              <a:latin typeface="+mn-lt"/>
              <a:ea typeface="+mn-ea"/>
              <a:cs typeface="+mn-cs"/>
            </a:endParaRPr>
          </a:p>
          <a:p>
            <a:pPr marL="274320" marR="0" indent="-274320" defTabSz="914400" eaLnBrk="1" fontAlgn="auto" hangingPunct="1">
              <a:spcBef>
                <a:spcPts val="600"/>
              </a:spcBef>
              <a:spcAft>
                <a:spcPts val="0"/>
              </a:spcAft>
              <a:buClr>
                <a:schemeClr val="accent1"/>
              </a:buClr>
              <a:buSzPct val="70000"/>
              <a:buFontTx/>
              <a:buNone/>
              <a:defRPr/>
            </a:pPr>
            <a:endParaRPr kumimoji="0" lang="zh-CN" altLang="en-US" sz="2800" b="1" kern="1200" cap="none" spc="0" normalizeH="0" baseline="0" noProof="0" dirty="0">
              <a:effectLst>
                <a:outerShdw blurRad="38100" dist="38100" dir="2700000" algn="tl">
                  <a:srgbClr val="C0C0C0"/>
                </a:outerShdw>
              </a:effectLst>
              <a:latin typeface="+mn-lt"/>
              <a:ea typeface="+mn-ea"/>
              <a:cs typeface="+mn-cs"/>
            </a:endParaRPr>
          </a:p>
          <a:p>
            <a:pPr marL="274320" marR="0" indent="-274320" defTabSz="914400" eaLnBrk="1" fontAlgn="auto" hangingPunct="1">
              <a:spcBef>
                <a:spcPts val="600"/>
              </a:spcBef>
              <a:spcAft>
                <a:spcPts val="0"/>
              </a:spcAft>
              <a:buClr>
                <a:schemeClr val="accent1"/>
              </a:buClr>
              <a:buSzPct val="70000"/>
              <a:buFontTx/>
              <a:buNone/>
              <a:defRPr/>
            </a:pPr>
            <a:endParaRPr kumimoji="0" lang="en-US" altLang="zh-CN" sz="2800" b="1" kern="1200" cap="none" spc="0" normalizeH="0" baseline="0" noProof="0" dirty="0">
              <a:latin typeface="+mn-lt"/>
              <a:ea typeface="+mn-ea"/>
              <a:cs typeface="+mn-cs"/>
            </a:endParaRPr>
          </a:p>
        </p:txBody>
      </p:sp>
      <p:pic>
        <p:nvPicPr>
          <p:cNvPr id="108553" name="Picture 9"/>
          <p:cNvPicPr>
            <a:picLocks noChangeAspect="1"/>
          </p:cNvPicPr>
          <p:nvPr/>
        </p:nvPicPr>
        <p:blipFill>
          <a:blip r:embed="rId3"/>
          <a:stretch>
            <a:fillRect/>
          </a:stretch>
        </p:blipFill>
        <p:spPr>
          <a:xfrm>
            <a:off x="2700020" y="3181350"/>
            <a:ext cx="3540760" cy="1511300"/>
          </a:xfrm>
          <a:prstGeom prst="rect">
            <a:avLst/>
          </a:prstGeom>
          <a:noFill/>
          <a:ln w="9525">
            <a:noFill/>
          </a:ln>
        </p:spPr>
      </p:pic>
      <p:sp>
        <p:nvSpPr>
          <p:cNvPr id="13" name="Rectangle 4"/>
          <p:cNvSpPr>
            <a:spLocks noChangeArrowheads="1"/>
          </p:cNvSpPr>
          <p:nvPr/>
        </p:nvSpPr>
        <p:spPr bwMode="auto">
          <a:xfrm>
            <a:off x="428625" y="4786313"/>
            <a:ext cx="1560513" cy="64135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于是：</a:t>
            </a:r>
            <a:endParaRPr kumimoji="1"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graphicFrame>
        <p:nvGraphicFramePr>
          <p:cNvPr id="14" name="Object 10"/>
          <p:cNvGraphicFramePr>
            <a:graphicFrameLocks noChangeAspect="1"/>
          </p:cNvGraphicFramePr>
          <p:nvPr/>
        </p:nvGraphicFramePr>
        <p:xfrm>
          <a:off x="2428875" y="4714875"/>
          <a:ext cx="3996055" cy="1590675"/>
        </p:xfrm>
        <a:graphic>
          <a:graphicData uri="http://schemas.openxmlformats.org/presentationml/2006/ole">
            <mc:AlternateContent xmlns:mc="http://schemas.openxmlformats.org/markup-compatibility/2006">
              <mc:Choice xmlns:v="urn:schemas-microsoft-com:vml" Requires="v">
                <p:oleObj spid="_x0000_s3109" name="" r:id="rId4" imgW="5829300" imgH="1409700" progId="Paint.Picture">
                  <p:embed/>
                </p:oleObj>
              </mc:Choice>
              <mc:Fallback>
                <p:oleObj name="" r:id="rId4" imgW="5829300" imgH="1409700" progId="Paint.Picture">
                  <p:embed/>
                  <p:pic>
                    <p:nvPicPr>
                      <p:cNvPr id="0" name="图片 3108"/>
                      <p:cNvPicPr/>
                      <p:nvPr/>
                    </p:nvPicPr>
                    <p:blipFill>
                      <a:blip r:embed="rId5"/>
                      <a:stretch>
                        <a:fillRect/>
                      </a:stretch>
                    </p:blipFill>
                    <p:spPr>
                      <a:xfrm>
                        <a:off x="2428875" y="4714875"/>
                        <a:ext cx="3996055" cy="15906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slide(fromBottom)">
                                      <p:cBhvr>
                                        <p:cTn id="7" dur="500"/>
                                        <p:tgtEl>
                                          <p:spTgt spid="10854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8549"/>
                                        </p:tgtEl>
                                        <p:attrNameLst>
                                          <p:attrName>style.visibility</p:attrName>
                                        </p:attrNameLst>
                                      </p:cBhvr>
                                      <p:to>
                                        <p:strVal val="visible"/>
                                      </p:to>
                                    </p:set>
                                    <p:anim calcmode="lin" valueType="num">
                                      <p:cBhvr>
                                        <p:cTn id="12" dur="500" fill="hold"/>
                                        <p:tgtEl>
                                          <p:spTgt spid="108549"/>
                                        </p:tgtEl>
                                        <p:attrNameLst>
                                          <p:attrName>ppt_w</p:attrName>
                                        </p:attrNameLst>
                                      </p:cBhvr>
                                      <p:tavLst>
                                        <p:tav tm="0">
                                          <p:val>
                                            <p:fltVal val="0.000000"/>
                                          </p:val>
                                        </p:tav>
                                        <p:tav tm="100000">
                                          <p:val>
                                            <p:strVal val="#ppt_w"/>
                                          </p:val>
                                        </p:tav>
                                      </p:tavLst>
                                    </p:anim>
                                    <p:anim calcmode="lin" valueType="num">
                                      <p:cBhvr>
                                        <p:cTn id="13" dur="500" fill="hold"/>
                                        <p:tgtEl>
                                          <p:spTgt spid="108549"/>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8" presetClass="entr" presetSubtype="0" accel="100000" fill="hold" grpId="0" nodeType="clickEffect">
                                  <p:stCondLst>
                                    <p:cond delay="0"/>
                                  </p:stCondLst>
                                  <p:childTnLst>
                                    <p:set>
                                      <p:cBhvr>
                                        <p:cTn id="17" dur="1" fill="hold">
                                          <p:stCondLst>
                                            <p:cond delay="0"/>
                                          </p:stCondLst>
                                        </p:cTn>
                                        <p:tgtEl>
                                          <p:spTgt spid="108550"/>
                                        </p:tgtEl>
                                        <p:attrNameLst>
                                          <p:attrName>style.visibility</p:attrName>
                                        </p:attrNameLst>
                                      </p:cBhvr>
                                      <p:to>
                                        <p:strVal val="visible"/>
                                      </p:to>
                                    </p:set>
                                    <p:anim calcmode="lin" valueType="num">
                                      <p:cBhvr>
                                        <p:cTn id="18" dur="500" fill="hold"/>
                                        <p:tgtEl>
                                          <p:spTgt spid="108550"/>
                                        </p:tgtEl>
                                        <p:attrNameLst>
                                          <p:attrName>ppt_w</p:attrName>
                                        </p:attrNameLst>
                                      </p:cBhvr>
                                      <p:tavLst>
                                        <p:tav tm="0">
                                          <p:val>
                                            <p:strVal val="#ppt_w*2.5"/>
                                          </p:val>
                                        </p:tav>
                                        <p:tav tm="100000">
                                          <p:val>
                                            <p:strVal val="#ppt_w"/>
                                          </p:val>
                                        </p:tav>
                                      </p:tavLst>
                                    </p:anim>
                                    <p:anim calcmode="lin" valueType="num">
                                      <p:cBhvr>
                                        <p:cTn id="19" dur="500" fill="hold"/>
                                        <p:tgtEl>
                                          <p:spTgt spid="108550"/>
                                        </p:tgtEl>
                                        <p:attrNameLst>
                                          <p:attrName>ppt_h</p:attrName>
                                        </p:attrNameLst>
                                      </p:cBhvr>
                                      <p:tavLst>
                                        <p:tav tm="0">
                                          <p:val>
                                            <p:strVal val="#ppt_h*0.01"/>
                                          </p:val>
                                        </p:tav>
                                        <p:tav tm="100000">
                                          <p:val>
                                            <p:strVal val="#ppt_h"/>
                                          </p:val>
                                        </p:tav>
                                      </p:tavLst>
                                    </p:anim>
                                    <p:anim calcmode="lin" valueType="num">
                                      <p:cBhvr>
                                        <p:cTn id="20" dur="500" fill="hold"/>
                                        <p:tgtEl>
                                          <p:spTgt spid="108550"/>
                                        </p:tgtEl>
                                        <p:attrNameLst>
                                          <p:attrName>ppt_x</p:attrName>
                                        </p:attrNameLst>
                                      </p:cBhvr>
                                      <p:tavLst>
                                        <p:tav tm="0">
                                          <p:val>
                                            <p:strVal val="#ppt_x"/>
                                          </p:val>
                                        </p:tav>
                                        <p:tav tm="100000">
                                          <p:val>
                                            <p:strVal val="#ppt_x"/>
                                          </p:val>
                                        </p:tav>
                                      </p:tavLst>
                                    </p:anim>
                                    <p:anim calcmode="lin" valueType="num">
                                      <p:cBhvr>
                                        <p:cTn id="21" dur="500" fill="hold"/>
                                        <p:tgtEl>
                                          <p:spTgt spid="108550"/>
                                        </p:tgtEl>
                                        <p:attrNameLst>
                                          <p:attrName>ppt_y</p:attrName>
                                        </p:attrNameLst>
                                      </p:cBhvr>
                                      <p:tavLst>
                                        <p:tav tm="0">
                                          <p:val>
                                            <p:strVal val="#ppt_h+1"/>
                                          </p:val>
                                        </p:tav>
                                        <p:tav tm="100000">
                                          <p:val>
                                            <p:strVal val="#ppt_y"/>
                                          </p:val>
                                        </p:tav>
                                      </p:tavLst>
                                    </p:anim>
                                    <p:animEffect transition="in" filter="fade">
                                      <p:cBhvr>
                                        <p:cTn id="22" dur="500"/>
                                        <p:tgtEl>
                                          <p:spTgt spid="1085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8551"/>
                                        </p:tgtEl>
                                        <p:attrNameLst>
                                          <p:attrName>style.visibility</p:attrName>
                                        </p:attrNameLst>
                                      </p:cBhvr>
                                      <p:to>
                                        <p:strVal val="visible"/>
                                      </p:to>
                                    </p:set>
                                    <p:animEffect transition="in" filter="wipe(down)">
                                      <p:cBhvr>
                                        <p:cTn id="27" dur="500"/>
                                        <p:tgtEl>
                                          <p:spTgt spid="10855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08553"/>
                                        </p:tgtEl>
                                        <p:attrNameLst>
                                          <p:attrName>style.visibility</p:attrName>
                                        </p:attrNameLst>
                                      </p:cBhvr>
                                      <p:to>
                                        <p:strVal val="visible"/>
                                      </p:to>
                                    </p:set>
                                    <p:anim calcmode="lin" valueType="num">
                                      <p:cBhvr additive="base">
                                        <p:cTn id="38" dur="500" fill="hold"/>
                                        <p:tgtEl>
                                          <p:spTgt spid="108553"/>
                                        </p:tgtEl>
                                        <p:attrNameLst>
                                          <p:attrName>ppt_x</p:attrName>
                                        </p:attrNameLst>
                                      </p:cBhvr>
                                      <p:tavLst>
                                        <p:tav tm="0">
                                          <p:val>
                                            <p:strVal val="#ppt_x"/>
                                          </p:val>
                                        </p:tav>
                                        <p:tav tm="100000">
                                          <p:val>
                                            <p:strVal val="#ppt_x"/>
                                          </p:val>
                                        </p:tav>
                                      </p:tavLst>
                                    </p:anim>
                                    <p:anim calcmode="lin" valueType="num">
                                      <p:cBhvr additive="base">
                                        <p:cTn id="39" dur="500" fill="hold"/>
                                        <p:tgtEl>
                                          <p:spTgt spid="10855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13">
                                            <p:txEl>
                                              <p:charRg st="0" end="4"/>
                                            </p:txEl>
                                          </p:spTgt>
                                        </p:tgtEl>
                                        <p:attrNameLst>
                                          <p:attrName>style.visibility</p:attrName>
                                        </p:attrNameLst>
                                      </p:cBhvr>
                                      <p:to>
                                        <p:strVal val="visible"/>
                                      </p:to>
                                    </p:set>
                                    <p:animEffect transition="in" filter="slide(fromBottom)">
                                      <p:cBhvr>
                                        <p:cTn id="44" dur="500"/>
                                        <p:tgtEl>
                                          <p:spTgt spid="13">
                                            <p:txEl>
                                              <p:charRg st="0"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000000"/>
                                          </p:val>
                                        </p:tav>
                                        <p:tav tm="100000">
                                          <p:val>
                                            <p:strVal val="#ppt_w"/>
                                          </p:val>
                                        </p:tav>
                                      </p:tavLst>
                                    </p:anim>
                                    <p:anim calcmode="lin" valueType="num">
                                      <p:cBhvr>
                                        <p:cTn id="50"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P spid="108549" grpId="0"/>
      <p:bldP spid="10855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noChangeArrowheads="1"/>
          </p:cNvSpPr>
          <p:nvPr>
            <p:ph sz="quarter" idx="1"/>
          </p:nvPr>
        </p:nvSpPr>
        <p:spPr>
          <a:xfrm>
            <a:off x="304800" y="152400"/>
            <a:ext cx="8382000" cy="160020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ts val="600"/>
              </a:spcBef>
              <a:spcAft>
                <a:spcPts val="0"/>
              </a:spcAft>
              <a:buClr>
                <a:srgbClr val="FF0000"/>
              </a:buClr>
              <a:buSzPct val="70000"/>
              <a:buFont typeface="Wingdings" panose="05000000000000000000" pitchFamily="2" charset="2"/>
              <a:buChar char="v"/>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当</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≥20</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w</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&lt;500</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时，溶液中</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主要来自弱酸的解离，可略去水的解离。</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10595" name="Object 3"/>
          <p:cNvGraphicFramePr>
            <a:graphicFrameLocks noChangeAspect="1"/>
          </p:cNvGraphicFramePr>
          <p:nvPr/>
        </p:nvGraphicFramePr>
        <p:xfrm>
          <a:off x="1333024" y="1992154"/>
          <a:ext cx="5520690" cy="3935730"/>
        </p:xfrm>
        <a:graphic>
          <a:graphicData uri="http://schemas.openxmlformats.org/presentationml/2006/ole">
            <mc:AlternateContent xmlns:mc="http://schemas.openxmlformats.org/markup-compatibility/2006">
              <mc:Choice xmlns:v="urn:schemas-microsoft-com:vml" Requires="v">
                <p:oleObj spid="_x0000_s3111" name="" r:id="rId1" imgW="3817620" imgH="2979420" progId="Paint.Picture">
                  <p:embed/>
                </p:oleObj>
              </mc:Choice>
              <mc:Fallback>
                <p:oleObj name="" r:id="rId1" imgW="3817620" imgH="2979420" progId="Paint.Picture">
                  <p:embed/>
                  <p:pic>
                    <p:nvPicPr>
                      <p:cNvPr id="0" name="图片 3110"/>
                      <p:cNvPicPr/>
                      <p:nvPr/>
                    </p:nvPicPr>
                    <p:blipFill>
                      <a:blip r:embed="rId2"/>
                      <a:stretch>
                        <a:fillRect/>
                      </a:stretch>
                    </p:blipFill>
                    <p:spPr>
                      <a:xfrm>
                        <a:off x="1333024" y="1992154"/>
                        <a:ext cx="5520690" cy="3935730"/>
                      </a:xfrm>
                      <a:prstGeom prst="rect">
                        <a:avLst/>
                      </a:prstGeom>
                      <a:noFill/>
                      <a:ln w="38100">
                        <a:noFill/>
                        <a:miter/>
                      </a:ln>
                    </p:spPr>
                  </p:pic>
                </p:oleObj>
              </mc:Fallback>
            </mc:AlternateContent>
          </a:graphicData>
        </a:graphic>
      </p:graphicFrame>
      <p:sp>
        <p:nvSpPr>
          <p:cNvPr id="51204" name="灯片编号占位符 5"/>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slide(fromBottom)">
                                      <p:cBhvr>
                                        <p:cTn id="7"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noChangeArrowheads="1"/>
          </p:cNvSpPr>
          <p:nvPr>
            <p:ph sz="quarter" idx="1"/>
          </p:nvPr>
        </p:nvSpPr>
        <p:spPr>
          <a:xfrm>
            <a:off x="179388" y="304800"/>
            <a:ext cx="8640763" cy="2979738"/>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20000"/>
              </a:lnSpc>
              <a:spcBef>
                <a:spcPts val="600"/>
              </a:spcBef>
              <a:spcAft>
                <a:spcPts val="0"/>
              </a:spcAft>
              <a:buClr>
                <a:srgbClr val="0000CC"/>
              </a:buClr>
              <a:buSzPct val="70000"/>
              <a:buFont typeface="Wingdings" panose="05000000000000000000" pitchFamily="2" charset="2"/>
              <a:buChar char="v"/>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当</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≥20</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w</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≥500</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时，不仅可以忽略水的解离，由于解离的酸极少，</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rPr>
              <a:t>又可以忽略弱酸解离对其平衡浓度的影响。则</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楷体_GB2312" pitchFamily="49" charset="-122"/>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11619" name="Object 3"/>
          <p:cNvGraphicFramePr>
            <a:graphicFrameLocks noChangeAspect="1"/>
          </p:cNvGraphicFramePr>
          <p:nvPr/>
        </p:nvGraphicFramePr>
        <p:xfrm>
          <a:off x="1285875" y="5358130"/>
          <a:ext cx="5744210" cy="861695"/>
        </p:xfrm>
        <a:graphic>
          <a:graphicData uri="http://schemas.openxmlformats.org/presentationml/2006/ole">
            <mc:AlternateContent xmlns:mc="http://schemas.openxmlformats.org/markup-compatibility/2006">
              <mc:Choice xmlns:v="urn:schemas-microsoft-com:vml" Requires="v">
                <p:oleObj spid="_x0000_s3108" name="" r:id="rId1" imgW="1743075" imgH="238125" progId="Word.Document.8">
                  <p:embed/>
                </p:oleObj>
              </mc:Choice>
              <mc:Fallback>
                <p:oleObj name="" r:id="rId1" imgW="1743075" imgH="238125" progId="Word.Document.8">
                  <p:embed/>
                  <p:pic>
                    <p:nvPicPr>
                      <p:cNvPr id="0" name="图片 3107"/>
                      <p:cNvPicPr/>
                      <p:nvPr/>
                    </p:nvPicPr>
                    <p:blipFill>
                      <a:blip r:embed="rId2"/>
                      <a:stretch>
                        <a:fillRect/>
                      </a:stretch>
                    </p:blipFill>
                    <p:spPr>
                      <a:xfrm>
                        <a:off x="1285875" y="5358130"/>
                        <a:ext cx="5744210" cy="861695"/>
                      </a:xfrm>
                      <a:prstGeom prst="rect">
                        <a:avLst/>
                      </a:prstGeom>
                      <a:solidFill>
                        <a:srgbClr val="FFFFFF"/>
                      </a:solidFill>
                      <a:ln w="38100">
                        <a:noFill/>
                        <a:miter/>
                      </a:ln>
                    </p:spPr>
                  </p:pic>
                </p:oleObj>
              </mc:Fallback>
            </mc:AlternateContent>
          </a:graphicData>
        </a:graphic>
      </p:graphicFrame>
      <p:graphicFrame>
        <p:nvGraphicFramePr>
          <p:cNvPr id="111620" name="Object 4"/>
          <p:cNvGraphicFramePr>
            <a:graphicFrameLocks noChangeAspect="1"/>
          </p:cNvGraphicFramePr>
          <p:nvPr/>
        </p:nvGraphicFramePr>
        <p:xfrm>
          <a:off x="2149952" y="2115979"/>
          <a:ext cx="4629785" cy="2072005"/>
        </p:xfrm>
        <a:graphic>
          <a:graphicData uri="http://schemas.openxmlformats.org/presentationml/2006/ole">
            <mc:AlternateContent xmlns:mc="http://schemas.openxmlformats.org/markup-compatibility/2006">
              <mc:Choice xmlns:v="urn:schemas-microsoft-com:vml" Requires="v">
                <p:oleObj spid="_x0000_s3110" name="" r:id="rId3" imgW="3665220" imgH="1554480" progId="Paint.Picture">
                  <p:embed/>
                </p:oleObj>
              </mc:Choice>
              <mc:Fallback>
                <p:oleObj name="" r:id="rId3" imgW="3665220" imgH="1554480" progId="Paint.Picture">
                  <p:embed/>
                  <p:pic>
                    <p:nvPicPr>
                      <p:cNvPr id="0" name="图片 3109"/>
                      <p:cNvPicPr/>
                      <p:nvPr/>
                    </p:nvPicPr>
                    <p:blipFill>
                      <a:blip r:embed="rId4"/>
                      <a:stretch>
                        <a:fillRect/>
                      </a:stretch>
                    </p:blipFill>
                    <p:spPr>
                      <a:xfrm>
                        <a:off x="2149952" y="2115979"/>
                        <a:ext cx="4629785" cy="2072005"/>
                      </a:xfrm>
                      <a:prstGeom prst="rect">
                        <a:avLst/>
                      </a:prstGeom>
                      <a:noFill/>
                      <a:ln w="38100">
                        <a:noFill/>
                        <a:miter/>
                      </a:ln>
                    </p:spPr>
                  </p:pic>
                </p:oleObj>
              </mc:Fallback>
            </mc:AlternateContent>
          </a:graphicData>
        </a:graphic>
      </p:graphicFrame>
      <p:sp>
        <p:nvSpPr>
          <p:cNvPr id="111621" name="Rectangle 5"/>
          <p:cNvSpPr>
            <a:spLocks noChangeArrowheads="1"/>
          </p:cNvSpPr>
          <p:nvPr/>
        </p:nvSpPr>
        <p:spPr bwMode="auto">
          <a:xfrm>
            <a:off x="857250" y="4572000"/>
            <a:ext cx="4676775" cy="64135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
                <a:srgbClr val="990000"/>
              </a:buClr>
              <a:buSzTx/>
              <a:buFont typeface="Wingdings" panose="05000000000000000000" pitchFamily="2" charset="2"/>
              <a:buChar char="Ø"/>
              <a:defRPr/>
            </a:pPr>
            <a:r>
              <a:rPr kumimoji="1"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对于一元弱碱溶液，</a:t>
            </a:r>
            <a:endParaRPr kumimoji="1"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2230" name="灯片编号占位符 7"/>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p:cTn id="7" dur="500" fill="hold"/>
                                        <p:tgtEl>
                                          <p:spTgt spid="111620"/>
                                        </p:tgtEl>
                                        <p:attrNameLst>
                                          <p:attrName>ppt_w</p:attrName>
                                        </p:attrNameLst>
                                      </p:cBhvr>
                                      <p:tavLst>
                                        <p:tav tm="0">
                                          <p:val>
                                            <p:fltVal val="0.000000"/>
                                          </p:val>
                                        </p:tav>
                                        <p:tav tm="100000">
                                          <p:val>
                                            <p:strVal val="#ppt_w"/>
                                          </p:val>
                                        </p:tav>
                                      </p:tavLst>
                                    </p:anim>
                                    <p:anim calcmode="lin" valueType="num">
                                      <p:cBhvr>
                                        <p:cTn id="8" dur="500" fill="hold"/>
                                        <p:tgtEl>
                                          <p:spTgt spid="111620"/>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1621"/>
                                        </p:tgtEl>
                                        <p:attrNameLst>
                                          <p:attrName>style.visibility</p:attrName>
                                        </p:attrNameLst>
                                      </p:cBhvr>
                                      <p:to>
                                        <p:strVal val="visible"/>
                                      </p:to>
                                    </p:set>
                                    <p:animEffect transition="in" filter="box(in)">
                                      <p:cBhvr>
                                        <p:cTn id="13" dur="500"/>
                                        <p:tgtEl>
                                          <p:spTgt spid="111621"/>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11619"/>
                                        </p:tgtEl>
                                        <p:attrNameLst>
                                          <p:attrName>style.visibility</p:attrName>
                                        </p:attrNameLst>
                                      </p:cBhvr>
                                      <p:to>
                                        <p:strVal val="visible"/>
                                      </p:to>
                                    </p:set>
                                    <p:anim calcmode="lin" valueType="num">
                                      <p:cBhvr>
                                        <p:cTn id="18" dur="500" fill="hold"/>
                                        <p:tgtEl>
                                          <p:spTgt spid="111619"/>
                                        </p:tgtEl>
                                        <p:attrNameLst>
                                          <p:attrName>ppt_w</p:attrName>
                                        </p:attrNameLst>
                                      </p:cBhvr>
                                      <p:tavLst>
                                        <p:tav tm="0">
                                          <p:val>
                                            <p:fltVal val="0.000000"/>
                                          </p:val>
                                        </p:tav>
                                        <p:tav tm="100000">
                                          <p:val>
                                            <p:strVal val="#ppt_w"/>
                                          </p:val>
                                        </p:tav>
                                      </p:tavLst>
                                    </p:anim>
                                    <p:anim calcmode="lin" valueType="num">
                                      <p:cBhvr>
                                        <p:cTn id="19" dur="500" fill="hold"/>
                                        <p:tgtEl>
                                          <p:spTgt spid="1116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ext Box 2"/>
          <p:cNvSpPr txBox="1"/>
          <p:nvPr/>
        </p:nvSpPr>
        <p:spPr>
          <a:xfrm>
            <a:off x="684213" y="990600"/>
            <a:ext cx="7445375" cy="9969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0"/>
              </a:spcBef>
              <a:buClrTx/>
              <a:buSzTx/>
              <a:buFontTx/>
              <a:buNone/>
            </a:pPr>
            <a:r>
              <a:rPr lang="zh-CN" altLang="en-US" sz="2800" b="1" dirty="0">
                <a:latin typeface="Times New Roman" panose="02020603050405020304" pitchFamily="18" charset="0"/>
                <a:ea typeface="隶书" panose="02010509060101010101" pitchFamily="49" charset="-122"/>
              </a:rPr>
              <a:t>计算</a:t>
            </a:r>
            <a:r>
              <a:rPr lang="en-US" altLang="zh-CN" sz="2800" b="1" dirty="0">
                <a:latin typeface="Times New Roman" panose="02020603050405020304" pitchFamily="18" charset="0"/>
                <a:ea typeface="隶书" panose="02010509060101010101" pitchFamily="49" charset="-122"/>
              </a:rPr>
              <a:t>0.100mol·L</a:t>
            </a:r>
            <a:r>
              <a:rPr lang="en-US" altLang="zh-CN" sz="2800" b="1" baseline="300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NH</a:t>
            </a:r>
            <a:r>
              <a:rPr lang="en-US" altLang="zh-CN" sz="2800" b="1" baseline="-30000" dirty="0">
                <a:latin typeface="Times New Roman" panose="02020603050405020304" pitchFamily="18" charset="0"/>
                <a:ea typeface="隶书" panose="02010509060101010101" pitchFamily="49" charset="-122"/>
              </a:rPr>
              <a:t>4</a:t>
            </a:r>
            <a:r>
              <a:rPr lang="en-US" altLang="zh-CN" sz="2800" b="1" dirty="0">
                <a:latin typeface="Times New Roman" panose="02020603050405020304" pitchFamily="18" charset="0"/>
                <a:ea typeface="隶书" panose="02010509060101010101" pitchFamily="49" charset="-122"/>
              </a:rPr>
              <a:t>Cl</a:t>
            </a:r>
            <a:r>
              <a:rPr lang="zh-CN" altLang="en-US" sz="2800" b="1" dirty="0">
                <a:latin typeface="Times New Roman" panose="02020603050405020304" pitchFamily="18" charset="0"/>
                <a:ea typeface="隶书" panose="02010509060101010101" pitchFamily="49" charset="-122"/>
              </a:rPr>
              <a:t>溶液的</a:t>
            </a:r>
            <a:r>
              <a:rPr lang="en-US" altLang="zh-CN" sz="2800" b="1" dirty="0">
                <a:latin typeface="Times New Roman" panose="02020603050405020304" pitchFamily="18" charset="0"/>
                <a:ea typeface="隶书" panose="02010509060101010101" pitchFamily="49" charset="-122"/>
              </a:rPr>
              <a:t>pH</a:t>
            </a:r>
            <a:r>
              <a:rPr lang="zh-CN" altLang="en-US" sz="2800" b="1" dirty="0">
                <a:latin typeface="Times New Roman" panose="02020603050405020304" pitchFamily="18" charset="0"/>
                <a:ea typeface="隶书" panose="02010509060101010101" pitchFamily="49" charset="-122"/>
              </a:rPr>
              <a:t>。</a:t>
            </a:r>
            <a:endParaRPr lang="zh-CN" altLang="en-US" sz="2800" b="1" dirty="0">
              <a:latin typeface="Times New Roman" panose="02020603050405020304" pitchFamily="18" charset="0"/>
              <a:ea typeface="隶书" panose="02010509060101010101" pitchFamily="49" charset="-122"/>
            </a:endParaRPr>
          </a:p>
          <a:p>
            <a:pPr marL="0" lvl="0" indent="0">
              <a:lnSpc>
                <a:spcPct val="105000"/>
              </a:lnSpc>
              <a:spcBef>
                <a:spcPct val="0"/>
              </a:spcBef>
              <a:buClrTx/>
              <a:buSzTx/>
              <a:buFontTx/>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a:t>
            </a:r>
            <a:r>
              <a:rPr lang="zh-CN" altLang="en-US" sz="2800" b="1" dirty="0">
                <a:latin typeface="Times New Roman" panose="02020603050405020304" pitchFamily="18" charset="0"/>
                <a:ea typeface="隶书" panose="02010509060101010101" pitchFamily="49" charset="-122"/>
              </a:rPr>
              <a:t>已知</a:t>
            </a:r>
            <a:r>
              <a:rPr lang="en-US" altLang="zh-CN" sz="2800" b="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b</a:t>
            </a:r>
            <a:r>
              <a:rPr lang="en-US" altLang="zh-CN" sz="2800" b="1" dirty="0">
                <a:latin typeface="Times New Roman" panose="02020603050405020304" pitchFamily="18" charset="0"/>
                <a:ea typeface="隶书" panose="02010509060101010101" pitchFamily="49" charset="-122"/>
              </a:rPr>
              <a:t>(NH</a:t>
            </a:r>
            <a:r>
              <a:rPr lang="en-US" altLang="zh-CN" sz="2800" b="1" baseline="-30000" dirty="0">
                <a:latin typeface="Times New Roman" panose="02020603050405020304" pitchFamily="18" charset="0"/>
                <a:ea typeface="隶书" panose="02010509060101010101" pitchFamily="49" charset="-122"/>
              </a:rPr>
              <a:t>3</a:t>
            </a:r>
            <a:r>
              <a:rPr lang="en-US" altLang="zh-CN" sz="2800" b="1" dirty="0">
                <a:latin typeface="Times New Roman" panose="02020603050405020304" pitchFamily="18" charset="0"/>
                <a:ea typeface="隶书" panose="02010509060101010101" pitchFamily="49" charset="-122"/>
              </a:rPr>
              <a:t>)=1.79×10</a:t>
            </a:r>
            <a:r>
              <a:rPr lang="en-US" altLang="zh-CN" sz="2800" b="1" baseline="30000" dirty="0">
                <a:latin typeface="Times New Roman" panose="02020603050405020304" pitchFamily="18" charset="0"/>
                <a:ea typeface="隶书" panose="02010509060101010101" pitchFamily="49" charset="-122"/>
              </a:rPr>
              <a:t>-5</a:t>
            </a:r>
            <a:r>
              <a:rPr lang="en-US" altLang="zh-CN" sz="2800" b="1"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p:txBody>
      </p:sp>
      <p:sp>
        <p:nvSpPr>
          <p:cNvPr id="114691" name="Text Box 3"/>
          <p:cNvSpPr txBox="1"/>
          <p:nvPr/>
        </p:nvSpPr>
        <p:spPr>
          <a:xfrm>
            <a:off x="1162050" y="2116138"/>
            <a:ext cx="898525" cy="53975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0"/>
              </a:spcBef>
              <a:buClrTx/>
              <a:buSzTx/>
              <a:buFontTx/>
              <a:buNone/>
            </a:pPr>
            <a:r>
              <a:rPr lang="zh-CN" altLang="en-US" sz="2800" b="1" dirty="0">
                <a:latin typeface="Times New Roman" panose="02020603050405020304" pitchFamily="18" charset="0"/>
                <a:ea typeface="隶书" panose="02010509060101010101" pitchFamily="49" charset="-122"/>
              </a:rPr>
              <a:t>解：</a:t>
            </a:r>
            <a:endParaRPr lang="zh-CN" altLang="en-US" sz="2800" b="1" dirty="0">
              <a:latin typeface="Times New Roman" panose="02020603050405020304" pitchFamily="18" charset="0"/>
              <a:ea typeface="隶书" panose="02010509060101010101" pitchFamily="49" charset="-122"/>
            </a:endParaRPr>
          </a:p>
        </p:txBody>
      </p:sp>
      <p:sp>
        <p:nvSpPr>
          <p:cNvPr id="114692" name="Text Box 4"/>
          <p:cNvSpPr txBox="1"/>
          <p:nvPr/>
        </p:nvSpPr>
        <p:spPr>
          <a:xfrm>
            <a:off x="1219200" y="3251200"/>
            <a:ext cx="7377113" cy="53975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0"/>
              </a:spcBef>
              <a:buClrTx/>
              <a:buSzTx/>
              <a:buFontTx/>
              <a:buNone/>
            </a:pPr>
            <a:r>
              <a:rPr lang="en-US" altLang="zh-CN" sz="2800" b="1" i="1" dirty="0">
                <a:latin typeface="Times New Roman" panose="02020603050405020304" pitchFamily="18" charset="0"/>
                <a:ea typeface="隶书" panose="02010509060101010101" pitchFamily="49" charset="-122"/>
              </a:rPr>
              <a:t>K</a:t>
            </a:r>
            <a:r>
              <a:rPr lang="en-US" altLang="zh-CN" sz="2800" b="1" baseline="-25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c</a:t>
            </a:r>
            <a:r>
              <a:rPr lang="en-US" altLang="zh-CN" sz="2800" b="1" baseline="-25000" dirty="0">
                <a:latin typeface="Times New Roman" panose="02020603050405020304" pitchFamily="18" charset="0"/>
                <a:ea typeface="隶书" panose="02010509060101010101" pitchFamily="49" charset="-122"/>
              </a:rPr>
              <a:t>a</a:t>
            </a:r>
            <a:r>
              <a:rPr lang="en-US" altLang="zh-CN" sz="2800" b="1" baseline="-30000"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≥20K</a:t>
            </a:r>
            <a:r>
              <a:rPr lang="en-US" altLang="zh-CN" sz="2800" b="1" baseline="-300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 </a:t>
            </a:r>
            <a:r>
              <a:rPr lang="en-US" altLang="zh-CN" sz="2800" b="1" i="1" dirty="0">
                <a:latin typeface="Times New Roman" panose="02020603050405020304" pitchFamily="18" charset="0"/>
                <a:ea typeface="隶书" panose="02010509060101010101" pitchFamily="49" charset="-122"/>
              </a:rPr>
              <a:t>c</a:t>
            </a:r>
            <a:r>
              <a:rPr lang="en-US" altLang="zh-CN" sz="2800" b="1" baseline="-25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25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 =0.100/(5.59×10</a:t>
            </a:r>
            <a:r>
              <a:rPr lang="en-US" altLang="zh-CN" sz="2800" b="1" baseline="30000" dirty="0">
                <a:latin typeface="Times New Roman" panose="02020603050405020304" pitchFamily="18" charset="0"/>
                <a:ea typeface="隶书" panose="02010509060101010101" pitchFamily="49" charset="-122"/>
              </a:rPr>
              <a:t>-10</a:t>
            </a:r>
            <a:r>
              <a:rPr lang="en-US" altLang="zh-CN" sz="2800" b="1" dirty="0">
                <a:latin typeface="Times New Roman" panose="02020603050405020304" pitchFamily="18" charset="0"/>
                <a:ea typeface="隶书" panose="02010509060101010101" pitchFamily="49" charset="-122"/>
              </a:rPr>
              <a:t>)</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500</a:t>
            </a:r>
            <a:r>
              <a:rPr lang="zh-CN" altLang="en-US" sz="2800" b="1" dirty="0">
                <a:latin typeface="Times New Roman" panose="02020603050405020304" pitchFamily="18" charset="0"/>
                <a:ea typeface="隶书" panose="02010509060101010101" pitchFamily="49" charset="-122"/>
              </a:rPr>
              <a:t>，</a:t>
            </a:r>
            <a:endParaRPr lang="zh-CN" altLang="en-US" sz="2800" b="1" dirty="0">
              <a:latin typeface="Times New Roman" panose="02020603050405020304" pitchFamily="18" charset="0"/>
              <a:ea typeface="隶书" panose="02010509060101010101" pitchFamily="49" charset="-122"/>
            </a:endParaRPr>
          </a:p>
        </p:txBody>
      </p:sp>
      <p:graphicFrame>
        <p:nvGraphicFramePr>
          <p:cNvPr id="114693" name="Object 5"/>
          <p:cNvGraphicFramePr>
            <a:graphicFrameLocks noChangeAspect="1"/>
          </p:cNvGraphicFramePr>
          <p:nvPr/>
        </p:nvGraphicFramePr>
        <p:xfrm>
          <a:off x="1960563" y="2163763"/>
          <a:ext cx="5354637" cy="1069975"/>
        </p:xfrm>
        <a:graphic>
          <a:graphicData uri="http://schemas.openxmlformats.org/presentationml/2006/ole">
            <mc:AlternateContent xmlns:mc="http://schemas.openxmlformats.org/markup-compatibility/2006">
              <mc:Choice xmlns:v="urn:schemas-microsoft-com:vml" Requires="v">
                <p:oleObj spid="_x0000_s3113" name="" r:id="rId1" imgW="2933700" imgH="495300" progId="Equation.3">
                  <p:embed/>
                </p:oleObj>
              </mc:Choice>
              <mc:Fallback>
                <p:oleObj name="" r:id="rId1" imgW="2933700" imgH="495300" progId="Equation.3">
                  <p:embed/>
                  <p:pic>
                    <p:nvPicPr>
                      <p:cNvPr id="0" name="图片 3112"/>
                      <p:cNvPicPr/>
                      <p:nvPr/>
                    </p:nvPicPr>
                    <p:blipFill>
                      <a:blip r:embed="rId2">
                        <a:clrChange>
                          <a:clrFrom>
                            <a:srgbClr val="000000"/>
                          </a:clrFrom>
                          <a:clrTo>
                            <a:srgbClr val="0000FF"/>
                          </a:clrTo>
                        </a:clrChange>
                      </a:blip>
                      <a:stretch>
                        <a:fillRect/>
                      </a:stretch>
                    </p:blipFill>
                    <p:spPr>
                      <a:xfrm>
                        <a:off x="1960563" y="2163763"/>
                        <a:ext cx="5354637" cy="1069975"/>
                      </a:xfrm>
                      <a:prstGeom prst="rect">
                        <a:avLst/>
                      </a:prstGeom>
                      <a:noFill/>
                      <a:ln w="38100">
                        <a:noFill/>
                        <a:miter/>
                      </a:ln>
                    </p:spPr>
                  </p:pic>
                </p:oleObj>
              </mc:Fallback>
            </mc:AlternateContent>
          </a:graphicData>
        </a:graphic>
      </p:graphicFrame>
      <p:sp>
        <p:nvSpPr>
          <p:cNvPr id="114694" name="Text Box 6"/>
          <p:cNvSpPr txBox="1">
            <a:spLocks noChangeArrowheads="1"/>
          </p:cNvSpPr>
          <p:nvPr/>
        </p:nvSpPr>
        <p:spPr bwMode="auto">
          <a:xfrm>
            <a:off x="1524000" y="4953000"/>
            <a:ext cx="4752975" cy="99504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5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隶书" panose="02010509060101010101" pitchFamily="49" charset="-122"/>
                <a:cs typeface="+mn-cs"/>
              </a:rPr>
              <a:t>         </a:t>
            </a:r>
            <a:r>
              <a:rPr kumimoji="0" lang="en-US" altLang="zh-CN" sz="2800" b="1" i="0" u="none" strike="noStrike" kern="1200" cap="none" spc="0" normalizeH="0" baseline="0" noProof="0" dirty="0" smtClean="0">
                <a:ln>
                  <a:noFill/>
                </a:ln>
                <a:solidFill>
                  <a:schemeClr val="accent3"/>
                </a:solidFill>
                <a:effectLst/>
                <a:uLnTx/>
                <a:uFillTx/>
                <a:latin typeface="Times New Roman" panose="02020603050405020304" pitchFamily="18" charset="0"/>
                <a:ea typeface="隶书" panose="02010509060101010101" pitchFamily="49" charset="-122"/>
                <a:cs typeface="+mn-cs"/>
              </a:rPr>
              <a:t>=2.36×10</a:t>
            </a:r>
            <a:r>
              <a:rPr kumimoji="0" lang="en-US" altLang="zh-CN" sz="2800" b="1" i="0" u="none" strike="noStrike" kern="1200" cap="none" spc="0" normalizeH="0" baseline="30000" noProof="0" dirty="0" smtClean="0">
                <a:ln>
                  <a:noFill/>
                </a:ln>
                <a:solidFill>
                  <a:schemeClr val="accent3"/>
                </a:solidFill>
                <a:effectLst/>
                <a:uLnTx/>
                <a:uFillTx/>
                <a:latin typeface="Times New Roman" panose="02020603050405020304" pitchFamily="18" charset="0"/>
                <a:ea typeface="隶书" panose="02010509060101010101" pitchFamily="49" charset="-122"/>
                <a:cs typeface="+mn-cs"/>
              </a:rPr>
              <a:t>-6 </a:t>
            </a:r>
            <a:r>
              <a:rPr kumimoji="0" lang="en-US" altLang="zh-CN" sz="2800" b="1" i="0" u="none" strike="noStrike" kern="1200" cap="none" spc="0" normalizeH="0" baseline="0" noProof="0" dirty="0" smtClean="0">
                <a:ln>
                  <a:noFill/>
                </a:ln>
                <a:solidFill>
                  <a:schemeClr val="accent3"/>
                </a:solidFill>
                <a:effectLst/>
                <a:uLnTx/>
                <a:uFillTx/>
                <a:latin typeface="Times New Roman" panose="02020603050405020304" pitchFamily="18" charset="0"/>
                <a:ea typeface="隶书" panose="02010509060101010101" pitchFamily="49" charset="-122"/>
                <a:cs typeface="+mn-cs"/>
              </a:rPr>
              <a:t>(mol·L</a:t>
            </a:r>
            <a:r>
              <a:rPr kumimoji="0" lang="en-US" altLang="zh-CN" sz="2800" b="1" i="0" u="none" strike="noStrike" kern="1200" cap="none" spc="0" normalizeH="0" baseline="30000" noProof="0" dirty="0" smtClean="0">
                <a:ln>
                  <a:noFill/>
                </a:ln>
                <a:solidFill>
                  <a:schemeClr val="accent3"/>
                </a:solidFill>
                <a:effectLst/>
                <a:uLnTx/>
                <a:uFillTx/>
                <a:latin typeface="Times New Roman" panose="02020603050405020304" pitchFamily="18" charset="0"/>
                <a:ea typeface="隶书" panose="02010509060101010101" pitchFamily="49" charset="-122"/>
                <a:cs typeface="+mn-cs"/>
              </a:rPr>
              <a:t>-1</a:t>
            </a:r>
            <a:r>
              <a:rPr kumimoji="0" lang="en-US" altLang="zh-CN" sz="2800" b="1" i="0" u="none" strike="noStrike" kern="1200" cap="none" spc="0" normalizeH="0" baseline="0" noProof="0" dirty="0" smtClean="0">
                <a:ln>
                  <a:noFill/>
                </a:ln>
                <a:solidFill>
                  <a:schemeClr val="accent3"/>
                </a:solidFill>
                <a:effectLst/>
                <a:uLnTx/>
                <a:uFillTx/>
                <a:latin typeface="Times New Roman" panose="02020603050405020304" pitchFamily="18" charset="0"/>
                <a:ea typeface="隶书" panose="02010509060101010101" pitchFamily="49" charset="-122"/>
                <a:cs typeface="+mn-cs"/>
              </a:rPr>
              <a:t>)</a:t>
            </a:r>
            <a:endParaRPr kumimoji="0" lang="en-US" altLang="zh-CN" sz="2800" b="1" i="0" u="none" strike="noStrike" kern="1200" cap="none" spc="0" normalizeH="0" baseline="0" noProof="0" dirty="0" smtClean="0">
              <a:ln>
                <a:noFill/>
              </a:ln>
              <a:solidFill>
                <a:schemeClr val="accent3"/>
              </a:solidFill>
              <a:effectLst/>
              <a:uLnTx/>
              <a:uFillTx/>
              <a:latin typeface="Times New Roman" panose="02020603050405020304" pitchFamily="18" charset="0"/>
              <a:ea typeface="隶书" panose="02010509060101010101" pitchFamily="49" charset="-122"/>
              <a:cs typeface="+mn-cs"/>
            </a:endParaRPr>
          </a:p>
          <a:p>
            <a:pPr marL="0" marR="0" lvl="0" indent="0" algn="l" defTabSz="914400" rtl="0" eaLnBrk="0" fontAlgn="base" latinLnBrk="0" hangingPunct="0">
              <a:lnSpc>
                <a:spcPct val="105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accent3"/>
                </a:solidFill>
                <a:effectLst/>
                <a:uLnTx/>
                <a:uFillTx/>
                <a:latin typeface="Times New Roman" panose="02020603050405020304" pitchFamily="18" charset="0"/>
                <a:ea typeface="隶书" panose="02010509060101010101" pitchFamily="49" charset="-122"/>
                <a:cs typeface="+mn-cs"/>
              </a:rPr>
              <a:t>         pH=5.63</a:t>
            </a:r>
            <a:endParaRPr kumimoji="0" lang="en-US" altLang="zh-CN" sz="2800" b="1" i="0" u="none" strike="noStrike" kern="1200" cap="none" spc="0" normalizeH="0" baseline="0" noProof="0" dirty="0" smtClean="0">
              <a:ln>
                <a:noFill/>
              </a:ln>
              <a:solidFill>
                <a:schemeClr val="accent3"/>
              </a:solidFill>
              <a:effectLst/>
              <a:uLnTx/>
              <a:uFillTx/>
              <a:latin typeface="Times New Roman" panose="02020603050405020304" pitchFamily="18" charset="0"/>
              <a:ea typeface="隶书" panose="02010509060101010101" pitchFamily="49" charset="-122"/>
              <a:cs typeface="+mn-cs"/>
            </a:endParaRPr>
          </a:p>
        </p:txBody>
      </p:sp>
      <p:sp>
        <p:nvSpPr>
          <p:cNvPr id="114696" name="Rectangle 8"/>
          <p:cNvSpPr/>
          <p:nvPr/>
        </p:nvSpPr>
        <p:spPr>
          <a:xfrm>
            <a:off x="252413" y="404813"/>
            <a:ext cx="904875" cy="5111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0"/>
              </a:spcBef>
              <a:buClrTx/>
              <a:buSzTx/>
              <a:buFontTx/>
              <a:buNone/>
            </a:pPr>
            <a:r>
              <a:rPr lang="en-US" altLang="zh-CN" sz="2800" b="1" dirty="0">
                <a:solidFill>
                  <a:srgbClr val="FF0000"/>
                </a:solidFill>
                <a:latin typeface="Times New Roman" panose="02020603050405020304" pitchFamily="18" charset="0"/>
                <a:ea typeface="隶书" panose="02010509060101010101" pitchFamily="49" charset="-122"/>
              </a:rPr>
              <a:t> </a:t>
            </a:r>
            <a:r>
              <a:rPr lang="zh-CN" altLang="en-US" sz="2800" b="1" dirty="0">
                <a:solidFill>
                  <a:srgbClr val="FF0000"/>
                </a:solidFill>
                <a:latin typeface="Times New Roman" panose="02020603050405020304" pitchFamily="18" charset="0"/>
                <a:ea typeface="隶书" panose="02010509060101010101" pitchFamily="49" charset="-122"/>
              </a:rPr>
              <a:t>例 </a:t>
            </a:r>
            <a:r>
              <a:rPr lang="en-US" altLang="zh-CN" sz="2800" b="1" dirty="0">
                <a:solidFill>
                  <a:srgbClr val="FF0000"/>
                </a:solidFill>
                <a:latin typeface="Times New Roman" panose="02020603050405020304" pitchFamily="18" charset="0"/>
                <a:ea typeface="隶书" panose="02010509060101010101" pitchFamily="49" charset="-122"/>
              </a:rPr>
              <a:t>1</a:t>
            </a:r>
            <a:endParaRPr lang="zh-CN" altLang="en-US" sz="2800" b="1" dirty="0">
              <a:solidFill>
                <a:srgbClr val="FF0000"/>
              </a:solidFill>
              <a:latin typeface="Times New Roman" panose="02020603050405020304" pitchFamily="18" charset="0"/>
              <a:ea typeface="隶书" panose="02010509060101010101" pitchFamily="49" charset="-122"/>
            </a:endParaRPr>
          </a:p>
        </p:txBody>
      </p:sp>
      <p:sp>
        <p:nvSpPr>
          <p:cNvPr id="53257" name="灯片编号占位符 10"/>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graphicFrame>
        <p:nvGraphicFramePr>
          <p:cNvPr id="7" name="对象 6">
            <a:hlinkClick r:id="" action="ppaction://ole?verb="/>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4514850" y="3321050"/>
                        <a:ext cx="114300" cy="2159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331595" y="4004945"/>
          <a:ext cx="5493385" cy="845185"/>
        </p:xfrm>
        <a:graphic>
          <a:graphicData uri="http://schemas.openxmlformats.org/presentationml/2006/ole">
            <mc:AlternateContent xmlns:mc="http://schemas.openxmlformats.org/markup-compatibility/2006">
              <mc:Choice xmlns:v="urn:schemas-microsoft-com:vml" Requires="v">
                <p:oleObj spid="_x0000_s1027" name="" r:id="rId5" imgW="1752600" imgH="266700" progId="Equation.KSEE3">
                  <p:embed/>
                </p:oleObj>
              </mc:Choice>
              <mc:Fallback>
                <p:oleObj name="" r:id="rId5" imgW="1752600" imgH="266700" progId="Equation.KSEE3">
                  <p:embed/>
                  <p:pic>
                    <p:nvPicPr>
                      <p:cNvPr id="0" name="图片 1026"/>
                      <p:cNvPicPr/>
                      <p:nvPr/>
                    </p:nvPicPr>
                    <p:blipFill>
                      <a:blip r:embed="rId6"/>
                      <a:stretch>
                        <a:fillRect/>
                      </a:stretch>
                    </p:blipFill>
                    <p:spPr>
                      <a:xfrm>
                        <a:off x="1331595" y="4004945"/>
                        <a:ext cx="5493385" cy="845185"/>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6"/>
                                        </p:tgtEl>
                                        <p:attrNameLst>
                                          <p:attrName>style.visibility</p:attrName>
                                        </p:attrNameLst>
                                      </p:cBhvr>
                                      <p:to>
                                        <p:strVal val="visible"/>
                                      </p:to>
                                    </p:set>
                                    <p:animEffect transition="in" filter="dissolve">
                                      <p:cBhvr>
                                        <p:cTn id="7" dur="500"/>
                                        <p:tgtEl>
                                          <p:spTgt spid="1146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dissolve">
                                      <p:cBhvr>
                                        <p:cTn id="12" dur="500"/>
                                        <p:tgtEl>
                                          <p:spTgt spid="1146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4691"/>
                                        </p:tgtEl>
                                        <p:attrNameLst>
                                          <p:attrName>style.visibility</p:attrName>
                                        </p:attrNameLst>
                                      </p:cBhvr>
                                      <p:to>
                                        <p:strVal val="visible"/>
                                      </p:to>
                                    </p:set>
                                    <p:animEffect transition="in" filter="dissolve">
                                      <p:cBhvr>
                                        <p:cTn id="17" dur="500"/>
                                        <p:tgtEl>
                                          <p:spTgt spid="11469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4693"/>
                                        </p:tgtEl>
                                        <p:attrNameLst>
                                          <p:attrName>style.visibility</p:attrName>
                                        </p:attrNameLst>
                                      </p:cBhvr>
                                      <p:to>
                                        <p:strVal val="visible"/>
                                      </p:to>
                                    </p:set>
                                    <p:animEffect transition="in" filter="dissolve">
                                      <p:cBhvr>
                                        <p:cTn id="22" dur="500"/>
                                        <p:tgtEl>
                                          <p:spTgt spid="11469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4692"/>
                                        </p:tgtEl>
                                        <p:attrNameLst>
                                          <p:attrName>style.visibility</p:attrName>
                                        </p:attrNameLst>
                                      </p:cBhvr>
                                      <p:to>
                                        <p:strVal val="visible"/>
                                      </p:to>
                                    </p:set>
                                    <p:animEffect transition="in" filter="dissolve">
                                      <p:cBhvr>
                                        <p:cTn id="27" dur="500"/>
                                        <p:tgtEl>
                                          <p:spTgt spid="11469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4694"/>
                                        </p:tgtEl>
                                        <p:attrNameLst>
                                          <p:attrName>style.visibility</p:attrName>
                                        </p:attrNameLst>
                                      </p:cBhvr>
                                      <p:to>
                                        <p:strVal val="visible"/>
                                      </p:to>
                                    </p:set>
                                    <p:animEffect transition="in" filter="dissolve">
                                      <p:cBhvr>
                                        <p:cTn id="38" dur="500"/>
                                        <p:tgtEl>
                                          <p:spTgt spid="11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p:bldP spid="114692" grpId="0"/>
      <p:bldP spid="114694" grpId="0"/>
      <p:bldP spid="1146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ext Box 2"/>
          <p:cNvSpPr txBox="1"/>
          <p:nvPr/>
        </p:nvSpPr>
        <p:spPr>
          <a:xfrm>
            <a:off x="684213" y="344488"/>
            <a:ext cx="7924800" cy="98742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05000"/>
              </a:lnSpc>
              <a:spcBef>
                <a:spcPct val="0"/>
              </a:spcBef>
              <a:buClrTx/>
              <a:buSzTx/>
              <a:buFontTx/>
              <a:buNone/>
            </a:pPr>
            <a:r>
              <a:rPr lang="en-US" altLang="zh-CN" sz="2800" b="1" dirty="0">
                <a:latin typeface="Times New Roman" panose="02020603050405020304" pitchFamily="18" charset="0"/>
                <a:ea typeface="隶书" panose="02010509060101010101" pitchFamily="49" charset="-122"/>
              </a:rPr>
              <a:t>      </a:t>
            </a:r>
            <a:r>
              <a:rPr lang="zh-CN" altLang="en-US" sz="2800" b="1" dirty="0">
                <a:latin typeface="Times New Roman" panose="02020603050405020304" pitchFamily="18" charset="0"/>
                <a:ea typeface="隶书" panose="02010509060101010101" pitchFamily="49" charset="-122"/>
              </a:rPr>
              <a:t>计算</a:t>
            </a:r>
            <a:r>
              <a:rPr lang="en-US" altLang="zh-CN" sz="2800" b="1" dirty="0">
                <a:latin typeface="Times New Roman" panose="02020603050405020304" pitchFamily="18" charset="0"/>
                <a:ea typeface="隶书" panose="02010509060101010101" pitchFamily="49" charset="-122"/>
              </a:rPr>
              <a:t>0.100mol·L</a:t>
            </a:r>
            <a:r>
              <a:rPr lang="en-US" altLang="zh-CN" sz="2800" b="1" baseline="30000" dirty="0">
                <a:latin typeface="Times New Roman" panose="02020603050405020304" pitchFamily="18" charset="0"/>
                <a:ea typeface="隶书" panose="02010509060101010101" pitchFamily="49" charset="-122"/>
              </a:rPr>
              <a:t>-1</a:t>
            </a:r>
            <a:r>
              <a:rPr lang="en-US" altLang="zh-CN" sz="2800" b="1" dirty="0">
                <a:latin typeface="Times New Roman" panose="02020603050405020304" pitchFamily="18" charset="0"/>
                <a:ea typeface="隶书" panose="02010509060101010101" pitchFamily="49" charset="-122"/>
              </a:rPr>
              <a:t>NaAc</a:t>
            </a:r>
            <a:r>
              <a:rPr lang="zh-CN" altLang="en-US" sz="2800" b="1" dirty="0">
                <a:latin typeface="Times New Roman" panose="02020603050405020304" pitchFamily="18" charset="0"/>
                <a:ea typeface="隶书" panose="02010509060101010101" pitchFamily="49" charset="-122"/>
              </a:rPr>
              <a:t>溶液的</a:t>
            </a:r>
            <a:r>
              <a:rPr lang="en-US" altLang="zh-CN" sz="2800" b="1" dirty="0">
                <a:latin typeface="Times New Roman" panose="02020603050405020304" pitchFamily="18" charset="0"/>
                <a:ea typeface="隶书" panose="02010509060101010101" pitchFamily="49" charset="-122"/>
              </a:rPr>
              <a:t>pH</a:t>
            </a:r>
            <a:r>
              <a:rPr lang="zh-CN" altLang="en-US" sz="2800" b="1" dirty="0">
                <a:latin typeface="Times New Roman" panose="02020603050405020304" pitchFamily="18" charset="0"/>
                <a:ea typeface="隶书" panose="02010509060101010101" pitchFamily="49" charset="-122"/>
              </a:rPr>
              <a:t>值。已知 </a:t>
            </a:r>
            <a:r>
              <a:rPr lang="en-US" altLang="zh-CN" sz="2800" b="1" i="1" dirty="0">
                <a:latin typeface="Times New Roman" panose="02020603050405020304" pitchFamily="18" charset="0"/>
                <a:ea typeface="隶书" panose="02010509060101010101" pitchFamily="49" charset="-122"/>
              </a:rPr>
              <a:t>K</a:t>
            </a:r>
            <a:r>
              <a:rPr lang="en-US" altLang="zh-CN" sz="2800" b="1" baseline="-25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(HAc)=1.74×10</a:t>
            </a:r>
            <a:r>
              <a:rPr lang="en-US" altLang="zh-CN" sz="2800" b="1" baseline="30000" dirty="0">
                <a:latin typeface="Times New Roman" panose="02020603050405020304" pitchFamily="18" charset="0"/>
                <a:ea typeface="隶书" panose="02010509060101010101" pitchFamily="49" charset="-122"/>
              </a:rPr>
              <a:t>-5</a:t>
            </a:r>
            <a:r>
              <a:rPr lang="en-US" altLang="zh-CN" sz="2800" b="1" dirty="0">
                <a:latin typeface="Times New Roman" panose="02020603050405020304" pitchFamily="18" charset="0"/>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p:txBody>
      </p:sp>
      <p:sp>
        <p:nvSpPr>
          <p:cNvPr id="116739" name="Text Box 3"/>
          <p:cNvSpPr txBox="1"/>
          <p:nvPr/>
        </p:nvSpPr>
        <p:spPr>
          <a:xfrm>
            <a:off x="2339975" y="4437063"/>
            <a:ext cx="3962400" cy="5397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05000"/>
              </a:lnSpc>
              <a:spcBef>
                <a:spcPct val="0"/>
              </a:spcBef>
              <a:buClrTx/>
              <a:buSzTx/>
              <a:buFontTx/>
              <a:buNone/>
            </a:pPr>
            <a:r>
              <a:rPr lang="en-US" altLang="zh-CN" sz="2800" b="1" dirty="0">
                <a:latin typeface="Times New Roman" panose="02020603050405020304" pitchFamily="18" charset="0"/>
                <a:ea typeface="隶书" panose="02010509060101010101" pitchFamily="49" charset="-122"/>
              </a:rPr>
              <a:t>=7.58×10</a:t>
            </a:r>
            <a:r>
              <a:rPr lang="en-US" altLang="zh-CN" sz="2800" b="1" baseline="30000" dirty="0">
                <a:latin typeface="Times New Roman" panose="02020603050405020304" pitchFamily="18" charset="0"/>
                <a:ea typeface="隶书" panose="02010509060101010101" pitchFamily="49" charset="-122"/>
              </a:rPr>
              <a:t>-6</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mol·L</a:t>
            </a:r>
            <a:r>
              <a:rPr lang="en-US" altLang="zh-CN" sz="2800" b="1" baseline="30000" dirty="0">
                <a:latin typeface="Times New Roman" panose="02020603050405020304" pitchFamily="18" charset="0"/>
                <a:ea typeface="隶书" panose="02010509060101010101" pitchFamily="49" charset="-122"/>
              </a:rPr>
              <a:t>-1</a:t>
            </a:r>
            <a:r>
              <a:rPr lang="zh-CN" altLang="en-US" sz="2800" b="1" dirty="0">
                <a:latin typeface="Times New Roman" panose="02020603050405020304" pitchFamily="18" charset="0"/>
                <a:ea typeface="隶书" panose="02010509060101010101" pitchFamily="49" charset="-122"/>
              </a:rPr>
              <a:t>）</a:t>
            </a:r>
            <a:endParaRPr lang="zh-CN" altLang="en-US" sz="2800" b="1" dirty="0">
              <a:latin typeface="Times New Roman" panose="02020603050405020304" pitchFamily="18" charset="0"/>
              <a:ea typeface="隶书" panose="02010509060101010101" pitchFamily="49" charset="-122"/>
            </a:endParaRPr>
          </a:p>
        </p:txBody>
      </p:sp>
      <p:sp>
        <p:nvSpPr>
          <p:cNvPr id="116740" name="Text Box 4"/>
          <p:cNvSpPr txBox="1"/>
          <p:nvPr/>
        </p:nvSpPr>
        <p:spPr>
          <a:xfrm>
            <a:off x="1524000" y="5084763"/>
            <a:ext cx="5943600" cy="98742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05000"/>
              </a:lnSpc>
              <a:spcBef>
                <a:spcPct val="0"/>
              </a:spcBef>
              <a:buClrTx/>
              <a:buSzTx/>
              <a:buFontTx/>
              <a:buNone/>
            </a:pPr>
            <a:r>
              <a:rPr lang="en-US" altLang="zh-CN" sz="2800" b="1" dirty="0">
                <a:latin typeface="Times New Roman" panose="02020603050405020304" pitchFamily="18" charset="0"/>
                <a:ea typeface="隶书" panose="02010509060101010101" pitchFamily="49" charset="-122"/>
              </a:rPr>
              <a:t>[H</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/[OH</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]=10</a:t>
            </a:r>
            <a:r>
              <a:rPr lang="en-US" altLang="zh-CN" sz="2800" b="1" baseline="30000" dirty="0">
                <a:latin typeface="Times New Roman" panose="02020603050405020304" pitchFamily="18" charset="0"/>
                <a:ea typeface="隶书" panose="02010509060101010101" pitchFamily="49" charset="-122"/>
              </a:rPr>
              <a:t>-14</a:t>
            </a:r>
            <a:r>
              <a:rPr lang="en-US" altLang="zh-CN" sz="2800" b="1" dirty="0">
                <a:latin typeface="Times New Roman" panose="02020603050405020304" pitchFamily="18" charset="0"/>
                <a:ea typeface="隶书" panose="02010509060101010101" pitchFamily="49" charset="-122"/>
              </a:rPr>
              <a:t>/(7.58×10</a:t>
            </a:r>
            <a:r>
              <a:rPr lang="en-US" altLang="zh-CN" sz="2800" b="1" baseline="30000" dirty="0">
                <a:latin typeface="Times New Roman" panose="02020603050405020304" pitchFamily="18" charset="0"/>
                <a:ea typeface="隶书" panose="02010509060101010101" pitchFamily="49" charset="-122"/>
              </a:rPr>
              <a:t>-6</a:t>
            </a:r>
            <a:r>
              <a:rPr lang="en-US" altLang="zh-CN" sz="2800" b="1" dirty="0">
                <a:latin typeface="Times New Roman" panose="02020603050405020304" pitchFamily="18" charset="0"/>
                <a:ea typeface="隶书" panose="02010509060101010101" pitchFamily="49" charset="-122"/>
              </a:rPr>
              <a:t>)   </a:t>
            </a:r>
            <a:endParaRPr lang="en-US" altLang="zh-CN" sz="2800" b="1" dirty="0">
              <a:latin typeface="Times New Roman" panose="02020603050405020304" pitchFamily="18" charset="0"/>
              <a:ea typeface="隶书" panose="02010509060101010101" pitchFamily="49" charset="-122"/>
            </a:endParaRPr>
          </a:p>
          <a:p>
            <a:pPr marL="0" lvl="0" indent="0" algn="just">
              <a:lnSpc>
                <a:spcPct val="105000"/>
              </a:lnSpc>
              <a:spcBef>
                <a:spcPct val="0"/>
              </a:spcBef>
              <a:buClrTx/>
              <a:buSzTx/>
              <a:buFontTx/>
              <a:buNone/>
            </a:pPr>
            <a:r>
              <a:rPr lang="en-US" altLang="zh-CN" sz="2800" b="1" dirty="0">
                <a:latin typeface="Times New Roman" panose="02020603050405020304" pitchFamily="18" charset="0"/>
                <a:ea typeface="隶书" panose="02010509060101010101" pitchFamily="49" charset="-122"/>
              </a:rPr>
              <a:t> pH = 8.88</a:t>
            </a:r>
            <a:endParaRPr lang="en-US" altLang="zh-CN" sz="2800" b="1" baseline="30000" dirty="0">
              <a:latin typeface="Times New Roman" panose="02020603050405020304" pitchFamily="18" charset="0"/>
              <a:ea typeface="隶书" panose="02010509060101010101" pitchFamily="49" charset="-122"/>
            </a:endParaRPr>
          </a:p>
        </p:txBody>
      </p:sp>
      <p:sp>
        <p:nvSpPr>
          <p:cNvPr id="116741" name="Rectangle 5"/>
          <p:cNvSpPr/>
          <p:nvPr/>
        </p:nvSpPr>
        <p:spPr>
          <a:xfrm>
            <a:off x="223838" y="14288"/>
            <a:ext cx="904875" cy="5111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0"/>
              </a:spcBef>
              <a:buClrTx/>
              <a:buSzTx/>
              <a:buFontTx/>
              <a:buNone/>
            </a:pPr>
            <a:r>
              <a:rPr lang="en-US" altLang="zh-CN" sz="2800" b="1" dirty="0">
                <a:solidFill>
                  <a:srgbClr val="FF0000"/>
                </a:solidFill>
                <a:latin typeface="Times New Roman" panose="02020603050405020304" pitchFamily="18" charset="0"/>
                <a:ea typeface="隶书" panose="02010509060101010101" pitchFamily="49" charset="-122"/>
              </a:rPr>
              <a:t> </a:t>
            </a:r>
            <a:r>
              <a:rPr lang="zh-CN" altLang="en-US" sz="2800" b="1" dirty="0">
                <a:solidFill>
                  <a:srgbClr val="FF0000"/>
                </a:solidFill>
                <a:latin typeface="Times New Roman" panose="02020603050405020304" pitchFamily="18" charset="0"/>
                <a:ea typeface="隶书" panose="02010509060101010101" pitchFamily="49" charset="-122"/>
              </a:rPr>
              <a:t>例</a:t>
            </a:r>
            <a:r>
              <a:rPr lang="en-US" altLang="zh-CN" sz="2800" b="1" dirty="0">
                <a:solidFill>
                  <a:srgbClr val="FF0000"/>
                </a:solidFill>
                <a:latin typeface="Times New Roman" panose="02020603050405020304" pitchFamily="18" charset="0"/>
                <a:ea typeface="隶书" panose="02010509060101010101" pitchFamily="49" charset="-122"/>
              </a:rPr>
              <a:t>2</a:t>
            </a:r>
            <a:r>
              <a:rPr lang="zh-CN" altLang="en-US" sz="2800" b="1" dirty="0">
                <a:solidFill>
                  <a:srgbClr val="FF0000"/>
                </a:solidFill>
                <a:latin typeface="Times New Roman" panose="02020603050405020304" pitchFamily="18" charset="0"/>
                <a:ea typeface="隶书" panose="02010509060101010101" pitchFamily="49" charset="-122"/>
              </a:rPr>
              <a:t> </a:t>
            </a:r>
            <a:endParaRPr lang="zh-CN" altLang="en-US" sz="2800" b="1" dirty="0">
              <a:solidFill>
                <a:srgbClr val="FF0000"/>
              </a:solidFill>
              <a:latin typeface="Times New Roman" panose="02020603050405020304" pitchFamily="18" charset="0"/>
              <a:ea typeface="隶书" panose="02010509060101010101" pitchFamily="49" charset="-122"/>
            </a:endParaRPr>
          </a:p>
        </p:txBody>
      </p:sp>
      <p:sp>
        <p:nvSpPr>
          <p:cNvPr id="116742" name="Text Box 6"/>
          <p:cNvSpPr txBox="1"/>
          <p:nvPr/>
        </p:nvSpPr>
        <p:spPr>
          <a:xfrm>
            <a:off x="676275" y="1557338"/>
            <a:ext cx="7848600" cy="15430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10000"/>
              </a:lnSpc>
              <a:spcBef>
                <a:spcPct val="5000"/>
              </a:spcBef>
              <a:buClrTx/>
              <a:buSzTx/>
              <a:buFontTx/>
              <a:buNone/>
            </a:pPr>
            <a:r>
              <a:rPr lang="zh-CN" altLang="en-US" sz="2800" b="1" dirty="0">
                <a:latin typeface="Times New Roman" panose="02020603050405020304" pitchFamily="18" charset="0"/>
                <a:ea typeface="隶书" panose="02010509060101010101" pitchFamily="49" charset="-122"/>
              </a:rPr>
              <a:t>解：</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 b</a:t>
            </a:r>
            <a:r>
              <a:rPr lang="en-US" altLang="zh-CN" sz="2800" b="1" dirty="0">
                <a:latin typeface="Times New Roman" panose="02020603050405020304" pitchFamily="18" charset="0"/>
                <a:ea typeface="隶书" panose="02010509060101010101" pitchFamily="49" charset="-122"/>
              </a:rPr>
              <a:t>(Ac</a:t>
            </a:r>
            <a:r>
              <a:rPr lang="en-US" altLang="zh-CN" sz="2800" b="1" baseline="300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a</a:t>
            </a:r>
            <a:r>
              <a:rPr lang="en-US" altLang="zh-CN" sz="2800" b="1" dirty="0">
                <a:latin typeface="Times New Roman" panose="02020603050405020304" pitchFamily="18" charset="0"/>
                <a:ea typeface="隶书" panose="02010509060101010101" pitchFamily="49" charset="-122"/>
              </a:rPr>
              <a:t>(HAc)=1.00×10</a:t>
            </a:r>
            <a:r>
              <a:rPr lang="en-US" altLang="zh-CN" sz="2800" b="1" baseline="30000" dirty="0">
                <a:latin typeface="Times New Roman" panose="02020603050405020304" pitchFamily="18" charset="0"/>
                <a:ea typeface="隶书" panose="02010509060101010101" pitchFamily="49" charset="-122"/>
              </a:rPr>
              <a:t>-14</a:t>
            </a:r>
            <a:r>
              <a:rPr lang="en-US" altLang="zh-CN" sz="2800" b="1" dirty="0">
                <a:latin typeface="Times New Roman" panose="02020603050405020304" pitchFamily="18" charset="0"/>
                <a:ea typeface="隶书" panose="02010509060101010101" pitchFamily="49" charset="-122"/>
              </a:rPr>
              <a:t>/(1.74×10</a:t>
            </a:r>
            <a:r>
              <a:rPr lang="en-US" altLang="zh-CN" sz="2800" b="1" baseline="30000" dirty="0">
                <a:latin typeface="Times New Roman" panose="02020603050405020304" pitchFamily="18" charset="0"/>
                <a:ea typeface="隶书" panose="02010509060101010101" pitchFamily="49" charset="-122"/>
              </a:rPr>
              <a:t>-5</a:t>
            </a:r>
            <a:r>
              <a:rPr lang="en-US" altLang="zh-CN" sz="2800" b="1"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marL="0" lvl="0" indent="0" algn="just">
              <a:lnSpc>
                <a:spcPct val="110000"/>
              </a:lnSpc>
              <a:spcBef>
                <a:spcPct val="5000"/>
              </a:spcBef>
              <a:buClrTx/>
              <a:buSzTx/>
              <a:buFontTx/>
              <a:buNone/>
            </a:pPr>
            <a:r>
              <a:rPr lang="en-US" altLang="zh-CN" sz="2800" b="1" dirty="0">
                <a:latin typeface="Times New Roman" panose="02020603050405020304" pitchFamily="18" charset="0"/>
                <a:ea typeface="隶书" panose="02010509060101010101" pitchFamily="49" charset="-122"/>
              </a:rPr>
              <a:t>                 =5.75×10</a:t>
            </a:r>
            <a:r>
              <a:rPr lang="en-US" altLang="zh-CN" sz="2800" b="1" baseline="30000" dirty="0">
                <a:latin typeface="Times New Roman" panose="02020603050405020304" pitchFamily="18" charset="0"/>
                <a:ea typeface="隶书" panose="02010509060101010101" pitchFamily="49" charset="-122"/>
              </a:rPr>
              <a:t>-10</a:t>
            </a:r>
            <a:r>
              <a:rPr lang="en-US" altLang="zh-CN" sz="2800" b="1" baseline="-30000" dirty="0">
                <a:latin typeface="Times New Roman" panose="02020603050405020304" pitchFamily="18" charset="0"/>
                <a:ea typeface="隶书" panose="02010509060101010101" pitchFamily="49" charset="-122"/>
              </a:rPr>
              <a:t>.</a:t>
            </a:r>
            <a:endParaRPr lang="en-US" altLang="zh-CN" sz="2800" b="1" dirty="0">
              <a:latin typeface="Times New Roman" panose="02020603050405020304" pitchFamily="18" charset="0"/>
              <a:ea typeface="隶书" panose="02010509060101010101" pitchFamily="49" charset="-122"/>
            </a:endParaRPr>
          </a:p>
          <a:p>
            <a:pPr marL="0" lvl="0" indent="0">
              <a:lnSpc>
                <a:spcPct val="110000"/>
              </a:lnSpc>
              <a:spcBef>
                <a:spcPct val="5000"/>
              </a:spcBef>
              <a:buClrTx/>
              <a:buSzTx/>
              <a:buFontTx/>
              <a:buNone/>
            </a:pPr>
            <a:r>
              <a:rPr lang="zh-CN" altLang="en-US" sz="2800" b="1" dirty="0">
                <a:latin typeface="Times New Roman" panose="02020603050405020304" pitchFamily="18" charset="0"/>
                <a:ea typeface="隶书" panose="02010509060101010101" pitchFamily="49" charset="-122"/>
              </a:rPr>
              <a:t>由于</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b</a:t>
            </a:r>
            <a:r>
              <a:rPr lang="en-US" altLang="zh-CN" sz="2800" b="1" i="1" dirty="0">
                <a:latin typeface="Times New Roman" panose="02020603050405020304" pitchFamily="18" charset="0"/>
                <a:ea typeface="隶书" panose="02010509060101010101" pitchFamily="49" charset="-122"/>
              </a:rPr>
              <a:t>c</a:t>
            </a:r>
            <a:r>
              <a:rPr lang="en-US" altLang="zh-CN" sz="2800" b="1" baseline="-30000" dirty="0">
                <a:latin typeface="Times New Roman" panose="02020603050405020304" pitchFamily="18" charset="0"/>
                <a:ea typeface="隶书" panose="02010509060101010101" pitchFamily="49" charset="-122"/>
              </a:rPr>
              <a:t>b</a:t>
            </a:r>
            <a:r>
              <a:rPr lang="en-US" altLang="zh-CN" sz="2800" b="1" dirty="0">
                <a:latin typeface="Times New Roman" panose="02020603050405020304" pitchFamily="18" charset="0"/>
                <a:ea typeface="隶书" panose="02010509060101010101" pitchFamily="49" charset="-122"/>
              </a:rPr>
              <a:t>≥20</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w</a:t>
            </a:r>
            <a:r>
              <a:rPr lang="en-US" altLang="zh-CN" sz="2800" b="1" dirty="0">
                <a:latin typeface="Times New Roman" panose="02020603050405020304" pitchFamily="18" charset="0"/>
                <a:ea typeface="隶书" panose="02010509060101010101" pitchFamily="49" charset="-122"/>
              </a:rPr>
              <a:t> ,</a:t>
            </a:r>
            <a:r>
              <a:rPr lang="en-US" altLang="zh-CN" sz="2800" b="1" i="1" dirty="0">
                <a:latin typeface="Times New Roman" panose="02020603050405020304" pitchFamily="18" charset="0"/>
                <a:ea typeface="隶书" panose="02010509060101010101" pitchFamily="49" charset="-122"/>
              </a:rPr>
              <a:t>c</a:t>
            </a:r>
            <a:r>
              <a:rPr lang="en-US" altLang="zh-CN" sz="2800" b="1" baseline="-30000" dirty="0">
                <a:latin typeface="Times New Roman" panose="02020603050405020304" pitchFamily="18" charset="0"/>
                <a:ea typeface="隶书" panose="02010509060101010101" pitchFamily="49" charset="-122"/>
              </a:rPr>
              <a:t>b</a:t>
            </a:r>
            <a:r>
              <a:rPr lang="en-US" altLang="zh-CN" sz="2800" b="1" dirty="0">
                <a:latin typeface="Times New Roman" panose="02020603050405020304" pitchFamily="18" charset="0"/>
                <a:ea typeface="隶书" panose="02010509060101010101" pitchFamily="49" charset="-122"/>
              </a:rPr>
              <a:t>/</a:t>
            </a:r>
            <a:r>
              <a:rPr lang="en-US" altLang="zh-CN" sz="2800" b="1" i="1" dirty="0">
                <a:latin typeface="Times New Roman" panose="02020603050405020304" pitchFamily="18" charset="0"/>
                <a:ea typeface="隶书" panose="02010509060101010101" pitchFamily="49" charset="-122"/>
              </a:rPr>
              <a:t>K</a:t>
            </a:r>
            <a:r>
              <a:rPr lang="en-US" altLang="zh-CN" sz="2800" b="1" baseline="-30000" dirty="0">
                <a:latin typeface="Times New Roman" panose="02020603050405020304" pitchFamily="18" charset="0"/>
                <a:ea typeface="隶书" panose="02010509060101010101" pitchFamily="49" charset="-122"/>
              </a:rPr>
              <a:t>b</a:t>
            </a:r>
            <a:r>
              <a:rPr lang="en-US" altLang="zh-CN" sz="2800" b="1" dirty="0">
                <a:latin typeface="Times New Roman" panose="02020603050405020304" pitchFamily="18" charset="0"/>
                <a:ea typeface="隶书" panose="02010509060101010101" pitchFamily="49" charset="-122"/>
              </a:rPr>
              <a:t>=0.100/(5.75×10</a:t>
            </a:r>
            <a:r>
              <a:rPr lang="en-US" altLang="zh-CN" sz="2800" b="1" baseline="30000" dirty="0">
                <a:latin typeface="Times New Roman" panose="02020603050405020304" pitchFamily="18" charset="0"/>
                <a:ea typeface="隶书" panose="02010509060101010101" pitchFamily="49" charset="-122"/>
              </a:rPr>
              <a:t>-10</a:t>
            </a:r>
            <a:r>
              <a:rPr lang="en-US" altLang="zh-CN" sz="2800" b="1" dirty="0">
                <a:latin typeface="Times New Roman" panose="02020603050405020304" pitchFamily="18" charset="0"/>
                <a:ea typeface="隶书" panose="02010509060101010101" pitchFamily="49" charset="-122"/>
              </a:rPr>
              <a:t>)</a:t>
            </a:r>
            <a:r>
              <a:rPr lang="zh-CN" altLang="en-US" sz="2800" b="1"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500</a:t>
            </a:r>
            <a:endParaRPr lang="en-US" altLang="zh-CN" sz="2800" b="1" dirty="0">
              <a:latin typeface="Times New Roman" panose="02020603050405020304" pitchFamily="18" charset="0"/>
              <a:ea typeface="隶书" panose="02010509060101010101" pitchFamily="49" charset="-122"/>
            </a:endParaRPr>
          </a:p>
        </p:txBody>
      </p:sp>
      <p:graphicFrame>
        <p:nvGraphicFramePr>
          <p:cNvPr id="116743" name="Object 7"/>
          <p:cNvGraphicFramePr>
            <a:graphicFrameLocks noChangeAspect="1"/>
          </p:cNvGraphicFramePr>
          <p:nvPr/>
        </p:nvGraphicFramePr>
        <p:xfrm>
          <a:off x="1177925" y="3500438"/>
          <a:ext cx="6481763" cy="744537"/>
        </p:xfrm>
        <a:graphic>
          <a:graphicData uri="http://schemas.openxmlformats.org/presentationml/2006/ole">
            <mc:AlternateContent xmlns:mc="http://schemas.openxmlformats.org/markup-compatibility/2006">
              <mc:Choice xmlns:v="urn:schemas-microsoft-com:vml" Requires="v">
                <p:oleObj spid="_x0000_s3114" name="" r:id="rId1" imgW="3276600" imgH="279400" progId="Equation.3">
                  <p:embed/>
                </p:oleObj>
              </mc:Choice>
              <mc:Fallback>
                <p:oleObj name="" r:id="rId1" imgW="3276600" imgH="279400" progId="Equation.3">
                  <p:embed/>
                  <p:pic>
                    <p:nvPicPr>
                      <p:cNvPr id="0" name="图片 3113"/>
                      <p:cNvPicPr/>
                      <p:nvPr/>
                    </p:nvPicPr>
                    <p:blipFill>
                      <a:blip r:embed="rId2">
                        <a:clrChange>
                          <a:clrFrom>
                            <a:srgbClr val="000000"/>
                          </a:clrFrom>
                          <a:clrTo>
                            <a:srgbClr val="0000FF"/>
                          </a:clrTo>
                        </a:clrChange>
                      </a:blip>
                      <a:stretch>
                        <a:fillRect/>
                      </a:stretch>
                    </p:blipFill>
                    <p:spPr>
                      <a:xfrm>
                        <a:off x="1177925" y="3500438"/>
                        <a:ext cx="6481763" cy="744537"/>
                      </a:xfrm>
                      <a:prstGeom prst="rect">
                        <a:avLst/>
                      </a:prstGeom>
                      <a:noFill/>
                      <a:ln w="38100">
                        <a:noFill/>
                        <a:miter/>
                      </a:ln>
                    </p:spPr>
                  </p:pic>
                </p:oleObj>
              </mc:Fallback>
            </mc:AlternateContent>
          </a:graphicData>
        </a:graphic>
      </p:graphicFrame>
      <p:sp>
        <p:nvSpPr>
          <p:cNvPr id="55304" name="灯片编号占位符 9"/>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41"/>
                                        </p:tgtEl>
                                        <p:attrNameLst>
                                          <p:attrName>style.visibility</p:attrName>
                                        </p:attrNameLst>
                                      </p:cBhvr>
                                      <p:to>
                                        <p:strVal val="visible"/>
                                      </p:to>
                                    </p:set>
                                    <p:animEffect transition="in" filter="dissolve">
                                      <p:cBhvr>
                                        <p:cTn id="7" dur="500"/>
                                        <p:tgtEl>
                                          <p:spTgt spid="1167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38"/>
                                        </p:tgtEl>
                                        <p:attrNameLst>
                                          <p:attrName>style.visibility</p:attrName>
                                        </p:attrNameLst>
                                      </p:cBhvr>
                                      <p:to>
                                        <p:strVal val="visible"/>
                                      </p:to>
                                    </p:set>
                                    <p:animEffect transition="in" filter="dissolve">
                                      <p:cBhvr>
                                        <p:cTn id="12" dur="500"/>
                                        <p:tgtEl>
                                          <p:spTgt spid="1167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dissolve">
                                      <p:cBhvr>
                                        <p:cTn id="17" dur="500"/>
                                        <p:tgtEl>
                                          <p:spTgt spid="1167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6743"/>
                                        </p:tgtEl>
                                        <p:attrNameLst>
                                          <p:attrName>style.visibility</p:attrName>
                                        </p:attrNameLst>
                                      </p:cBhvr>
                                      <p:to>
                                        <p:strVal val="visible"/>
                                      </p:to>
                                    </p:set>
                                    <p:animEffect transition="in" filter="dissolve">
                                      <p:cBhvr>
                                        <p:cTn id="22" dur="500"/>
                                        <p:tgtEl>
                                          <p:spTgt spid="1167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739"/>
                                        </p:tgtEl>
                                        <p:attrNameLst>
                                          <p:attrName>style.visibility</p:attrName>
                                        </p:attrNameLst>
                                      </p:cBhvr>
                                      <p:to>
                                        <p:strVal val="visible"/>
                                      </p:to>
                                    </p:set>
                                    <p:animEffect transition="in" filter="dissolve">
                                      <p:cBhvr>
                                        <p:cTn id="27" dur="500"/>
                                        <p:tgtEl>
                                          <p:spTgt spid="1167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6740"/>
                                        </p:tgtEl>
                                        <p:attrNameLst>
                                          <p:attrName>style.visibility</p:attrName>
                                        </p:attrNameLst>
                                      </p:cBhvr>
                                      <p:to>
                                        <p:strVal val="visible"/>
                                      </p:to>
                                    </p:set>
                                    <p:animEffect transition="in" filter="dissolve">
                                      <p:cBhvr>
                                        <p:cTn id="32"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39" grpId="0"/>
      <p:bldP spid="116740" grpId="0"/>
      <p:bldP spid="116741" grpId="0"/>
      <p:bldP spid="1167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8786" name="Object 2"/>
          <p:cNvGraphicFramePr>
            <a:graphicFrameLocks noChangeAspect="1"/>
          </p:cNvGraphicFramePr>
          <p:nvPr/>
        </p:nvGraphicFramePr>
        <p:xfrm>
          <a:off x="2057400" y="1066800"/>
          <a:ext cx="5586413" cy="814388"/>
        </p:xfrm>
        <a:graphic>
          <a:graphicData uri="http://schemas.openxmlformats.org/presentationml/2006/ole">
            <mc:AlternateContent xmlns:mc="http://schemas.openxmlformats.org/markup-compatibility/2006">
              <mc:Choice xmlns:v="urn:schemas-microsoft-com:vml" Requires="v">
                <p:oleObj spid="_x0000_s3122" name="" r:id="rId1" imgW="2590800" imgH="391795" progId="ChemDraw.Document.6.0">
                  <p:embed/>
                </p:oleObj>
              </mc:Choice>
              <mc:Fallback>
                <p:oleObj name="" r:id="rId1" imgW="2590800" imgH="391795" progId="ChemDraw.Document.6.0">
                  <p:embed/>
                  <p:pic>
                    <p:nvPicPr>
                      <p:cNvPr id="0" name="图片 3121"/>
                      <p:cNvPicPr/>
                      <p:nvPr/>
                    </p:nvPicPr>
                    <p:blipFill>
                      <a:blip r:embed="rId2"/>
                      <a:stretch>
                        <a:fillRect/>
                      </a:stretch>
                    </p:blipFill>
                    <p:spPr>
                      <a:xfrm>
                        <a:off x="2057400" y="1066800"/>
                        <a:ext cx="5586413" cy="814388"/>
                      </a:xfrm>
                      <a:prstGeom prst="rect">
                        <a:avLst/>
                      </a:prstGeom>
                      <a:noFill/>
                      <a:ln w="38100">
                        <a:noFill/>
                        <a:miter/>
                      </a:ln>
                    </p:spPr>
                  </p:pic>
                </p:oleObj>
              </mc:Fallback>
            </mc:AlternateContent>
          </a:graphicData>
        </a:graphic>
      </p:graphicFrame>
      <p:graphicFrame>
        <p:nvGraphicFramePr>
          <p:cNvPr id="118787" name="Object 3"/>
          <p:cNvGraphicFramePr>
            <a:graphicFrameLocks noChangeAspect="1"/>
          </p:cNvGraphicFramePr>
          <p:nvPr/>
        </p:nvGraphicFramePr>
        <p:xfrm>
          <a:off x="1981200" y="3124200"/>
          <a:ext cx="4419600" cy="693738"/>
        </p:xfrm>
        <a:graphic>
          <a:graphicData uri="http://schemas.openxmlformats.org/presentationml/2006/ole">
            <mc:AlternateContent xmlns:mc="http://schemas.openxmlformats.org/markup-compatibility/2006">
              <mc:Choice xmlns:v="urn:schemas-microsoft-com:vml" Requires="v">
                <p:oleObj spid="_x0000_s3116" name="" r:id="rId3" imgW="2134870" imgH="336550" progId="ChemDraw.Document.6.0">
                  <p:embed/>
                </p:oleObj>
              </mc:Choice>
              <mc:Fallback>
                <p:oleObj name="" r:id="rId3" imgW="2134870" imgH="336550" progId="ChemDraw.Document.6.0">
                  <p:embed/>
                  <p:pic>
                    <p:nvPicPr>
                      <p:cNvPr id="0" name="图片 3115"/>
                      <p:cNvPicPr/>
                      <p:nvPr/>
                    </p:nvPicPr>
                    <p:blipFill>
                      <a:blip r:embed="rId4"/>
                      <a:stretch>
                        <a:fillRect/>
                      </a:stretch>
                    </p:blipFill>
                    <p:spPr>
                      <a:xfrm>
                        <a:off x="1981200" y="3124200"/>
                        <a:ext cx="4419600" cy="693738"/>
                      </a:xfrm>
                      <a:prstGeom prst="rect">
                        <a:avLst/>
                      </a:prstGeom>
                      <a:noFill/>
                      <a:ln w="38100">
                        <a:noFill/>
                        <a:miter/>
                      </a:ln>
                    </p:spPr>
                  </p:pic>
                </p:oleObj>
              </mc:Fallback>
            </mc:AlternateContent>
          </a:graphicData>
        </a:graphic>
      </p:graphicFrame>
      <p:graphicFrame>
        <p:nvGraphicFramePr>
          <p:cNvPr id="118788" name="Object 4"/>
          <p:cNvGraphicFramePr>
            <a:graphicFrameLocks noChangeAspect="1"/>
          </p:cNvGraphicFramePr>
          <p:nvPr/>
        </p:nvGraphicFramePr>
        <p:xfrm>
          <a:off x="2133600" y="3810000"/>
          <a:ext cx="3810000" cy="1219200"/>
        </p:xfrm>
        <a:graphic>
          <a:graphicData uri="http://schemas.openxmlformats.org/presentationml/2006/ole">
            <mc:AlternateContent xmlns:mc="http://schemas.openxmlformats.org/markup-compatibility/2006">
              <mc:Choice xmlns:v="urn:schemas-microsoft-com:vml" Requires="v">
                <p:oleObj spid="_x0000_s3119" name="" r:id="rId5" imgW="2181860" imgH="800100" progId="ChemDraw.Document.6.0">
                  <p:embed/>
                </p:oleObj>
              </mc:Choice>
              <mc:Fallback>
                <p:oleObj name="" r:id="rId5" imgW="2181860" imgH="800100" progId="ChemDraw.Document.6.0">
                  <p:embed/>
                  <p:pic>
                    <p:nvPicPr>
                      <p:cNvPr id="0" name="图片 3118"/>
                      <p:cNvPicPr/>
                      <p:nvPr/>
                    </p:nvPicPr>
                    <p:blipFill>
                      <a:blip r:embed="rId6"/>
                      <a:stretch>
                        <a:fillRect/>
                      </a:stretch>
                    </p:blipFill>
                    <p:spPr>
                      <a:xfrm>
                        <a:off x="2133600" y="3810000"/>
                        <a:ext cx="3810000" cy="1219200"/>
                      </a:xfrm>
                      <a:prstGeom prst="rect">
                        <a:avLst/>
                      </a:prstGeom>
                      <a:noFill/>
                      <a:ln w="38100">
                        <a:noFill/>
                        <a:miter/>
                      </a:ln>
                    </p:spPr>
                  </p:pic>
                </p:oleObj>
              </mc:Fallback>
            </mc:AlternateContent>
          </a:graphicData>
        </a:graphic>
      </p:graphicFrame>
      <p:graphicFrame>
        <p:nvGraphicFramePr>
          <p:cNvPr id="118789" name="Object 5"/>
          <p:cNvGraphicFramePr>
            <a:graphicFrameLocks noChangeAspect="1"/>
          </p:cNvGraphicFramePr>
          <p:nvPr/>
        </p:nvGraphicFramePr>
        <p:xfrm>
          <a:off x="1524000" y="5105400"/>
          <a:ext cx="6405563" cy="685800"/>
        </p:xfrm>
        <a:graphic>
          <a:graphicData uri="http://schemas.openxmlformats.org/presentationml/2006/ole">
            <mc:AlternateContent xmlns:mc="http://schemas.openxmlformats.org/markup-compatibility/2006">
              <mc:Choice xmlns:v="urn:schemas-microsoft-com:vml" Requires="v">
                <p:oleObj spid="_x0000_s3118" name="" r:id="rId7" imgW="3000375" imgH="327025" progId="ChemDraw.Document.6.0">
                  <p:embed/>
                </p:oleObj>
              </mc:Choice>
              <mc:Fallback>
                <p:oleObj name="" r:id="rId7" imgW="3000375" imgH="327025" progId="ChemDraw.Document.6.0">
                  <p:embed/>
                  <p:pic>
                    <p:nvPicPr>
                      <p:cNvPr id="0" name="图片 3117"/>
                      <p:cNvPicPr/>
                      <p:nvPr/>
                    </p:nvPicPr>
                    <p:blipFill>
                      <a:blip r:embed="rId8"/>
                      <a:stretch>
                        <a:fillRect/>
                      </a:stretch>
                    </p:blipFill>
                    <p:spPr>
                      <a:xfrm>
                        <a:off x="1524000" y="5105400"/>
                        <a:ext cx="6405563" cy="685800"/>
                      </a:xfrm>
                      <a:prstGeom prst="rect">
                        <a:avLst/>
                      </a:prstGeom>
                      <a:noFill/>
                      <a:ln w="38100">
                        <a:noFill/>
                        <a:miter/>
                      </a:ln>
                    </p:spPr>
                  </p:pic>
                </p:oleObj>
              </mc:Fallback>
            </mc:AlternateContent>
          </a:graphicData>
        </a:graphic>
      </p:graphicFrame>
      <p:graphicFrame>
        <p:nvGraphicFramePr>
          <p:cNvPr id="118790" name="Object 6"/>
          <p:cNvGraphicFramePr>
            <a:graphicFrameLocks noChangeAspect="1"/>
          </p:cNvGraphicFramePr>
          <p:nvPr/>
        </p:nvGraphicFramePr>
        <p:xfrm>
          <a:off x="2209800" y="5867400"/>
          <a:ext cx="3810000" cy="762000"/>
        </p:xfrm>
        <a:graphic>
          <a:graphicData uri="http://schemas.openxmlformats.org/presentationml/2006/ole">
            <mc:AlternateContent xmlns:mc="http://schemas.openxmlformats.org/markup-compatibility/2006">
              <mc:Choice xmlns:v="urn:schemas-microsoft-com:vml" Requires="v">
                <p:oleObj spid="_x0000_s3117" name="" r:id="rId9" imgW="2369185" imgH="520065" progId="ChemDraw.Document.6.0">
                  <p:embed/>
                </p:oleObj>
              </mc:Choice>
              <mc:Fallback>
                <p:oleObj name="" r:id="rId9" imgW="2369185" imgH="520065" progId="ChemDraw.Document.6.0">
                  <p:embed/>
                  <p:pic>
                    <p:nvPicPr>
                      <p:cNvPr id="0" name="图片 3116"/>
                      <p:cNvPicPr/>
                      <p:nvPr/>
                    </p:nvPicPr>
                    <p:blipFill>
                      <a:blip r:embed="rId10"/>
                      <a:stretch>
                        <a:fillRect/>
                      </a:stretch>
                    </p:blipFill>
                    <p:spPr>
                      <a:xfrm>
                        <a:off x="2209800" y="5867400"/>
                        <a:ext cx="3810000" cy="762000"/>
                      </a:xfrm>
                      <a:prstGeom prst="rect">
                        <a:avLst/>
                      </a:prstGeom>
                      <a:noFill/>
                      <a:ln w="38100">
                        <a:noFill/>
                        <a:miter/>
                      </a:ln>
                    </p:spPr>
                  </p:pic>
                </p:oleObj>
              </mc:Fallback>
            </mc:AlternateContent>
          </a:graphicData>
        </a:graphic>
      </p:graphicFrame>
      <p:graphicFrame>
        <p:nvGraphicFramePr>
          <p:cNvPr id="118791" name="Object 7"/>
          <p:cNvGraphicFramePr>
            <a:graphicFrameLocks noChangeAspect="1"/>
          </p:cNvGraphicFramePr>
          <p:nvPr/>
        </p:nvGraphicFramePr>
        <p:xfrm>
          <a:off x="2209800" y="1828800"/>
          <a:ext cx="3581400" cy="1274763"/>
        </p:xfrm>
        <a:graphic>
          <a:graphicData uri="http://schemas.openxmlformats.org/presentationml/2006/ole">
            <mc:AlternateContent xmlns:mc="http://schemas.openxmlformats.org/markup-compatibility/2006">
              <mc:Choice xmlns:v="urn:schemas-microsoft-com:vml" Requires="v">
                <p:oleObj spid="_x0000_s3115" name="" r:id="rId11" imgW="2185670" imgH="848995" progId="ChemDraw.Document.6.0">
                  <p:embed/>
                </p:oleObj>
              </mc:Choice>
              <mc:Fallback>
                <p:oleObj name="" r:id="rId11" imgW="2185670" imgH="848995" progId="ChemDraw.Document.6.0">
                  <p:embed/>
                  <p:pic>
                    <p:nvPicPr>
                      <p:cNvPr id="0" name="图片 3114"/>
                      <p:cNvPicPr/>
                      <p:nvPr/>
                    </p:nvPicPr>
                    <p:blipFill>
                      <a:blip r:embed="rId12"/>
                      <a:stretch>
                        <a:fillRect/>
                      </a:stretch>
                    </p:blipFill>
                    <p:spPr>
                      <a:xfrm>
                        <a:off x="2209800" y="1828800"/>
                        <a:ext cx="3581400" cy="1274763"/>
                      </a:xfrm>
                      <a:prstGeom prst="rect">
                        <a:avLst/>
                      </a:prstGeom>
                      <a:noFill/>
                      <a:ln w="38100">
                        <a:noFill/>
                        <a:miter/>
                      </a:ln>
                    </p:spPr>
                  </p:pic>
                </p:oleObj>
              </mc:Fallback>
            </mc:AlternateContent>
          </a:graphicData>
        </a:graphic>
      </p:graphicFrame>
      <p:sp>
        <p:nvSpPr>
          <p:cNvPr id="118792" name="Rectangle 8"/>
          <p:cNvSpPr>
            <a:spLocks noChangeArrowheads="1"/>
          </p:cNvSpPr>
          <p:nvPr/>
        </p:nvSpPr>
        <p:spPr bwMode="auto">
          <a:xfrm>
            <a:off x="685800" y="228600"/>
            <a:ext cx="7772400" cy="9144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三</a:t>
            </a: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多元酸碱溶液的</a:t>
            </a: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pH</a:t>
            </a:r>
            <a:endPar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7353" name="灯片编号占位符 10"/>
          <p:cNvSpPr txBox="1">
            <a:spLocks noGrp="1"/>
          </p:cNvSpPr>
          <p:nvPr>
            <p:ph type="sldNum" sz="quarter" idx="12"/>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92"/>
                                        </p:tgtEl>
                                        <p:attrNameLst>
                                          <p:attrName>style.visibility</p:attrName>
                                        </p:attrNameLst>
                                      </p:cBhvr>
                                      <p:to>
                                        <p:strVal val="visible"/>
                                      </p:to>
                                    </p:set>
                                    <p:anim calcmode="lin" valueType="num">
                                      <p:cBhvr additive="base">
                                        <p:cTn id="7" dur="500" fill="hold"/>
                                        <p:tgtEl>
                                          <p:spTgt spid="118792"/>
                                        </p:tgtEl>
                                        <p:attrNameLst>
                                          <p:attrName>ppt_x</p:attrName>
                                        </p:attrNameLst>
                                      </p:cBhvr>
                                      <p:tavLst>
                                        <p:tav tm="0">
                                          <p:val>
                                            <p:strVal val="#ppt_x"/>
                                          </p:val>
                                        </p:tav>
                                        <p:tav tm="100000">
                                          <p:val>
                                            <p:strVal val="#ppt_x"/>
                                          </p:val>
                                        </p:tav>
                                      </p:tavLst>
                                    </p:anim>
                                    <p:anim calcmode="lin" valueType="num">
                                      <p:cBhvr additive="base">
                                        <p:cTn id="8" dur="500" fill="hold"/>
                                        <p:tgtEl>
                                          <p:spTgt spid="1187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18786"/>
                                        </p:tgtEl>
                                        <p:attrNameLst>
                                          <p:attrName>style.visibility</p:attrName>
                                        </p:attrNameLst>
                                      </p:cBhvr>
                                      <p:to>
                                        <p:strVal val="visible"/>
                                      </p:to>
                                    </p:set>
                                    <p:anim calcmode="lin" valueType="num">
                                      <p:cBhvr>
                                        <p:cTn id="13" dur="500" fill="hold"/>
                                        <p:tgtEl>
                                          <p:spTgt spid="118786"/>
                                        </p:tgtEl>
                                        <p:attrNameLst>
                                          <p:attrName>ppt_w</p:attrName>
                                        </p:attrNameLst>
                                      </p:cBhvr>
                                      <p:tavLst>
                                        <p:tav tm="0">
                                          <p:val>
                                            <p:fltVal val="0.000000"/>
                                          </p:val>
                                        </p:tav>
                                        <p:tav tm="100000">
                                          <p:val>
                                            <p:strVal val="#ppt_w"/>
                                          </p:val>
                                        </p:tav>
                                      </p:tavLst>
                                    </p:anim>
                                    <p:anim calcmode="lin" valueType="num">
                                      <p:cBhvr>
                                        <p:cTn id="14" dur="500" fill="hold"/>
                                        <p:tgtEl>
                                          <p:spTgt spid="11878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8791"/>
                                        </p:tgtEl>
                                        <p:attrNameLst>
                                          <p:attrName>style.visibility</p:attrName>
                                        </p:attrNameLst>
                                      </p:cBhvr>
                                      <p:to>
                                        <p:strVal val="visible"/>
                                      </p:to>
                                    </p:set>
                                    <p:anim calcmode="lin" valueType="num">
                                      <p:cBhvr>
                                        <p:cTn id="19" dur="500" fill="hold"/>
                                        <p:tgtEl>
                                          <p:spTgt spid="118791"/>
                                        </p:tgtEl>
                                        <p:attrNameLst>
                                          <p:attrName>ppt_w</p:attrName>
                                        </p:attrNameLst>
                                      </p:cBhvr>
                                      <p:tavLst>
                                        <p:tav tm="0">
                                          <p:val>
                                            <p:fltVal val="0.000000"/>
                                          </p:val>
                                        </p:tav>
                                        <p:tav tm="100000">
                                          <p:val>
                                            <p:strVal val="#ppt_w"/>
                                          </p:val>
                                        </p:tav>
                                      </p:tavLst>
                                    </p:anim>
                                    <p:anim calcmode="lin" valueType="num">
                                      <p:cBhvr>
                                        <p:cTn id="20" dur="500" fill="hold"/>
                                        <p:tgtEl>
                                          <p:spTgt spid="118791"/>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8" presetClass="entr" presetSubtype="0" accel="100000" fill="hold" nodeType="clickEffect">
                                  <p:stCondLst>
                                    <p:cond delay="0"/>
                                  </p:stCondLst>
                                  <p:childTnLst>
                                    <p:set>
                                      <p:cBhvr>
                                        <p:cTn id="24" dur="1" fill="hold">
                                          <p:stCondLst>
                                            <p:cond delay="0"/>
                                          </p:stCondLst>
                                        </p:cTn>
                                        <p:tgtEl>
                                          <p:spTgt spid="118787"/>
                                        </p:tgtEl>
                                        <p:attrNameLst>
                                          <p:attrName>style.visibility</p:attrName>
                                        </p:attrNameLst>
                                      </p:cBhvr>
                                      <p:to>
                                        <p:strVal val="visible"/>
                                      </p:to>
                                    </p:set>
                                    <p:anim calcmode="lin" valueType="num">
                                      <p:cBhvr>
                                        <p:cTn id="25" dur="500" fill="hold"/>
                                        <p:tgtEl>
                                          <p:spTgt spid="118787"/>
                                        </p:tgtEl>
                                        <p:attrNameLst>
                                          <p:attrName>ppt_w</p:attrName>
                                        </p:attrNameLst>
                                      </p:cBhvr>
                                      <p:tavLst>
                                        <p:tav tm="0">
                                          <p:val>
                                            <p:strVal val="#ppt_w*2.5"/>
                                          </p:val>
                                        </p:tav>
                                        <p:tav tm="100000">
                                          <p:val>
                                            <p:strVal val="#ppt_w"/>
                                          </p:val>
                                        </p:tav>
                                      </p:tavLst>
                                    </p:anim>
                                    <p:anim calcmode="lin" valueType="num">
                                      <p:cBhvr>
                                        <p:cTn id="26" dur="500" fill="hold"/>
                                        <p:tgtEl>
                                          <p:spTgt spid="118787"/>
                                        </p:tgtEl>
                                        <p:attrNameLst>
                                          <p:attrName>ppt_h</p:attrName>
                                        </p:attrNameLst>
                                      </p:cBhvr>
                                      <p:tavLst>
                                        <p:tav tm="0">
                                          <p:val>
                                            <p:strVal val="#ppt_h*0.01"/>
                                          </p:val>
                                        </p:tav>
                                        <p:tav tm="100000">
                                          <p:val>
                                            <p:strVal val="#ppt_h"/>
                                          </p:val>
                                        </p:tav>
                                      </p:tavLst>
                                    </p:anim>
                                    <p:anim calcmode="lin" valueType="num">
                                      <p:cBhvr>
                                        <p:cTn id="27" dur="500" fill="hold"/>
                                        <p:tgtEl>
                                          <p:spTgt spid="118787"/>
                                        </p:tgtEl>
                                        <p:attrNameLst>
                                          <p:attrName>ppt_x</p:attrName>
                                        </p:attrNameLst>
                                      </p:cBhvr>
                                      <p:tavLst>
                                        <p:tav tm="0">
                                          <p:val>
                                            <p:strVal val="#ppt_x"/>
                                          </p:val>
                                        </p:tav>
                                        <p:tav tm="100000">
                                          <p:val>
                                            <p:strVal val="#ppt_x"/>
                                          </p:val>
                                        </p:tav>
                                      </p:tavLst>
                                    </p:anim>
                                    <p:anim calcmode="lin" valueType="num">
                                      <p:cBhvr>
                                        <p:cTn id="28" dur="500" fill="hold"/>
                                        <p:tgtEl>
                                          <p:spTgt spid="118787"/>
                                        </p:tgtEl>
                                        <p:attrNameLst>
                                          <p:attrName>ppt_y</p:attrName>
                                        </p:attrNameLst>
                                      </p:cBhvr>
                                      <p:tavLst>
                                        <p:tav tm="0">
                                          <p:val>
                                            <p:strVal val="#ppt_h+1"/>
                                          </p:val>
                                        </p:tav>
                                        <p:tav tm="100000">
                                          <p:val>
                                            <p:strVal val="#ppt_y"/>
                                          </p:val>
                                        </p:tav>
                                      </p:tavLst>
                                    </p:anim>
                                    <p:animEffect transition="in" filter="fade">
                                      <p:cBhvr>
                                        <p:cTn id="29" dur="500"/>
                                        <p:tgtEl>
                                          <p:spTgt spid="118787"/>
                                        </p:tgtEl>
                                      </p:cBhvr>
                                    </p:animEffect>
                                  </p:childTnLst>
                                </p:cTn>
                              </p:par>
                            </p:childTnLst>
                          </p:cTn>
                        </p:par>
                      </p:childTnLst>
                    </p:cTn>
                  </p:par>
                  <p:par>
                    <p:cTn id="30" fill="hold">
                      <p:stCondLst>
                        <p:cond delay="indefinite"/>
                      </p:stCondLst>
                      <p:childTnLst>
                        <p:par>
                          <p:cTn id="31" fill="hold">
                            <p:stCondLst>
                              <p:cond delay="0"/>
                            </p:stCondLst>
                            <p:childTnLst>
                              <p:par>
                                <p:cTn id="32" presetID="58" presetClass="entr" presetSubtype="0" accel="100000" fill="hold" nodeType="clickEffect">
                                  <p:stCondLst>
                                    <p:cond delay="0"/>
                                  </p:stCondLst>
                                  <p:childTnLst>
                                    <p:set>
                                      <p:cBhvr>
                                        <p:cTn id="33" dur="1" fill="hold">
                                          <p:stCondLst>
                                            <p:cond delay="0"/>
                                          </p:stCondLst>
                                        </p:cTn>
                                        <p:tgtEl>
                                          <p:spTgt spid="118788"/>
                                        </p:tgtEl>
                                        <p:attrNameLst>
                                          <p:attrName>style.visibility</p:attrName>
                                        </p:attrNameLst>
                                      </p:cBhvr>
                                      <p:to>
                                        <p:strVal val="visible"/>
                                      </p:to>
                                    </p:set>
                                    <p:anim calcmode="lin" valueType="num">
                                      <p:cBhvr>
                                        <p:cTn id="34" dur="500" fill="hold"/>
                                        <p:tgtEl>
                                          <p:spTgt spid="118788"/>
                                        </p:tgtEl>
                                        <p:attrNameLst>
                                          <p:attrName>ppt_w</p:attrName>
                                        </p:attrNameLst>
                                      </p:cBhvr>
                                      <p:tavLst>
                                        <p:tav tm="0">
                                          <p:val>
                                            <p:strVal val="#ppt_w*2.5"/>
                                          </p:val>
                                        </p:tav>
                                        <p:tav tm="100000">
                                          <p:val>
                                            <p:strVal val="#ppt_w"/>
                                          </p:val>
                                        </p:tav>
                                      </p:tavLst>
                                    </p:anim>
                                    <p:anim calcmode="lin" valueType="num">
                                      <p:cBhvr>
                                        <p:cTn id="35" dur="500" fill="hold"/>
                                        <p:tgtEl>
                                          <p:spTgt spid="118788"/>
                                        </p:tgtEl>
                                        <p:attrNameLst>
                                          <p:attrName>ppt_h</p:attrName>
                                        </p:attrNameLst>
                                      </p:cBhvr>
                                      <p:tavLst>
                                        <p:tav tm="0">
                                          <p:val>
                                            <p:strVal val="#ppt_h*0.01"/>
                                          </p:val>
                                        </p:tav>
                                        <p:tav tm="100000">
                                          <p:val>
                                            <p:strVal val="#ppt_h"/>
                                          </p:val>
                                        </p:tav>
                                      </p:tavLst>
                                    </p:anim>
                                    <p:anim calcmode="lin" valueType="num">
                                      <p:cBhvr>
                                        <p:cTn id="36" dur="500" fill="hold"/>
                                        <p:tgtEl>
                                          <p:spTgt spid="118788"/>
                                        </p:tgtEl>
                                        <p:attrNameLst>
                                          <p:attrName>ppt_x</p:attrName>
                                        </p:attrNameLst>
                                      </p:cBhvr>
                                      <p:tavLst>
                                        <p:tav tm="0">
                                          <p:val>
                                            <p:strVal val="#ppt_x"/>
                                          </p:val>
                                        </p:tav>
                                        <p:tav tm="100000">
                                          <p:val>
                                            <p:strVal val="#ppt_x"/>
                                          </p:val>
                                        </p:tav>
                                      </p:tavLst>
                                    </p:anim>
                                    <p:anim calcmode="lin" valueType="num">
                                      <p:cBhvr>
                                        <p:cTn id="37" dur="500" fill="hold"/>
                                        <p:tgtEl>
                                          <p:spTgt spid="118788"/>
                                        </p:tgtEl>
                                        <p:attrNameLst>
                                          <p:attrName>ppt_y</p:attrName>
                                        </p:attrNameLst>
                                      </p:cBhvr>
                                      <p:tavLst>
                                        <p:tav tm="0">
                                          <p:val>
                                            <p:strVal val="#ppt_h+1"/>
                                          </p:val>
                                        </p:tav>
                                        <p:tav tm="100000">
                                          <p:val>
                                            <p:strVal val="#ppt_y"/>
                                          </p:val>
                                        </p:tav>
                                      </p:tavLst>
                                    </p:anim>
                                    <p:animEffect transition="in" filter="fade">
                                      <p:cBhvr>
                                        <p:cTn id="38" dur="500"/>
                                        <p:tgtEl>
                                          <p:spTgt spid="118788"/>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118789"/>
                                        </p:tgtEl>
                                        <p:attrNameLst>
                                          <p:attrName>style.visibility</p:attrName>
                                        </p:attrNameLst>
                                      </p:cBhvr>
                                      <p:to>
                                        <p:strVal val="visible"/>
                                      </p:to>
                                    </p:set>
                                    <p:anim calcmode="lin" valueType="num">
                                      <p:cBhvr>
                                        <p:cTn id="43" dur="500" fill="hold"/>
                                        <p:tgtEl>
                                          <p:spTgt spid="118789"/>
                                        </p:tgtEl>
                                        <p:attrNameLst>
                                          <p:attrName>ppt_w</p:attrName>
                                        </p:attrNameLst>
                                      </p:cBhvr>
                                      <p:tavLst>
                                        <p:tav tm="0">
                                          <p:val>
                                            <p:fltVal val="0.000000"/>
                                          </p:val>
                                        </p:tav>
                                        <p:tav tm="100000">
                                          <p:val>
                                            <p:strVal val="#ppt_w"/>
                                          </p:val>
                                        </p:tav>
                                      </p:tavLst>
                                    </p:anim>
                                    <p:anim calcmode="lin" valueType="num">
                                      <p:cBhvr>
                                        <p:cTn id="44" dur="500" fill="hold"/>
                                        <p:tgtEl>
                                          <p:spTgt spid="118789"/>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118790"/>
                                        </p:tgtEl>
                                        <p:attrNameLst>
                                          <p:attrName>style.visibility</p:attrName>
                                        </p:attrNameLst>
                                      </p:cBhvr>
                                      <p:to>
                                        <p:strVal val="visible"/>
                                      </p:to>
                                    </p:set>
                                    <p:animEffect transition="in" filter="slide(fromBottom)">
                                      <p:cBhvr>
                                        <p:cTn id="49" dur="500"/>
                                        <p:tgtEl>
                                          <p:spTgt spid="11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a:spLocks noGrp="1" noChangeArrowheads="1"/>
          </p:cNvSpPr>
          <p:nvPr>
            <p:ph sz="quarter" idx="1"/>
          </p:nvPr>
        </p:nvSpPr>
        <p:spPr>
          <a:xfrm>
            <a:off x="214313" y="285750"/>
            <a:ext cx="8458200" cy="121920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质子均衡式为：</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[H</a:t>
            </a:r>
            <a:r>
              <a:rPr kumimoji="0" lang="en-US" altLang="zh-CN" sz="2800" b="1"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]=[HA</a:t>
            </a:r>
            <a:r>
              <a:rPr kumimoji="0" lang="en-US" altLang="zh-CN" sz="2800" b="1"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]+2[A</a:t>
            </a:r>
            <a:r>
              <a:rPr kumimoji="0" lang="en-US" altLang="zh-CN" sz="2800" b="1"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mn-cs"/>
              </a:rPr>
              <a:t>2-</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]+[OH</a:t>
            </a:r>
            <a:r>
              <a:rPr kumimoji="0" lang="en-US" altLang="zh-CN" sz="2800" b="1" i="0" u="none" strike="noStrike" kern="1200" cap="none" spc="0" normalizeH="0" baseline="30000" noProof="0" dirty="0">
                <a:ln>
                  <a:noFill/>
                </a:ln>
                <a:solidFill>
                  <a:schemeClr val="tx1"/>
                </a:solidFill>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(1)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当</a:t>
            </a:r>
            <a:r>
              <a:rPr kumimoji="0" lang="zh-CN" altLang="en-US" sz="2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mn-cs"/>
              </a:rPr>
              <a:t>  </a:t>
            </a:r>
            <a:r>
              <a:rPr kumimoji="0" lang="en-US" altLang="zh-CN" sz="2800" b="1" i="1" u="none" strike="noStrike" kern="1200" cap="none" spc="0" normalizeH="0" baseline="0" noProof="0" dirty="0">
                <a:ln>
                  <a:noFill/>
                </a:ln>
                <a:solidFill>
                  <a:srgbClr val="C00000"/>
                </a:solidFill>
                <a:effectLst/>
                <a:uLnTx/>
                <a:uFillTx/>
                <a:latin typeface="Times New Roman" panose="02020603050405020304" pitchFamily="18" charset="0"/>
                <a:ea typeface="+mn-ea"/>
                <a:cs typeface="+mn-cs"/>
              </a:rPr>
              <a:t>cK</a:t>
            </a:r>
            <a:r>
              <a:rPr kumimoji="0" lang="en-US" altLang="zh-CN" sz="2800" b="1" i="0" u="none" strike="noStrike" kern="1200" cap="none" spc="0" normalizeH="0" baseline="-25000" noProof="0" dirty="0">
                <a:ln>
                  <a:noFill/>
                </a:ln>
                <a:solidFill>
                  <a:srgbClr val="C00000"/>
                </a:solidFill>
                <a:effectLst/>
                <a:uLnTx/>
                <a:uFillTx/>
                <a:latin typeface="Times New Roman" panose="02020603050405020304" pitchFamily="18" charset="0"/>
                <a:ea typeface="+mn-ea"/>
                <a:cs typeface="+mn-cs"/>
              </a:rPr>
              <a:t>a2</a:t>
            </a:r>
            <a:r>
              <a:rPr kumimoji="0" lang="en-US" altLang="zh-CN" sz="2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mn-cs"/>
              </a:rPr>
              <a:t>≥ 20</a:t>
            </a:r>
            <a:r>
              <a:rPr kumimoji="0" lang="en-US" altLang="zh-CN" sz="2800" b="1" i="1" u="none" strike="noStrike" kern="1200" cap="none" spc="0" normalizeH="0" baseline="0" noProof="0" dirty="0">
                <a:ln>
                  <a:noFill/>
                </a:ln>
                <a:solidFill>
                  <a:srgbClr val="C00000"/>
                </a:solidFill>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rgbClr val="C00000"/>
                </a:solidFill>
                <a:effectLst/>
                <a:uLnTx/>
                <a:uFillTx/>
                <a:latin typeface="Times New Roman" panose="02020603050405020304" pitchFamily="18" charset="0"/>
                <a:ea typeface="+mn-ea"/>
                <a:cs typeface="+mn-cs"/>
              </a:rPr>
              <a:t>w</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时</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19812" name="Rectangle 4"/>
          <p:cNvSpPr>
            <a:spLocks noChangeArrowheads="1"/>
          </p:cNvSpPr>
          <p:nvPr/>
        </p:nvSpPr>
        <p:spPr bwMode="auto">
          <a:xfrm>
            <a:off x="357188" y="1500188"/>
            <a:ext cx="7500938" cy="22463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溶液中</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主要来自于</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的解离，可忽略水的解离，质子均衡式化简为：</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8372" name="灯片编号占位符 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8" name="Rectangle 2"/>
          <p:cNvSpPr>
            <a:spLocks noChangeArrowheads="1"/>
          </p:cNvSpPr>
          <p:nvPr/>
        </p:nvSpPr>
        <p:spPr bwMode="auto">
          <a:xfrm>
            <a:off x="0" y="3857625"/>
            <a:ext cx="8686800" cy="2678113"/>
          </a:xfrm>
          <a:prstGeom prst="rect">
            <a:avLst/>
          </a:prstGeom>
          <a:noFill/>
          <a:ln w="9525">
            <a:noFill/>
            <a:miter lim="800000"/>
          </a:ln>
          <a:effectLst/>
        </p:spPr>
        <p:txBody>
          <a:bodyPr>
            <a:spAutoFit/>
          </a:bodyPr>
          <a:lstStyle/>
          <a:p>
            <a:pPr marL="457200" marR="0" lvl="1" indent="0" algn="l" defTabSz="914400" rtl="0" eaLnBrk="1" fontAlgn="base" latinLnBrk="0" hangingPunct="1">
              <a:lnSpc>
                <a:spcPct val="150000"/>
              </a:lnSpc>
              <a:spcBef>
                <a:spcPct val="50000"/>
              </a:spcBef>
              <a:spcAft>
                <a:spcPct val="0"/>
              </a:spcAft>
              <a:buClrTx/>
              <a:buSzTx/>
              <a:buFont typeface="Wingdings" panose="05000000000000000000" pitchFamily="2" charset="2"/>
              <a:buNone/>
              <a:defRPr/>
            </a:pP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 </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当</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a1</a:t>
            </a:r>
            <a:r>
              <a:rPr kumimoji="1" lang="zh-CN" alt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时，其水溶液中［</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］或其它离子浓度的计算，可忽略第二步的质子传递反应所产生的</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，当作一元弱酸处理，则</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pt-BR"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pt-BR"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 </a:t>
            </a:r>
            <a:r>
              <a:rPr kumimoji="1" lang="pt-BR"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pt-BR"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1"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a:t>
            </a:r>
            <a:endPar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arn(inHorizontal)">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1859" name="Object 3"/>
          <p:cNvGraphicFramePr>
            <a:graphicFrameLocks noChangeAspect="1"/>
          </p:cNvGraphicFramePr>
          <p:nvPr/>
        </p:nvGraphicFramePr>
        <p:xfrm>
          <a:off x="1258888" y="2438400"/>
          <a:ext cx="4356100" cy="2133600"/>
        </p:xfrm>
        <a:graphic>
          <a:graphicData uri="http://schemas.openxmlformats.org/presentationml/2006/ole">
            <mc:AlternateContent xmlns:mc="http://schemas.openxmlformats.org/markup-compatibility/2006">
              <mc:Choice xmlns:v="urn:schemas-microsoft-com:vml" Requires="v">
                <p:oleObj spid="_x0000_s3121" name="" r:id="rId1" imgW="1282700" imgH="698500" progId="Equation.3">
                  <p:embed/>
                </p:oleObj>
              </mc:Choice>
              <mc:Fallback>
                <p:oleObj name="" r:id="rId1" imgW="1282700" imgH="698500" progId="Equation.3">
                  <p:embed/>
                  <p:pic>
                    <p:nvPicPr>
                      <p:cNvPr id="0" name="图片 3120"/>
                      <p:cNvPicPr/>
                      <p:nvPr/>
                    </p:nvPicPr>
                    <p:blipFill>
                      <a:blip r:embed="rId2"/>
                      <a:stretch>
                        <a:fillRect/>
                      </a:stretch>
                    </p:blipFill>
                    <p:spPr>
                      <a:xfrm>
                        <a:off x="1258888" y="2438400"/>
                        <a:ext cx="4356100" cy="2133600"/>
                      </a:xfrm>
                      <a:prstGeom prst="rect">
                        <a:avLst/>
                      </a:prstGeom>
                      <a:noFill/>
                      <a:ln w="38100">
                        <a:noFill/>
                        <a:miter/>
                      </a:ln>
                    </p:spPr>
                  </p:pic>
                </p:oleObj>
              </mc:Fallback>
            </mc:AlternateContent>
          </a:graphicData>
        </a:graphic>
      </p:graphicFrame>
      <p:sp>
        <p:nvSpPr>
          <p:cNvPr id="59395" name="灯片编号占位符 5"/>
          <p:cNvSpPr txBox="1">
            <a:spLocks noGrp="1"/>
          </p:cNvSpPr>
          <p:nvPr>
            <p:ph type="sldNum" sz="quarter" idx="12"/>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dirty="0">
                <a:solidFill>
                  <a:srgbClr val="FFFFFF"/>
                </a:solidFill>
                <a:latin typeface="Arial" panose="020B0604020202020204" pitchFamily="34" charset="0"/>
              </a:rPr>
            </a:fld>
            <a:endParaRPr lang="en-US" altLang="zh-CN" sz="1400" b="1" dirty="0">
              <a:solidFill>
                <a:srgbClr val="FFFFFF"/>
              </a:solidFill>
              <a:latin typeface="Arial" panose="020B0604020202020204" pitchFamily="34" charset="0"/>
            </a:endParaRPr>
          </a:p>
        </p:txBody>
      </p:sp>
      <p:sp>
        <p:nvSpPr>
          <p:cNvPr id="7" name="矩形 6"/>
          <p:cNvSpPr/>
          <p:nvPr/>
        </p:nvSpPr>
        <p:spPr>
          <a:xfrm>
            <a:off x="571500" y="1071563"/>
            <a:ext cx="4432300" cy="70802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4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若</a:t>
            </a:r>
            <a:r>
              <a:rPr kumimoji="0" lang="en-US" altLang="zh-CN" sz="4000" b="1" i="1"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c/K</a:t>
            </a:r>
            <a:r>
              <a:rPr kumimoji="0" lang="en-US" altLang="zh-CN" sz="4000" b="1" i="1" u="none" strike="noStrike" kern="1200" cap="none" spc="0" normalizeH="0" baseline="-2500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a1</a:t>
            </a:r>
            <a:r>
              <a:rPr kumimoji="0" lang="en-US" altLang="zh-CN" sz="4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 500, </a:t>
            </a:r>
            <a:r>
              <a:rPr kumimoji="0" lang="zh-CN" altLang="en-US" sz="4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则</a:t>
            </a:r>
            <a:endParaRPr kumimoji="0" lang="zh-CN" altLang="en-US" sz="4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p:cTn id="7" dur="500" fill="hold"/>
                                        <p:tgtEl>
                                          <p:spTgt spid="121859"/>
                                        </p:tgtEl>
                                        <p:attrNameLst>
                                          <p:attrName>ppt_w</p:attrName>
                                        </p:attrNameLst>
                                      </p:cBhvr>
                                      <p:tavLst>
                                        <p:tav tm="0">
                                          <p:val>
                                            <p:fltVal val="0.000000"/>
                                          </p:val>
                                        </p:tav>
                                        <p:tav tm="100000">
                                          <p:val>
                                            <p:strVal val="#ppt_w"/>
                                          </p:val>
                                        </p:tav>
                                      </p:tavLst>
                                    </p:anim>
                                    <p:anim calcmode="lin" valueType="num">
                                      <p:cBhvr>
                                        <p:cTn id="8" dur="500" fill="hold"/>
                                        <p:tgtEl>
                                          <p:spTgt spid="12185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82" name="Object 2"/>
          <p:cNvGraphicFramePr>
            <a:graphicFrameLocks noChangeAspect="1"/>
          </p:cNvGraphicFramePr>
          <p:nvPr/>
        </p:nvGraphicFramePr>
        <p:xfrm>
          <a:off x="1476375" y="2663825"/>
          <a:ext cx="6089650" cy="1244600"/>
        </p:xfrm>
        <a:graphic>
          <a:graphicData uri="http://schemas.openxmlformats.org/presentationml/2006/ole">
            <mc:AlternateContent xmlns:mc="http://schemas.openxmlformats.org/markup-compatibility/2006">
              <mc:Choice xmlns:v="urn:schemas-microsoft-com:vml" Requires="v">
                <p:oleObj spid="_x0000_s3120" name="" r:id="rId1" imgW="2235200" imgH="457200" progId="Equation.DSMT4">
                  <p:embed/>
                </p:oleObj>
              </mc:Choice>
              <mc:Fallback>
                <p:oleObj name="" r:id="rId1" imgW="2235200" imgH="457200" progId="Equation.DSMT4">
                  <p:embed/>
                  <p:pic>
                    <p:nvPicPr>
                      <p:cNvPr id="0" name="图片 3119"/>
                      <p:cNvPicPr/>
                      <p:nvPr/>
                    </p:nvPicPr>
                    <p:blipFill>
                      <a:blip r:embed="rId2"/>
                      <a:stretch>
                        <a:fillRect/>
                      </a:stretch>
                    </p:blipFill>
                    <p:spPr>
                      <a:xfrm>
                        <a:off x="1476375" y="2663825"/>
                        <a:ext cx="6089650" cy="1244600"/>
                      </a:xfrm>
                      <a:prstGeom prst="rect">
                        <a:avLst/>
                      </a:prstGeom>
                      <a:noFill/>
                      <a:ln w="38100">
                        <a:noFill/>
                        <a:miter/>
                      </a:ln>
                    </p:spPr>
                  </p:pic>
                </p:oleObj>
              </mc:Fallback>
            </mc:AlternateContent>
          </a:graphicData>
        </a:graphic>
      </p:graphicFrame>
      <p:sp>
        <p:nvSpPr>
          <p:cNvPr id="122883" name="Rectangle 3"/>
          <p:cNvSpPr/>
          <p:nvPr/>
        </p:nvSpPr>
        <p:spPr>
          <a:xfrm>
            <a:off x="220663" y="912813"/>
            <a:ext cx="8229600" cy="5842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457200" lvl="1" indent="0" eaLnBrk="1" hangingPunct="1">
              <a:spcBef>
                <a:spcPct val="50000"/>
              </a:spcBef>
              <a:buClrTx/>
              <a:buSzTx/>
              <a:buFontTx/>
              <a:buNone/>
            </a:pPr>
            <a:r>
              <a:rPr lang="zh-CN" altLang="en-US" sz="3200" b="1" dirty="0">
                <a:latin typeface="Times New Roman" panose="02020603050405020304" pitchFamily="18" charset="0"/>
              </a:rPr>
              <a:t>计算</a:t>
            </a:r>
            <a:r>
              <a:rPr lang="en-US" altLang="zh-CN" sz="3200" b="1" dirty="0">
                <a:latin typeface="Times New Roman" panose="02020603050405020304" pitchFamily="18" charset="0"/>
              </a:rPr>
              <a:t>0.100 mol·L</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Na</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CO</a:t>
            </a:r>
            <a:r>
              <a:rPr lang="en-US" altLang="zh-CN" sz="3200" b="1" baseline="-30000" dirty="0">
                <a:latin typeface="Times New Roman" panose="02020603050405020304" pitchFamily="18" charset="0"/>
              </a:rPr>
              <a:t>3</a:t>
            </a:r>
            <a:r>
              <a:rPr lang="zh-CN" altLang="en-US" sz="3200" b="1" dirty="0">
                <a:latin typeface="Times New Roman" panose="02020603050405020304" pitchFamily="18" charset="0"/>
              </a:rPr>
              <a:t>溶液的</a:t>
            </a:r>
            <a:r>
              <a:rPr lang="en-US" altLang="zh-CN" sz="3200" b="1" dirty="0">
                <a:latin typeface="Times New Roman" panose="02020603050405020304" pitchFamily="18" charset="0"/>
              </a:rPr>
              <a:t>pH</a:t>
            </a:r>
            <a:r>
              <a:rPr lang="zh-CN" altLang="en-US" sz="3200" b="1" dirty="0">
                <a:latin typeface="Times New Roman" panose="02020603050405020304" pitchFamily="18" charset="0"/>
              </a:rPr>
              <a:t>值。</a:t>
            </a:r>
            <a:endParaRPr lang="zh-CN" altLang="en-US" sz="3200" b="1" dirty="0">
              <a:latin typeface="Times New Roman" panose="02020603050405020304" pitchFamily="18" charset="0"/>
            </a:endParaRPr>
          </a:p>
        </p:txBody>
      </p:sp>
      <p:sp>
        <p:nvSpPr>
          <p:cNvPr id="122884" name="Rectangle 4"/>
          <p:cNvSpPr>
            <a:spLocks noChangeArrowheads="1"/>
          </p:cNvSpPr>
          <p:nvPr/>
        </p:nvSpPr>
        <p:spPr bwMode="auto">
          <a:xfrm>
            <a:off x="381000" y="1790700"/>
            <a:ext cx="7672388" cy="579438"/>
          </a:xfrm>
          <a:prstGeom prst="rect">
            <a:avLst/>
          </a:prstGeom>
          <a:noFill/>
          <a:ln w="9525">
            <a:noFill/>
            <a:miter lim="800000"/>
          </a:ln>
          <a:effectLst/>
        </p:spPr>
        <p:txBody>
          <a:bodyPr wrap="none">
            <a:spAutoFit/>
          </a:bodyPr>
          <a:lstStyle/>
          <a:p>
            <a:pPr marL="457200" marR="0" lvl="1"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解 ：</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CO</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溶液即多元弱碱</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CO</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溶液</a:t>
            </a:r>
            <a:endPar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60421" name="灯片编号占位符 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graphicFrame>
        <p:nvGraphicFramePr>
          <p:cNvPr id="122885" name="Object 5"/>
          <p:cNvGraphicFramePr>
            <a:graphicFrameLocks noChangeAspect="1"/>
          </p:cNvGraphicFramePr>
          <p:nvPr/>
        </p:nvGraphicFramePr>
        <p:xfrm>
          <a:off x="1403350" y="4005263"/>
          <a:ext cx="5429250" cy="1312862"/>
        </p:xfrm>
        <a:graphic>
          <a:graphicData uri="http://schemas.openxmlformats.org/presentationml/2006/ole">
            <mc:AlternateContent xmlns:mc="http://schemas.openxmlformats.org/markup-compatibility/2006">
              <mc:Choice xmlns:v="urn:schemas-microsoft-com:vml" Requires="v">
                <p:oleObj spid="_x0000_s3123" name="" r:id="rId3" imgW="2235200" imgH="457200" progId="Equation.DSMT4">
                  <p:embed/>
                </p:oleObj>
              </mc:Choice>
              <mc:Fallback>
                <p:oleObj name="" r:id="rId3" imgW="2235200" imgH="457200" progId="Equation.DSMT4">
                  <p:embed/>
                  <p:pic>
                    <p:nvPicPr>
                      <p:cNvPr id="0" name="图片 3122"/>
                      <p:cNvPicPr/>
                      <p:nvPr/>
                    </p:nvPicPr>
                    <p:blipFill>
                      <a:blip r:embed="rId4"/>
                      <a:stretch>
                        <a:fillRect/>
                      </a:stretch>
                    </p:blipFill>
                    <p:spPr>
                      <a:xfrm>
                        <a:off x="1403350" y="4005263"/>
                        <a:ext cx="5429250" cy="1312862"/>
                      </a:xfrm>
                      <a:prstGeom prst="rect">
                        <a:avLst/>
                      </a:prstGeom>
                      <a:noFill/>
                      <a:ln w="38100">
                        <a:noFill/>
                        <a:miter/>
                      </a:ln>
                    </p:spPr>
                  </p:pic>
                </p:oleObj>
              </mc:Fallback>
            </mc:AlternateContent>
          </a:graphicData>
        </a:graphic>
      </p:graphicFrame>
      <p:sp>
        <p:nvSpPr>
          <p:cNvPr id="60423" name="矩形 1"/>
          <p:cNvSpPr/>
          <p:nvPr/>
        </p:nvSpPr>
        <p:spPr>
          <a:xfrm>
            <a:off x="381000" y="361950"/>
            <a:ext cx="727075" cy="522288"/>
          </a:xfrm>
          <a:prstGeom prst="rect">
            <a:avLst/>
          </a:prstGeom>
          <a:noFill/>
          <a:ln w="9525">
            <a:noFill/>
          </a:ln>
        </p:spPr>
        <p:txBody>
          <a:bodyPr wrap="none">
            <a:spAutoFit/>
          </a:bodyPr>
          <a:p>
            <a:r>
              <a:rPr lang="zh-CN" altLang="en-US" sz="2800" b="1" dirty="0">
                <a:solidFill>
                  <a:srgbClr val="FF0000"/>
                </a:solidFill>
                <a:latin typeface="宋体" panose="02010600030101010101" pitchFamily="2" charset="-122"/>
              </a:rPr>
              <a:t>例</a:t>
            </a:r>
            <a:r>
              <a:rPr lang="en-US" altLang="zh-CN" sz="2800" b="1" dirty="0">
                <a:solidFill>
                  <a:srgbClr val="FF0000"/>
                </a:solidFill>
                <a:latin typeface="宋体" panose="02010600030101010101" pitchFamily="2" charset="-122"/>
              </a:rPr>
              <a:t>3</a:t>
            </a:r>
            <a:endParaRPr lang="zh-CN" altLang="en-US" sz="2800" dirty="0">
              <a:solidFill>
                <a:srgbClr val="FF0000"/>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 calcmode="lin" valueType="num">
                                      <p:cBhvr additive="base">
                                        <p:cTn id="7" dur="500" fill="hold"/>
                                        <p:tgtEl>
                                          <p:spTgt spid="122883"/>
                                        </p:tgtEl>
                                        <p:attrNameLst>
                                          <p:attrName>ppt_x</p:attrName>
                                        </p:attrNameLst>
                                      </p:cBhvr>
                                      <p:tavLst>
                                        <p:tav tm="0">
                                          <p:val>
                                            <p:strVal val="0-#ppt_w/2"/>
                                          </p:val>
                                        </p:tav>
                                        <p:tav tm="100000">
                                          <p:val>
                                            <p:strVal val="#ppt_x"/>
                                          </p:val>
                                        </p:tav>
                                      </p:tavLst>
                                    </p:anim>
                                    <p:anim calcmode="lin" valueType="num">
                                      <p:cBhvr additive="base">
                                        <p:cTn id="8" dur="500" fill="hold"/>
                                        <p:tgtEl>
                                          <p:spTgt spid="1228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2884"/>
                                        </p:tgtEl>
                                        <p:attrNameLst>
                                          <p:attrName>style.visibility</p:attrName>
                                        </p:attrNameLst>
                                      </p:cBhvr>
                                      <p:to>
                                        <p:strVal val="visible"/>
                                      </p:to>
                                    </p:set>
                                    <p:animEffect transition="in" filter="dissolve">
                                      <p:cBhvr>
                                        <p:cTn id="13" dur="500"/>
                                        <p:tgtEl>
                                          <p:spTgt spid="12288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22882"/>
                                        </p:tgtEl>
                                        <p:attrNameLst>
                                          <p:attrName>style.visibility</p:attrName>
                                        </p:attrNameLst>
                                      </p:cBhvr>
                                      <p:to>
                                        <p:strVal val="visible"/>
                                      </p:to>
                                    </p:set>
                                    <p:anim calcmode="lin" valueType="num">
                                      <p:cBhvr additive="base">
                                        <p:cTn id="18" dur="500" fill="hold"/>
                                        <p:tgtEl>
                                          <p:spTgt spid="122882"/>
                                        </p:tgtEl>
                                        <p:attrNameLst>
                                          <p:attrName>ppt_x</p:attrName>
                                        </p:attrNameLst>
                                      </p:cBhvr>
                                      <p:tavLst>
                                        <p:tav tm="0">
                                          <p:val>
                                            <p:strVal val="0-#ppt_w/2"/>
                                          </p:val>
                                        </p:tav>
                                        <p:tav tm="100000">
                                          <p:val>
                                            <p:strVal val="#ppt_x"/>
                                          </p:val>
                                        </p:tav>
                                      </p:tavLst>
                                    </p:anim>
                                    <p:anim calcmode="lin" valueType="num">
                                      <p:cBhvr additive="base">
                                        <p:cTn id="19" dur="500" fill="hold"/>
                                        <p:tgtEl>
                                          <p:spTgt spid="12288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22885"/>
                                        </p:tgtEl>
                                        <p:attrNameLst>
                                          <p:attrName>style.visibility</p:attrName>
                                        </p:attrNameLst>
                                      </p:cBhvr>
                                      <p:to>
                                        <p:strVal val="visible"/>
                                      </p:to>
                                    </p:set>
                                    <p:animEffect transition="in" filter="slide(fromBottom)">
                                      <p:cBhvr>
                                        <p:cTn id="24"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a:xfrm>
            <a:off x="357188" y="214313"/>
            <a:ext cx="7104063" cy="609600"/>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rPr>
              <a:t>二、离子的活度和活度因子</a:t>
            </a:r>
            <a:endParaRPr kumimoji="0" lang="zh-CN" altLang="en-US" sz="4000" b="1" i="0" u="none" strike="noStrike" kern="1200" cap="small" spc="0" normalizeH="0" baseline="0" noProof="0" dirty="0">
              <a:ln>
                <a:noFill/>
              </a:ln>
              <a:solidFill>
                <a:schemeClr val="tx1"/>
              </a:solidFill>
              <a:effectLst/>
              <a:uLnTx/>
              <a:uFillTx/>
              <a:latin typeface="宋体" panose="02010600030101010101" pitchFamily="2" charset="-122"/>
              <a:ea typeface="+mj-ea"/>
              <a:cs typeface="+mj-cs"/>
            </a:endParaRPr>
          </a:p>
        </p:txBody>
      </p:sp>
      <p:sp>
        <p:nvSpPr>
          <p:cNvPr id="12291" name="Rectangle 15"/>
          <p:cNvSpPr/>
          <p:nvPr/>
        </p:nvSpPr>
        <p:spPr>
          <a:xfrm>
            <a:off x="381000" y="838200"/>
            <a:ext cx="8382000" cy="10668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A50021"/>
                </a:solidFill>
                <a:latin typeface="Times New Roman" panose="02020603050405020304" pitchFamily="18" charset="0"/>
                <a:ea typeface="楷体_GB2312" pitchFamily="49" charset="-122"/>
              </a:rPr>
              <a:t>活度</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activity)</a:t>
            </a:r>
            <a:r>
              <a:rPr lang="zh-CN" altLang="en-US" sz="3200" b="1" dirty="0">
                <a:latin typeface="Times New Roman" panose="02020603050405020304" pitchFamily="18" charset="0"/>
                <a:ea typeface="楷体_GB2312" pitchFamily="49" charset="-122"/>
              </a:rPr>
              <a:t> </a:t>
            </a:r>
            <a:r>
              <a:rPr lang="zh-CN" altLang="en-US" sz="3200" b="1" dirty="0">
                <a:solidFill>
                  <a:srgbClr val="000066"/>
                </a:solidFill>
                <a:latin typeface="Times New Roman" panose="02020603050405020304" pitchFamily="18" charset="0"/>
                <a:ea typeface="楷体_GB2312" pitchFamily="49" charset="-122"/>
              </a:rPr>
              <a:t>也叫</a:t>
            </a:r>
            <a:r>
              <a:rPr lang="zh-CN" altLang="en-US" sz="3200" b="1" dirty="0">
                <a:latin typeface="Times New Roman" panose="02020603050405020304" pitchFamily="18" charset="0"/>
                <a:ea typeface="楷体_GB2312" pitchFamily="49" charset="-122"/>
              </a:rPr>
              <a:t>离子的有效浓度</a:t>
            </a:r>
            <a:r>
              <a:rPr lang="zh-CN" altLang="en-US" sz="3200" b="1" dirty="0">
                <a:solidFill>
                  <a:schemeClr val="tx2"/>
                </a:solidFill>
                <a:latin typeface="Times New Roman" panose="02020603050405020304" pitchFamily="18" charset="0"/>
                <a:ea typeface="楷体_GB2312" pitchFamily="49" charset="-122"/>
              </a:rPr>
              <a:t>，</a:t>
            </a:r>
            <a:r>
              <a:rPr lang="zh-CN" altLang="en-US" sz="3200" b="1" dirty="0">
                <a:solidFill>
                  <a:srgbClr val="000066"/>
                </a:solidFill>
                <a:latin typeface="Times New Roman" panose="02020603050405020304" pitchFamily="18" charset="0"/>
                <a:ea typeface="楷体_GB2312" pitchFamily="49" charset="-122"/>
              </a:rPr>
              <a:t>是指溶液中能发挥离子效能的离子浓度。符号</a:t>
            </a:r>
            <a:r>
              <a:rPr lang="en-US" altLang="zh-CN" sz="3200" b="1" i="1" dirty="0">
                <a:solidFill>
                  <a:srgbClr val="A50021"/>
                </a:solidFill>
                <a:latin typeface="Times New Roman" panose="02020603050405020304" pitchFamily="18" charset="0"/>
                <a:ea typeface="楷体_GB2312" pitchFamily="49" charset="-122"/>
              </a:rPr>
              <a:t>a</a:t>
            </a:r>
            <a:r>
              <a:rPr lang="en-US" altLang="zh-CN" sz="3200" b="1" dirty="0">
                <a:solidFill>
                  <a:schemeClr val="tx2"/>
                </a:solidFill>
                <a:latin typeface="Times New Roman" panose="02020603050405020304" pitchFamily="18" charset="0"/>
                <a:ea typeface="楷体_GB2312" pitchFamily="49" charset="-122"/>
              </a:rPr>
              <a:t>。</a:t>
            </a:r>
            <a:endParaRPr lang="zh-CN" altLang="en-US" sz="3200" b="1" dirty="0">
              <a:solidFill>
                <a:schemeClr val="tx2"/>
              </a:solidFill>
              <a:latin typeface="Times New Roman" panose="02020603050405020304" pitchFamily="18" charset="0"/>
              <a:ea typeface="楷体_GB2312" pitchFamily="49" charset="-122"/>
            </a:endParaRPr>
          </a:p>
        </p:txBody>
      </p:sp>
      <p:sp>
        <p:nvSpPr>
          <p:cNvPr id="26643" name="Text Box 19"/>
          <p:cNvSpPr txBox="1"/>
          <p:nvPr/>
        </p:nvSpPr>
        <p:spPr>
          <a:xfrm>
            <a:off x="500063" y="4286250"/>
            <a:ext cx="8062912" cy="22352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20000"/>
              </a:spcBef>
              <a:buClrTx/>
              <a:buSzTx/>
              <a:buFontTx/>
              <a:buBlip>
                <a:blip r:embed="rId1"/>
              </a:buBlip>
            </a:pPr>
            <a:r>
              <a:rPr lang="zh-CN" altLang="en-US" sz="3200" b="1" dirty="0">
                <a:latin typeface="Times New Roman" panose="02020603050405020304" pitchFamily="18" charset="0"/>
                <a:ea typeface="楷体_GB2312" pitchFamily="49" charset="-122"/>
              </a:rPr>
              <a:t>活度单位为</a:t>
            </a:r>
            <a:r>
              <a:rPr lang="en-US" altLang="zh-CN" sz="3200" b="1" dirty="0">
                <a:latin typeface="Times New Roman" panose="02020603050405020304" pitchFamily="18" charset="0"/>
                <a:ea typeface="楷体_GB2312" pitchFamily="49" charset="-122"/>
              </a:rPr>
              <a:t>1</a:t>
            </a:r>
            <a:r>
              <a:rPr lang="zh-CN" altLang="en-US" sz="3200" b="1" dirty="0">
                <a:latin typeface="Times New Roman" panose="02020603050405020304" pitchFamily="18" charset="0"/>
                <a:ea typeface="楷体_GB2312" pitchFamily="49" charset="-122"/>
              </a:rPr>
              <a:t>；</a:t>
            </a:r>
            <a:endParaRPr lang="zh-CN" altLang="en-US" sz="3200" b="1" dirty="0">
              <a:latin typeface="Times New Roman" panose="02020603050405020304" pitchFamily="18" charset="0"/>
              <a:ea typeface="楷体_GB2312" pitchFamily="49" charset="-122"/>
            </a:endParaRPr>
          </a:p>
          <a:p>
            <a:pPr marL="0" lvl="0" indent="0" eaLnBrk="1" hangingPunct="1">
              <a:spcBef>
                <a:spcPct val="20000"/>
              </a:spcBef>
              <a:buClrTx/>
              <a:buSzTx/>
              <a:buFontTx/>
              <a:buBlip>
                <a:blip r:embed="rId1"/>
              </a:buBlip>
            </a:pPr>
            <a:r>
              <a:rPr lang="zh-CN" altLang="en-US" sz="3200" b="1" dirty="0">
                <a:latin typeface="Times New Roman" panose="02020603050405020304" pitchFamily="18" charset="0"/>
                <a:ea typeface="楷体_GB2312" pitchFamily="49" charset="-122"/>
              </a:rPr>
              <a:t>通常，离子活度因子</a:t>
            </a:r>
            <a:r>
              <a:rPr lang="zh-CN" altLang="en-US" sz="3200" b="1" i="1" dirty="0">
                <a:latin typeface="Times New Roman" panose="02020603050405020304" pitchFamily="18" charset="0"/>
                <a:sym typeface="Symbol" panose="05050102010706020507" pitchFamily="18" charset="2"/>
              </a:rPr>
              <a:t></a:t>
            </a:r>
            <a:r>
              <a:rPr lang="en-US" altLang="zh-CN" sz="3200" b="1" baseline="-25000" dirty="0">
                <a:latin typeface="Times New Roman" panose="02020603050405020304" pitchFamily="18" charset="0"/>
              </a:rPr>
              <a:t>B</a:t>
            </a:r>
            <a:r>
              <a:rPr lang="zh-CN" altLang="en-US" sz="3200" b="1" dirty="0">
                <a:latin typeface="Times New Roman" panose="02020603050405020304" pitchFamily="18" charset="0"/>
                <a:ea typeface="楷体_GB2312" pitchFamily="49" charset="-122"/>
              </a:rPr>
              <a:t>小于1。浓度越稀， </a:t>
            </a:r>
            <a:r>
              <a:rPr lang="zh-CN" altLang="en-US" sz="3200" b="1" i="1" dirty="0">
                <a:latin typeface="Times New Roman" panose="02020603050405020304" pitchFamily="18" charset="0"/>
                <a:sym typeface="Symbol" panose="05050102010706020507" pitchFamily="18" charset="2"/>
              </a:rPr>
              <a:t></a:t>
            </a:r>
            <a:r>
              <a:rPr lang="en-US" altLang="zh-CN" sz="3200" b="1" baseline="-25000" dirty="0">
                <a:latin typeface="Times New Roman" panose="02020603050405020304" pitchFamily="18" charset="0"/>
              </a:rPr>
              <a:t>B</a:t>
            </a:r>
            <a:r>
              <a:rPr lang="zh-CN" altLang="en-US" sz="3200" b="1" dirty="0">
                <a:latin typeface="Times New Roman" panose="02020603050405020304" pitchFamily="18" charset="0"/>
                <a:ea typeface="楷体_GB2312" pitchFamily="49" charset="-122"/>
              </a:rPr>
              <a:t>越接近于1；</a:t>
            </a:r>
            <a:endParaRPr lang="zh-CN" altLang="en-US" sz="3200" b="1" dirty="0">
              <a:latin typeface="Times New Roman" panose="02020603050405020304" pitchFamily="18" charset="0"/>
              <a:ea typeface="楷体_GB2312" pitchFamily="49" charset="-122"/>
            </a:endParaRPr>
          </a:p>
          <a:p>
            <a:pPr marL="0" lvl="0" indent="0" eaLnBrk="1" hangingPunct="1">
              <a:spcBef>
                <a:spcPct val="20000"/>
              </a:spcBef>
              <a:buClrTx/>
              <a:buSzTx/>
              <a:buFontTx/>
              <a:buBlip>
                <a:blip r:embed="rId1"/>
              </a:buBlip>
            </a:pPr>
            <a:r>
              <a:rPr lang="zh-CN" altLang="en-US" sz="3200" b="1" dirty="0">
                <a:latin typeface="Times New Roman" panose="02020603050405020304" pitchFamily="18" charset="0"/>
                <a:ea typeface="楷体_GB2312" pitchFamily="49" charset="-122"/>
              </a:rPr>
              <a:t>中性分子或弱电解质溶液， </a:t>
            </a:r>
            <a:r>
              <a:rPr lang="zh-CN" altLang="en-US" sz="3200" b="1" i="1" dirty="0">
                <a:latin typeface="Times New Roman" panose="02020603050405020304" pitchFamily="18" charset="0"/>
                <a:sym typeface="Symbol" panose="05050102010706020507" pitchFamily="18" charset="2"/>
              </a:rPr>
              <a:t></a:t>
            </a:r>
            <a:r>
              <a:rPr lang="en-US" altLang="zh-CN" sz="3200" b="1" baseline="-25000" dirty="0">
                <a:latin typeface="Times New Roman" panose="02020603050405020304" pitchFamily="18" charset="0"/>
              </a:rPr>
              <a:t>B</a:t>
            </a:r>
            <a:r>
              <a:rPr lang="zh-CN" altLang="en-US" sz="3200" b="1" dirty="0">
                <a:latin typeface="Times New Roman" panose="02020603050405020304" pitchFamily="18" charset="0"/>
                <a:ea typeface="楷体_GB2312" pitchFamily="49" charset="-122"/>
              </a:rPr>
              <a:t>视为1。</a:t>
            </a:r>
            <a:endParaRPr lang="zh-CN" altLang="en-US" sz="3200" b="1" dirty="0">
              <a:latin typeface="Times New Roman" panose="02020603050405020304" pitchFamily="18" charset="0"/>
              <a:ea typeface="楷体_GB2312" pitchFamily="49" charset="-122"/>
            </a:endParaRPr>
          </a:p>
        </p:txBody>
      </p:sp>
      <p:grpSp>
        <p:nvGrpSpPr>
          <p:cNvPr id="2" name="Group 25"/>
          <p:cNvGrpSpPr/>
          <p:nvPr/>
        </p:nvGrpSpPr>
        <p:grpSpPr>
          <a:xfrm>
            <a:off x="827088" y="2492375"/>
            <a:ext cx="8208962" cy="1476375"/>
            <a:chOff x="521" y="1570"/>
            <a:chExt cx="5171" cy="930"/>
          </a:xfrm>
        </p:grpSpPr>
        <p:sp>
          <p:nvSpPr>
            <p:cNvPr id="12299" name="Rectangle 16"/>
            <p:cNvSpPr/>
            <p:nvPr/>
          </p:nvSpPr>
          <p:spPr>
            <a:xfrm>
              <a:off x="521" y="1570"/>
              <a:ext cx="1776" cy="404"/>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600" b="1" i="1" dirty="0">
                  <a:latin typeface="Times New Roman" panose="02020603050405020304" pitchFamily="18" charset="0"/>
                </a:rPr>
                <a:t>a</a:t>
              </a:r>
              <a:r>
                <a:rPr lang="en-US" altLang="zh-CN" sz="3600" b="1" baseline="-30000" dirty="0">
                  <a:latin typeface="Times New Roman" panose="02020603050405020304" pitchFamily="18" charset="0"/>
                </a:rPr>
                <a:t>B</a:t>
              </a:r>
              <a:r>
                <a:rPr lang="en-US" altLang="zh-CN" sz="3600" b="1" i="1" dirty="0">
                  <a:latin typeface="Times New Roman" panose="02020603050405020304" pitchFamily="18" charset="0"/>
                </a:rPr>
                <a:t> </a:t>
              </a:r>
              <a:r>
                <a:rPr lang="en-US" altLang="zh-CN" sz="3600" b="1" dirty="0">
                  <a:latin typeface="Times New Roman" panose="02020603050405020304" pitchFamily="18" charset="0"/>
                </a:rPr>
                <a:t>= </a:t>
              </a:r>
              <a:r>
                <a:rPr lang="en-US" altLang="zh-CN" sz="3200" b="1" i="1"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 </a:t>
              </a:r>
              <a:r>
                <a:rPr lang="en-US" altLang="zh-CN" sz="3600" b="1" baseline="-30000" dirty="0">
                  <a:latin typeface="Times New Roman" panose="02020603050405020304" pitchFamily="18" charset="0"/>
                </a:rPr>
                <a:t>B</a:t>
              </a:r>
              <a:r>
                <a:rPr lang="en-US" altLang="zh-CN" sz="3600" b="1" i="1" dirty="0">
                  <a:latin typeface="Times New Roman" panose="02020603050405020304" pitchFamily="18" charset="0"/>
                </a:rPr>
                <a:t>c</a:t>
              </a:r>
              <a:r>
                <a:rPr lang="en-US" altLang="zh-CN" sz="3600" b="1" baseline="-30000" dirty="0">
                  <a:latin typeface="Times New Roman" panose="02020603050405020304" pitchFamily="18" charset="0"/>
                </a:rPr>
                <a:t>B</a:t>
              </a:r>
              <a:r>
                <a:rPr lang="en-US" altLang="zh-CN" sz="3600" b="1" i="1" dirty="0">
                  <a:latin typeface="Times New Roman" panose="02020603050405020304" pitchFamily="18" charset="0"/>
                </a:rPr>
                <a:t>/c</a:t>
              </a:r>
              <a:r>
                <a:rPr lang="en-US" altLang="zh-CN" sz="3600" b="1" baseline="30000" dirty="0">
                  <a:latin typeface="宋体" panose="02010600030101010101" pitchFamily="2" charset="-122"/>
                </a:rPr>
                <a:t>θ</a:t>
              </a:r>
              <a:r>
                <a:rPr lang="en-US" altLang="zh-CN" sz="3600" b="1" dirty="0">
                  <a:latin typeface="Times New Roman" panose="02020603050405020304" pitchFamily="18" charset="0"/>
                </a:rPr>
                <a:t> </a:t>
              </a:r>
              <a:endParaRPr lang="en-US" altLang="zh-CN" sz="3600" b="1" dirty="0">
                <a:latin typeface="Times New Roman" panose="02020603050405020304" pitchFamily="18" charset="0"/>
              </a:endParaRPr>
            </a:p>
          </p:txBody>
        </p:sp>
        <p:sp>
          <p:nvSpPr>
            <p:cNvPr id="12300" name="Text Box 20"/>
            <p:cNvSpPr txBox="1"/>
            <p:nvPr/>
          </p:nvSpPr>
          <p:spPr>
            <a:xfrm>
              <a:off x="522" y="2115"/>
              <a:ext cx="5170" cy="38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15000"/>
                </a:lnSpc>
                <a:spcBef>
                  <a:spcPct val="0"/>
                </a:spcBef>
                <a:buClrTx/>
                <a:buSzTx/>
                <a:buFontTx/>
                <a:buNone/>
              </a:pPr>
              <a:r>
                <a:rPr lang="zh-CN" altLang="en-US" sz="3200" b="1" i="1" dirty="0">
                  <a:latin typeface="Times New Roman" panose="02020603050405020304" pitchFamily="18" charset="0"/>
                  <a:ea typeface="楷体_GB2312" pitchFamily="49" charset="-122"/>
                  <a:sym typeface="Symbol" panose="05050102010706020507" pitchFamily="18" charset="2"/>
                </a:rPr>
                <a:t></a:t>
              </a:r>
              <a:r>
                <a:rPr lang="en-US" altLang="zh-CN" sz="3200" b="1" baseline="-30000" dirty="0">
                  <a:latin typeface="Times New Roman" panose="02020603050405020304" pitchFamily="18" charset="0"/>
                  <a:ea typeface="楷体_GB2312" pitchFamily="49" charset="-122"/>
                </a:rPr>
                <a:t>B</a:t>
              </a:r>
              <a:r>
                <a:rPr lang="zh-CN" altLang="en-US" sz="2800" b="1" dirty="0">
                  <a:latin typeface="Times New Roman" panose="02020603050405020304" pitchFamily="18" charset="0"/>
                  <a:ea typeface="楷体_GB2312" pitchFamily="49" charset="-122"/>
                </a:rPr>
                <a:t>活度因子； </a:t>
              </a:r>
              <a:r>
                <a:rPr lang="en-US" altLang="zh-CN" sz="3200" b="1" i="1" dirty="0">
                  <a:latin typeface="Times New Roman" panose="02020603050405020304" pitchFamily="18" charset="0"/>
                  <a:ea typeface="楷体_GB2312" pitchFamily="49" charset="-122"/>
                </a:rPr>
                <a:t>c</a:t>
              </a:r>
              <a:r>
                <a:rPr lang="en-US" altLang="zh-CN" sz="3200" b="1" baseline="30000" dirty="0">
                  <a:latin typeface="Times New Roman" panose="02020603050405020304" pitchFamily="18" charset="0"/>
                  <a:ea typeface="楷体_GB2312" pitchFamily="49" charset="-122"/>
                </a:rPr>
                <a:t>θ</a:t>
              </a:r>
              <a:r>
                <a:rPr lang="zh-CN" altLang="en-US" sz="2800" b="1" dirty="0">
                  <a:latin typeface="Times New Roman" panose="02020603050405020304" pitchFamily="18" charset="0"/>
                  <a:ea typeface="楷体_GB2312" pitchFamily="49" charset="-122"/>
                </a:rPr>
                <a:t>标准态的浓度（</a:t>
              </a:r>
              <a:r>
                <a:rPr lang="en-US" altLang="zh-CN" sz="2800" b="1" dirty="0">
                  <a:latin typeface="Times New Roman" panose="02020603050405020304" pitchFamily="18" charset="0"/>
                  <a:ea typeface="楷体_GB2312" pitchFamily="49" charset="-122"/>
                </a:rPr>
                <a:t>1</a:t>
              </a:r>
              <a:r>
                <a:rPr lang="en-US" altLang="zh-CN" sz="2800" b="1" dirty="0">
                  <a:latin typeface="Times New Roman" panose="02020603050405020304" pitchFamily="18" charset="0"/>
                  <a:ea typeface="楷体_GB2312" pitchFamily="49" charset="-122"/>
                </a:rPr>
                <a:t>mol•L</a:t>
              </a:r>
              <a:r>
                <a:rPr lang="en-US" altLang="zh-CN" sz="2800" b="1" baseline="30000" dirty="0">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p:txBody>
        </p:sp>
      </p:grpSp>
      <p:grpSp>
        <p:nvGrpSpPr>
          <p:cNvPr id="3" name="Group 24"/>
          <p:cNvGrpSpPr/>
          <p:nvPr/>
        </p:nvGrpSpPr>
        <p:grpSpPr>
          <a:xfrm>
            <a:off x="3563938" y="2205038"/>
            <a:ext cx="4895850" cy="931862"/>
            <a:chOff x="2245" y="1523"/>
            <a:chExt cx="3084" cy="587"/>
          </a:xfrm>
        </p:grpSpPr>
        <p:sp>
          <p:nvSpPr>
            <p:cNvPr id="12296" name="Rectangle 21"/>
            <p:cNvSpPr/>
            <p:nvPr/>
          </p:nvSpPr>
          <p:spPr>
            <a:xfrm>
              <a:off x="2269" y="1523"/>
              <a:ext cx="1291"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i="1" dirty="0">
                  <a:latin typeface="Times New Roman" panose="02020603050405020304" pitchFamily="18" charset="0"/>
                  <a:ea typeface="楷体_GB2312" pitchFamily="49" charset="-122"/>
                </a:rPr>
                <a:t>c</a:t>
              </a:r>
              <a:r>
                <a:rPr lang="en-US" altLang="zh-CN" sz="3200" b="1" baseline="-25000" dirty="0">
                  <a:latin typeface="Times New Roman" panose="02020603050405020304" pitchFamily="18" charset="0"/>
                  <a:ea typeface="楷体_GB2312" pitchFamily="49" charset="-122"/>
                </a:rPr>
                <a:t>B</a:t>
              </a:r>
              <a:r>
                <a:rPr lang="en-US" altLang="zh-CN" sz="3200" b="1" dirty="0">
                  <a:latin typeface="Times New Roman" panose="02020603050405020304" pitchFamily="18" charset="0"/>
                  <a:ea typeface="楷体_GB2312" pitchFamily="49" charset="-122"/>
                </a:rPr>
                <a:t> /</a:t>
              </a:r>
              <a:r>
                <a:rPr lang="en-US" altLang="zh-CN" sz="3200" b="1" i="1" dirty="0">
                  <a:latin typeface="Times New Roman" panose="02020603050405020304" pitchFamily="18" charset="0"/>
                  <a:ea typeface="楷体_GB2312" pitchFamily="49" charset="-122"/>
                </a:rPr>
                <a:t>c</a:t>
              </a:r>
              <a:r>
                <a:rPr lang="en-US" altLang="zh-CN" sz="3200" b="1" baseline="30000" dirty="0">
                  <a:latin typeface="Times New Roman" panose="02020603050405020304" pitchFamily="18" charset="0"/>
                  <a:ea typeface="楷体_GB2312" pitchFamily="49" charset="-122"/>
                </a:rPr>
                <a:t>θ</a:t>
              </a:r>
              <a:r>
                <a:rPr lang="en-US" altLang="zh-CN" sz="3200" b="1" dirty="0">
                  <a:latin typeface="Times New Roman" panose="02020603050405020304" pitchFamily="18" charset="0"/>
                  <a:ea typeface="楷体_GB2312" pitchFamily="49" charset="-122"/>
                </a:rPr>
                <a:t>=</a:t>
              </a:r>
              <a:r>
                <a:rPr lang="en-US" altLang="zh-CN" sz="3200" b="1" i="1" dirty="0">
                  <a:latin typeface="Times New Roman" panose="02020603050405020304" pitchFamily="18" charset="0"/>
                  <a:ea typeface="楷体_GB2312" pitchFamily="49" charset="-122"/>
                </a:rPr>
                <a:t>c</a:t>
              </a:r>
              <a:r>
                <a:rPr lang="en-US" altLang="zh-CN" sz="3200" b="1" baseline="-25000" dirty="0">
                  <a:latin typeface="Times New Roman" panose="02020603050405020304" pitchFamily="18" charset="0"/>
                  <a:ea typeface="楷体_GB2312" pitchFamily="49" charset="-122"/>
                </a:rPr>
                <a:t>r,B </a:t>
              </a:r>
              <a:endParaRPr lang="zh-CN" altLang="en-US" sz="3200" b="1" dirty="0">
                <a:latin typeface="Times New Roman" panose="02020603050405020304" pitchFamily="18" charset="0"/>
                <a:ea typeface="楷体_GB2312" pitchFamily="49" charset="-122"/>
              </a:endParaRPr>
            </a:p>
          </p:txBody>
        </p:sp>
        <p:sp>
          <p:nvSpPr>
            <p:cNvPr id="12297" name="Rectangle 22"/>
            <p:cNvSpPr/>
            <p:nvPr/>
          </p:nvSpPr>
          <p:spPr>
            <a:xfrm>
              <a:off x="3644" y="1706"/>
              <a:ext cx="1685" cy="404"/>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600" b="1" i="1" dirty="0">
                  <a:solidFill>
                    <a:srgbClr val="A50021"/>
                  </a:solidFill>
                  <a:latin typeface="Times New Roman" panose="02020603050405020304" pitchFamily="18" charset="0"/>
                </a:rPr>
                <a:t>a</a:t>
              </a:r>
              <a:r>
                <a:rPr lang="en-US" altLang="zh-CN" sz="3600" b="1" baseline="-30000" dirty="0">
                  <a:solidFill>
                    <a:srgbClr val="A50021"/>
                  </a:solidFill>
                  <a:latin typeface="Times New Roman" panose="02020603050405020304" pitchFamily="18" charset="0"/>
                </a:rPr>
                <a:t>B</a:t>
              </a:r>
              <a:r>
                <a:rPr lang="en-US" altLang="zh-CN" sz="3600" b="1" i="1" dirty="0">
                  <a:solidFill>
                    <a:srgbClr val="A50021"/>
                  </a:solidFill>
                  <a:latin typeface="Times New Roman" panose="02020603050405020304" pitchFamily="18" charset="0"/>
                </a:rPr>
                <a:t> </a:t>
              </a:r>
              <a:r>
                <a:rPr lang="en-US" altLang="zh-CN" sz="3600" b="1" dirty="0">
                  <a:solidFill>
                    <a:srgbClr val="A50021"/>
                  </a:solidFill>
                  <a:latin typeface="Times New Roman" panose="02020603050405020304" pitchFamily="18" charset="0"/>
                </a:rPr>
                <a:t>= </a:t>
              </a:r>
              <a:r>
                <a:rPr lang="en-US" altLang="zh-CN" sz="3200" b="1" i="1" dirty="0">
                  <a:solidFill>
                    <a:srgbClr val="A50021"/>
                  </a:solidFill>
                  <a:latin typeface="Times New Roman" panose="02020603050405020304" pitchFamily="18" charset="0"/>
                  <a:sym typeface="Symbol" panose="05050102010706020507" pitchFamily="18" charset="2"/>
                </a:rPr>
                <a:t></a:t>
              </a:r>
              <a:r>
                <a:rPr lang="en-US" altLang="zh-CN" sz="3200" dirty="0">
                  <a:solidFill>
                    <a:srgbClr val="A50021"/>
                  </a:solidFill>
                  <a:latin typeface="Times New Roman" panose="02020603050405020304" pitchFamily="18" charset="0"/>
                </a:rPr>
                <a:t> </a:t>
              </a:r>
              <a:r>
                <a:rPr lang="en-US" altLang="zh-CN" sz="3600" b="1" baseline="-30000" dirty="0">
                  <a:solidFill>
                    <a:srgbClr val="A50021"/>
                  </a:solidFill>
                  <a:latin typeface="Times New Roman" panose="02020603050405020304" pitchFamily="18" charset="0"/>
                </a:rPr>
                <a:t>B</a:t>
              </a:r>
              <a:r>
                <a:rPr lang="en-US" altLang="zh-CN" sz="3600" b="1" i="1" dirty="0">
                  <a:solidFill>
                    <a:srgbClr val="A50021"/>
                  </a:solidFill>
                  <a:latin typeface="Times New Roman" panose="02020603050405020304" pitchFamily="18" charset="0"/>
                </a:rPr>
                <a:t>c</a:t>
              </a:r>
              <a:r>
                <a:rPr lang="en-US" altLang="zh-CN" sz="3600" b="1" baseline="-25000" dirty="0">
                  <a:solidFill>
                    <a:srgbClr val="A50021"/>
                  </a:solidFill>
                  <a:latin typeface="Times New Roman" panose="02020603050405020304" pitchFamily="18" charset="0"/>
                </a:rPr>
                <a:t>r,</a:t>
              </a:r>
              <a:r>
                <a:rPr lang="en-US" altLang="zh-CN" sz="3600" b="1" baseline="-30000" dirty="0">
                  <a:solidFill>
                    <a:srgbClr val="A50021"/>
                  </a:solidFill>
                  <a:latin typeface="Times New Roman" panose="02020603050405020304" pitchFamily="18" charset="0"/>
                </a:rPr>
                <a:t>B</a:t>
              </a:r>
              <a:r>
                <a:rPr lang="en-US" altLang="zh-CN" sz="3600" b="1" dirty="0">
                  <a:solidFill>
                    <a:srgbClr val="A50021"/>
                  </a:solidFill>
                  <a:latin typeface="Times New Roman" panose="02020603050405020304" pitchFamily="18" charset="0"/>
                </a:rPr>
                <a:t> </a:t>
              </a:r>
              <a:endParaRPr lang="en-US" altLang="zh-CN" sz="3600" b="1" dirty="0">
                <a:solidFill>
                  <a:srgbClr val="A50021"/>
                </a:solidFill>
                <a:latin typeface="Times New Roman" panose="02020603050405020304" pitchFamily="18" charset="0"/>
              </a:endParaRPr>
            </a:p>
          </p:txBody>
        </p:sp>
        <p:sp>
          <p:nvSpPr>
            <p:cNvPr id="12298" name="Line 23"/>
            <p:cNvSpPr/>
            <p:nvPr/>
          </p:nvSpPr>
          <p:spPr>
            <a:xfrm>
              <a:off x="2245" y="1979"/>
              <a:ext cx="1406" cy="0"/>
            </a:xfrm>
            <a:prstGeom prst="line">
              <a:avLst/>
            </a:prstGeom>
            <a:ln w="34925" cap="flat" cmpd="sng">
              <a:solidFill>
                <a:schemeClr val="tx1"/>
              </a:solidFill>
              <a:prstDash val="solid"/>
              <a:headEnd type="none" w="med" len="med"/>
              <a:tailEnd type="triangle" w="med" len="med"/>
            </a:ln>
          </p:spPr>
        </p:sp>
      </p:grpSp>
      <p:sp>
        <p:nvSpPr>
          <p:cNvPr id="12295" name="灯片编号占位符 12"/>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43"/>
                                        </p:tgtEl>
                                        <p:attrNameLst>
                                          <p:attrName>style.visibility</p:attrName>
                                        </p:attrNameLst>
                                      </p:cBhvr>
                                      <p:to>
                                        <p:strVal val="visible"/>
                                      </p:to>
                                    </p:set>
                                    <p:anim calcmode="lin" valueType="num">
                                      <p:cBhvr additive="base">
                                        <p:cTn id="19" dur="500" fill="hold"/>
                                        <p:tgtEl>
                                          <p:spTgt spid="26643"/>
                                        </p:tgtEl>
                                        <p:attrNameLst>
                                          <p:attrName>ppt_x</p:attrName>
                                        </p:attrNameLst>
                                      </p:cBhvr>
                                      <p:tavLst>
                                        <p:tav tm="0">
                                          <p:val>
                                            <p:strVal val="#ppt_x"/>
                                          </p:val>
                                        </p:tav>
                                        <p:tav tm="100000">
                                          <p:val>
                                            <p:strVal val="#ppt_x"/>
                                          </p:val>
                                        </p:tav>
                                      </p:tavLst>
                                    </p:anim>
                                    <p:anim calcmode="lin" valueType="num">
                                      <p:cBhvr additive="base">
                                        <p:cTn id="20" dur="500" fill="hold"/>
                                        <p:tgtEl>
                                          <p:spTgt spid="26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sz="quarter" idx="1"/>
          </p:nvPr>
        </p:nvSpPr>
        <p:spPr>
          <a:xfrm>
            <a:off x="179388" y="620713"/>
            <a:ext cx="8382000" cy="766763"/>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55000"/>
              </a:lnSpc>
              <a:spcBef>
                <a:spcPts val="600"/>
              </a:spcBef>
              <a:spcAft>
                <a:spcPts val="0"/>
              </a:spcAft>
              <a:buClr>
                <a:schemeClr val="accent1"/>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因 </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K</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b1</a:t>
            </a:r>
            <a:r>
              <a:rPr kumimoji="0" lang="zh-CN" alt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K</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b2</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﹥10</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K</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b1</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Times New Roman" panose="02020603050405020304" pitchFamily="18" charset="0"/>
              </a:rPr>
              <a:t>﹥500</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，可按最简式计算 </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43" name="灯片编号占位符 5"/>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graphicFrame>
        <p:nvGraphicFramePr>
          <p:cNvPr id="123908" name="Object 4"/>
          <p:cNvGraphicFramePr>
            <a:graphicFrameLocks noChangeAspect="1"/>
          </p:cNvGraphicFramePr>
          <p:nvPr/>
        </p:nvGraphicFramePr>
        <p:xfrm>
          <a:off x="2195830" y="1844675"/>
          <a:ext cx="3940175" cy="1857375"/>
        </p:xfrm>
        <a:graphic>
          <a:graphicData uri="http://schemas.openxmlformats.org/presentationml/2006/ole">
            <mc:AlternateContent xmlns:mc="http://schemas.openxmlformats.org/markup-compatibility/2006">
              <mc:Choice xmlns:v="urn:schemas-microsoft-com:vml" Requires="v">
                <p:oleObj spid="_x0000_s3125" name="" r:id="rId1" imgW="1765300" imgH="762000" progId="Equation.DSMT4">
                  <p:embed/>
                </p:oleObj>
              </mc:Choice>
              <mc:Fallback>
                <p:oleObj name="" r:id="rId1" imgW="1765300" imgH="762000" progId="Equation.DSMT4">
                  <p:embed/>
                  <p:pic>
                    <p:nvPicPr>
                      <p:cNvPr id="0" name="图片 3124"/>
                      <p:cNvPicPr/>
                      <p:nvPr/>
                    </p:nvPicPr>
                    <p:blipFill>
                      <a:blip r:embed="rId2"/>
                      <a:stretch>
                        <a:fillRect/>
                      </a:stretch>
                    </p:blipFill>
                    <p:spPr>
                      <a:xfrm>
                        <a:off x="2195830" y="1844675"/>
                        <a:ext cx="3940175" cy="1857375"/>
                      </a:xfrm>
                      <a:prstGeom prst="rect">
                        <a:avLst/>
                      </a:prstGeom>
                      <a:noFill/>
                      <a:ln w="38100">
                        <a:noFill/>
                        <a:miter/>
                      </a:ln>
                    </p:spPr>
                  </p:pic>
                </p:oleObj>
              </mc:Fallback>
            </mc:AlternateContent>
          </a:graphicData>
        </a:graphic>
      </p:graphicFrame>
      <p:sp>
        <p:nvSpPr>
          <p:cNvPr id="8" name="Rectangle 2"/>
          <p:cNvSpPr txBox="1">
            <a:spLocks noChangeArrowheads="1"/>
          </p:cNvSpPr>
          <p:nvPr/>
        </p:nvSpPr>
        <p:spPr>
          <a:xfrm>
            <a:off x="1357313" y="3929063"/>
            <a:ext cx="5643563" cy="1857375"/>
          </a:xfrm>
          <a:prstGeom prst="rect">
            <a:avLst/>
          </a:prstGeom>
        </p:spPr>
        <p:txBody>
          <a:bodyPr>
            <a:normAutofit/>
          </a:bodyPr>
          <a:lstStyle/>
          <a:p>
            <a:pPr marL="274320" marR="0" indent="-274320" defTabSz="914400" eaLnBrk="1" fontAlgn="auto" hangingPunct="1">
              <a:lnSpc>
                <a:spcPct val="155000"/>
              </a:lnSpc>
              <a:spcBef>
                <a:spcPts val="600"/>
              </a:spcBef>
              <a:spcAft>
                <a:spcPts val="0"/>
              </a:spcAft>
              <a:buClr>
                <a:schemeClr val="accent1"/>
              </a:buClr>
              <a:buSzPct val="70000"/>
              <a:buFont typeface="Wingdings" panose="05000000000000000000" pitchFamily="2" charset="2"/>
              <a:buNone/>
              <a:defRPr/>
            </a:pPr>
            <a:r>
              <a:rPr kumimoji="0" lang="en-US" altLang="zh-CN" sz="3200" kern="1200" cap="none" spc="0" normalizeH="0" baseline="0" noProof="0" dirty="0">
                <a:latin typeface="+mn-lt"/>
                <a:ea typeface="+mn-ea"/>
                <a:cs typeface="+mn-cs"/>
              </a:rPr>
              <a:t>        </a:t>
            </a:r>
            <a:r>
              <a:rPr kumimoji="0" lang="en-US" altLang="zh-CN" sz="2800" b="1" kern="1200" cap="none" spc="0" normalizeH="0" baseline="0" noProof="0" dirty="0">
                <a:latin typeface="Times New Roman" panose="02020603050405020304" pitchFamily="18" charset="0"/>
                <a:ea typeface="+mn-ea"/>
                <a:cs typeface="+mn-cs"/>
              </a:rPr>
              <a:t>pOH=2.37</a:t>
            </a:r>
            <a:endParaRPr kumimoji="0" lang="en-US" altLang="zh-CN" sz="2800" b="1" kern="1200" cap="none" spc="0" normalizeH="0" baseline="0" noProof="0" dirty="0">
              <a:latin typeface="Times New Roman" panose="02020603050405020304" pitchFamily="18" charset="0"/>
              <a:ea typeface="+mn-ea"/>
              <a:cs typeface="+mn-cs"/>
            </a:endParaRPr>
          </a:p>
          <a:p>
            <a:pPr marL="640080" marR="0" lvl="1" indent="-274320" algn="l" defTabSz="914400" rtl="0" eaLnBrk="1" fontAlgn="auto" latinLnBrk="0" hangingPunct="1">
              <a:lnSpc>
                <a:spcPct val="155000"/>
              </a:lnSpc>
              <a:spcBef>
                <a:spcPct val="20000"/>
              </a:spcBef>
              <a:spcAft>
                <a:spcPts val="0"/>
              </a:spcAft>
              <a:buClr>
                <a:schemeClr val="accent1"/>
              </a:buClr>
              <a:buSzPct val="8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pH=14.00-2.37=11.63</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3906">
                                            <p:txEl>
                                              <p:charRg st="0" end="35"/>
                                            </p:txEl>
                                          </p:spTgt>
                                        </p:tgtEl>
                                        <p:attrNameLst>
                                          <p:attrName>style.visibility</p:attrName>
                                        </p:attrNameLst>
                                      </p:cBhvr>
                                      <p:to>
                                        <p:strVal val="visible"/>
                                      </p:to>
                                    </p:set>
                                    <p:anim calcmode="lin" valueType="num">
                                      <p:cBhvr>
                                        <p:cTn id="7" dur="500" fill="hold"/>
                                        <p:tgtEl>
                                          <p:spTgt spid="123906">
                                            <p:txEl>
                                              <p:charRg st="0" end="35"/>
                                            </p:txEl>
                                          </p:spTgt>
                                        </p:tgtEl>
                                        <p:attrNameLst>
                                          <p:attrName>ppt_w</p:attrName>
                                        </p:attrNameLst>
                                      </p:cBhvr>
                                      <p:tavLst>
                                        <p:tav tm="0">
                                          <p:val>
                                            <p:fltVal val="0.000000"/>
                                          </p:val>
                                        </p:tav>
                                        <p:tav tm="100000">
                                          <p:val>
                                            <p:strVal val="#ppt_w"/>
                                          </p:val>
                                        </p:tav>
                                      </p:tavLst>
                                    </p:anim>
                                    <p:anim calcmode="lin" valueType="num">
                                      <p:cBhvr>
                                        <p:cTn id="8" dur="500" fill="hold"/>
                                        <p:tgtEl>
                                          <p:spTgt spid="123906">
                                            <p:txEl>
                                              <p:charRg st="0" end="35"/>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Effect transition="in" filter="box(in)">
                                      <p:cBhvr>
                                        <p:cTn id="13" dur="500"/>
                                        <p:tgtEl>
                                          <p:spTgt spid="12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build="p"/>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ChangeArrowheads="1"/>
          </p:cNvSpPr>
          <p:nvPr>
            <p:ph sz="quarter" idx="1"/>
          </p:nvPr>
        </p:nvSpPr>
        <p:spPr>
          <a:xfrm>
            <a:off x="539750" y="1318895"/>
            <a:ext cx="7621905" cy="2895600"/>
          </a:xfrm>
        </p:spPr>
        <p:txBody>
          <a:bodyPr vert="horz" wrap="square" lIns="91440" tIns="45720" rIns="91440" bIns="45720" numCol="1" anchor="t" anchorCtr="0" compatLnSpc="1">
            <a:normAutofit/>
          </a:bodyPr>
          <a:lstStyle/>
          <a:p>
            <a:pPr marL="609600" marR="0" lvl="0" indent="-609600" algn="just" defTabSz="914400" rtl="0" eaLnBrk="1" fontAlgn="auto" latinLnBrk="0" hangingPunct="1">
              <a:lnSpc>
                <a:spcPct val="180000"/>
              </a:lnSpc>
              <a:spcBef>
                <a:spcPts val="600"/>
              </a:spcBef>
              <a:spcAft>
                <a:spcPts val="0"/>
              </a:spcAft>
              <a:buClr>
                <a:schemeClr val="accent1"/>
              </a:buClr>
              <a:buSzPct val="70000"/>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1" lang="zh-CN" altLang="en-US" sz="2800" b="1" noProof="0" dirty="0">
                <a:ln>
                  <a:noFill/>
                </a:ln>
                <a:effectLst>
                  <a:outerShdw blurRad="38100" dist="38100" dir="2700000" algn="tl">
                    <a:srgbClr val="C0C0C0"/>
                  </a:outerShdw>
                </a:effectLst>
                <a:uLnTx/>
                <a:uFillTx/>
                <a:latin typeface="Times New Roman" panose="02020603050405020304" pitchFamily="18" charset="0"/>
                <a:ea typeface="宋体" panose="02010600030101010101" pitchFamily="2" charset="-122"/>
                <a:sym typeface="+mn-ea"/>
              </a:rPr>
              <a:t>（</a:t>
            </a:r>
            <a:r>
              <a:rPr kumimoji="1" lang="en-US" altLang="zh-CN" sz="2800" b="1" noProof="0" dirty="0">
                <a:ln>
                  <a:noFill/>
                </a:ln>
                <a:effectLst>
                  <a:outerShdw blurRad="38100" dist="38100" dir="2700000" algn="tl">
                    <a:srgbClr val="C0C0C0"/>
                  </a:outerShdw>
                </a:effectLst>
                <a:uLnTx/>
                <a:uFillTx/>
                <a:latin typeface="Times New Roman" panose="02020603050405020304" pitchFamily="18" charset="0"/>
                <a:ea typeface="宋体" panose="02010600030101010101" pitchFamily="2" charset="-122"/>
                <a:sym typeface="+mn-ea"/>
              </a:rPr>
              <a:t>1</a:t>
            </a:r>
            <a:r>
              <a:rPr kumimoji="1" lang="zh-CN" altLang="en-US" sz="2800" b="1" noProof="0" dirty="0">
                <a:ln>
                  <a:noFill/>
                </a:ln>
                <a:effectLst>
                  <a:outerShdw blurRad="38100" dist="38100" dir="2700000" algn="tl">
                    <a:srgbClr val="C0C0C0"/>
                  </a:outerShdw>
                </a:effectLst>
                <a:uLnTx/>
                <a:uFillTx/>
                <a:latin typeface="Times New Roman" panose="02020603050405020304" pitchFamily="18" charset="0"/>
                <a:ea typeface="宋体" panose="02010600030101010101" pitchFamily="2" charset="-122"/>
                <a:sym typeface="+mn-ea"/>
              </a:rPr>
              <a:t>）</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当多元弱酸的  </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a1</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&gt;&gt;K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a2 </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&gt;&gt;K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a3</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时</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且  </a:t>
            </a:r>
            <a:r>
              <a:rPr kumimoji="0" lang="en-US" altLang="zh-CN"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c </a:t>
            </a:r>
            <a:r>
              <a:rPr kumimoji="0" lang="en-US" altLang="zh-CN" sz="2800" b="1" i="0" u="none" strike="noStrike" kern="1200" cap="none" spc="0" normalizeH="0" baseline="0" noProof="0" dirty="0" smtClean="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smtClean="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a2</a:t>
            </a:r>
            <a:r>
              <a:rPr kumimoji="0" lang="en-US" altLang="zh-CN" sz="2800" b="1" i="0" u="none" strike="noStrike" kern="1200" cap="none" spc="0" normalizeH="0" baseline="0" noProof="0" dirty="0" smtClean="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 20 K</a:t>
            </a:r>
            <a:r>
              <a:rPr kumimoji="0" lang="en-US" altLang="zh-CN" sz="2800" b="1" i="0" u="none" strike="noStrike" kern="1200" cap="none" spc="0" normalizeH="0" baseline="-2500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W</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a1</a:t>
            </a:r>
            <a:r>
              <a:rPr kumimoji="0" lang="en-US" altLang="zh-CN"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 / K</a:t>
            </a:r>
            <a:r>
              <a:rPr kumimoji="0" lang="en-US" altLang="zh-CN" sz="2800" b="1" i="0" u="none" strike="noStrike" kern="1200" cap="none" spc="0" normalizeH="0" baseline="-2500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a2</a:t>
            </a:r>
            <a:r>
              <a:rPr kumimoji="0" lang="en-US" altLang="zh-CN" sz="2800" b="1" i="0" u="none" strike="noStrike" kern="1200" cap="none" spc="0" normalizeH="0" baseline="3000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≥10</a:t>
            </a:r>
            <a:r>
              <a:rPr kumimoji="0" lang="en-US" altLang="zh-CN" sz="2800" b="1" i="0" u="none" strike="noStrike" kern="1200" cap="none" spc="0" normalizeH="0" baseline="3000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2</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求</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可近似地把该多元弱酸作为一元弱酸来处理。</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609600" marR="0" lvl="0" indent="-609600" algn="just"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25956" name="Rectangle 4"/>
          <p:cNvSpPr>
            <a:spLocks noChangeArrowheads="1"/>
          </p:cNvSpPr>
          <p:nvPr/>
        </p:nvSpPr>
        <p:spPr bwMode="auto">
          <a:xfrm>
            <a:off x="971550" y="4393565"/>
            <a:ext cx="7101205" cy="1340485"/>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45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）当</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a1</a:t>
            </a:r>
            <a:r>
              <a:rPr kumimoji="1"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&gt;&gt;</a:t>
            </a:r>
            <a:r>
              <a:rPr kumimoji="1"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a2</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a:t>
            </a:r>
            <a:r>
              <a:rPr kumimoji="1" lang="zh-CN" altLang="en-US"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二级解离生成的酸根离子浓度等于其二级解离常数</a:t>
            </a:r>
            <a:r>
              <a:rPr kumimoji="1" lang="en-US" altLang="zh-CN" sz="2800" b="1" i="1"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1" lang="en-US" altLang="zh-CN" sz="2800" b="1" i="0" u="none" strike="noStrike" kern="1200" cap="none" spc="0" normalizeH="0" baseline="-2500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a2</a:t>
            </a:r>
            <a:r>
              <a:rPr kumimoji="1" lang="zh-CN" altLang="en-US"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2469" name="灯片编号占位符 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118792" name="Rectangle 8"/>
          <p:cNvSpPr>
            <a:spLocks noChangeArrowheads="1"/>
          </p:cNvSpPr>
          <p:nvPr>
            <p:custDataLst>
              <p:tags r:id="rId1"/>
            </p:custDataLst>
          </p:nvPr>
        </p:nvSpPr>
        <p:spPr bwMode="auto">
          <a:xfrm>
            <a:off x="685800" y="228600"/>
            <a:ext cx="7772400" cy="914400"/>
          </a:xfrm>
          <a:prstGeom prst="rect">
            <a:avLst/>
          </a:prstGeom>
          <a:noFill/>
          <a:ln w="9525">
            <a:noFill/>
            <a:miter lim="800000"/>
          </a:ln>
          <a:effectLst/>
        </p:spPr>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三</a:t>
            </a: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多元酸碱溶液的</a:t>
            </a: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pH</a:t>
            </a:r>
            <a:endPar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954">
                                            <p:txEl>
                                              <p:charRg st="0" end="90"/>
                                            </p:txEl>
                                          </p:spTgt>
                                        </p:tgtEl>
                                        <p:attrNameLst>
                                          <p:attrName>style.visibility</p:attrName>
                                        </p:attrNameLst>
                                      </p:cBhvr>
                                      <p:to>
                                        <p:strVal val="visible"/>
                                      </p:to>
                                    </p:set>
                                    <p:animEffect transition="in" filter="dissolve">
                                      <p:cBhvr>
                                        <p:cTn id="7" dur="500"/>
                                        <p:tgtEl>
                                          <p:spTgt spid="125954">
                                            <p:txEl>
                                              <p:charRg st="0" end="9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5956"/>
                                        </p:tgtEl>
                                        <p:attrNameLst>
                                          <p:attrName>style.visibility</p:attrName>
                                        </p:attrNameLst>
                                      </p:cBhvr>
                                      <p:to>
                                        <p:strVal val="visible"/>
                                      </p:to>
                                    </p:set>
                                    <p:animEffect transition="in" filter="slide(fromBottom)">
                                      <p:cBhvr>
                                        <p:cTn id="12" dur="500"/>
                                        <p:tgtEl>
                                          <p:spTgt spid="12595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 calcmode="lin" valueType="num">
                                      <p:cBhvr additive="base">
                                        <p:cTn id="17" dur="500" fill="hold"/>
                                        <p:tgtEl>
                                          <p:spTgt spid="118792"/>
                                        </p:tgtEl>
                                        <p:attrNameLst>
                                          <p:attrName>ppt_x</p:attrName>
                                        </p:attrNameLst>
                                      </p:cBhvr>
                                      <p:tavLst>
                                        <p:tav tm="0">
                                          <p:val>
                                            <p:strVal val="#ppt_x"/>
                                          </p:val>
                                        </p:tav>
                                        <p:tav tm="100000">
                                          <p:val>
                                            <p:strVal val="#ppt_x"/>
                                          </p:val>
                                        </p:tav>
                                      </p:tavLst>
                                    </p:anim>
                                    <p:anim calcmode="lin" valueType="num">
                                      <p:cBhvr additive="base">
                                        <p:cTn id="18" dur="500" fill="hold"/>
                                        <p:tgtEl>
                                          <p:spTgt spid="118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p:bldP spid="125956" grpId="0" bldLvl="0" animBg="1"/>
      <p:bldP spid="11879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noChangeArrowheads="1"/>
          </p:cNvSpPr>
          <p:nvPr>
            <p:ph sz="quarter" idx="1"/>
          </p:nvPr>
        </p:nvSpPr>
        <p:spPr>
          <a:xfrm>
            <a:off x="859790" y="1348105"/>
            <a:ext cx="7639685" cy="2828925"/>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65000"/>
              </a:lnSpc>
              <a:spcBef>
                <a:spcPts val="600"/>
              </a:spcBef>
              <a:spcAft>
                <a:spcPts val="0"/>
              </a:spcAft>
              <a:buClr>
                <a:schemeClr val="accent1"/>
              </a:buClr>
              <a:buSzPct val="70000"/>
              <a:buFont typeface="Wingdings" panose="05000000000000000000" pitchFamily="2" charset="2"/>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1" lang="zh-CN" altLang="en-US" sz="2800" b="1" noProof="0" dirty="0">
                <a:ln>
                  <a:noFill/>
                </a:ln>
                <a:effectLst>
                  <a:outerShdw blurRad="38100" dist="38100" dir="2700000" algn="tl">
                    <a:srgbClr val="C0C0C0"/>
                  </a:outerShdw>
                </a:effectLst>
                <a:uLnTx/>
                <a:uFillTx/>
                <a:latin typeface="Times New Roman" panose="02020603050405020304" pitchFamily="18" charset="0"/>
                <a:ea typeface="宋体" panose="02010600030101010101" pitchFamily="2" charset="-122"/>
                <a:sym typeface="+mn-ea"/>
              </a:rPr>
              <a:t>（</a:t>
            </a:r>
            <a:r>
              <a:rPr kumimoji="1" lang="en-US" altLang="zh-CN" sz="2800" b="1" noProof="0" dirty="0">
                <a:ln>
                  <a:noFill/>
                </a:ln>
                <a:effectLst>
                  <a:outerShdw blurRad="38100" dist="38100" dir="2700000" algn="tl">
                    <a:srgbClr val="C0C0C0"/>
                  </a:outerShdw>
                </a:effectLst>
                <a:uLnTx/>
                <a:uFillTx/>
                <a:latin typeface="Times New Roman" panose="02020603050405020304" pitchFamily="18" charset="0"/>
                <a:ea typeface="宋体" panose="02010600030101010101" pitchFamily="2" charset="-122"/>
                <a:sym typeface="+mn-ea"/>
              </a:rPr>
              <a:t>3</a:t>
            </a:r>
            <a:r>
              <a:rPr kumimoji="1" lang="zh-CN" altLang="en-US" sz="2800" b="1" noProof="0" dirty="0">
                <a:ln>
                  <a:noFill/>
                </a:ln>
                <a:effectLst>
                  <a:outerShdw blurRad="38100" dist="38100" dir="2700000" algn="tl">
                    <a:srgbClr val="C0C0C0"/>
                  </a:outerShdw>
                </a:effectLst>
                <a:uLnTx/>
                <a:uFillTx/>
                <a:latin typeface="Times New Roman" panose="02020603050405020304" pitchFamily="18" charset="0"/>
                <a:ea typeface="宋体" panose="02010600030101010101" pitchFamily="2" charset="-122"/>
                <a:sym typeface="+mn-ea"/>
              </a:rPr>
              <a:t>）</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由于多元酸溶液中酸根离子浓度很低，若需用</a:t>
            </a:r>
            <a:r>
              <a:rPr kumimoji="0" lang="zh-CN" altLang="en-US"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mn-lt"/>
                <a:ea typeface="+mn-ea"/>
                <a:cs typeface="+mn-cs"/>
              </a:rPr>
              <a:t>浓度较大</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a:t>
            </a:r>
            <a:r>
              <a:rPr kumimoji="0" lang="zh-CN" altLang="en-US"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mn-lt"/>
                <a:ea typeface="+mn-ea"/>
                <a:cs typeface="+mn-cs"/>
              </a:rPr>
              <a:t>多元酸根离子</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时，应该用该</a:t>
            </a:r>
            <a:r>
              <a:rPr kumimoji="0" lang="zh-CN" altLang="en-US"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mn-lt"/>
                <a:ea typeface="+mn-ea"/>
                <a:cs typeface="+mn-cs"/>
              </a:rPr>
              <a:t>酸的可溶性盐</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28004" name="Rectangle 4"/>
          <p:cNvSpPr>
            <a:spLocks noChangeArrowheads="1"/>
          </p:cNvSpPr>
          <p:nvPr/>
        </p:nvSpPr>
        <p:spPr bwMode="auto">
          <a:xfrm>
            <a:off x="1141730" y="4149090"/>
            <a:ext cx="6988175" cy="159829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65000"/>
              </a:lnSpc>
              <a:spcBef>
                <a:spcPct val="2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如：</a:t>
            </a:r>
            <a:r>
              <a:rPr kumimoji="1" lang="zh-CN" altLang="en-US" sz="28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用较大浓度</a:t>
            </a:r>
            <a:r>
              <a:rPr kumimoji="1" lang="en-US" altLang="zh-CN" sz="28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1" lang="en-US" altLang="zh-CN" sz="2800" b="1" i="0" u="none" strike="noStrike" kern="1200" cap="none" spc="0" normalizeH="0" baseline="-2500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3000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可选用</a:t>
            </a:r>
            <a:r>
              <a:rPr kumimoji="1" lang="en-US" altLang="zh-CN"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a:t>
            </a:r>
            <a:r>
              <a:rPr kumimoji="1" lang="en-US" altLang="zh-CN" sz="2800" b="1" i="0" u="none" strike="noStrike" kern="1200" cap="none" spc="0" normalizeH="0" baseline="-2500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PO</a:t>
            </a:r>
            <a:r>
              <a:rPr kumimoji="1" lang="en-US" altLang="zh-CN" sz="2800" b="1" i="0" u="none" strike="noStrike" kern="1200" cap="none" spc="0" normalizeH="0" baseline="-2500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65000"/>
              </a:lnSpc>
              <a:spcBef>
                <a:spcPct val="20000"/>
              </a:spcBef>
              <a:spcAft>
                <a:spcPct val="0"/>
              </a:spcAft>
              <a:buClrTx/>
              <a:buSzTx/>
              <a:buFontTx/>
              <a:buNone/>
              <a:defRPr/>
            </a:pP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需用</a:t>
            </a:r>
            <a:r>
              <a:rPr kumimoji="1" lang="zh-CN" altLang="en-US" sz="28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较大浓度</a:t>
            </a:r>
            <a:r>
              <a:rPr kumimoji="1" lang="en-US" altLang="zh-CN" sz="28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HPO</a:t>
            </a:r>
            <a:r>
              <a:rPr kumimoji="1" lang="en-US" altLang="zh-CN" sz="2800" b="1" i="0" u="none" strike="noStrike" kern="1200" cap="none" spc="0" normalizeH="0" baseline="-2500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3000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dirty="0">
                <a:ln>
                  <a:noFill/>
                </a:ln>
                <a:solidFill>
                  <a:srgbClr val="80008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时</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，可选用</a:t>
            </a:r>
            <a:r>
              <a:rPr kumimoji="1" lang="en-US" altLang="zh-CN"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a:t>
            </a:r>
            <a:r>
              <a:rPr kumimoji="1" lang="en-US" altLang="zh-CN" sz="2800" b="1" i="0" u="none" strike="noStrike" kern="1200" cap="none" spc="0" normalizeH="0" baseline="-2500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HPO</a:t>
            </a:r>
            <a:r>
              <a:rPr kumimoji="1" lang="en-US" altLang="zh-CN" sz="2800" b="1" i="0" u="none" strike="noStrike" kern="1200" cap="none" spc="0" normalizeH="0" baseline="-2500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4</a:t>
            </a:r>
            <a:r>
              <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4517" name="灯片编号占位符 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118792" name="Rectangle 8"/>
          <p:cNvSpPr>
            <a:spLocks noChangeArrowheads="1"/>
          </p:cNvSpPr>
          <p:nvPr>
            <p:custDataLst>
              <p:tags r:id="rId1"/>
            </p:custDataLst>
          </p:nvPr>
        </p:nvSpPr>
        <p:spPr bwMode="auto">
          <a:xfrm>
            <a:off x="611505" y="404495"/>
            <a:ext cx="7772400" cy="9144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1"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三</a:t>
            </a: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zh-CN" altLang="en-US"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多元酸碱溶液的</a:t>
            </a: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pH</a:t>
            </a:r>
            <a:endPar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2">
                                            <p:txEl>
                                              <p:charRg st="0" end="57"/>
                                            </p:txEl>
                                          </p:spTgt>
                                        </p:tgtEl>
                                        <p:attrNameLst>
                                          <p:attrName>style.visibility</p:attrName>
                                        </p:attrNameLst>
                                      </p:cBhvr>
                                      <p:to>
                                        <p:strVal val="visible"/>
                                      </p:to>
                                    </p:set>
                                    <p:animEffect transition="in" filter="box(in)">
                                      <p:cBhvr>
                                        <p:cTn id="7" dur="500"/>
                                        <p:tgtEl>
                                          <p:spTgt spid="128002">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8004"/>
                                        </p:tgtEl>
                                        <p:attrNameLst>
                                          <p:attrName>style.visibility</p:attrName>
                                        </p:attrNameLst>
                                      </p:cBhvr>
                                      <p:to>
                                        <p:strVal val="visible"/>
                                      </p:to>
                                    </p:set>
                                    <p:animEffect transition="in" filter="barn(outHorizontal)">
                                      <p:cBhvr>
                                        <p:cTn id="12" dur="500"/>
                                        <p:tgtEl>
                                          <p:spTgt spid="12800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 calcmode="lin" valueType="num">
                                      <p:cBhvr additive="base">
                                        <p:cTn id="17" dur="500" fill="hold"/>
                                        <p:tgtEl>
                                          <p:spTgt spid="118792"/>
                                        </p:tgtEl>
                                        <p:attrNameLst>
                                          <p:attrName>ppt_x</p:attrName>
                                        </p:attrNameLst>
                                      </p:cBhvr>
                                      <p:tavLst>
                                        <p:tav tm="0">
                                          <p:val>
                                            <p:strVal val="#ppt_x"/>
                                          </p:val>
                                        </p:tav>
                                        <p:tav tm="100000">
                                          <p:val>
                                            <p:strVal val="#ppt_x"/>
                                          </p:val>
                                        </p:tav>
                                      </p:tavLst>
                                    </p:anim>
                                    <p:anim calcmode="lin" valueType="num">
                                      <p:cBhvr additive="base">
                                        <p:cTn id="18" dur="500" fill="hold"/>
                                        <p:tgtEl>
                                          <p:spTgt spid="118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uild="p"/>
      <p:bldP spid="128004" grpId="0" bldLvl="0" animBg="1"/>
      <p:bldP spid="11879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Grp="1" noChangeArrowheads="1"/>
          </p:cNvSpPr>
          <p:nvPr>
            <p:ph type="title"/>
          </p:nvPr>
        </p:nvSpPr>
        <p:spPr>
          <a:xfrm>
            <a:off x="611188" y="116523"/>
            <a:ext cx="7489825" cy="1063625"/>
          </a:xfr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(四)  两性物质溶液</a:t>
            </a:r>
            <a:endParaRPr kumimoji="1" lang="en-US" altLang="zh-CN" sz="44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31075" name="Rectangle 3"/>
          <p:cNvSpPr>
            <a:spLocks noGrp="1" noChangeArrowheads="1"/>
          </p:cNvSpPr>
          <p:nvPr>
            <p:ph sz="quarter" idx="1"/>
          </p:nvPr>
        </p:nvSpPr>
        <p:spPr>
          <a:xfrm>
            <a:off x="179705" y="1340485"/>
            <a:ext cx="5144135" cy="701675"/>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32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mn-lt"/>
                <a:ea typeface="+mn-ea"/>
                <a:cs typeface="+mn-cs"/>
              </a:rPr>
              <a:t> </a:t>
            </a:r>
            <a:r>
              <a:rPr kumimoji="0" lang="en-US" altLang="zh-CN" sz="32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Times New Roman" panose="02020603050405020304" pitchFamily="18" charset="0"/>
                <a:ea typeface="+mn-ea"/>
                <a:cs typeface="+mn-cs"/>
              </a:rPr>
              <a:t>1.</a:t>
            </a:r>
            <a:r>
              <a:rPr kumimoji="0" lang="en-US" altLang="zh-CN" sz="32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mn-lt"/>
                <a:ea typeface="+mn-ea"/>
                <a:cs typeface="+mn-cs"/>
              </a:rPr>
              <a:t> </a:t>
            </a:r>
            <a:r>
              <a:rPr kumimoji="0" lang="zh-CN" altLang="en-US" sz="32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mn-lt"/>
                <a:ea typeface="+mn-ea"/>
                <a:cs typeface="+mn-cs"/>
              </a:rPr>
              <a:t>两性阴离子溶液</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31076" name="Object 4"/>
          <p:cNvGraphicFramePr>
            <a:graphicFrameLocks noChangeAspect="1"/>
          </p:cNvGraphicFramePr>
          <p:nvPr/>
        </p:nvGraphicFramePr>
        <p:xfrm>
          <a:off x="1547495" y="4653280"/>
          <a:ext cx="4699000" cy="1496695"/>
        </p:xfrm>
        <a:graphic>
          <a:graphicData uri="http://schemas.openxmlformats.org/presentationml/2006/ole">
            <mc:AlternateContent xmlns:mc="http://schemas.openxmlformats.org/markup-compatibility/2006">
              <mc:Choice xmlns:v="urn:schemas-microsoft-com:vml" Requires="v">
                <p:oleObj spid="_x0000_s3124" name="" r:id="rId1" imgW="5562600" imgH="1676400" progId="Paint.Picture">
                  <p:embed/>
                </p:oleObj>
              </mc:Choice>
              <mc:Fallback>
                <p:oleObj name="" r:id="rId1" imgW="5562600" imgH="1676400" progId="Paint.Picture">
                  <p:embed/>
                  <p:pic>
                    <p:nvPicPr>
                      <p:cNvPr id="0" name="图片 3123"/>
                      <p:cNvPicPr/>
                      <p:nvPr/>
                    </p:nvPicPr>
                    <p:blipFill>
                      <a:blip r:embed="rId2"/>
                      <a:stretch>
                        <a:fillRect/>
                      </a:stretch>
                    </p:blipFill>
                    <p:spPr>
                      <a:xfrm>
                        <a:off x="1547495" y="4653280"/>
                        <a:ext cx="4699000" cy="1496695"/>
                      </a:xfrm>
                      <a:prstGeom prst="rect">
                        <a:avLst/>
                      </a:prstGeom>
                      <a:noFill/>
                      <a:ln w="38100">
                        <a:noFill/>
                        <a:miter/>
                      </a:ln>
                    </p:spPr>
                  </p:pic>
                </p:oleObj>
              </mc:Fallback>
            </mc:AlternateContent>
          </a:graphicData>
        </a:graphic>
      </p:graphicFrame>
      <p:graphicFrame>
        <p:nvGraphicFramePr>
          <p:cNvPr id="131077" name="Object 5"/>
          <p:cNvGraphicFramePr>
            <a:graphicFrameLocks noChangeAspect="1"/>
          </p:cNvGraphicFramePr>
          <p:nvPr/>
        </p:nvGraphicFramePr>
        <p:xfrm>
          <a:off x="1691640" y="2924810"/>
          <a:ext cx="4310380" cy="1334135"/>
        </p:xfrm>
        <a:graphic>
          <a:graphicData uri="http://schemas.openxmlformats.org/presentationml/2006/ole">
            <mc:AlternateContent xmlns:mc="http://schemas.openxmlformats.org/markup-compatibility/2006">
              <mc:Choice xmlns:v="urn:schemas-microsoft-com:vml" Requires="v">
                <p:oleObj spid="_x0000_s3134" name="" r:id="rId3" imgW="2979420" imgH="1203960" progId="Paint.Picture">
                  <p:embed/>
                </p:oleObj>
              </mc:Choice>
              <mc:Fallback>
                <p:oleObj name="" r:id="rId3" imgW="2979420" imgH="1203960" progId="Paint.Picture">
                  <p:embed/>
                  <p:pic>
                    <p:nvPicPr>
                      <p:cNvPr id="0" name="图片 3133"/>
                      <p:cNvPicPr/>
                      <p:nvPr/>
                    </p:nvPicPr>
                    <p:blipFill>
                      <a:blip r:embed="rId4"/>
                      <a:stretch>
                        <a:fillRect/>
                      </a:stretch>
                    </p:blipFill>
                    <p:spPr>
                      <a:xfrm>
                        <a:off x="1691640" y="2924810"/>
                        <a:ext cx="4310380" cy="1334135"/>
                      </a:xfrm>
                      <a:prstGeom prst="rect">
                        <a:avLst/>
                      </a:prstGeom>
                      <a:noFill/>
                      <a:ln w="38100">
                        <a:noFill/>
                        <a:miter/>
                      </a:ln>
                    </p:spPr>
                  </p:pic>
                </p:oleObj>
              </mc:Fallback>
            </mc:AlternateContent>
          </a:graphicData>
        </a:graphic>
      </p:graphicFrame>
      <p:sp>
        <p:nvSpPr>
          <p:cNvPr id="65542" name="灯片编号占位符 7"/>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2" name="文本框 1"/>
          <p:cNvSpPr txBox="1"/>
          <p:nvPr/>
        </p:nvSpPr>
        <p:spPr>
          <a:xfrm>
            <a:off x="1429385" y="2042160"/>
            <a:ext cx="6671945" cy="583565"/>
          </a:xfrm>
          <a:prstGeom prst="rect">
            <a:avLst/>
          </a:prstGeom>
          <a:noFill/>
        </p:spPr>
        <p:txBody>
          <a:bodyPr wrap="square" rtlCol="0" anchor="t">
            <a:spAutoFit/>
          </a:bodyPr>
          <a:p>
            <a:r>
              <a:rPr lang="zh-CN" altLang="en-US" sz="3200" b="1" noProof="0" dirty="0">
                <a:ln>
                  <a:noFill/>
                </a:ln>
                <a:effectLst>
                  <a:outerShdw blurRad="38100" dist="38100" dir="2700000" algn="tl">
                    <a:srgbClr val="C0C0C0"/>
                  </a:outerShdw>
                </a:effectLst>
                <a:uLnTx/>
                <a:uFillTx/>
                <a:latin typeface="+mn-lt"/>
                <a:ea typeface="+mn-ea"/>
                <a:sym typeface="+mn-ea"/>
              </a:rPr>
              <a:t>在浓度为</a:t>
            </a:r>
            <a:r>
              <a:rPr lang="en-US" altLang="zh-CN" sz="3200" b="1" i="1" noProof="0" dirty="0">
                <a:ln>
                  <a:noFill/>
                </a:ln>
                <a:effectLst>
                  <a:outerShdw blurRad="38100" dist="38100" dir="2700000" algn="tl">
                    <a:srgbClr val="C0C0C0"/>
                  </a:outerShdw>
                </a:effectLst>
                <a:uLnTx/>
                <a:uFillTx/>
                <a:latin typeface="Times New Roman" panose="02020603050405020304" pitchFamily="18" charset="0"/>
                <a:ea typeface="+mn-ea"/>
                <a:sym typeface="+mn-ea"/>
              </a:rPr>
              <a:t>c</a:t>
            </a:r>
            <a:r>
              <a:rPr lang="zh-CN" altLang="en-US" sz="3200" b="1" noProof="0" dirty="0">
                <a:ln>
                  <a:noFill/>
                </a:ln>
                <a:effectLst>
                  <a:outerShdw blurRad="38100" dist="38100" dir="2700000" algn="tl">
                    <a:srgbClr val="C0C0C0"/>
                  </a:outerShdw>
                </a:effectLst>
                <a:uLnTx/>
                <a:uFillTx/>
                <a:latin typeface="+mn-lt"/>
                <a:ea typeface="+mn-ea"/>
                <a:sym typeface="+mn-ea"/>
              </a:rPr>
              <a:t>的</a:t>
            </a:r>
            <a:r>
              <a:rPr lang="en-US" altLang="zh-CN" sz="3200" b="1" noProof="0" dirty="0">
                <a:ln>
                  <a:noFill/>
                </a:ln>
                <a:effectLst>
                  <a:outerShdw blurRad="38100" dist="38100" dir="2700000" algn="tl">
                    <a:srgbClr val="C0C0C0"/>
                  </a:outerShdw>
                </a:effectLst>
                <a:uLnTx/>
                <a:uFillTx/>
                <a:latin typeface="Times New Roman" panose="02020603050405020304" pitchFamily="18" charset="0"/>
                <a:ea typeface="+mn-ea"/>
                <a:sym typeface="+mn-ea"/>
              </a:rPr>
              <a:t>NaHCO</a:t>
            </a:r>
            <a:r>
              <a:rPr lang="en-US" altLang="zh-CN" sz="3200" b="1" baseline="-25000" noProof="0" dirty="0">
                <a:ln>
                  <a:noFill/>
                </a:ln>
                <a:effectLst>
                  <a:outerShdw blurRad="38100" dist="38100" dir="2700000" algn="tl">
                    <a:srgbClr val="C0C0C0"/>
                  </a:outerShdw>
                </a:effectLst>
                <a:uLnTx/>
                <a:uFillTx/>
                <a:latin typeface="Times New Roman" panose="02020603050405020304" pitchFamily="18" charset="0"/>
                <a:ea typeface="+mn-ea"/>
                <a:sym typeface="+mn-ea"/>
              </a:rPr>
              <a:t>3</a:t>
            </a:r>
            <a:r>
              <a:rPr lang="zh-CN" altLang="en-US" sz="3200" b="1" noProof="0" dirty="0">
                <a:ln>
                  <a:noFill/>
                </a:ln>
                <a:effectLst>
                  <a:outerShdw blurRad="38100" dist="38100" dir="2700000" algn="tl">
                    <a:srgbClr val="C0C0C0"/>
                  </a:outerShdw>
                </a:effectLst>
                <a:uLnTx/>
                <a:uFillTx/>
                <a:latin typeface="+mn-lt"/>
                <a:ea typeface="+mn-ea"/>
                <a:sym typeface="+mn-ea"/>
              </a:rPr>
              <a:t>溶液中，</a:t>
            </a:r>
            <a:endParaRPr lang="zh-CN" altLang="en-US" sz="3200" b="1" noProof="0" dirty="0">
              <a:ln>
                <a:noFill/>
              </a:ln>
              <a:effectLst>
                <a:outerShdw blurRad="38100" dist="38100" dir="2700000" algn="tl">
                  <a:srgbClr val="C0C0C0"/>
                </a:outerShdw>
              </a:effectLst>
              <a:uLnTx/>
              <a:uFillTx/>
              <a:latin typeface="+mn-lt"/>
              <a:ea typeface="+mn-ea"/>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 calcmode="lin" valueType="num">
                                      <p:cBhvr>
                                        <p:cTn id="7" dur="500" fill="hold"/>
                                        <p:tgtEl>
                                          <p:spTgt spid="131074"/>
                                        </p:tgtEl>
                                        <p:attrNameLst>
                                          <p:attrName>ppt_w</p:attrName>
                                        </p:attrNameLst>
                                      </p:cBhvr>
                                      <p:tavLst>
                                        <p:tav tm="0">
                                          <p:val>
                                            <p:fltVal val="0.000000"/>
                                          </p:val>
                                        </p:tav>
                                        <p:tav tm="100000">
                                          <p:val>
                                            <p:strVal val="#ppt_w"/>
                                          </p:val>
                                        </p:tav>
                                      </p:tavLst>
                                    </p:anim>
                                    <p:anim calcmode="lin" valueType="num">
                                      <p:cBhvr>
                                        <p:cTn id="8" dur="500" fill="hold"/>
                                        <p:tgtEl>
                                          <p:spTgt spid="13107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075">
                                            <p:txEl>
                                              <p:charRg st="0" end="22"/>
                                            </p:txEl>
                                          </p:spTgt>
                                        </p:tgtEl>
                                        <p:attrNameLst>
                                          <p:attrName>style.visibility</p:attrName>
                                        </p:attrNameLst>
                                      </p:cBhvr>
                                      <p:to>
                                        <p:strVal val="visible"/>
                                      </p:to>
                                    </p:set>
                                    <p:anim calcmode="lin" valueType="num">
                                      <p:cBhvr additive="base">
                                        <p:cTn id="13" dur="500" fill="hold"/>
                                        <p:tgtEl>
                                          <p:spTgt spid="131075">
                                            <p:txEl>
                                              <p:charRg st="0" end="2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131077"/>
                                        </p:tgtEl>
                                        <p:attrNameLst>
                                          <p:attrName>style.visibility</p:attrName>
                                        </p:attrNameLst>
                                      </p:cBhvr>
                                      <p:to>
                                        <p:strVal val="visible"/>
                                      </p:to>
                                    </p:set>
                                    <p:anim calcmode="lin" valueType="num">
                                      <p:cBhvr>
                                        <p:cTn id="25" dur="500" fill="hold"/>
                                        <p:tgtEl>
                                          <p:spTgt spid="131077"/>
                                        </p:tgtEl>
                                        <p:attrNameLst>
                                          <p:attrName>ppt_w</p:attrName>
                                        </p:attrNameLst>
                                      </p:cBhvr>
                                      <p:tavLst>
                                        <p:tav tm="0">
                                          <p:val>
                                            <p:fltVal val="0.000000"/>
                                          </p:val>
                                        </p:tav>
                                        <p:tav tm="100000">
                                          <p:val>
                                            <p:strVal val="#ppt_w"/>
                                          </p:val>
                                        </p:tav>
                                      </p:tavLst>
                                    </p:anim>
                                    <p:anim calcmode="lin" valueType="num">
                                      <p:cBhvr>
                                        <p:cTn id="26" dur="500" fill="hold"/>
                                        <p:tgtEl>
                                          <p:spTgt spid="13107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8" presetClass="entr" presetSubtype="0" accel="100000" fill="hold" nodeType="clickEffect">
                                  <p:stCondLst>
                                    <p:cond delay="0"/>
                                  </p:stCondLst>
                                  <p:childTnLst>
                                    <p:set>
                                      <p:cBhvr>
                                        <p:cTn id="30" dur="1" fill="hold">
                                          <p:stCondLst>
                                            <p:cond delay="0"/>
                                          </p:stCondLst>
                                        </p:cTn>
                                        <p:tgtEl>
                                          <p:spTgt spid="131076"/>
                                        </p:tgtEl>
                                        <p:attrNameLst>
                                          <p:attrName>style.visibility</p:attrName>
                                        </p:attrNameLst>
                                      </p:cBhvr>
                                      <p:to>
                                        <p:strVal val="visible"/>
                                      </p:to>
                                    </p:set>
                                    <p:anim calcmode="lin" valueType="num">
                                      <p:cBhvr>
                                        <p:cTn id="31" dur="500" fill="hold"/>
                                        <p:tgtEl>
                                          <p:spTgt spid="131076"/>
                                        </p:tgtEl>
                                        <p:attrNameLst>
                                          <p:attrName>ppt_w</p:attrName>
                                        </p:attrNameLst>
                                      </p:cBhvr>
                                      <p:tavLst>
                                        <p:tav tm="0">
                                          <p:val>
                                            <p:strVal val="#ppt_w*2.5"/>
                                          </p:val>
                                        </p:tav>
                                        <p:tav tm="100000">
                                          <p:val>
                                            <p:strVal val="#ppt_w"/>
                                          </p:val>
                                        </p:tav>
                                      </p:tavLst>
                                    </p:anim>
                                    <p:anim calcmode="lin" valueType="num">
                                      <p:cBhvr>
                                        <p:cTn id="32" dur="500" fill="hold"/>
                                        <p:tgtEl>
                                          <p:spTgt spid="131076"/>
                                        </p:tgtEl>
                                        <p:attrNameLst>
                                          <p:attrName>ppt_h</p:attrName>
                                        </p:attrNameLst>
                                      </p:cBhvr>
                                      <p:tavLst>
                                        <p:tav tm="0">
                                          <p:val>
                                            <p:strVal val="#ppt_h*0.01"/>
                                          </p:val>
                                        </p:tav>
                                        <p:tav tm="100000">
                                          <p:val>
                                            <p:strVal val="#ppt_h"/>
                                          </p:val>
                                        </p:tav>
                                      </p:tavLst>
                                    </p:anim>
                                    <p:anim calcmode="lin" valueType="num">
                                      <p:cBhvr>
                                        <p:cTn id="33" dur="500" fill="hold"/>
                                        <p:tgtEl>
                                          <p:spTgt spid="131076"/>
                                        </p:tgtEl>
                                        <p:attrNameLst>
                                          <p:attrName>ppt_x</p:attrName>
                                        </p:attrNameLst>
                                      </p:cBhvr>
                                      <p:tavLst>
                                        <p:tav tm="0">
                                          <p:val>
                                            <p:strVal val="#ppt_x"/>
                                          </p:val>
                                        </p:tav>
                                        <p:tav tm="100000">
                                          <p:val>
                                            <p:strVal val="#ppt_x"/>
                                          </p:val>
                                        </p:tav>
                                      </p:tavLst>
                                    </p:anim>
                                    <p:anim calcmode="lin" valueType="num">
                                      <p:cBhvr>
                                        <p:cTn id="34" dur="500" fill="hold"/>
                                        <p:tgtEl>
                                          <p:spTgt spid="131076"/>
                                        </p:tgtEl>
                                        <p:attrNameLst>
                                          <p:attrName>ppt_y</p:attrName>
                                        </p:attrNameLst>
                                      </p:cBhvr>
                                      <p:tavLst>
                                        <p:tav tm="0">
                                          <p:val>
                                            <p:strVal val="#ppt_h+1"/>
                                          </p:val>
                                        </p:tav>
                                        <p:tav tm="100000">
                                          <p:val>
                                            <p:strVal val="#ppt_y"/>
                                          </p:val>
                                        </p:tav>
                                      </p:tavLst>
                                    </p:anim>
                                    <p:animEffect transition="in" filter="fade">
                                      <p:cBhvr>
                                        <p:cTn id="35"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uiExpand="1"/>
      <p:bldP spid="131075" grpId="0" build="p"/>
      <p:bldP spid="2" grpId="0"/>
      <p:bldP spid="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Grp="1" noChangeArrowheads="1"/>
          </p:cNvSpPr>
          <p:nvPr>
            <p:ph sz="quarter" idx="1"/>
          </p:nvPr>
        </p:nvSpPr>
        <p:spPr>
          <a:xfrm>
            <a:off x="214313" y="0"/>
            <a:ext cx="8534400" cy="1828800"/>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50000"/>
              </a:lnSpc>
              <a:spcBef>
                <a:spcPts val="600"/>
              </a:spcBef>
              <a:spcAft>
                <a:spcPts val="0"/>
              </a:spcAft>
              <a:buClr>
                <a:schemeClr val="accent1"/>
              </a:buClr>
              <a:buSzPct val="70000"/>
              <a:buFont typeface="Wingdings" panose="05000000000000000000" pitchFamily="2" charset="2"/>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质子均衡式为：</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274320" marR="0" lvl="0" indent="-274320" algn="just" defTabSz="914400" rtl="0" eaLnBrk="1" fontAlgn="auto" latinLnBrk="0" hangingPunct="1">
              <a:lnSpc>
                <a:spcPct val="150000"/>
              </a:lnSpc>
              <a:spcBef>
                <a:spcPct val="0"/>
              </a:spcBef>
              <a:spcAft>
                <a:spcPts val="0"/>
              </a:spcAft>
              <a:buClr>
                <a:schemeClr val="accent1"/>
              </a:buClr>
              <a:buSzPct val="70000"/>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              </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2</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CO</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3</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]=[CO</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3</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2-</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]+[OH</a:t>
            </a:r>
            <a:r>
              <a:rPr kumimoji="0" lang="en-US" altLang="zh-CN" sz="32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endParaRPr>
          </a:p>
        </p:txBody>
      </p:sp>
      <p:graphicFrame>
        <p:nvGraphicFramePr>
          <p:cNvPr id="133123" name="Object 3"/>
          <p:cNvGraphicFramePr>
            <a:graphicFrameLocks noChangeAspect="1"/>
          </p:cNvGraphicFramePr>
          <p:nvPr/>
        </p:nvGraphicFramePr>
        <p:xfrm>
          <a:off x="1071563" y="1857375"/>
          <a:ext cx="6324600" cy="1171575"/>
        </p:xfrm>
        <a:graphic>
          <a:graphicData uri="http://schemas.openxmlformats.org/presentationml/2006/ole">
            <mc:AlternateContent xmlns:mc="http://schemas.openxmlformats.org/markup-compatibility/2006">
              <mc:Choice xmlns:v="urn:schemas-microsoft-com:vml" Requires="v">
                <p:oleObj spid="_x0000_s3128" name="" r:id="rId1" imgW="4105275" imgH="1019175" progId="Paint.Picture">
                  <p:embed/>
                </p:oleObj>
              </mc:Choice>
              <mc:Fallback>
                <p:oleObj name="" r:id="rId1" imgW="4105275" imgH="1019175" progId="Paint.Picture">
                  <p:embed/>
                  <p:pic>
                    <p:nvPicPr>
                      <p:cNvPr id="0" name="图片 3127"/>
                      <p:cNvPicPr/>
                      <p:nvPr/>
                    </p:nvPicPr>
                    <p:blipFill>
                      <a:blip r:embed="rId2"/>
                      <a:stretch>
                        <a:fillRect/>
                      </a:stretch>
                    </p:blipFill>
                    <p:spPr>
                      <a:xfrm>
                        <a:off x="1071563" y="1857375"/>
                        <a:ext cx="6324600" cy="1171575"/>
                      </a:xfrm>
                      <a:prstGeom prst="rect">
                        <a:avLst/>
                      </a:prstGeom>
                      <a:noFill/>
                      <a:ln w="38100">
                        <a:noFill/>
                        <a:miter/>
                      </a:ln>
                    </p:spPr>
                  </p:pic>
                </p:oleObj>
              </mc:Fallback>
            </mc:AlternateContent>
          </a:graphicData>
        </a:graphic>
      </p:graphicFrame>
      <p:graphicFrame>
        <p:nvGraphicFramePr>
          <p:cNvPr id="133124" name="Object 4"/>
          <p:cNvGraphicFramePr>
            <a:graphicFrameLocks noChangeAspect="1"/>
          </p:cNvGraphicFramePr>
          <p:nvPr/>
        </p:nvGraphicFramePr>
        <p:xfrm>
          <a:off x="714375" y="3357563"/>
          <a:ext cx="3962400" cy="1371600"/>
        </p:xfrm>
        <a:graphic>
          <a:graphicData uri="http://schemas.openxmlformats.org/presentationml/2006/ole">
            <mc:AlternateContent xmlns:mc="http://schemas.openxmlformats.org/markup-compatibility/2006">
              <mc:Choice xmlns:v="urn:schemas-microsoft-com:vml" Requires="v">
                <p:oleObj spid="_x0000_s3130" name="" r:id="rId3" imgW="3200400" imgH="990600" progId="Paint.Picture">
                  <p:embed/>
                </p:oleObj>
              </mc:Choice>
              <mc:Fallback>
                <p:oleObj name="" r:id="rId3" imgW="3200400" imgH="990600" progId="Paint.Picture">
                  <p:embed/>
                  <p:pic>
                    <p:nvPicPr>
                      <p:cNvPr id="0" name="图片 3129"/>
                      <p:cNvPicPr/>
                      <p:nvPr/>
                    </p:nvPicPr>
                    <p:blipFill>
                      <a:blip r:embed="rId4"/>
                      <a:stretch>
                        <a:fillRect/>
                      </a:stretch>
                    </p:blipFill>
                    <p:spPr>
                      <a:xfrm>
                        <a:off x="714375" y="3357563"/>
                        <a:ext cx="3962400" cy="1371600"/>
                      </a:xfrm>
                      <a:prstGeom prst="rect">
                        <a:avLst/>
                      </a:prstGeom>
                      <a:noFill/>
                      <a:ln w="38100">
                        <a:noFill/>
                        <a:miter/>
                      </a:ln>
                    </p:spPr>
                  </p:pic>
                </p:oleObj>
              </mc:Fallback>
            </mc:AlternateContent>
          </a:graphicData>
        </a:graphic>
      </p:graphicFrame>
      <p:graphicFrame>
        <p:nvGraphicFramePr>
          <p:cNvPr id="133125" name="Object 5"/>
          <p:cNvGraphicFramePr>
            <a:graphicFrameLocks noChangeAspect="1"/>
          </p:cNvGraphicFramePr>
          <p:nvPr/>
        </p:nvGraphicFramePr>
        <p:xfrm>
          <a:off x="5072063" y="3357563"/>
          <a:ext cx="3276600" cy="1304925"/>
        </p:xfrm>
        <a:graphic>
          <a:graphicData uri="http://schemas.openxmlformats.org/presentationml/2006/ole">
            <mc:AlternateContent xmlns:mc="http://schemas.openxmlformats.org/markup-compatibility/2006">
              <mc:Choice xmlns:v="urn:schemas-microsoft-com:vml" Requires="v">
                <p:oleObj spid="_x0000_s3132" name="" r:id="rId5" imgW="2428875" imgH="923925" progId="Paint.Picture">
                  <p:embed/>
                </p:oleObj>
              </mc:Choice>
              <mc:Fallback>
                <p:oleObj name="" r:id="rId5" imgW="2428875" imgH="923925" progId="Paint.Picture">
                  <p:embed/>
                  <p:pic>
                    <p:nvPicPr>
                      <p:cNvPr id="0" name="图片 3131"/>
                      <p:cNvPicPr/>
                      <p:nvPr/>
                    </p:nvPicPr>
                    <p:blipFill>
                      <a:blip r:embed="rId6"/>
                      <a:stretch>
                        <a:fillRect/>
                      </a:stretch>
                    </p:blipFill>
                    <p:spPr>
                      <a:xfrm>
                        <a:off x="5072063" y="3357563"/>
                        <a:ext cx="3276600" cy="1304925"/>
                      </a:xfrm>
                      <a:prstGeom prst="rect">
                        <a:avLst/>
                      </a:prstGeom>
                      <a:noFill/>
                      <a:ln w="38100">
                        <a:noFill/>
                        <a:miter/>
                      </a:ln>
                    </p:spPr>
                  </p:pic>
                </p:oleObj>
              </mc:Fallback>
            </mc:AlternateContent>
          </a:graphicData>
        </a:graphic>
      </p:graphicFrame>
      <p:graphicFrame>
        <p:nvGraphicFramePr>
          <p:cNvPr id="133126" name="Object 6"/>
          <p:cNvGraphicFramePr>
            <a:graphicFrameLocks noChangeAspect="1"/>
          </p:cNvGraphicFramePr>
          <p:nvPr/>
        </p:nvGraphicFramePr>
        <p:xfrm>
          <a:off x="1143000" y="5029200"/>
          <a:ext cx="6172200" cy="1409700"/>
        </p:xfrm>
        <a:graphic>
          <a:graphicData uri="http://schemas.openxmlformats.org/presentationml/2006/ole">
            <mc:AlternateContent xmlns:mc="http://schemas.openxmlformats.org/markup-compatibility/2006">
              <mc:Choice xmlns:v="urn:schemas-microsoft-com:vml" Requires="v">
                <p:oleObj spid="_x0000_s3129" name="" r:id="rId7" imgW="4657725" imgH="1028700" progId="Paint.Picture">
                  <p:embed/>
                </p:oleObj>
              </mc:Choice>
              <mc:Fallback>
                <p:oleObj name="" r:id="rId7" imgW="4657725" imgH="1028700" progId="Paint.Picture">
                  <p:embed/>
                  <p:pic>
                    <p:nvPicPr>
                      <p:cNvPr id="0" name="图片 3128"/>
                      <p:cNvPicPr/>
                      <p:nvPr/>
                    </p:nvPicPr>
                    <p:blipFill>
                      <a:blip r:embed="rId8"/>
                      <a:stretch>
                        <a:fillRect/>
                      </a:stretch>
                    </p:blipFill>
                    <p:spPr>
                      <a:xfrm>
                        <a:off x="1143000" y="5029200"/>
                        <a:ext cx="6172200" cy="1409700"/>
                      </a:xfrm>
                      <a:prstGeom prst="rect">
                        <a:avLst/>
                      </a:prstGeom>
                      <a:noFill/>
                      <a:ln w="38100">
                        <a:noFill/>
                        <a:miter/>
                      </a:ln>
                    </p:spPr>
                  </p:pic>
                </p:oleObj>
              </mc:Fallback>
            </mc:AlternateContent>
          </a:graphicData>
        </a:graphic>
      </p:graphicFrame>
      <p:sp>
        <p:nvSpPr>
          <p:cNvPr id="67591" name="灯片编号占位符 8"/>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2">
                                            <p:txEl>
                                              <p:charRg st="0" end="12"/>
                                            </p:txEl>
                                          </p:spTgt>
                                        </p:tgtEl>
                                        <p:attrNameLst>
                                          <p:attrName>style.visibility</p:attrName>
                                        </p:attrNameLst>
                                      </p:cBhvr>
                                      <p:to>
                                        <p:strVal val="visible"/>
                                      </p:to>
                                    </p:set>
                                    <p:anim calcmode="lin" valueType="num">
                                      <p:cBhvr additive="base">
                                        <p:cTn id="7" dur="500" fill="hold"/>
                                        <p:tgtEl>
                                          <p:spTgt spid="133122">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2">
                                            <p:txEl>
                                              <p:charRg st="12" end="53"/>
                                            </p:txEl>
                                          </p:spTgt>
                                        </p:tgtEl>
                                        <p:attrNameLst>
                                          <p:attrName>style.visibility</p:attrName>
                                        </p:attrNameLst>
                                      </p:cBhvr>
                                      <p:to>
                                        <p:strVal val="visible"/>
                                      </p:to>
                                    </p:set>
                                    <p:anim calcmode="lin" valueType="num">
                                      <p:cBhvr additive="base">
                                        <p:cTn id="13" dur="500" fill="hold"/>
                                        <p:tgtEl>
                                          <p:spTgt spid="133122">
                                            <p:txEl>
                                              <p:charRg st="12" end="5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2">
                                            <p:txEl>
                                              <p:charRg st="12" end="5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33123"/>
                                        </p:tgtEl>
                                        <p:attrNameLst>
                                          <p:attrName>style.visibility</p:attrName>
                                        </p:attrNameLst>
                                      </p:cBhvr>
                                      <p:to>
                                        <p:strVal val="visible"/>
                                      </p:to>
                                    </p:set>
                                    <p:animEffect transition="in" filter="box(in)">
                                      <p:cBhvr>
                                        <p:cTn id="19" dur="500"/>
                                        <p:tgtEl>
                                          <p:spTgt spid="133123"/>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33124"/>
                                        </p:tgtEl>
                                        <p:attrNameLst>
                                          <p:attrName>style.visibility</p:attrName>
                                        </p:attrNameLst>
                                      </p:cBhvr>
                                      <p:to>
                                        <p:strVal val="visible"/>
                                      </p:to>
                                    </p:set>
                                    <p:animEffect transition="in" filter="slide(fromBottom)">
                                      <p:cBhvr>
                                        <p:cTn id="24" dur="500"/>
                                        <p:tgtEl>
                                          <p:spTgt spid="13312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133125"/>
                                        </p:tgtEl>
                                        <p:attrNameLst>
                                          <p:attrName>style.visibility</p:attrName>
                                        </p:attrNameLst>
                                      </p:cBhvr>
                                      <p:to>
                                        <p:strVal val="visible"/>
                                      </p:to>
                                    </p:set>
                                    <p:animEffect transition="in" filter="barn(outHorizontal)">
                                      <p:cBhvr>
                                        <p:cTn id="29" dur="500"/>
                                        <p:tgtEl>
                                          <p:spTgt spid="133125"/>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133126"/>
                                        </p:tgtEl>
                                        <p:attrNameLst>
                                          <p:attrName>style.visibility</p:attrName>
                                        </p:attrNameLst>
                                      </p:cBhvr>
                                      <p:to>
                                        <p:strVal val="visible"/>
                                      </p:to>
                                    </p:set>
                                    <p:anim calcmode="lin" valueType="num">
                                      <p:cBhvr>
                                        <p:cTn id="34" dur="500" fill="hold"/>
                                        <p:tgtEl>
                                          <p:spTgt spid="133126"/>
                                        </p:tgtEl>
                                        <p:attrNameLst>
                                          <p:attrName>ppt_w</p:attrName>
                                        </p:attrNameLst>
                                      </p:cBhvr>
                                      <p:tavLst>
                                        <p:tav tm="0">
                                          <p:val>
                                            <p:fltVal val="0.000000"/>
                                          </p:val>
                                        </p:tav>
                                        <p:tav tm="100000">
                                          <p:val>
                                            <p:strVal val="#ppt_w"/>
                                          </p:val>
                                        </p:tav>
                                      </p:tavLst>
                                    </p:anim>
                                    <p:anim calcmode="lin" valueType="num">
                                      <p:cBhvr>
                                        <p:cTn id="35" dur="500" fill="hold"/>
                                        <p:tgtEl>
                                          <p:spTgt spid="13312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noChangeArrowheads="1"/>
          </p:cNvSpPr>
          <p:nvPr>
            <p:ph sz="quarter" idx="1"/>
          </p:nvPr>
        </p:nvSpPr>
        <p:spPr>
          <a:xfrm>
            <a:off x="857250" y="0"/>
            <a:ext cx="7715250" cy="3000375"/>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65000"/>
              </a:lnSpc>
              <a:spcBef>
                <a:spcPts val="600"/>
              </a:spcBef>
              <a:spcAft>
                <a:spcPts val="0"/>
              </a:spcAft>
              <a:buClr>
                <a:schemeClr val="accent1"/>
              </a:buClr>
              <a:buSzPct val="7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因为</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a2</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K</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b2</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都较小，</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HCO</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3</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的酸式离解和碱式离解的倾向都很小，平衡时</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[HCO</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3</a:t>
            </a:r>
            <a:r>
              <a:rPr kumimoji="0" lang="en-US" altLang="zh-CN" sz="2800" b="1" i="0" u="none" strike="noStrike" kern="1200" cap="none" spc="0" normalizeH="0"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a:t>
            </a:r>
            <a:r>
              <a:rPr kumimoji="0" lang="en-US" altLang="zh-CN" sz="2800" b="1"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mn-cs"/>
              </a:rPr>
              <a:t>c</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None/>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34147" name="Object 3"/>
          <p:cNvGraphicFramePr>
            <a:graphicFrameLocks noChangeAspect="1"/>
          </p:cNvGraphicFramePr>
          <p:nvPr/>
        </p:nvGraphicFramePr>
        <p:xfrm>
          <a:off x="1785938" y="0"/>
          <a:ext cx="4357687" cy="1333500"/>
        </p:xfrm>
        <a:graphic>
          <a:graphicData uri="http://schemas.openxmlformats.org/presentationml/2006/ole">
            <mc:AlternateContent xmlns:mc="http://schemas.openxmlformats.org/markup-compatibility/2006">
              <mc:Choice xmlns:v="urn:schemas-microsoft-com:vml" Requires="v">
                <p:oleObj spid="_x0000_s3126" name="" r:id="rId1" imgW="5324475" imgH="1362075" progId="Paint.Picture">
                  <p:embed/>
                </p:oleObj>
              </mc:Choice>
              <mc:Fallback>
                <p:oleObj name="" r:id="rId1" imgW="5324475" imgH="1362075" progId="Paint.Picture">
                  <p:embed/>
                  <p:pic>
                    <p:nvPicPr>
                      <p:cNvPr id="0" name="图片 3125"/>
                      <p:cNvPicPr/>
                      <p:nvPr/>
                    </p:nvPicPr>
                    <p:blipFill>
                      <a:blip r:embed="rId2"/>
                      <a:stretch>
                        <a:fillRect/>
                      </a:stretch>
                    </p:blipFill>
                    <p:spPr>
                      <a:xfrm>
                        <a:off x="1785938" y="0"/>
                        <a:ext cx="4357687" cy="1333500"/>
                      </a:xfrm>
                      <a:prstGeom prst="rect">
                        <a:avLst/>
                      </a:prstGeom>
                      <a:noFill/>
                      <a:ln w="38100">
                        <a:noFill/>
                        <a:miter/>
                      </a:ln>
                    </p:spPr>
                  </p:pic>
                </p:oleObj>
              </mc:Fallback>
            </mc:AlternateContent>
          </a:graphicData>
        </a:graphic>
      </p:graphicFrame>
      <p:graphicFrame>
        <p:nvGraphicFramePr>
          <p:cNvPr id="134148" name="Object 4"/>
          <p:cNvGraphicFramePr>
            <a:graphicFrameLocks noChangeAspect="1"/>
          </p:cNvGraphicFramePr>
          <p:nvPr/>
        </p:nvGraphicFramePr>
        <p:xfrm>
          <a:off x="1571625" y="2714625"/>
          <a:ext cx="4572000" cy="1524000"/>
        </p:xfrm>
        <a:graphic>
          <a:graphicData uri="http://schemas.openxmlformats.org/presentationml/2006/ole">
            <mc:AlternateContent xmlns:mc="http://schemas.openxmlformats.org/markup-compatibility/2006">
              <mc:Choice xmlns:v="urn:schemas-microsoft-com:vml" Requires="v">
                <p:oleObj spid="_x0000_s3127" name="" r:id="rId3" imgW="4610100" imgH="1543050" progId="Paint.Picture">
                  <p:embed/>
                </p:oleObj>
              </mc:Choice>
              <mc:Fallback>
                <p:oleObj name="" r:id="rId3" imgW="4610100" imgH="1543050" progId="Paint.Picture">
                  <p:embed/>
                  <p:pic>
                    <p:nvPicPr>
                      <p:cNvPr id="0" name="图片 3126"/>
                      <p:cNvPicPr/>
                      <p:nvPr/>
                    </p:nvPicPr>
                    <p:blipFill>
                      <a:blip r:embed="rId4"/>
                      <a:stretch>
                        <a:fillRect/>
                      </a:stretch>
                    </p:blipFill>
                    <p:spPr>
                      <a:xfrm>
                        <a:off x="1571625" y="2714625"/>
                        <a:ext cx="4572000" cy="1524000"/>
                      </a:xfrm>
                      <a:prstGeom prst="rect">
                        <a:avLst/>
                      </a:prstGeom>
                      <a:noFill/>
                      <a:ln w="38100">
                        <a:noFill/>
                        <a:miter/>
                      </a:ln>
                    </p:spPr>
                  </p:pic>
                </p:oleObj>
              </mc:Fallback>
            </mc:AlternateContent>
          </a:graphicData>
        </a:graphic>
      </p:graphicFrame>
      <p:sp>
        <p:nvSpPr>
          <p:cNvPr id="68613" name="灯片编号占位符 6"/>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8" name="Text Box 2"/>
          <p:cNvSpPr txBox="1">
            <a:spLocks noChangeArrowheads="1"/>
          </p:cNvSpPr>
          <p:nvPr/>
        </p:nvSpPr>
        <p:spPr bwMode="auto">
          <a:xfrm>
            <a:off x="357188" y="4357688"/>
            <a:ext cx="8001000" cy="1062038"/>
          </a:xfrm>
          <a:prstGeom prst="rect">
            <a:avLst/>
          </a:prstGeom>
          <a:noFill/>
          <a:ln w="9525">
            <a:noFill/>
            <a:miter lim="800000"/>
          </a:ln>
          <a:effectLst/>
        </p:spPr>
        <p:txBody>
          <a:bodyPr>
            <a:spAutoFit/>
          </a:bodyPr>
          <a:lstStyle/>
          <a:p>
            <a:pPr marR="0" algn="just" defTabSz="914400">
              <a:lnSpc>
                <a:spcPct val="105000"/>
              </a:lnSpc>
              <a:spcBef>
                <a:spcPct val="10000"/>
              </a:spcBef>
              <a:buClrTx/>
              <a:buSzTx/>
              <a:buFontTx/>
              <a:buNone/>
              <a:defRPr/>
            </a:pPr>
            <a:r>
              <a:rPr kumimoji="0" lang="en-US" altLang="zh-CN" sz="3000" b="1" kern="1200" cap="none" spc="0" normalizeH="0" baseline="0" noProof="0" dirty="0">
                <a:latin typeface="+mn-ea"/>
                <a:ea typeface="+mn-ea"/>
                <a:cs typeface="+mn-cs"/>
              </a:rPr>
              <a:t>    </a:t>
            </a:r>
            <a:r>
              <a:rPr kumimoji="0" lang="zh-CN" altLang="en-US" sz="3000" b="1" kern="1200" cap="none" spc="0" normalizeH="0" baseline="0" noProof="0" dirty="0">
                <a:latin typeface="+mn-ea"/>
                <a:ea typeface="+mn-ea"/>
                <a:cs typeface="+mn-cs"/>
              </a:rPr>
              <a:t>当</a:t>
            </a:r>
            <a:r>
              <a:rPr kumimoji="0" lang="en-US" altLang="zh-CN" sz="3000" b="1" i="1" kern="1200" cap="none" spc="0" normalizeH="0" baseline="0" noProof="0" dirty="0">
                <a:latin typeface="Times New Roman" panose="02020603050405020304" pitchFamily="18" charset="0"/>
                <a:ea typeface="+mn-ea"/>
                <a:cs typeface="Times New Roman" panose="02020603050405020304" pitchFamily="18" charset="0"/>
              </a:rPr>
              <a:t>cK</a:t>
            </a:r>
            <a:r>
              <a:rPr kumimoji="0" lang="en-US" altLang="zh-CN" sz="3000" b="1" kern="1200" cap="none" spc="0" normalizeH="0" baseline="-25000" noProof="0" dirty="0">
                <a:latin typeface="Times New Roman" panose="02020603050405020304" pitchFamily="18" charset="0"/>
                <a:ea typeface="+mn-ea"/>
                <a:cs typeface="Times New Roman" panose="02020603050405020304" pitchFamily="18" charset="0"/>
              </a:rPr>
              <a:t>a2 </a:t>
            </a:r>
            <a:r>
              <a:rPr kumimoji="0" lang="en-US" altLang="zh-CN" sz="3000" b="1" kern="1200" cap="none" spc="0" normalizeH="0" baseline="0" noProof="0" dirty="0">
                <a:latin typeface="Times New Roman" panose="02020603050405020304" pitchFamily="18" charset="0"/>
                <a:ea typeface="+mn-ea"/>
                <a:cs typeface="Times New Roman" panose="02020603050405020304" pitchFamily="18" charset="0"/>
              </a:rPr>
              <a:t>&gt;20</a:t>
            </a:r>
            <a:r>
              <a:rPr kumimoji="0" lang="en-US" altLang="zh-CN" sz="3000" b="1" i="1" kern="1200" cap="none" spc="0" normalizeH="0" baseline="0" noProof="0" dirty="0">
                <a:latin typeface="Times New Roman" panose="02020603050405020304" pitchFamily="18" charset="0"/>
                <a:ea typeface="+mn-ea"/>
                <a:cs typeface="Times New Roman" panose="02020603050405020304" pitchFamily="18" charset="0"/>
              </a:rPr>
              <a:t>K</a:t>
            </a:r>
            <a:r>
              <a:rPr kumimoji="0" lang="en-US" altLang="zh-CN" sz="3000" b="1" kern="1200" cap="none" spc="0" normalizeH="0" baseline="-25000" noProof="0" dirty="0">
                <a:latin typeface="Times New Roman" panose="02020603050405020304" pitchFamily="18" charset="0"/>
                <a:ea typeface="+mn-ea"/>
                <a:cs typeface="Times New Roman" panose="02020603050405020304" pitchFamily="18" charset="0"/>
              </a:rPr>
              <a:t>w </a:t>
            </a:r>
            <a:r>
              <a:rPr kumimoji="0" lang="zh-CN" altLang="en-US" sz="3000" b="1" kern="1200" cap="none" spc="0" normalizeH="0" baseline="0" noProof="0" dirty="0">
                <a:latin typeface="+mn-ea"/>
                <a:ea typeface="+mn-ea"/>
                <a:cs typeface="+mn-cs"/>
              </a:rPr>
              <a:t>且</a:t>
            </a:r>
            <a:r>
              <a:rPr kumimoji="0" lang="en-US" altLang="zh-CN" sz="3000" b="1" i="1" kern="1200" cap="none" spc="0" normalizeH="0" baseline="0" noProof="0" dirty="0">
                <a:latin typeface="Times New Roman" panose="02020603050405020304" pitchFamily="18" charset="0"/>
                <a:ea typeface="+mn-ea"/>
                <a:cs typeface="Times New Roman" panose="02020603050405020304" pitchFamily="18" charset="0"/>
              </a:rPr>
              <a:t>c</a:t>
            </a:r>
            <a:r>
              <a:rPr kumimoji="0" lang="en-US" altLang="zh-CN" sz="3000" b="1" kern="1200" cap="none" spc="0" normalizeH="0" baseline="0" noProof="0" dirty="0">
                <a:latin typeface="Times New Roman" panose="02020603050405020304" pitchFamily="18" charset="0"/>
                <a:ea typeface="+mn-ea"/>
                <a:cs typeface="Times New Roman" panose="02020603050405020304" pitchFamily="18" charset="0"/>
              </a:rPr>
              <a:t>&gt;20</a:t>
            </a:r>
            <a:r>
              <a:rPr kumimoji="0" lang="en-US" altLang="zh-CN" sz="3000" b="1" i="1" kern="1200" cap="none" spc="0" normalizeH="0" baseline="0" noProof="0" dirty="0">
                <a:latin typeface="Times New Roman" panose="02020603050405020304" pitchFamily="18" charset="0"/>
                <a:ea typeface="+mn-ea"/>
                <a:cs typeface="Times New Roman" panose="02020603050405020304" pitchFamily="18" charset="0"/>
              </a:rPr>
              <a:t>K</a:t>
            </a:r>
            <a:r>
              <a:rPr kumimoji="0" lang="en-US" altLang="zh-CN" sz="3000" b="1" kern="1200" cap="none" spc="0" normalizeH="0" baseline="-25000" noProof="0" dirty="0">
                <a:latin typeface="Times New Roman" panose="02020603050405020304" pitchFamily="18" charset="0"/>
                <a:ea typeface="+mn-ea"/>
                <a:cs typeface="Times New Roman" panose="02020603050405020304" pitchFamily="18" charset="0"/>
              </a:rPr>
              <a:t>a1</a:t>
            </a:r>
            <a:r>
              <a:rPr kumimoji="0" lang="en-US" altLang="zh-CN" sz="3000" b="1" kern="1200" cap="none" spc="0" normalizeH="0" baseline="-25000" noProof="0" dirty="0">
                <a:latin typeface="+mn-ea"/>
                <a:ea typeface="+mn-ea"/>
                <a:cs typeface="+mn-cs"/>
              </a:rPr>
              <a:t> </a:t>
            </a:r>
            <a:r>
              <a:rPr kumimoji="0" lang="zh-CN" altLang="en-US" sz="3000" b="1" kern="1200" cap="none" spc="0" normalizeH="0" baseline="0" noProof="0" dirty="0">
                <a:latin typeface="+mn-ea"/>
                <a:ea typeface="+mn-ea"/>
                <a:cs typeface="+mn-cs"/>
              </a:rPr>
              <a:t>时</a:t>
            </a:r>
            <a:r>
              <a:rPr kumimoji="0" lang="en-US" altLang="zh-CN" sz="3000" b="1" kern="1200" cap="none" spc="0" normalizeH="0" baseline="0" noProof="0" dirty="0">
                <a:latin typeface="+mn-ea"/>
                <a:ea typeface="+mn-ea"/>
                <a:cs typeface="+mn-cs"/>
              </a:rPr>
              <a:t>,</a:t>
            </a:r>
            <a:r>
              <a:rPr kumimoji="0" lang="zh-CN" altLang="en-US" sz="3000" b="1" kern="1200" cap="none" spc="0" normalizeH="0" baseline="0" noProof="0" dirty="0">
                <a:latin typeface="+mn-ea"/>
                <a:ea typeface="+mn-ea"/>
                <a:cs typeface="+mn-cs"/>
              </a:rPr>
              <a:t>水的质子传递反应可以忽略。溶液中</a:t>
            </a:r>
            <a:r>
              <a:rPr kumimoji="0" lang="en-US" altLang="zh-CN" sz="3000" b="1" kern="1200" cap="none" spc="0" normalizeH="0" baseline="0" noProof="0" dirty="0">
                <a:latin typeface="Times New Roman" panose="02020603050405020304" pitchFamily="18" charset="0"/>
                <a:ea typeface="+mn-ea"/>
                <a:cs typeface="Times New Roman" panose="02020603050405020304" pitchFamily="18" charset="0"/>
              </a:rPr>
              <a:t>[H</a:t>
            </a:r>
            <a:r>
              <a:rPr kumimoji="0" lang="en-US" altLang="zh-CN" sz="3000" b="1" kern="1200" cap="none" spc="0" normalizeH="0" baseline="30000" noProof="0" dirty="0">
                <a:latin typeface="Times New Roman" panose="02020603050405020304" pitchFamily="18" charset="0"/>
                <a:ea typeface="+mn-ea"/>
                <a:cs typeface="Times New Roman" panose="02020603050405020304" pitchFamily="18" charset="0"/>
              </a:rPr>
              <a:t>+</a:t>
            </a:r>
            <a:r>
              <a:rPr kumimoji="0" lang="en-US" altLang="zh-CN" sz="3000" b="1" kern="1200" cap="none" spc="0" normalizeH="0" baseline="0" noProof="0" dirty="0">
                <a:latin typeface="Times New Roman" panose="02020603050405020304" pitchFamily="18" charset="0"/>
                <a:ea typeface="+mn-ea"/>
                <a:cs typeface="Times New Roman" panose="02020603050405020304" pitchFamily="18" charset="0"/>
              </a:rPr>
              <a:t>]</a:t>
            </a:r>
            <a:r>
              <a:rPr kumimoji="0" lang="zh-CN" altLang="en-US" sz="3000" b="1" kern="1200" cap="none" spc="0" normalizeH="0" baseline="0" noProof="0" dirty="0">
                <a:latin typeface="+mn-ea"/>
                <a:ea typeface="+mn-ea"/>
                <a:cs typeface="+mn-cs"/>
              </a:rPr>
              <a:t>的近似计算公</a:t>
            </a:r>
            <a:r>
              <a:rPr kumimoji="1" lang="zh-CN" altLang="en-US" sz="3000" b="1" kern="1200" cap="none" spc="0" normalizeH="0" baseline="0" noProof="0" dirty="0">
                <a:latin typeface="+mn-ea"/>
                <a:ea typeface="+mn-ea"/>
                <a:cs typeface="+mn-cs"/>
              </a:rPr>
              <a:t>式为</a:t>
            </a:r>
            <a:endParaRPr kumimoji="1" lang="zh-CN" altLang="en-US" sz="3000" b="1" kern="1200" cap="none" spc="0" normalizeH="0" baseline="0" noProof="0" dirty="0">
              <a:latin typeface="+mn-ea"/>
              <a:ea typeface="+mn-ea"/>
              <a:cs typeface="+mn-cs"/>
            </a:endParaRPr>
          </a:p>
        </p:txBody>
      </p:sp>
      <p:grpSp>
        <p:nvGrpSpPr>
          <p:cNvPr id="2" name="Group 3"/>
          <p:cNvGrpSpPr/>
          <p:nvPr/>
        </p:nvGrpSpPr>
        <p:grpSpPr>
          <a:xfrm>
            <a:off x="1143000" y="5500688"/>
            <a:ext cx="6488113" cy="960437"/>
            <a:chOff x="672" y="864"/>
            <a:chExt cx="4087" cy="605"/>
          </a:xfrm>
        </p:grpSpPr>
        <p:graphicFrame>
          <p:nvGraphicFramePr>
            <p:cNvPr id="68616" name="Object 5"/>
            <p:cNvGraphicFramePr>
              <a:graphicFrameLocks noChangeAspect="1"/>
            </p:cNvGraphicFramePr>
            <p:nvPr/>
          </p:nvGraphicFramePr>
          <p:xfrm>
            <a:off x="672" y="1008"/>
            <a:ext cx="1584" cy="437"/>
          </p:xfrm>
          <a:graphic>
            <a:graphicData uri="http://schemas.openxmlformats.org/presentationml/2006/ole">
              <mc:AlternateContent xmlns:mc="http://schemas.openxmlformats.org/markup-compatibility/2006">
                <mc:Choice xmlns:v="urn:schemas-microsoft-com:vml" Requires="v">
                  <p:oleObj spid="_x0000_s3131" name="" r:id="rId5" imgW="1295400" imgH="279400" progId="Equation.3">
                    <p:embed/>
                  </p:oleObj>
                </mc:Choice>
                <mc:Fallback>
                  <p:oleObj name="" r:id="rId5" imgW="1295400" imgH="279400" progId="Equation.3">
                    <p:embed/>
                    <p:pic>
                      <p:nvPicPr>
                        <p:cNvPr id="0" name="图片 3130"/>
                        <p:cNvPicPr/>
                        <p:nvPr/>
                      </p:nvPicPr>
                      <p:blipFill>
                        <a:blip r:embed="rId6">
                          <a:clrChange>
                            <a:clrFrom>
                              <a:srgbClr val="000000"/>
                            </a:clrFrom>
                            <a:clrTo>
                              <a:srgbClr val="0000FF"/>
                            </a:clrTo>
                          </a:clrChange>
                        </a:blip>
                        <a:stretch>
                          <a:fillRect/>
                        </a:stretch>
                      </p:blipFill>
                      <p:spPr>
                        <a:xfrm>
                          <a:off x="672" y="1008"/>
                          <a:ext cx="1584" cy="437"/>
                        </a:xfrm>
                        <a:prstGeom prst="rect">
                          <a:avLst/>
                        </a:prstGeom>
                        <a:noFill/>
                        <a:ln w="38100">
                          <a:noFill/>
                          <a:miter/>
                        </a:ln>
                      </p:spPr>
                    </p:pic>
                  </p:oleObj>
                </mc:Fallback>
              </mc:AlternateContent>
            </a:graphicData>
          </a:graphic>
        </p:graphicFrame>
        <p:graphicFrame>
          <p:nvGraphicFramePr>
            <p:cNvPr id="68617" name="Object 6"/>
            <p:cNvGraphicFramePr>
              <a:graphicFrameLocks noChangeAspect="1"/>
            </p:cNvGraphicFramePr>
            <p:nvPr/>
          </p:nvGraphicFramePr>
          <p:xfrm>
            <a:off x="2688" y="864"/>
            <a:ext cx="2071" cy="605"/>
          </p:xfrm>
          <a:graphic>
            <a:graphicData uri="http://schemas.openxmlformats.org/presentationml/2006/ole">
              <mc:AlternateContent xmlns:mc="http://schemas.openxmlformats.org/markup-compatibility/2006">
                <mc:Choice xmlns:v="urn:schemas-microsoft-com:vml" Requires="v">
                  <p:oleObj spid="_x0000_s3133" name="" r:id="rId7" imgW="1727200" imgH="431800" progId="Equation.3">
                    <p:embed/>
                  </p:oleObj>
                </mc:Choice>
                <mc:Fallback>
                  <p:oleObj name="" r:id="rId7" imgW="1727200" imgH="431800" progId="Equation.3">
                    <p:embed/>
                    <p:pic>
                      <p:nvPicPr>
                        <p:cNvPr id="0" name="图片 3132"/>
                        <p:cNvPicPr/>
                        <p:nvPr/>
                      </p:nvPicPr>
                      <p:blipFill>
                        <a:blip r:embed="rId8">
                          <a:clrChange>
                            <a:clrFrom>
                              <a:srgbClr val="000000"/>
                            </a:clrFrom>
                            <a:clrTo>
                              <a:srgbClr val="0000FF"/>
                            </a:clrTo>
                          </a:clrChange>
                        </a:blip>
                        <a:stretch>
                          <a:fillRect/>
                        </a:stretch>
                      </p:blipFill>
                      <p:spPr>
                        <a:xfrm>
                          <a:off x="2688" y="864"/>
                          <a:ext cx="2071" cy="605"/>
                        </a:xfrm>
                        <a:prstGeom prst="rect">
                          <a:avLst/>
                        </a:prstGeom>
                        <a:noFill/>
                        <a:ln w="38100">
                          <a:noFill/>
                          <a:miter/>
                        </a:ln>
                      </p:spPr>
                    </p:pic>
                  </p:oleObj>
                </mc:Fallback>
              </mc:AlternateContent>
            </a:graphicData>
          </a:graphic>
        </p:graphicFrame>
        <p:sp>
          <p:nvSpPr>
            <p:cNvPr id="68618" name="Rectangle 6"/>
            <p:cNvSpPr/>
            <p:nvPr/>
          </p:nvSpPr>
          <p:spPr>
            <a:xfrm>
              <a:off x="2304" y="1008"/>
              <a:ext cx="376" cy="384"/>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10000"/>
                </a:spcBef>
                <a:buClrTx/>
                <a:buSzTx/>
                <a:buFontTx/>
                <a:buNone/>
              </a:pPr>
              <a:r>
                <a:rPr lang="zh-CN" altLang="en-US" sz="3200" b="1" dirty="0">
                  <a:solidFill>
                    <a:srgbClr val="990033"/>
                  </a:solidFill>
                  <a:latin typeface="Times New Roman" panose="02020603050405020304" pitchFamily="18" charset="0"/>
                  <a:ea typeface="隶书" panose="02010509060101010101" pitchFamily="49" charset="-122"/>
                </a:rPr>
                <a:t>或</a:t>
              </a:r>
              <a:endParaRPr lang="zh-CN" altLang="en-US" sz="3200" b="1" dirty="0">
                <a:solidFill>
                  <a:srgbClr val="990033"/>
                </a:solidFill>
                <a:latin typeface="Times New Roman" panose="02020603050405020304" pitchFamily="18" charset="0"/>
                <a:ea typeface="隶书" panose="02010509060101010101" pitchFamily="49" charset="-122"/>
              </a:endParaRPr>
            </a:p>
          </p:txBody>
        </p:sp>
        <p:sp>
          <p:nvSpPr>
            <p:cNvPr id="68619" name="Rectangle 7"/>
            <p:cNvSpPr/>
            <p:nvPr/>
          </p:nvSpPr>
          <p:spPr>
            <a:xfrm>
              <a:off x="4608" y="945"/>
              <a:ext cx="116" cy="36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3200" b="1" dirty="0">
                <a:solidFill>
                  <a:srgbClr val="990033"/>
                </a:solidFill>
                <a:latin typeface="Times New Roman" panose="02020603050405020304" pitchFamily="18" charset="0"/>
                <a:ea typeface="隶书" panose="02010509060101010101"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 calcmode="lin" valueType="num">
                                      <p:cBhvr additive="base">
                                        <p:cTn id="7" dur="500" fill="hold"/>
                                        <p:tgtEl>
                                          <p:spTgt spid="134147"/>
                                        </p:tgtEl>
                                        <p:attrNameLst>
                                          <p:attrName>ppt_x</p:attrName>
                                        </p:attrNameLst>
                                      </p:cBhvr>
                                      <p:tavLst>
                                        <p:tav tm="0">
                                          <p:val>
                                            <p:strVal val="0-#ppt_w/2"/>
                                          </p:val>
                                        </p:tav>
                                        <p:tav tm="100000">
                                          <p:val>
                                            <p:strVal val="#ppt_x"/>
                                          </p:val>
                                        </p:tav>
                                      </p:tavLst>
                                    </p:anim>
                                    <p:anim calcmode="lin" valueType="num">
                                      <p:cBhvr additive="base">
                                        <p:cTn id="8" dur="500" fill="hold"/>
                                        <p:tgtEl>
                                          <p:spTgt spid="1341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4146">
                                            <p:txEl>
                                              <p:charRg st="3" end="55"/>
                                            </p:txEl>
                                          </p:spTgt>
                                        </p:tgtEl>
                                        <p:attrNameLst>
                                          <p:attrName>style.visibility</p:attrName>
                                        </p:attrNameLst>
                                      </p:cBhvr>
                                      <p:to>
                                        <p:strVal val="visible"/>
                                      </p:to>
                                    </p:set>
                                    <p:animEffect transition="in" filter="dissolve">
                                      <p:cBhvr>
                                        <p:cTn id="13" dur="500"/>
                                        <p:tgtEl>
                                          <p:spTgt spid="134146">
                                            <p:txEl>
                                              <p:charRg st="3" end="5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34148"/>
                                        </p:tgtEl>
                                        <p:attrNameLst>
                                          <p:attrName>style.visibility</p:attrName>
                                        </p:attrNameLst>
                                      </p:cBhvr>
                                      <p:to>
                                        <p:strVal val="visible"/>
                                      </p:to>
                                    </p:set>
                                    <p:anim calcmode="lin" valueType="num">
                                      <p:cBhvr>
                                        <p:cTn id="18" dur="500" fill="hold"/>
                                        <p:tgtEl>
                                          <p:spTgt spid="134148"/>
                                        </p:tgtEl>
                                        <p:attrNameLst>
                                          <p:attrName>ppt_w</p:attrName>
                                        </p:attrNameLst>
                                      </p:cBhvr>
                                      <p:tavLst>
                                        <p:tav tm="0">
                                          <p:val>
                                            <p:fltVal val="0.000000"/>
                                          </p:val>
                                        </p:tav>
                                        <p:tav tm="100000">
                                          <p:val>
                                            <p:strVal val="#ppt_w"/>
                                          </p:val>
                                        </p:tav>
                                      </p:tavLst>
                                    </p:anim>
                                    <p:anim calcmode="lin" valueType="num">
                                      <p:cBhvr>
                                        <p:cTn id="19" dur="500" fill="hold"/>
                                        <p:tgtEl>
                                          <p:spTgt spid="134148"/>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uild="p"/>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8248" name="Object 8"/>
          <p:cNvGraphicFramePr>
            <a:graphicFrameLocks noChangeAspect="1"/>
          </p:cNvGraphicFramePr>
          <p:nvPr/>
        </p:nvGraphicFramePr>
        <p:xfrm>
          <a:off x="500063" y="1357313"/>
          <a:ext cx="7372350" cy="1011237"/>
        </p:xfrm>
        <a:graphic>
          <a:graphicData uri="http://schemas.openxmlformats.org/presentationml/2006/ole">
            <mc:AlternateContent xmlns:mc="http://schemas.openxmlformats.org/markup-compatibility/2006">
              <mc:Choice xmlns:v="urn:schemas-microsoft-com:vml" Requires="v">
                <p:oleObj spid="_x0000_s3135" name="" r:id="rId1" imgW="3886200" imgH="431800" progId="Equation.3">
                  <p:embed/>
                </p:oleObj>
              </mc:Choice>
              <mc:Fallback>
                <p:oleObj name="" r:id="rId1" imgW="3886200" imgH="431800" progId="Equation.3">
                  <p:embed/>
                  <p:pic>
                    <p:nvPicPr>
                      <p:cNvPr id="0" name="图片 3134"/>
                      <p:cNvPicPr/>
                      <p:nvPr/>
                    </p:nvPicPr>
                    <p:blipFill>
                      <a:blip r:embed="rId2">
                        <a:clrChange>
                          <a:clrFrom>
                            <a:srgbClr val="000000"/>
                          </a:clrFrom>
                          <a:clrTo>
                            <a:srgbClr val="0000FF"/>
                          </a:clrTo>
                        </a:clrChange>
                      </a:blip>
                      <a:stretch>
                        <a:fillRect/>
                      </a:stretch>
                    </p:blipFill>
                    <p:spPr>
                      <a:xfrm>
                        <a:off x="500063" y="1357313"/>
                        <a:ext cx="7372350" cy="1011237"/>
                      </a:xfrm>
                      <a:prstGeom prst="rect">
                        <a:avLst/>
                      </a:prstGeom>
                      <a:noFill/>
                      <a:ln w="38100">
                        <a:noFill/>
                        <a:miter/>
                      </a:ln>
                    </p:spPr>
                  </p:pic>
                </p:oleObj>
              </mc:Fallback>
            </mc:AlternateContent>
          </a:graphicData>
        </a:graphic>
      </p:graphicFrame>
      <p:sp>
        <p:nvSpPr>
          <p:cNvPr id="138249" name="Text Box 9"/>
          <p:cNvSpPr txBox="1"/>
          <p:nvPr/>
        </p:nvSpPr>
        <p:spPr>
          <a:xfrm>
            <a:off x="500063" y="500063"/>
            <a:ext cx="3962400" cy="6413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20000"/>
              </a:lnSpc>
              <a:spcBef>
                <a:spcPct val="0"/>
              </a:spcBef>
              <a:buClrTx/>
              <a:buSzTx/>
              <a:buFontTx/>
              <a:buNone/>
            </a:pPr>
            <a:r>
              <a:rPr lang="zh-CN" altLang="en-US" sz="3000" b="1" dirty="0">
                <a:latin typeface="Times New Roman" panose="02020603050405020304" pitchFamily="18" charset="0"/>
                <a:ea typeface="隶书" panose="02010509060101010101" pitchFamily="49" charset="-122"/>
              </a:rPr>
              <a:t>如</a:t>
            </a:r>
            <a:r>
              <a:rPr lang="en-US" altLang="zh-CN" sz="3000" b="1" dirty="0">
                <a:latin typeface="Times New Roman" panose="02020603050405020304" pitchFamily="18" charset="0"/>
                <a:ea typeface="隶书" panose="02010509060101010101" pitchFamily="49" charset="-122"/>
              </a:rPr>
              <a:t>H</a:t>
            </a:r>
            <a:r>
              <a:rPr lang="en-US" altLang="zh-CN" sz="3000" b="1" baseline="-25000" dirty="0">
                <a:latin typeface="Times New Roman" panose="02020603050405020304" pitchFamily="18" charset="0"/>
                <a:ea typeface="隶书" panose="02010509060101010101" pitchFamily="49" charset="-122"/>
              </a:rPr>
              <a:t>2</a:t>
            </a:r>
            <a:r>
              <a:rPr lang="en-US" altLang="zh-CN" sz="3000" b="1" dirty="0">
                <a:latin typeface="Times New Roman" panose="02020603050405020304" pitchFamily="18" charset="0"/>
                <a:ea typeface="隶书" panose="02010509060101010101" pitchFamily="49" charset="-122"/>
              </a:rPr>
              <a:t>PO</a:t>
            </a:r>
            <a:r>
              <a:rPr lang="en-US" altLang="zh-CN" sz="3000" b="1" baseline="-25000" dirty="0">
                <a:latin typeface="Times New Roman" panose="02020603050405020304" pitchFamily="18" charset="0"/>
                <a:ea typeface="隶书" panose="02010509060101010101" pitchFamily="49" charset="-122"/>
              </a:rPr>
              <a:t>4</a:t>
            </a:r>
            <a:r>
              <a:rPr lang="en-US" altLang="zh-CN" sz="3000" b="1" baseline="30000" dirty="0">
                <a:latin typeface="Times New Roman" panose="02020603050405020304" pitchFamily="18" charset="0"/>
                <a:ea typeface="隶书" panose="02010509060101010101" pitchFamily="49" charset="-122"/>
              </a:rPr>
              <a:t>-</a:t>
            </a:r>
            <a:r>
              <a:rPr lang="zh-CN" altLang="en-US" sz="3000" b="1" dirty="0">
                <a:latin typeface="Times New Roman" panose="02020603050405020304" pitchFamily="18" charset="0"/>
                <a:ea typeface="隶书" panose="02010509060101010101" pitchFamily="49" charset="-122"/>
              </a:rPr>
              <a:t>的溶液</a:t>
            </a:r>
            <a:endParaRPr lang="zh-CN" altLang="en-US" sz="3000" b="1" dirty="0">
              <a:latin typeface="Times New Roman" panose="02020603050405020304" pitchFamily="18" charset="0"/>
              <a:ea typeface="隶书" panose="02010509060101010101" pitchFamily="49" charset="-122"/>
            </a:endParaRPr>
          </a:p>
        </p:txBody>
      </p:sp>
      <p:sp>
        <p:nvSpPr>
          <p:cNvPr id="138250" name="Text Box 10"/>
          <p:cNvSpPr txBox="1"/>
          <p:nvPr/>
        </p:nvSpPr>
        <p:spPr>
          <a:xfrm>
            <a:off x="357188" y="2714625"/>
            <a:ext cx="3276600" cy="6413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just">
              <a:lnSpc>
                <a:spcPct val="120000"/>
              </a:lnSpc>
              <a:spcBef>
                <a:spcPct val="0"/>
              </a:spcBef>
              <a:buClrTx/>
              <a:buSzTx/>
              <a:buFontTx/>
              <a:buNone/>
            </a:pPr>
            <a:r>
              <a:rPr lang="zh-CN" altLang="en-US" sz="3000" b="1" dirty="0">
                <a:latin typeface="Times New Roman" panose="02020603050405020304" pitchFamily="18" charset="0"/>
                <a:ea typeface="隶书" panose="02010509060101010101" pitchFamily="49" charset="-122"/>
              </a:rPr>
              <a:t>对于</a:t>
            </a:r>
            <a:r>
              <a:rPr lang="en-US" altLang="zh-CN" sz="3000" b="1" dirty="0">
                <a:latin typeface="Times New Roman" panose="02020603050405020304" pitchFamily="18" charset="0"/>
                <a:ea typeface="隶书" panose="02010509060101010101" pitchFamily="49" charset="-122"/>
              </a:rPr>
              <a:t>HPO</a:t>
            </a:r>
            <a:r>
              <a:rPr lang="en-US" altLang="zh-CN" sz="3000" b="1" baseline="-25000" dirty="0">
                <a:latin typeface="Times New Roman" panose="02020603050405020304" pitchFamily="18" charset="0"/>
                <a:ea typeface="隶书" panose="02010509060101010101" pitchFamily="49" charset="-122"/>
              </a:rPr>
              <a:t>4</a:t>
            </a:r>
            <a:r>
              <a:rPr lang="en-US" altLang="zh-CN" sz="3000" b="1" baseline="30000" dirty="0">
                <a:latin typeface="Times New Roman" panose="02020603050405020304" pitchFamily="18" charset="0"/>
                <a:ea typeface="隶书" panose="02010509060101010101" pitchFamily="49" charset="-122"/>
              </a:rPr>
              <a:t>2-</a:t>
            </a:r>
            <a:r>
              <a:rPr lang="zh-CN" altLang="en-US" sz="3000" b="1" dirty="0">
                <a:latin typeface="Times New Roman" panose="02020603050405020304" pitchFamily="18" charset="0"/>
                <a:ea typeface="隶书" panose="02010509060101010101" pitchFamily="49" charset="-122"/>
              </a:rPr>
              <a:t>的溶液</a:t>
            </a:r>
            <a:endParaRPr lang="zh-CN" altLang="en-US" sz="3000" b="1" dirty="0">
              <a:latin typeface="Times New Roman" panose="02020603050405020304" pitchFamily="18" charset="0"/>
              <a:ea typeface="隶书" panose="02010509060101010101" pitchFamily="49" charset="-122"/>
            </a:endParaRPr>
          </a:p>
        </p:txBody>
      </p:sp>
      <p:graphicFrame>
        <p:nvGraphicFramePr>
          <p:cNvPr id="138251" name="Object 11"/>
          <p:cNvGraphicFramePr>
            <a:graphicFrameLocks noChangeAspect="1"/>
          </p:cNvGraphicFramePr>
          <p:nvPr/>
        </p:nvGraphicFramePr>
        <p:xfrm>
          <a:off x="500063" y="3714750"/>
          <a:ext cx="7620000" cy="1039813"/>
        </p:xfrm>
        <a:graphic>
          <a:graphicData uri="http://schemas.openxmlformats.org/presentationml/2006/ole">
            <mc:AlternateContent xmlns:mc="http://schemas.openxmlformats.org/markup-compatibility/2006">
              <mc:Choice xmlns:v="urn:schemas-microsoft-com:vml" Requires="v">
                <p:oleObj spid="_x0000_s3136" name="" r:id="rId3" imgW="3898900" imgH="431800" progId="Equation.3">
                  <p:embed/>
                </p:oleObj>
              </mc:Choice>
              <mc:Fallback>
                <p:oleObj name="" r:id="rId3" imgW="3898900" imgH="431800" progId="Equation.3">
                  <p:embed/>
                  <p:pic>
                    <p:nvPicPr>
                      <p:cNvPr id="0" name="图片 3135"/>
                      <p:cNvPicPr/>
                      <p:nvPr/>
                    </p:nvPicPr>
                    <p:blipFill>
                      <a:blip r:embed="rId4">
                        <a:clrChange>
                          <a:clrFrom>
                            <a:srgbClr val="000000"/>
                          </a:clrFrom>
                          <a:clrTo>
                            <a:srgbClr val="0000FF"/>
                          </a:clrTo>
                        </a:clrChange>
                      </a:blip>
                      <a:stretch>
                        <a:fillRect/>
                      </a:stretch>
                    </p:blipFill>
                    <p:spPr>
                      <a:xfrm>
                        <a:off x="500063" y="3714750"/>
                        <a:ext cx="7620000" cy="1039813"/>
                      </a:xfrm>
                      <a:prstGeom prst="rect">
                        <a:avLst/>
                      </a:prstGeom>
                      <a:noFill/>
                      <a:ln w="38100">
                        <a:noFill/>
                        <a:miter/>
                      </a:ln>
                    </p:spPr>
                  </p:pic>
                </p:oleObj>
              </mc:Fallback>
            </mc:AlternateContent>
          </a:graphicData>
        </a:graphic>
      </p:graphicFrame>
      <p:sp>
        <p:nvSpPr>
          <p:cNvPr id="69638" name="灯片编号占位符 13"/>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9"/>
                                        </p:tgtEl>
                                        <p:attrNameLst>
                                          <p:attrName>style.visibility</p:attrName>
                                        </p:attrNameLst>
                                      </p:cBhvr>
                                      <p:to>
                                        <p:strVal val="visible"/>
                                      </p:to>
                                    </p:set>
                                    <p:animEffect transition="in" filter="dissolve">
                                      <p:cBhvr>
                                        <p:cTn id="7" dur="500"/>
                                        <p:tgtEl>
                                          <p:spTgt spid="1382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8248"/>
                                        </p:tgtEl>
                                        <p:attrNameLst>
                                          <p:attrName>style.visibility</p:attrName>
                                        </p:attrNameLst>
                                      </p:cBhvr>
                                      <p:to>
                                        <p:strVal val="visible"/>
                                      </p:to>
                                    </p:set>
                                    <p:animEffect transition="in" filter="dissolve">
                                      <p:cBhvr>
                                        <p:cTn id="12" dur="500"/>
                                        <p:tgtEl>
                                          <p:spTgt spid="1382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8250"/>
                                        </p:tgtEl>
                                        <p:attrNameLst>
                                          <p:attrName>style.visibility</p:attrName>
                                        </p:attrNameLst>
                                      </p:cBhvr>
                                      <p:to>
                                        <p:strVal val="visible"/>
                                      </p:to>
                                    </p:set>
                                    <p:animEffect transition="in" filter="dissolve">
                                      <p:cBhvr>
                                        <p:cTn id="17" dur="500"/>
                                        <p:tgtEl>
                                          <p:spTgt spid="13825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8251"/>
                                        </p:tgtEl>
                                        <p:attrNameLst>
                                          <p:attrName>style.visibility</p:attrName>
                                        </p:attrNameLst>
                                      </p:cBhvr>
                                      <p:to>
                                        <p:strVal val="visible"/>
                                      </p:to>
                                    </p:set>
                                    <p:animEffect transition="in" filter="dissolve">
                                      <p:cBhvr>
                                        <p:cTn id="22" dur="500"/>
                                        <p:tgtEl>
                                          <p:spTgt spid="138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9" grpId="0"/>
      <p:bldP spid="13825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Text Box 2"/>
          <p:cNvSpPr txBox="1"/>
          <p:nvPr/>
        </p:nvSpPr>
        <p:spPr>
          <a:xfrm>
            <a:off x="458788" y="906463"/>
            <a:ext cx="8151812" cy="102552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10000"/>
              </a:spcBef>
              <a:buClrTx/>
              <a:buSzTx/>
              <a:buNone/>
            </a:pPr>
            <a:r>
              <a:rPr lang="en-US" altLang="zh-CN" sz="3000" b="1" dirty="0">
                <a:latin typeface="Times New Roman" panose="02020603050405020304" pitchFamily="18" charset="0"/>
                <a:ea typeface="隶书" panose="02010509060101010101" pitchFamily="49" charset="-122"/>
              </a:rPr>
              <a:t>   </a:t>
            </a:r>
            <a:r>
              <a:rPr lang="zh-CN" altLang="en-US" sz="3000" b="1" dirty="0">
                <a:latin typeface="Times New Roman" panose="02020603050405020304" pitchFamily="18" charset="0"/>
                <a:ea typeface="隶书" panose="02010509060101010101" pitchFamily="49" charset="-122"/>
              </a:rPr>
              <a:t>计算</a:t>
            </a:r>
            <a:r>
              <a:rPr lang="en-US" altLang="zh-CN" sz="3000" b="1" dirty="0">
                <a:latin typeface="Times New Roman" panose="02020603050405020304" pitchFamily="18" charset="0"/>
                <a:ea typeface="隶书" panose="02010509060101010101" pitchFamily="49" charset="-122"/>
              </a:rPr>
              <a:t>0.20mol·L</a:t>
            </a:r>
            <a:r>
              <a:rPr lang="en-US" altLang="zh-CN" sz="3000" b="1" baseline="30000" dirty="0">
                <a:latin typeface="Times New Roman" panose="02020603050405020304" pitchFamily="18" charset="0"/>
                <a:ea typeface="隶书" panose="02010509060101010101" pitchFamily="49" charset="-122"/>
              </a:rPr>
              <a:t>-1</a:t>
            </a:r>
            <a:r>
              <a:rPr lang="en-US" altLang="zh-CN" sz="3000" b="1" dirty="0">
                <a:latin typeface="Times New Roman" panose="02020603050405020304" pitchFamily="18" charset="0"/>
                <a:ea typeface="隶书" panose="02010509060101010101" pitchFamily="49" charset="-122"/>
              </a:rPr>
              <a:t>NaH</a:t>
            </a:r>
            <a:r>
              <a:rPr lang="en-US" altLang="zh-CN" sz="3000" b="1" baseline="-30000" dirty="0">
                <a:latin typeface="Times New Roman" panose="02020603050405020304" pitchFamily="18" charset="0"/>
                <a:ea typeface="隶书" panose="02010509060101010101" pitchFamily="49" charset="-122"/>
              </a:rPr>
              <a:t>2</a:t>
            </a:r>
            <a:r>
              <a:rPr lang="en-US" altLang="zh-CN" sz="3000" b="1" dirty="0">
                <a:latin typeface="Times New Roman" panose="02020603050405020304" pitchFamily="18" charset="0"/>
                <a:ea typeface="隶书" panose="02010509060101010101" pitchFamily="49" charset="-122"/>
              </a:rPr>
              <a:t>PO</a:t>
            </a:r>
            <a:r>
              <a:rPr lang="en-US" altLang="zh-CN" sz="3000" b="1" baseline="-30000" dirty="0">
                <a:latin typeface="Times New Roman" panose="02020603050405020304" pitchFamily="18" charset="0"/>
                <a:ea typeface="隶书" panose="02010509060101010101" pitchFamily="49" charset="-122"/>
              </a:rPr>
              <a:t>4</a:t>
            </a:r>
            <a:r>
              <a:rPr lang="zh-CN" altLang="en-US" sz="3000" b="1" dirty="0">
                <a:latin typeface="Times New Roman" panose="02020603050405020304" pitchFamily="18" charset="0"/>
                <a:ea typeface="隶书" panose="02010509060101010101" pitchFamily="49" charset="-122"/>
              </a:rPr>
              <a:t>溶液的</a:t>
            </a:r>
            <a:r>
              <a:rPr lang="en-US" altLang="zh-CN" sz="3000" b="1" dirty="0">
                <a:latin typeface="Times New Roman" panose="02020603050405020304" pitchFamily="18" charset="0"/>
                <a:ea typeface="隶书" panose="02010509060101010101" pitchFamily="49" charset="-122"/>
              </a:rPr>
              <a:t>pH</a:t>
            </a:r>
            <a:r>
              <a:rPr lang="zh-CN" altLang="en-US" sz="3000" b="1" dirty="0">
                <a:latin typeface="Times New Roman" panose="02020603050405020304" pitchFamily="18" charset="0"/>
                <a:ea typeface="隶书" panose="02010509060101010101" pitchFamily="49" charset="-122"/>
              </a:rPr>
              <a:t>值。已知</a:t>
            </a:r>
            <a:r>
              <a:rPr lang="en-US" altLang="zh-CN" sz="3000" b="1" dirty="0">
                <a:latin typeface="Times New Roman" panose="02020603050405020304" pitchFamily="18" charset="0"/>
                <a:ea typeface="隶书" panose="02010509060101010101" pitchFamily="49" charset="-122"/>
              </a:rPr>
              <a:t>H</a:t>
            </a:r>
            <a:r>
              <a:rPr lang="en-US" altLang="zh-CN" sz="3000" b="1" baseline="-30000" dirty="0">
                <a:latin typeface="Times New Roman" panose="02020603050405020304" pitchFamily="18" charset="0"/>
                <a:ea typeface="隶书" panose="02010509060101010101" pitchFamily="49" charset="-122"/>
              </a:rPr>
              <a:t>3</a:t>
            </a:r>
            <a:r>
              <a:rPr lang="en-US" altLang="zh-CN" sz="3000" b="1" dirty="0">
                <a:latin typeface="Times New Roman" panose="02020603050405020304" pitchFamily="18" charset="0"/>
                <a:ea typeface="隶书" panose="02010509060101010101" pitchFamily="49" charset="-122"/>
              </a:rPr>
              <a:t>PO</a:t>
            </a:r>
            <a:r>
              <a:rPr lang="en-US" altLang="zh-CN" sz="3000" b="1" baseline="-30000" dirty="0">
                <a:latin typeface="Times New Roman" panose="02020603050405020304" pitchFamily="18" charset="0"/>
                <a:ea typeface="隶书" panose="02010509060101010101" pitchFamily="49" charset="-122"/>
              </a:rPr>
              <a:t>4</a:t>
            </a:r>
            <a:r>
              <a:rPr lang="zh-CN" altLang="en-US" sz="3000" b="1" dirty="0">
                <a:latin typeface="Times New Roman" panose="02020603050405020304" pitchFamily="18" charset="0"/>
                <a:ea typeface="隶书" panose="02010509060101010101" pitchFamily="49" charset="-122"/>
              </a:rPr>
              <a:t>的</a:t>
            </a:r>
            <a:r>
              <a:rPr lang="en-US" altLang="zh-CN" sz="3000" b="1" dirty="0">
                <a:latin typeface="Times New Roman" panose="02020603050405020304" pitchFamily="18" charset="0"/>
                <a:ea typeface="隶书" panose="02010509060101010101" pitchFamily="49" charset="-122"/>
              </a:rPr>
              <a:t>p</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a</a:t>
            </a:r>
            <a:r>
              <a:rPr lang="en-US" altLang="zh-CN" sz="3000" b="1" baseline="-30000" dirty="0">
                <a:latin typeface="Times New Roman" panose="02020603050405020304" pitchFamily="18" charset="0"/>
                <a:ea typeface="隶书" panose="02010509060101010101" pitchFamily="49" charset="-122"/>
              </a:rPr>
              <a:t>1</a:t>
            </a:r>
            <a:r>
              <a:rPr lang="en-US" altLang="zh-CN" sz="3000" b="1" dirty="0">
                <a:latin typeface="Times New Roman" panose="02020603050405020304" pitchFamily="18" charset="0"/>
                <a:ea typeface="隶书" panose="02010509060101010101" pitchFamily="49" charset="-122"/>
              </a:rPr>
              <a:t>=2.16</a:t>
            </a:r>
            <a:r>
              <a:rPr lang="zh-CN" altLang="en-US" sz="3000" b="1" dirty="0">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p</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a</a:t>
            </a:r>
            <a:r>
              <a:rPr lang="en-US" altLang="zh-CN" sz="3000" b="1" baseline="-30000" dirty="0">
                <a:latin typeface="Times New Roman" panose="02020603050405020304" pitchFamily="18" charset="0"/>
                <a:ea typeface="隶书" panose="02010509060101010101" pitchFamily="49" charset="-122"/>
              </a:rPr>
              <a:t>2</a:t>
            </a:r>
            <a:r>
              <a:rPr lang="en-US" altLang="zh-CN" sz="3000" b="1" dirty="0">
                <a:latin typeface="Times New Roman" panose="02020603050405020304" pitchFamily="18" charset="0"/>
                <a:ea typeface="隶书" panose="02010509060101010101" pitchFamily="49" charset="-122"/>
              </a:rPr>
              <a:t>=7.21</a:t>
            </a:r>
            <a:r>
              <a:rPr lang="zh-CN" altLang="en-US" sz="3000" b="1" dirty="0">
                <a:latin typeface="Times New Roman" panose="02020603050405020304" pitchFamily="18" charset="0"/>
                <a:ea typeface="隶书" panose="02010509060101010101" pitchFamily="49" charset="-122"/>
              </a:rPr>
              <a:t>，</a:t>
            </a:r>
            <a:r>
              <a:rPr lang="en-US" altLang="zh-CN" sz="3000" b="1" dirty="0">
                <a:latin typeface="Times New Roman" panose="02020603050405020304" pitchFamily="18" charset="0"/>
                <a:ea typeface="隶书" panose="02010509060101010101" pitchFamily="49" charset="-122"/>
              </a:rPr>
              <a:t>p</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a</a:t>
            </a:r>
            <a:r>
              <a:rPr lang="en-US" altLang="zh-CN" sz="3000" b="1" baseline="-30000" dirty="0">
                <a:latin typeface="Times New Roman" panose="02020603050405020304" pitchFamily="18" charset="0"/>
                <a:ea typeface="隶书" panose="02010509060101010101" pitchFamily="49" charset="-122"/>
              </a:rPr>
              <a:t>3</a:t>
            </a:r>
            <a:r>
              <a:rPr lang="en-US" altLang="zh-CN" sz="3000" b="1" dirty="0">
                <a:latin typeface="Times New Roman" panose="02020603050405020304" pitchFamily="18" charset="0"/>
                <a:ea typeface="隶书" panose="02010509060101010101" pitchFamily="49" charset="-122"/>
              </a:rPr>
              <a:t>=12.32</a:t>
            </a:r>
            <a:endParaRPr lang="en-US" altLang="zh-CN" sz="3000" b="1" dirty="0">
              <a:latin typeface="Times New Roman" panose="02020603050405020304" pitchFamily="18" charset="0"/>
              <a:ea typeface="隶书" panose="02010509060101010101" pitchFamily="49" charset="-122"/>
            </a:endParaRPr>
          </a:p>
        </p:txBody>
      </p:sp>
      <p:graphicFrame>
        <p:nvGraphicFramePr>
          <p:cNvPr id="140291" name="Object 3"/>
          <p:cNvGraphicFramePr>
            <a:graphicFrameLocks noChangeAspect="1"/>
          </p:cNvGraphicFramePr>
          <p:nvPr/>
        </p:nvGraphicFramePr>
        <p:xfrm>
          <a:off x="857250" y="4897438"/>
          <a:ext cx="7905750" cy="1046162"/>
        </p:xfrm>
        <a:graphic>
          <a:graphicData uri="http://schemas.openxmlformats.org/presentationml/2006/ole">
            <mc:AlternateContent xmlns:mc="http://schemas.openxmlformats.org/markup-compatibility/2006">
              <mc:Choice xmlns:v="urn:schemas-microsoft-com:vml" Requires="v">
                <p:oleObj spid="_x0000_s3137" name="" r:id="rId1" imgW="4013200" imgH="431800" progId="Equation.3">
                  <p:embed/>
                </p:oleObj>
              </mc:Choice>
              <mc:Fallback>
                <p:oleObj name="" r:id="rId1" imgW="4013200" imgH="431800" progId="Equation.3">
                  <p:embed/>
                  <p:pic>
                    <p:nvPicPr>
                      <p:cNvPr id="0" name="图片 3136"/>
                      <p:cNvPicPr/>
                      <p:nvPr/>
                    </p:nvPicPr>
                    <p:blipFill>
                      <a:blip r:embed="rId2">
                        <a:clrChange>
                          <a:clrFrom>
                            <a:srgbClr val="000000"/>
                          </a:clrFrom>
                          <a:clrTo>
                            <a:srgbClr val="0000FF"/>
                          </a:clrTo>
                        </a:clrChange>
                      </a:blip>
                      <a:stretch>
                        <a:fillRect/>
                      </a:stretch>
                    </p:blipFill>
                    <p:spPr>
                      <a:xfrm>
                        <a:off x="857250" y="4897438"/>
                        <a:ext cx="7905750" cy="1046162"/>
                      </a:xfrm>
                      <a:prstGeom prst="rect">
                        <a:avLst/>
                      </a:prstGeom>
                      <a:noFill/>
                      <a:ln w="38100">
                        <a:noFill/>
                        <a:miter/>
                      </a:ln>
                    </p:spPr>
                  </p:pic>
                </p:oleObj>
              </mc:Fallback>
            </mc:AlternateContent>
          </a:graphicData>
        </a:graphic>
      </p:graphicFrame>
      <p:sp>
        <p:nvSpPr>
          <p:cNvPr id="140292" name="Text Box 4"/>
          <p:cNvSpPr txBox="1"/>
          <p:nvPr/>
        </p:nvSpPr>
        <p:spPr>
          <a:xfrm>
            <a:off x="1331913" y="2420938"/>
            <a:ext cx="6934200" cy="5715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nSpc>
                <a:spcPct val="105000"/>
              </a:lnSpc>
              <a:spcBef>
                <a:spcPct val="10000"/>
              </a:spcBef>
              <a:buClrTx/>
              <a:buSzTx/>
              <a:buFontTx/>
              <a:buNone/>
            </a:pPr>
            <a:r>
              <a:rPr lang="zh-CN" altLang="en-US" sz="3000" b="1" dirty="0">
                <a:solidFill>
                  <a:srgbClr val="FF0000"/>
                </a:solidFill>
                <a:latin typeface="Times New Roman" panose="02020603050405020304" pitchFamily="18" charset="0"/>
                <a:ea typeface="隶书" panose="02010509060101010101" pitchFamily="49" charset="-122"/>
              </a:rPr>
              <a:t>解： </a:t>
            </a:r>
            <a:r>
              <a:rPr lang="en-US" altLang="zh-CN" sz="3000" b="1" i="1" dirty="0">
                <a:latin typeface="Times New Roman" panose="02020603050405020304" pitchFamily="18" charset="0"/>
                <a:ea typeface="隶书" panose="02010509060101010101" pitchFamily="49" charset="-122"/>
              </a:rPr>
              <a:t>c</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a2 </a:t>
            </a:r>
            <a:r>
              <a:rPr lang="en-US" altLang="zh-CN" sz="3000" b="1" dirty="0">
                <a:latin typeface="Times New Roman" panose="02020603050405020304" pitchFamily="18" charset="0"/>
                <a:cs typeface="Times New Roman" panose="02020603050405020304" pitchFamily="18" charset="0"/>
              </a:rPr>
              <a:t>&gt;20</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w</a:t>
            </a:r>
            <a:r>
              <a:rPr lang="en-US" altLang="zh-CN" sz="3000" b="1" dirty="0">
                <a:latin typeface="Times New Roman" panose="02020603050405020304" pitchFamily="18" charset="0"/>
                <a:ea typeface="隶书" panose="02010509060101010101" pitchFamily="49" charset="-122"/>
              </a:rPr>
              <a:t>   </a:t>
            </a:r>
            <a:r>
              <a:rPr lang="zh-CN" altLang="en-US" sz="3000" b="1" dirty="0">
                <a:latin typeface="Times New Roman" panose="02020603050405020304" pitchFamily="18" charset="0"/>
                <a:ea typeface="隶书" panose="02010509060101010101" pitchFamily="49" charset="-122"/>
              </a:rPr>
              <a:t>且</a:t>
            </a:r>
            <a:r>
              <a:rPr lang="en-US" altLang="zh-CN" sz="3000" b="1" i="1" dirty="0">
                <a:latin typeface="Times New Roman" panose="02020603050405020304" pitchFamily="18" charset="0"/>
                <a:ea typeface="隶书" panose="02010509060101010101" pitchFamily="49" charset="-122"/>
              </a:rPr>
              <a:t>c </a:t>
            </a:r>
            <a:r>
              <a:rPr lang="en-US" altLang="zh-CN" sz="3000" b="1" dirty="0">
                <a:latin typeface="Times New Roman" panose="02020603050405020304" pitchFamily="18" charset="0"/>
                <a:ea typeface="隶书" panose="02010509060101010101" pitchFamily="49" charset="-122"/>
              </a:rPr>
              <a:t>&gt;20</a:t>
            </a:r>
            <a:r>
              <a:rPr lang="en-US" altLang="zh-CN" sz="3000" b="1" i="1" dirty="0">
                <a:latin typeface="Times New Roman" panose="02020603050405020304" pitchFamily="18" charset="0"/>
                <a:ea typeface="隶书" panose="02010509060101010101" pitchFamily="49" charset="-122"/>
              </a:rPr>
              <a:t>K</a:t>
            </a:r>
            <a:r>
              <a:rPr lang="en-US" altLang="zh-CN" sz="3000" b="1" baseline="-25000" dirty="0">
                <a:latin typeface="Times New Roman" panose="02020603050405020304" pitchFamily="18" charset="0"/>
                <a:ea typeface="隶书" panose="02010509060101010101" pitchFamily="49" charset="-122"/>
              </a:rPr>
              <a:t>a1 </a:t>
            </a:r>
            <a:endParaRPr lang="en-US" altLang="zh-CN" sz="3000" b="1" baseline="-25000" dirty="0">
              <a:latin typeface="Times New Roman" panose="02020603050405020304" pitchFamily="18" charset="0"/>
              <a:ea typeface="隶书" panose="02010509060101010101" pitchFamily="49" charset="-122"/>
            </a:endParaRPr>
          </a:p>
        </p:txBody>
      </p:sp>
      <p:sp>
        <p:nvSpPr>
          <p:cNvPr id="140293" name="Rectangle 5"/>
          <p:cNvSpPr/>
          <p:nvPr/>
        </p:nvSpPr>
        <p:spPr>
          <a:xfrm>
            <a:off x="169863" y="149225"/>
            <a:ext cx="814387" cy="51117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05000"/>
              </a:lnSpc>
              <a:spcBef>
                <a:spcPct val="10000"/>
              </a:spcBef>
              <a:buClrTx/>
              <a:buSzTx/>
              <a:buFontTx/>
              <a:buNone/>
            </a:pPr>
            <a:r>
              <a:rPr lang="en-US" altLang="zh-CN" sz="2800" b="1" dirty="0">
                <a:solidFill>
                  <a:srgbClr val="FF0000"/>
                </a:solidFill>
                <a:latin typeface="Times New Roman" panose="02020603050405020304" pitchFamily="18" charset="0"/>
                <a:ea typeface="隶书" panose="02010509060101010101" pitchFamily="49" charset="-122"/>
              </a:rPr>
              <a:t> </a:t>
            </a:r>
            <a:r>
              <a:rPr lang="zh-CN" altLang="en-US" sz="2800" b="1" dirty="0">
                <a:solidFill>
                  <a:srgbClr val="FF0000"/>
                </a:solidFill>
                <a:latin typeface="Times New Roman" panose="02020603050405020304" pitchFamily="18" charset="0"/>
                <a:ea typeface="隶书" panose="02010509060101010101" pitchFamily="49" charset="-122"/>
              </a:rPr>
              <a:t>例</a:t>
            </a:r>
            <a:r>
              <a:rPr lang="en-US" altLang="zh-CN" sz="2800" b="1" dirty="0">
                <a:solidFill>
                  <a:srgbClr val="FF0000"/>
                </a:solidFill>
                <a:latin typeface="Times New Roman" panose="02020603050405020304" pitchFamily="18" charset="0"/>
                <a:ea typeface="隶书" panose="02010509060101010101" pitchFamily="49" charset="-122"/>
              </a:rPr>
              <a:t>4</a:t>
            </a:r>
            <a:endParaRPr lang="en-US" altLang="zh-CN" sz="2800" b="1" dirty="0">
              <a:solidFill>
                <a:srgbClr val="FF0000"/>
              </a:solidFill>
              <a:latin typeface="Times New Roman" panose="02020603050405020304" pitchFamily="18" charset="0"/>
              <a:ea typeface="隶书" panose="02010509060101010101" pitchFamily="49" charset="-122"/>
            </a:endParaRPr>
          </a:p>
        </p:txBody>
      </p:sp>
      <p:graphicFrame>
        <p:nvGraphicFramePr>
          <p:cNvPr id="140294" name="Object 6"/>
          <p:cNvGraphicFramePr>
            <a:graphicFrameLocks noChangeAspect="1"/>
          </p:cNvGraphicFramePr>
          <p:nvPr/>
        </p:nvGraphicFramePr>
        <p:xfrm>
          <a:off x="2484438" y="3933825"/>
          <a:ext cx="3122612" cy="771525"/>
        </p:xfrm>
        <a:graphic>
          <a:graphicData uri="http://schemas.openxmlformats.org/presentationml/2006/ole">
            <mc:AlternateContent xmlns:mc="http://schemas.openxmlformats.org/markup-compatibility/2006">
              <mc:Choice xmlns:v="urn:schemas-microsoft-com:vml" Requires="v">
                <p:oleObj spid="_x0000_s3138" name="" r:id="rId3" imgW="1460500" imgH="279400" progId="Equation.3">
                  <p:embed/>
                </p:oleObj>
              </mc:Choice>
              <mc:Fallback>
                <p:oleObj name="" r:id="rId3" imgW="1460500" imgH="279400" progId="Equation.3">
                  <p:embed/>
                  <p:pic>
                    <p:nvPicPr>
                      <p:cNvPr id="0" name="图片 3137"/>
                      <p:cNvPicPr/>
                      <p:nvPr/>
                    </p:nvPicPr>
                    <p:blipFill>
                      <a:blip r:embed="rId4">
                        <a:clrChange>
                          <a:clrFrom>
                            <a:srgbClr val="000000"/>
                          </a:clrFrom>
                          <a:clrTo>
                            <a:srgbClr val="0000FF"/>
                          </a:clrTo>
                        </a:clrChange>
                      </a:blip>
                      <a:stretch>
                        <a:fillRect/>
                      </a:stretch>
                    </p:blipFill>
                    <p:spPr>
                      <a:xfrm>
                        <a:off x="2484438" y="3933825"/>
                        <a:ext cx="3122612" cy="771525"/>
                      </a:xfrm>
                      <a:prstGeom prst="rect">
                        <a:avLst/>
                      </a:prstGeom>
                      <a:noFill/>
                      <a:ln w="38100">
                        <a:noFill/>
                        <a:miter/>
                      </a:ln>
                    </p:spPr>
                  </p:pic>
                </p:oleObj>
              </mc:Fallback>
            </mc:AlternateContent>
          </a:graphicData>
        </a:graphic>
      </p:graphicFrame>
      <p:sp>
        <p:nvSpPr>
          <p:cNvPr id="140295" name="Rectangle 7"/>
          <p:cNvSpPr>
            <a:spLocks noChangeArrowheads="1"/>
          </p:cNvSpPr>
          <p:nvPr/>
        </p:nvSpPr>
        <p:spPr bwMode="auto">
          <a:xfrm>
            <a:off x="0" y="3140075"/>
            <a:ext cx="86106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5000"/>
              </a:lnSpc>
              <a:spcBef>
                <a:spcPct val="10000"/>
              </a:spcBef>
              <a:spcAft>
                <a:spcPct val="0"/>
              </a:spcAft>
              <a:buClrTx/>
              <a:buSzTx/>
              <a:buFontTx/>
              <a:buNone/>
              <a:defRPr/>
            </a:pPr>
            <a:r>
              <a:rPr kumimoji="0" lang="en-US" altLang="zh-CN" sz="3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3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符合近似公式计算条件，可按近似公式计算</a:t>
            </a:r>
            <a:endParaRPr kumimoji="0" lang="zh-CN" altLang="en-US" sz="3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1688" name="灯片编号占位符 9"/>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dissolve">
                                      <p:cBhvr>
                                        <p:cTn id="7" dur="500"/>
                                        <p:tgtEl>
                                          <p:spTgt spid="1402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0290"/>
                                        </p:tgtEl>
                                        <p:attrNameLst>
                                          <p:attrName>style.visibility</p:attrName>
                                        </p:attrNameLst>
                                      </p:cBhvr>
                                      <p:to>
                                        <p:strVal val="visible"/>
                                      </p:to>
                                    </p:set>
                                    <p:animEffect transition="in" filter="dissolve">
                                      <p:cBhvr>
                                        <p:cTn id="12" dur="500"/>
                                        <p:tgtEl>
                                          <p:spTgt spid="1402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0292"/>
                                        </p:tgtEl>
                                        <p:attrNameLst>
                                          <p:attrName>style.visibility</p:attrName>
                                        </p:attrNameLst>
                                      </p:cBhvr>
                                      <p:to>
                                        <p:strVal val="visible"/>
                                      </p:to>
                                    </p:set>
                                    <p:animEffect transition="in" filter="dissolve">
                                      <p:cBhvr>
                                        <p:cTn id="17" dur="500"/>
                                        <p:tgtEl>
                                          <p:spTgt spid="1402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0295"/>
                                        </p:tgtEl>
                                        <p:attrNameLst>
                                          <p:attrName>style.visibility</p:attrName>
                                        </p:attrNameLst>
                                      </p:cBhvr>
                                      <p:to>
                                        <p:strVal val="visible"/>
                                      </p:to>
                                    </p:set>
                                    <p:animEffect transition="in" filter="dissolve">
                                      <p:cBhvr>
                                        <p:cTn id="22" dur="500"/>
                                        <p:tgtEl>
                                          <p:spTgt spid="14029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0294"/>
                                        </p:tgtEl>
                                        <p:attrNameLst>
                                          <p:attrName>style.visibility</p:attrName>
                                        </p:attrNameLst>
                                      </p:cBhvr>
                                      <p:to>
                                        <p:strVal val="visible"/>
                                      </p:to>
                                    </p:set>
                                    <p:animEffect transition="in" filter="dissolve">
                                      <p:cBhvr>
                                        <p:cTn id="27" dur="500"/>
                                        <p:tgtEl>
                                          <p:spTgt spid="14029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0291"/>
                                        </p:tgtEl>
                                        <p:attrNameLst>
                                          <p:attrName>style.visibility</p:attrName>
                                        </p:attrNameLst>
                                      </p:cBhvr>
                                      <p:to>
                                        <p:strVal val="visible"/>
                                      </p:to>
                                    </p:set>
                                    <p:animEffect transition="in" filter="dissolve">
                                      <p:cBhvr>
                                        <p:cTn id="32" dur="500"/>
                                        <p:tgtEl>
                                          <p:spTgt spid="14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2" grpId="0"/>
      <p:bldP spid="140293" grpId="0"/>
      <p:bldP spid="14029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ChangeArrowheads="1"/>
          </p:cNvSpPr>
          <p:nvPr>
            <p:ph type="title"/>
          </p:nvPr>
        </p:nvSpPr>
        <p:spPr>
          <a:xfrm>
            <a:off x="500063" y="1071563"/>
            <a:ext cx="8361363" cy="530225"/>
          </a:xfrm>
        </p:spPr>
        <p:txBody>
          <a:bodyPr vert="horz" anchor="b">
            <a:noAutofit/>
          </a:bodyPr>
          <a:lstStyle/>
          <a:p>
            <a:pPr marL="838200" marR="0" lvl="0" indent="-838200" algn="l" defTabSz="914400" rtl="0" eaLnBrk="1" fontAlgn="auto" latinLnBrk="0" hangingPunct="1">
              <a:lnSpc>
                <a:spcPct val="100000"/>
              </a:lnSpc>
              <a:spcBef>
                <a:spcPct val="0"/>
              </a:spcBef>
              <a:spcAft>
                <a:spcPts val="0"/>
              </a:spcAft>
              <a:buClrTx/>
              <a:buSzTx/>
              <a:buFontTx/>
              <a:buNone/>
              <a:defRPr/>
            </a:pPr>
            <a:r>
              <a:rPr lang="en-US" altLang="zh-CN" sz="2800" b="1" dirty="0">
                <a:solidFill>
                  <a:srgbClr val="002060"/>
                </a:solidFill>
                <a:latin typeface="Times New Roman" panose="02020603050405020304" pitchFamily="18" charset="0"/>
                <a:ea typeface="楷体_GB2312" pitchFamily="49" charset="-122"/>
                <a:sym typeface="+mn-ea"/>
              </a:rPr>
              <a:t>a </a:t>
            </a:r>
            <a:r>
              <a:rPr kumimoji="0" lang="zh-CN" altLang="en-US" sz="28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rPr>
              <a:t>阳离子酸和阴离子碱组成的两性物质</a:t>
            </a:r>
            <a:endParaRPr kumimoji="0" lang="zh-CN" altLang="en-US" sz="28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endParaRPr>
          </a:p>
        </p:txBody>
      </p:sp>
      <p:sp>
        <p:nvSpPr>
          <p:cNvPr id="56324" name="Text Box 4"/>
          <p:cNvSpPr txBox="1"/>
          <p:nvPr/>
        </p:nvSpPr>
        <p:spPr>
          <a:xfrm>
            <a:off x="1066800" y="1905000"/>
            <a:ext cx="4572000" cy="5835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zh-CN" altLang="en-US" sz="3200" b="1" dirty="0">
                <a:solidFill>
                  <a:srgbClr val="CC0066"/>
                </a:solidFill>
                <a:latin typeface="Times New Roman" panose="02020603050405020304" pitchFamily="18" charset="0"/>
                <a:ea typeface="楷体_GB2312" pitchFamily="49" charset="-122"/>
              </a:rPr>
              <a:t>是阳离子酸的酸常数</a:t>
            </a:r>
            <a:r>
              <a:rPr lang="en-US" altLang="zh-CN" sz="3200" b="1" dirty="0">
                <a:solidFill>
                  <a:srgbClr val="CC0066"/>
                </a:solidFill>
                <a:latin typeface="Times New Roman" panose="02020603050405020304" pitchFamily="18" charset="0"/>
                <a:ea typeface="楷体_GB2312" pitchFamily="49" charset="-122"/>
              </a:rPr>
              <a:t> </a:t>
            </a:r>
            <a:endParaRPr lang="en-US" altLang="zh-CN" sz="3200" b="1" dirty="0">
              <a:solidFill>
                <a:srgbClr val="CC0066"/>
              </a:solidFill>
              <a:latin typeface="Times New Roman" panose="02020603050405020304" pitchFamily="18" charset="0"/>
              <a:ea typeface="楷体_GB2312" pitchFamily="49" charset="-122"/>
            </a:endParaRPr>
          </a:p>
        </p:txBody>
      </p:sp>
      <p:sp>
        <p:nvSpPr>
          <p:cNvPr id="56325" name="Text Box 5"/>
          <p:cNvSpPr txBox="1"/>
          <p:nvPr/>
        </p:nvSpPr>
        <p:spPr>
          <a:xfrm>
            <a:off x="990600" y="2773363"/>
            <a:ext cx="70104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en-US" altLang="zh-CN" sz="3200" b="1" baseline="30000" dirty="0">
                <a:solidFill>
                  <a:srgbClr val="CC0066"/>
                </a:solidFill>
                <a:latin typeface="Times New Roman" panose="02020603050405020304" pitchFamily="18" charset="0"/>
                <a:ea typeface="楷体_GB2312" pitchFamily="49" charset="-122"/>
              </a:rPr>
              <a:t>´</a:t>
            </a:r>
            <a:r>
              <a:rPr lang="zh-CN" altLang="en-US" sz="3200" b="1" dirty="0">
                <a:solidFill>
                  <a:srgbClr val="CC0066"/>
                </a:solidFill>
                <a:latin typeface="Times New Roman" panose="02020603050405020304" pitchFamily="18" charset="0"/>
                <a:ea typeface="楷体_GB2312" pitchFamily="49" charset="-122"/>
              </a:rPr>
              <a:t>是阴离子碱的共轭酸的酸常数</a:t>
            </a:r>
            <a:endParaRPr lang="zh-CN" altLang="en-US" sz="3200" b="1" dirty="0">
              <a:solidFill>
                <a:srgbClr val="CC0066"/>
              </a:solidFill>
              <a:latin typeface="Times New Roman" panose="02020603050405020304" pitchFamily="18" charset="0"/>
              <a:ea typeface="楷体_GB2312" pitchFamily="49" charset="-122"/>
            </a:endParaRPr>
          </a:p>
        </p:txBody>
      </p:sp>
      <p:sp>
        <p:nvSpPr>
          <p:cNvPr id="56326" name="Text Box 6"/>
          <p:cNvSpPr txBox="1"/>
          <p:nvPr/>
        </p:nvSpPr>
        <p:spPr>
          <a:xfrm>
            <a:off x="1066800" y="3733800"/>
            <a:ext cx="17526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dirty="0">
                <a:solidFill>
                  <a:srgbClr val="003366"/>
                </a:solidFill>
                <a:latin typeface="Times New Roman" panose="02020603050405020304" pitchFamily="18" charset="0"/>
                <a:ea typeface="楷体_GB2312" pitchFamily="49" charset="-122"/>
              </a:rPr>
              <a:t>NH</a:t>
            </a:r>
            <a:r>
              <a:rPr lang="en-US" altLang="zh-CN" sz="3200" b="1" baseline="-25000" dirty="0">
                <a:solidFill>
                  <a:srgbClr val="003366"/>
                </a:solidFill>
                <a:latin typeface="Times New Roman" panose="02020603050405020304" pitchFamily="18" charset="0"/>
                <a:ea typeface="楷体_GB2312" pitchFamily="49" charset="-122"/>
              </a:rPr>
              <a:t>4</a:t>
            </a:r>
            <a:r>
              <a:rPr lang="en-US" altLang="zh-CN" sz="3200" b="1" dirty="0">
                <a:solidFill>
                  <a:srgbClr val="003366"/>
                </a:solidFill>
                <a:latin typeface="Times New Roman" panose="02020603050405020304" pitchFamily="18" charset="0"/>
                <a:ea typeface="楷体_GB2312" pitchFamily="49" charset="-122"/>
              </a:rPr>
              <a:t>Ac</a:t>
            </a:r>
            <a:endParaRPr lang="en-US" altLang="zh-CN" sz="3200" b="1" dirty="0">
              <a:solidFill>
                <a:srgbClr val="003366"/>
              </a:solidFill>
              <a:latin typeface="Times New Roman" panose="02020603050405020304" pitchFamily="18" charset="0"/>
              <a:ea typeface="楷体_GB2312" pitchFamily="49" charset="-122"/>
            </a:endParaRPr>
          </a:p>
        </p:txBody>
      </p:sp>
      <p:graphicFrame>
        <p:nvGraphicFramePr>
          <p:cNvPr id="148480" name="Object 2"/>
          <p:cNvGraphicFramePr>
            <a:graphicFrameLocks noChangeAspect="1"/>
          </p:cNvGraphicFramePr>
          <p:nvPr/>
        </p:nvGraphicFramePr>
        <p:xfrm>
          <a:off x="3200400" y="4343400"/>
          <a:ext cx="3011488" cy="942975"/>
        </p:xfrm>
        <a:graphic>
          <a:graphicData uri="http://schemas.openxmlformats.org/presentationml/2006/ole">
            <mc:AlternateContent xmlns:mc="http://schemas.openxmlformats.org/markup-compatibility/2006">
              <mc:Choice xmlns:v="urn:schemas-microsoft-com:vml" Requires="v">
                <p:oleObj spid="_x0000_s3139" name="" r:id="rId1" imgW="1016000" imgH="241300" progId="Equation.3">
                  <p:embed/>
                </p:oleObj>
              </mc:Choice>
              <mc:Fallback>
                <p:oleObj name="" r:id="rId1" imgW="1016000" imgH="241300" progId="Equation.3">
                  <p:embed/>
                  <p:pic>
                    <p:nvPicPr>
                      <p:cNvPr id="0" name="图片 3138"/>
                      <p:cNvPicPr/>
                      <p:nvPr/>
                    </p:nvPicPr>
                    <p:blipFill>
                      <a:blip r:embed="rId2">
                        <a:clrChange>
                          <a:clrFrom>
                            <a:srgbClr val="000000"/>
                          </a:clrFrom>
                          <a:clrTo>
                            <a:srgbClr val="008000"/>
                          </a:clrTo>
                        </a:clrChange>
                      </a:blip>
                      <a:stretch>
                        <a:fillRect/>
                      </a:stretch>
                    </p:blipFill>
                    <p:spPr>
                      <a:xfrm>
                        <a:off x="3200400" y="4343400"/>
                        <a:ext cx="3011488" cy="942975"/>
                      </a:xfrm>
                      <a:prstGeom prst="rect">
                        <a:avLst/>
                      </a:prstGeom>
                      <a:noFill/>
                      <a:ln w="38100">
                        <a:noFill/>
                        <a:miter/>
                      </a:ln>
                    </p:spPr>
                  </p:pic>
                </p:oleObj>
              </mc:Fallback>
            </mc:AlternateContent>
          </a:graphicData>
        </a:graphic>
      </p:graphicFrame>
      <p:sp>
        <p:nvSpPr>
          <p:cNvPr id="56328" name="AutoShape 8"/>
          <p:cNvSpPr>
            <a:spLocks noChangeArrowheads="1"/>
          </p:cNvSpPr>
          <p:nvPr/>
        </p:nvSpPr>
        <p:spPr bwMode="auto">
          <a:xfrm>
            <a:off x="3286125" y="5643563"/>
            <a:ext cx="1905000" cy="674688"/>
          </a:xfrm>
          <a:prstGeom prst="wedgeRoundRectCallout">
            <a:avLst>
              <a:gd name="adj1" fmla="val 46833"/>
              <a:gd name="adj2" fmla="val -144116"/>
              <a:gd name="adj3" fmla="val 16667"/>
            </a:avLst>
          </a:prstGeom>
        </p:spPr>
        <p:style>
          <a:lnRef idx="2">
            <a:schemeClr val="accent5"/>
          </a:lnRef>
          <a:fillRef idx="1">
            <a:schemeClr val="lt1"/>
          </a:fillRef>
          <a:effectRef idx="0">
            <a:schemeClr val="accent5"/>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1"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K</a:t>
            </a:r>
            <a:r>
              <a:rPr kumimoji="1" lang="en-US" altLang="zh-CN" sz="3200" b="1" i="0" u="none" strike="noStrike" kern="1200" cap="none" spc="0" normalizeH="0" baseline="-25000" noProof="0" dirty="0">
                <a:ln>
                  <a:noFill/>
                </a:ln>
                <a:solidFill>
                  <a:srgbClr val="CC3300"/>
                </a:solidFill>
                <a:effectLst/>
                <a:uLnTx/>
                <a:uFillTx/>
                <a:latin typeface="Times New Roman" panose="02020603050405020304" pitchFamily="18" charset="0"/>
                <a:ea typeface="楷体_GB2312" pitchFamily="49" charset="-122"/>
                <a:cs typeface="+mn-cs"/>
              </a:rPr>
              <a:t>a</a:t>
            </a:r>
            <a:r>
              <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(NH</a:t>
            </a:r>
            <a:r>
              <a:rPr kumimoji="1" lang="en-US" altLang="zh-CN" sz="3200" b="1" i="0" u="none" strike="noStrike" kern="1200" cap="none" spc="0" normalizeH="0" baseline="-25000" noProof="0" dirty="0">
                <a:ln>
                  <a:noFill/>
                </a:ln>
                <a:solidFill>
                  <a:srgbClr val="CC3300"/>
                </a:solidFill>
                <a:effectLst/>
                <a:uLnTx/>
                <a:uFillTx/>
                <a:latin typeface="Times New Roman" panose="02020603050405020304" pitchFamily="18" charset="0"/>
                <a:ea typeface="楷体_GB2312" pitchFamily="49" charset="-122"/>
                <a:cs typeface="+mn-cs"/>
              </a:rPr>
              <a:t>4</a:t>
            </a:r>
            <a:r>
              <a:rPr kumimoji="1" lang="en-US" altLang="zh-CN" sz="3200" b="1" i="0" u="none" strike="noStrike" kern="1200" cap="none" spc="0" normalizeH="0" baseline="30000" noProof="0" dirty="0">
                <a:ln>
                  <a:noFill/>
                </a:ln>
                <a:solidFill>
                  <a:srgbClr val="CC3300"/>
                </a:solidFill>
                <a:effectLst/>
                <a:uLnTx/>
                <a:uFillTx/>
                <a:latin typeface="Times New Roman" panose="02020603050405020304" pitchFamily="18" charset="0"/>
                <a:ea typeface="楷体_GB2312" pitchFamily="49" charset="-122"/>
                <a:cs typeface="+mn-cs"/>
              </a:rPr>
              <a:t>+</a:t>
            </a:r>
            <a:r>
              <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a:t>
            </a:r>
            <a:endPar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endParaRPr>
          </a:p>
        </p:txBody>
      </p:sp>
      <p:sp>
        <p:nvSpPr>
          <p:cNvPr id="56329" name="AutoShape 9"/>
          <p:cNvSpPr>
            <a:spLocks noChangeArrowheads="1"/>
          </p:cNvSpPr>
          <p:nvPr/>
        </p:nvSpPr>
        <p:spPr bwMode="auto">
          <a:xfrm>
            <a:off x="6786563" y="5286375"/>
            <a:ext cx="1905000" cy="644525"/>
          </a:xfrm>
          <a:prstGeom prst="wedgeRoundRectCallout">
            <a:avLst>
              <a:gd name="adj1" fmla="val -104094"/>
              <a:gd name="adj2" fmla="val -84952"/>
              <a:gd name="adj3" fmla="val 16667"/>
            </a:avLst>
          </a:prstGeom>
        </p:spPr>
        <p:style>
          <a:lnRef idx="2">
            <a:schemeClr val="accent5"/>
          </a:lnRef>
          <a:fillRef idx="1">
            <a:schemeClr val="lt1"/>
          </a:fillRef>
          <a:effectRef idx="0">
            <a:schemeClr val="accent5"/>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1"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K</a:t>
            </a:r>
            <a:r>
              <a:rPr kumimoji="1" lang="en-US" altLang="zh-CN" sz="3200" b="1" i="0" u="none" strike="noStrike" kern="1200" cap="none" spc="0" normalizeH="0" baseline="-25000" noProof="0" dirty="0">
                <a:ln>
                  <a:noFill/>
                </a:ln>
                <a:solidFill>
                  <a:srgbClr val="CC3300"/>
                </a:solidFill>
                <a:effectLst/>
                <a:uLnTx/>
                <a:uFillTx/>
                <a:latin typeface="Times New Roman" panose="02020603050405020304" pitchFamily="18" charset="0"/>
                <a:ea typeface="楷体_GB2312" pitchFamily="49" charset="-122"/>
                <a:cs typeface="+mn-cs"/>
              </a:rPr>
              <a:t>a</a:t>
            </a:r>
            <a:r>
              <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a:t>
            </a:r>
            <a:r>
              <a:rPr kumimoji="1" lang="en-US" altLang="zh-CN" sz="3200" b="1" i="0" u="none" strike="noStrike" kern="1200" cap="none" spc="0" normalizeH="0" baseline="0" noProof="0" dirty="0" err="1">
                <a:ln>
                  <a:noFill/>
                </a:ln>
                <a:solidFill>
                  <a:srgbClr val="CC3300"/>
                </a:solidFill>
                <a:effectLst/>
                <a:uLnTx/>
                <a:uFillTx/>
                <a:latin typeface="Times New Roman" panose="02020603050405020304" pitchFamily="18" charset="0"/>
                <a:ea typeface="楷体_GB2312" pitchFamily="49" charset="-122"/>
                <a:cs typeface="+mn-cs"/>
              </a:rPr>
              <a:t>HAc</a:t>
            </a:r>
            <a:r>
              <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rPr>
              <a:t>)</a:t>
            </a:r>
            <a:endParaRPr kumimoji="1" lang="en-US" altLang="zh-CN" sz="32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pitchFamily="49" charset="-122"/>
              <a:cs typeface="+mn-cs"/>
            </a:endParaRPr>
          </a:p>
        </p:txBody>
      </p:sp>
      <p:sp>
        <p:nvSpPr>
          <p:cNvPr id="9" name="Rectangle 2"/>
          <p:cNvSpPr txBox="1">
            <a:spLocks noChangeArrowheads="1"/>
          </p:cNvSpPr>
          <p:nvPr/>
        </p:nvSpPr>
        <p:spPr>
          <a:xfrm>
            <a:off x="395605" y="231775"/>
            <a:ext cx="6631940" cy="658495"/>
          </a:xfrm>
          <a:prstGeom prst="rect">
            <a:avLst/>
          </a:prstGeom>
        </p:spPr>
        <p:txBody>
          <a:bodyPr anchor="b">
            <a:normAutofit/>
          </a:bodyPr>
          <a:lstStyle/>
          <a:p>
            <a:pPr marR="0" defTabSz="914400" eaLnBrk="1" fontAlgn="auto" hangingPunct="1">
              <a:spcAft>
                <a:spcPts val="0"/>
              </a:spcAft>
              <a:buClrTx/>
              <a:buSzTx/>
              <a:buFontTx/>
              <a:buNone/>
              <a:defRPr/>
            </a:pPr>
            <a:r>
              <a:rPr kumimoji="0" lang="en-US" altLang="zh-CN" sz="3200" b="1" kern="1200" cap="small" spc="0" normalizeH="0" baseline="0" noProof="0">
                <a:solidFill>
                  <a:srgbClr val="002060"/>
                </a:solidFill>
                <a:latin typeface="Times New Roman" panose="02020603050405020304" pitchFamily="18" charset="0"/>
                <a:ea typeface="+mn-ea"/>
                <a:cs typeface="Times New Roman" panose="02020603050405020304" pitchFamily="18" charset="0"/>
              </a:rPr>
              <a:t>2. </a:t>
            </a:r>
            <a:r>
              <a:rPr kumimoji="0" lang="zh-CN" altLang="en-US" sz="3200" b="1" kern="1200" cap="small" spc="0" normalizeH="0" baseline="0" noProof="0">
                <a:solidFill>
                  <a:srgbClr val="002060"/>
                </a:solidFill>
                <a:latin typeface="+mn-ea"/>
                <a:ea typeface="+mn-ea"/>
                <a:cs typeface="+mn-ea"/>
              </a:rPr>
              <a:t>弱酸弱碱离子对型两性物质溶液</a:t>
            </a:r>
            <a:endParaRPr kumimoji="0" lang="zh-CN" altLang="en-US" sz="3200" b="1" kern="1200" cap="small" spc="0" normalizeH="0" baseline="0" noProof="0" dirty="0">
              <a:solidFill>
                <a:srgbClr val="002060"/>
              </a:solidFill>
              <a:latin typeface="+mn-ea"/>
              <a:ea typeface="+mn-ea"/>
              <a:cs typeface="+mn-ea"/>
            </a:endParaRPr>
          </a:p>
        </p:txBody>
      </p:sp>
      <p:sp>
        <p:nvSpPr>
          <p:cNvPr id="10" name="TextBox 9"/>
          <p:cNvSpPr txBox="1"/>
          <p:nvPr/>
        </p:nvSpPr>
        <p:spPr>
          <a:xfrm>
            <a:off x="2928938" y="3714750"/>
            <a:ext cx="5500687" cy="5842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i="1" dirty="0">
                <a:latin typeface="Times New Roman" panose="02020603050405020304" pitchFamily="18" charset="0"/>
                <a:cs typeface="Times New Roman" panose="02020603050405020304" pitchFamily="18" charset="0"/>
              </a:rPr>
              <a:t>c</a:t>
            </a:r>
            <a:r>
              <a:rPr lang="en-US" altLang="zh-CN" sz="3200" b="1" i="1" baseline="-25000" dirty="0">
                <a:latin typeface="Times New Roman" panose="02020603050405020304" pitchFamily="18" charset="0"/>
                <a:cs typeface="Times New Roman" panose="02020603050405020304" pitchFamily="18" charset="0"/>
              </a:rPr>
              <a:t>r</a:t>
            </a:r>
            <a:r>
              <a:rPr lang="en-US" altLang="zh-CN" sz="3200" b="1" i="1" dirty="0">
                <a:latin typeface="Times New Roman" panose="02020603050405020304" pitchFamily="18" charset="0"/>
                <a:cs typeface="Times New Roman" panose="02020603050405020304" pitchFamily="18" charset="0"/>
              </a:rPr>
              <a:t>K</a:t>
            </a:r>
            <a:r>
              <a:rPr lang="en-US" altLang="zh-CN" sz="3200" b="1" i="1" baseline="-25000" dirty="0">
                <a:latin typeface="Times New Roman" panose="02020603050405020304" pitchFamily="18" charset="0"/>
                <a:cs typeface="Times New Roman" panose="02020603050405020304" pitchFamily="18" charset="0"/>
              </a:rPr>
              <a:t>a</a:t>
            </a:r>
            <a:r>
              <a:rPr lang="en-US" altLang="zh-CN" sz="3200"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20K</a:t>
            </a:r>
            <a:r>
              <a:rPr lang="en-US" altLang="zh-CN" sz="3200" b="1" baseline="-25000"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sz="3200" b="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b="1" dirty="0">
                <a:latin typeface="Arial" panose="020B0604020202020204" pitchFamily="34" charset="0"/>
                <a:sym typeface="Symbol" panose="05050102010706020507" pitchFamily="18" charset="2"/>
              </a:rPr>
              <a:t>且 </a:t>
            </a:r>
            <a:r>
              <a:rPr lang="en-US" altLang="zh-CN" sz="3200" b="1" i="1" dirty="0">
                <a:latin typeface="Times New Roman" panose="02020603050405020304" pitchFamily="18" charset="0"/>
                <a:cs typeface="Times New Roman" panose="02020603050405020304" pitchFamily="18" charset="0"/>
                <a:sym typeface="Symbol" panose="05050102010706020507" pitchFamily="18" charset="2"/>
              </a:rPr>
              <a:t>c</a:t>
            </a:r>
            <a:r>
              <a:rPr lang="en-US" altLang="zh-CN" sz="3200" b="1" i="1" baseline="-25000"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20</a:t>
            </a:r>
            <a:r>
              <a:rPr lang="en-US" altLang="zh-CN" sz="3200" b="1" i="1" dirty="0">
                <a:latin typeface="Times New Roman" panose="02020603050405020304" pitchFamily="18" charset="0"/>
                <a:cs typeface="Times New Roman" panose="02020603050405020304" pitchFamily="18" charset="0"/>
                <a:sym typeface="Symbol" panose="05050102010706020507" pitchFamily="18" charset="2"/>
              </a:rPr>
              <a:t>K</a:t>
            </a:r>
            <a:r>
              <a:rPr lang="en-US" altLang="zh-CN" sz="3200" b="1" i="1" baseline="-250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sz="3200"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b="1" i="1" baseline="300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3200" b="1" i="1" baseline="30000" dirty="0">
              <a:latin typeface="Times New Roman" panose="02020603050405020304" pitchFamily="18" charset="0"/>
              <a:ea typeface="Times New Roman" panose="02020603050405020304" pitchFamily="18" charset="0"/>
            </a:endParaRPr>
          </a:p>
        </p:txBody>
      </p:sp>
      <p:sp>
        <p:nvSpPr>
          <p:cNvPr id="72715"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24">
                                            <p:txEl>
                                              <p:charRg st="0" end="12"/>
                                            </p:txEl>
                                          </p:spTgt>
                                        </p:tgtEl>
                                        <p:attrNameLst>
                                          <p:attrName>style.visibility</p:attrName>
                                        </p:attrNameLst>
                                      </p:cBhvr>
                                      <p:to>
                                        <p:strVal val="visible"/>
                                      </p:to>
                                    </p:set>
                                    <p:animEffect transition="in" filter="box(out)">
                                      <p:cBhvr>
                                        <p:cTn id="7" dur="500"/>
                                        <p:tgtEl>
                                          <p:spTgt spid="56324">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325">
                                            <p:txEl>
                                              <p:charRg st="0" end="17"/>
                                            </p:txEl>
                                          </p:spTgt>
                                        </p:tgtEl>
                                        <p:attrNameLst>
                                          <p:attrName>style.visibility</p:attrName>
                                        </p:attrNameLst>
                                      </p:cBhvr>
                                      <p:to>
                                        <p:strVal val="visible"/>
                                      </p:to>
                                    </p:set>
                                    <p:animEffect transition="in" filter="box(out)">
                                      <p:cBhvr>
                                        <p:cTn id="12" dur="500"/>
                                        <p:tgtEl>
                                          <p:spTgt spid="56325">
                                            <p:txEl>
                                              <p:charRg st="0"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6326">
                                            <p:txEl>
                                              <p:charRg st="0" end="6"/>
                                            </p:txEl>
                                          </p:spTgt>
                                        </p:tgtEl>
                                        <p:attrNameLst>
                                          <p:attrName>style.visibility</p:attrName>
                                        </p:attrNameLst>
                                      </p:cBhvr>
                                      <p:to>
                                        <p:strVal val="visible"/>
                                      </p:to>
                                    </p:set>
                                    <p:animEffect transition="in" filter="box(out)">
                                      <p:cBhvr>
                                        <p:cTn id="17" dur="500"/>
                                        <p:tgtEl>
                                          <p:spTgt spid="56326">
                                            <p:txEl>
                                              <p:charRg st="0"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48480"/>
                                        </p:tgtEl>
                                        <p:attrNameLst>
                                          <p:attrName>style.visibility</p:attrName>
                                        </p:attrNameLst>
                                      </p:cBhvr>
                                      <p:to>
                                        <p:strVal val="visible"/>
                                      </p:to>
                                    </p:set>
                                    <p:animEffect transition="in" filter="box(out)">
                                      <p:cBhvr>
                                        <p:cTn id="28" dur="500"/>
                                        <p:tgtEl>
                                          <p:spTgt spid="14848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56328"/>
                                        </p:tgtEl>
                                        <p:attrNameLst>
                                          <p:attrName>style.visibility</p:attrName>
                                        </p:attrNameLst>
                                      </p:cBhvr>
                                      <p:to>
                                        <p:strVal val="visible"/>
                                      </p:to>
                                    </p:set>
                                    <p:animEffect transition="in" filter="box(out)">
                                      <p:cBhvr>
                                        <p:cTn id="33" dur="500"/>
                                        <p:tgtEl>
                                          <p:spTgt spid="5632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56329"/>
                                        </p:tgtEl>
                                        <p:attrNameLst>
                                          <p:attrName>style.visibility</p:attrName>
                                        </p:attrNameLst>
                                      </p:cBhvr>
                                      <p:to>
                                        <p:strVal val="visible"/>
                                      </p:to>
                                    </p:set>
                                    <p:animEffect transition="in" filter="box(out)">
                                      <p:cBhvr>
                                        <p:cTn id="38" dur="500"/>
                                        <p:tgtEl>
                                          <p:spTgt spid="56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P spid="56325" grpId="0" build="p"/>
      <p:bldP spid="56326" grpId="0" build="p"/>
      <p:bldP spid="56328" grpId="0" animBg="1"/>
      <p:bldP spid="56329" grpId="0" animBg="1"/>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ChangeArrowheads="1"/>
          </p:cNvSpPr>
          <p:nvPr>
            <p:ph type="title"/>
          </p:nvPr>
        </p:nvSpPr>
        <p:spPr>
          <a:xfrm>
            <a:off x="467360" y="476885"/>
            <a:ext cx="3671888" cy="614363"/>
          </a:xfrm>
        </p:spPr>
        <p:txBody>
          <a:bodyPr vert="horz" anchor="b">
            <a:noAutofit/>
          </a:bodyPr>
          <a:lstStyle/>
          <a:p>
            <a:pPr marL="838200" marR="0" lvl="0" indent="-83820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rPr>
              <a:t>b. </a:t>
            </a:r>
            <a:r>
              <a:rPr kumimoji="0" lang="zh-CN" altLang="en-US" sz="32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rPr>
              <a:t>两性阴离子</a:t>
            </a:r>
            <a:endParaRPr kumimoji="0" lang="zh-CN" altLang="en-US" sz="3200" b="1" i="0" u="none" strike="noStrike" kern="1200" cap="small" spc="0" normalizeH="0" baseline="0" noProof="0" dirty="0">
              <a:ln>
                <a:noFill/>
              </a:ln>
              <a:solidFill>
                <a:srgbClr val="000066"/>
              </a:solidFill>
              <a:effectLst/>
              <a:uLnTx/>
              <a:uFillTx/>
              <a:latin typeface="Times New Roman" panose="02020603050405020304" pitchFamily="18" charset="0"/>
              <a:ea typeface="华文新魏" panose="02010800040101010101" pitchFamily="2" charset="-122"/>
              <a:cs typeface="+mj-cs"/>
            </a:endParaRPr>
          </a:p>
        </p:txBody>
      </p:sp>
      <p:sp>
        <p:nvSpPr>
          <p:cNvPr id="73731" name="Text Box 4"/>
          <p:cNvSpPr txBox="1"/>
          <p:nvPr/>
        </p:nvSpPr>
        <p:spPr>
          <a:xfrm>
            <a:off x="1143000" y="1828800"/>
            <a:ext cx="64770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3200" b="1" dirty="0">
              <a:solidFill>
                <a:srgbClr val="003366"/>
              </a:solidFill>
              <a:latin typeface="Times New Roman" panose="02020603050405020304" pitchFamily="18" charset="0"/>
              <a:ea typeface="楷体_GB2312" pitchFamily="49" charset="-122"/>
            </a:endParaRPr>
          </a:p>
        </p:txBody>
      </p:sp>
      <p:sp>
        <p:nvSpPr>
          <p:cNvPr id="57349" name="Text Box 5"/>
          <p:cNvSpPr txBox="1"/>
          <p:nvPr/>
        </p:nvSpPr>
        <p:spPr>
          <a:xfrm>
            <a:off x="1219200" y="1208405"/>
            <a:ext cx="45720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zh-CN" altLang="en-US" sz="3200" b="1" dirty="0">
                <a:solidFill>
                  <a:srgbClr val="CC0066"/>
                </a:solidFill>
                <a:latin typeface="Times New Roman" panose="02020603050405020304" pitchFamily="18" charset="0"/>
                <a:ea typeface="楷体_GB2312" pitchFamily="49" charset="-122"/>
              </a:rPr>
              <a:t>是其自身的酸常数</a:t>
            </a:r>
            <a:endParaRPr lang="zh-CN" altLang="en-US" sz="3200" b="1" dirty="0">
              <a:solidFill>
                <a:srgbClr val="CC0066"/>
              </a:solidFill>
              <a:latin typeface="Times New Roman" panose="02020603050405020304" pitchFamily="18" charset="0"/>
              <a:ea typeface="楷体_GB2312" pitchFamily="49" charset="-122"/>
            </a:endParaRPr>
          </a:p>
        </p:txBody>
      </p:sp>
      <p:sp>
        <p:nvSpPr>
          <p:cNvPr id="57350" name="Text Box 6"/>
          <p:cNvSpPr txBox="1"/>
          <p:nvPr/>
        </p:nvSpPr>
        <p:spPr>
          <a:xfrm>
            <a:off x="1259840" y="2078038"/>
            <a:ext cx="48006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en-US" altLang="zh-CN" sz="3200" b="1" baseline="30000" dirty="0">
                <a:solidFill>
                  <a:srgbClr val="CC0066"/>
                </a:solidFill>
                <a:latin typeface="Times New Roman" panose="02020603050405020304" pitchFamily="18" charset="0"/>
                <a:ea typeface="楷体_GB2312" pitchFamily="49" charset="-122"/>
              </a:rPr>
              <a:t>´</a:t>
            </a:r>
            <a:r>
              <a:rPr lang="zh-CN" altLang="en-US" sz="3200" b="1" dirty="0">
                <a:solidFill>
                  <a:srgbClr val="CC0066"/>
                </a:solidFill>
                <a:latin typeface="Times New Roman" panose="02020603050405020304" pitchFamily="18" charset="0"/>
                <a:ea typeface="楷体_GB2312" pitchFamily="49" charset="-122"/>
              </a:rPr>
              <a:t>是其共轭酸的酸常数</a:t>
            </a:r>
            <a:endParaRPr lang="zh-CN" altLang="en-US" sz="3200" b="1" dirty="0">
              <a:solidFill>
                <a:srgbClr val="CC0066"/>
              </a:solidFill>
              <a:latin typeface="Times New Roman" panose="02020603050405020304" pitchFamily="18" charset="0"/>
              <a:ea typeface="楷体_GB2312" pitchFamily="49" charset="-122"/>
            </a:endParaRPr>
          </a:p>
        </p:txBody>
      </p:sp>
      <p:sp>
        <p:nvSpPr>
          <p:cNvPr id="57351" name="Text Box 7"/>
          <p:cNvSpPr txBox="1"/>
          <p:nvPr/>
        </p:nvSpPr>
        <p:spPr>
          <a:xfrm>
            <a:off x="857250" y="3061018"/>
            <a:ext cx="1752600" cy="64611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600" b="1" dirty="0">
                <a:solidFill>
                  <a:srgbClr val="003366"/>
                </a:solidFill>
                <a:latin typeface="Times New Roman" panose="02020603050405020304" pitchFamily="18" charset="0"/>
                <a:ea typeface="楷体_GB2312" pitchFamily="49" charset="-122"/>
              </a:rPr>
              <a:t>HCO</a:t>
            </a:r>
            <a:r>
              <a:rPr lang="en-US" altLang="zh-CN" sz="3600" b="1" baseline="-25000" dirty="0">
                <a:solidFill>
                  <a:srgbClr val="003366"/>
                </a:solidFill>
                <a:latin typeface="Times New Roman" panose="02020603050405020304" pitchFamily="18" charset="0"/>
                <a:ea typeface="楷体_GB2312" pitchFamily="49" charset="-122"/>
              </a:rPr>
              <a:t>3</a:t>
            </a:r>
            <a:r>
              <a:rPr lang="en-US" altLang="zh-CN" sz="3600" b="1" baseline="30000" dirty="0">
                <a:solidFill>
                  <a:srgbClr val="003366"/>
                </a:solidFill>
                <a:latin typeface="Times New Roman" panose="02020603050405020304" pitchFamily="18" charset="0"/>
                <a:ea typeface="楷体_GB2312" pitchFamily="49" charset="-122"/>
              </a:rPr>
              <a:t>-</a:t>
            </a:r>
            <a:endParaRPr lang="en-US" altLang="zh-CN" sz="3600" b="1" dirty="0">
              <a:solidFill>
                <a:srgbClr val="003366"/>
              </a:solidFill>
              <a:latin typeface="Times New Roman" panose="02020603050405020304" pitchFamily="18" charset="0"/>
              <a:ea typeface="楷体_GB2312" pitchFamily="49" charset="-122"/>
            </a:endParaRPr>
          </a:p>
        </p:txBody>
      </p:sp>
      <p:graphicFrame>
        <p:nvGraphicFramePr>
          <p:cNvPr id="149504" name="Object 2"/>
          <p:cNvGraphicFramePr>
            <a:graphicFrameLocks noChangeAspect="1"/>
          </p:cNvGraphicFramePr>
          <p:nvPr/>
        </p:nvGraphicFramePr>
        <p:xfrm>
          <a:off x="2786063" y="3346768"/>
          <a:ext cx="2700337" cy="1143000"/>
        </p:xfrm>
        <a:graphic>
          <a:graphicData uri="http://schemas.openxmlformats.org/presentationml/2006/ole">
            <mc:AlternateContent xmlns:mc="http://schemas.openxmlformats.org/markup-compatibility/2006">
              <mc:Choice xmlns:v="urn:schemas-microsoft-com:vml" Requires="v">
                <p:oleObj spid="_x0000_s3141" name="" r:id="rId1" imgW="1016000" imgH="241300" progId="Equation.3">
                  <p:embed/>
                </p:oleObj>
              </mc:Choice>
              <mc:Fallback>
                <p:oleObj name="" r:id="rId1" imgW="1016000" imgH="241300" progId="Equation.3">
                  <p:embed/>
                  <p:pic>
                    <p:nvPicPr>
                      <p:cNvPr id="0" name="图片 3140"/>
                      <p:cNvPicPr/>
                      <p:nvPr/>
                    </p:nvPicPr>
                    <p:blipFill>
                      <a:blip r:embed="rId2">
                        <a:clrChange>
                          <a:clrFrom>
                            <a:srgbClr val="000000"/>
                          </a:clrFrom>
                          <a:clrTo>
                            <a:srgbClr val="008000"/>
                          </a:clrTo>
                        </a:clrChange>
                      </a:blip>
                      <a:stretch>
                        <a:fillRect/>
                      </a:stretch>
                    </p:blipFill>
                    <p:spPr>
                      <a:xfrm>
                        <a:off x="2786063" y="3346768"/>
                        <a:ext cx="2700337" cy="1143000"/>
                      </a:xfrm>
                      <a:prstGeom prst="rect">
                        <a:avLst/>
                      </a:prstGeom>
                      <a:noFill/>
                      <a:ln w="38100">
                        <a:noFill/>
                        <a:miter/>
                      </a:ln>
                    </p:spPr>
                  </p:pic>
                </p:oleObj>
              </mc:Fallback>
            </mc:AlternateContent>
          </a:graphicData>
        </a:graphic>
      </p:graphicFrame>
      <p:sp>
        <p:nvSpPr>
          <p:cNvPr id="57353" name="AutoShape 9"/>
          <p:cNvSpPr>
            <a:spLocks noChangeArrowheads="1"/>
          </p:cNvSpPr>
          <p:nvPr/>
        </p:nvSpPr>
        <p:spPr bwMode="auto">
          <a:xfrm>
            <a:off x="2786063" y="4846955"/>
            <a:ext cx="2133600" cy="674688"/>
          </a:xfrm>
          <a:prstGeom prst="wedgeRoundRectCallout">
            <a:avLst>
              <a:gd name="adj1" fmla="val 36458"/>
              <a:gd name="adj2" fmla="val -144116"/>
              <a:gd name="adj3" fmla="val 16667"/>
            </a:avLst>
          </a:prstGeom>
        </p:spPr>
        <p:style>
          <a:lnRef idx="2">
            <a:schemeClr val="accent5"/>
          </a:lnRef>
          <a:fillRef idx="1">
            <a:schemeClr val="lt1"/>
          </a:fillRef>
          <a:effectRef idx="0">
            <a:schemeClr val="accent5"/>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1"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K</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a</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(HCO</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3</a:t>
            </a:r>
            <a:r>
              <a:rPr kumimoji="1" lang="en-US" altLang="zh-CN" sz="3200" b="1" i="0" u="none" strike="noStrike" kern="1200" cap="none" spc="0" normalizeH="0" baseline="30000" noProof="0" dirty="0">
                <a:ln>
                  <a:noFill/>
                </a:ln>
                <a:solidFill>
                  <a:srgbClr val="000066"/>
                </a:solidFill>
                <a:effectLst/>
                <a:uLnTx/>
                <a:uFillTx/>
                <a:latin typeface="Times New Roman" panose="02020603050405020304" pitchFamily="18" charset="0"/>
                <a:ea typeface="楷体_GB2312" pitchFamily="49" charset="-122"/>
                <a:cs typeface="+mn-cs"/>
              </a:rPr>
              <a:t>-</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a:t>
            </a:r>
            <a:endPar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endParaRPr>
          </a:p>
        </p:txBody>
      </p:sp>
      <p:sp>
        <p:nvSpPr>
          <p:cNvPr id="57354" name="AutoShape 10"/>
          <p:cNvSpPr>
            <a:spLocks noChangeArrowheads="1"/>
          </p:cNvSpPr>
          <p:nvPr/>
        </p:nvSpPr>
        <p:spPr bwMode="auto">
          <a:xfrm>
            <a:off x="6286500" y="4132580"/>
            <a:ext cx="2133600" cy="644525"/>
          </a:xfrm>
          <a:prstGeom prst="wedgeRoundRectCallout">
            <a:avLst>
              <a:gd name="adj1" fmla="val -100370"/>
              <a:gd name="adj2" fmla="val -62069"/>
              <a:gd name="adj3" fmla="val 16667"/>
            </a:avLst>
          </a:prstGeom>
        </p:spPr>
        <p:style>
          <a:lnRef idx="2">
            <a:schemeClr val="accent5"/>
          </a:lnRef>
          <a:fillRef idx="1">
            <a:schemeClr val="lt1"/>
          </a:fillRef>
          <a:effectRef idx="0">
            <a:schemeClr val="accent5"/>
          </a:effectRef>
          <a:fontRef idx="minor">
            <a:schemeClr val="dk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1"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K</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a</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(H</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2</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CO</a:t>
            </a:r>
            <a:r>
              <a:rPr kumimoji="1" lang="en-US" altLang="zh-CN" sz="3200" b="1" i="0" u="none" strike="noStrike" kern="1200" cap="none" spc="0" normalizeH="0" baseline="-25000" noProof="0" dirty="0">
                <a:ln>
                  <a:noFill/>
                </a:ln>
                <a:solidFill>
                  <a:srgbClr val="000066"/>
                </a:solidFill>
                <a:effectLst/>
                <a:uLnTx/>
                <a:uFillTx/>
                <a:latin typeface="Times New Roman" panose="02020603050405020304" pitchFamily="18" charset="0"/>
                <a:ea typeface="楷体_GB2312" pitchFamily="49" charset="-122"/>
                <a:cs typeface="+mn-cs"/>
              </a:rPr>
              <a:t>3</a:t>
            </a:r>
            <a:r>
              <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rPr>
              <a:t>)</a:t>
            </a:r>
            <a:endParaRPr kumimoji="1" lang="en-US" altLang="zh-CN" sz="3200" b="1" i="0" u="none" strike="noStrike" kern="1200" cap="none" spc="0" normalizeH="0" baseline="0" noProof="0" dirty="0">
              <a:ln>
                <a:noFill/>
              </a:ln>
              <a:solidFill>
                <a:srgbClr val="000066"/>
              </a:solidFill>
              <a:effectLst/>
              <a:uLnTx/>
              <a:uFillTx/>
              <a:latin typeface="Times New Roman" panose="02020603050405020304" pitchFamily="18" charset="0"/>
              <a:ea typeface="楷体_GB2312" pitchFamily="49" charset="-122"/>
              <a:cs typeface="+mn-cs"/>
            </a:endParaRPr>
          </a:p>
        </p:txBody>
      </p:sp>
      <p:sp>
        <p:nvSpPr>
          <p:cNvPr id="73738"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349">
                                            <p:txEl>
                                              <p:charRg st="0" end="11"/>
                                            </p:txEl>
                                          </p:spTgt>
                                        </p:tgtEl>
                                        <p:attrNameLst>
                                          <p:attrName>style.visibility</p:attrName>
                                        </p:attrNameLst>
                                      </p:cBhvr>
                                      <p:to>
                                        <p:strVal val="visible"/>
                                      </p:to>
                                    </p:set>
                                    <p:animEffect transition="in" filter="box(out)">
                                      <p:cBhvr>
                                        <p:cTn id="7" dur="500"/>
                                        <p:tgtEl>
                                          <p:spTgt spid="57349">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7350">
                                            <p:txEl>
                                              <p:charRg st="0" end="13"/>
                                            </p:txEl>
                                          </p:spTgt>
                                        </p:tgtEl>
                                        <p:attrNameLst>
                                          <p:attrName>style.visibility</p:attrName>
                                        </p:attrNameLst>
                                      </p:cBhvr>
                                      <p:to>
                                        <p:strVal val="visible"/>
                                      </p:to>
                                    </p:set>
                                    <p:animEffect transition="in" filter="box(out)">
                                      <p:cBhvr>
                                        <p:cTn id="12" dur="500"/>
                                        <p:tgtEl>
                                          <p:spTgt spid="57350">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7351">
                                            <p:txEl>
                                              <p:charRg st="0" end="6"/>
                                            </p:txEl>
                                          </p:spTgt>
                                        </p:tgtEl>
                                        <p:attrNameLst>
                                          <p:attrName>style.visibility</p:attrName>
                                        </p:attrNameLst>
                                      </p:cBhvr>
                                      <p:to>
                                        <p:strVal val="visible"/>
                                      </p:to>
                                    </p:set>
                                    <p:animEffect transition="in" filter="box(out)">
                                      <p:cBhvr>
                                        <p:cTn id="17" dur="500"/>
                                        <p:tgtEl>
                                          <p:spTgt spid="57351">
                                            <p:txEl>
                                              <p:charRg st="0"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9504"/>
                                        </p:tgtEl>
                                        <p:attrNameLst>
                                          <p:attrName>style.visibility</p:attrName>
                                        </p:attrNameLst>
                                      </p:cBhvr>
                                      <p:to>
                                        <p:strVal val="visible"/>
                                      </p:to>
                                    </p:set>
                                    <p:animEffect transition="in" filter="box(out)">
                                      <p:cBhvr>
                                        <p:cTn id="22" dur="500"/>
                                        <p:tgtEl>
                                          <p:spTgt spid="14950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7353"/>
                                        </p:tgtEl>
                                        <p:attrNameLst>
                                          <p:attrName>style.visibility</p:attrName>
                                        </p:attrNameLst>
                                      </p:cBhvr>
                                      <p:to>
                                        <p:strVal val="visible"/>
                                      </p:to>
                                    </p:set>
                                    <p:animEffect transition="in" filter="box(out)">
                                      <p:cBhvr>
                                        <p:cTn id="27" dur="500"/>
                                        <p:tgtEl>
                                          <p:spTgt spid="5735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7354"/>
                                        </p:tgtEl>
                                        <p:attrNameLst>
                                          <p:attrName>style.visibility</p:attrName>
                                        </p:attrNameLst>
                                      </p:cBhvr>
                                      <p:to>
                                        <p:strVal val="visible"/>
                                      </p:to>
                                    </p:set>
                                    <p:animEffect transition="in" filter="box(out)">
                                      <p:cBhvr>
                                        <p:cTn id="32" dur="500"/>
                                        <p:tgtEl>
                                          <p:spTgt spid="57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P spid="57350" grpId="0" build="p"/>
      <p:bldP spid="57351" grpId="0" build="p"/>
      <p:bldP spid="57353" grpId="0" bldLvl="0" animBg="1"/>
      <p:bldP spid="5735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p:nvPr>
        </p:nvSpPr>
        <p:spPr>
          <a:xfrm>
            <a:off x="500063" y="214313"/>
            <a:ext cx="3886200" cy="533400"/>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small" spc="0" normalizeH="0" baseline="0" noProof="0" dirty="0">
                <a:ln>
                  <a:noFill/>
                </a:ln>
                <a:solidFill>
                  <a:srgbClr val="A50021"/>
                </a:solidFill>
                <a:effectLst/>
                <a:uLnTx/>
                <a:uFillTx/>
                <a:latin typeface="宋体" panose="02010600030101010101" pitchFamily="2" charset="-122"/>
                <a:ea typeface="+mj-ea"/>
                <a:cs typeface="+mj-cs"/>
              </a:rPr>
              <a:t>三、离子强度</a:t>
            </a:r>
            <a:endParaRPr kumimoji="0" lang="zh-CN" altLang="en-US" sz="4000" b="1" i="0" u="none" strike="noStrike" kern="1200" cap="small" spc="0" normalizeH="0" baseline="0" noProof="0" dirty="0">
              <a:ln>
                <a:noFill/>
              </a:ln>
              <a:solidFill>
                <a:srgbClr val="A50021"/>
              </a:solidFill>
              <a:effectLst/>
              <a:uLnTx/>
              <a:uFillTx/>
              <a:latin typeface="宋体" panose="02010600030101010101" pitchFamily="2" charset="-122"/>
              <a:ea typeface="+mj-ea"/>
              <a:cs typeface="+mj-cs"/>
            </a:endParaRPr>
          </a:p>
        </p:txBody>
      </p:sp>
      <p:sp>
        <p:nvSpPr>
          <p:cNvPr id="13315" name="Rectangle 9"/>
          <p:cNvSpPr/>
          <p:nvPr/>
        </p:nvSpPr>
        <p:spPr>
          <a:xfrm>
            <a:off x="214313" y="928688"/>
            <a:ext cx="82296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000066"/>
                </a:solidFill>
                <a:latin typeface="宋体" panose="02010600030101010101" pitchFamily="2" charset="-122"/>
              </a:rPr>
              <a:t>离子强度</a:t>
            </a:r>
            <a:endParaRPr lang="zh-CN" altLang="en-US" sz="3200" b="1" dirty="0">
              <a:solidFill>
                <a:srgbClr val="000066"/>
              </a:solidFill>
              <a:latin typeface="宋体" panose="02010600030101010101" pitchFamily="2" charset="-122"/>
            </a:endParaRPr>
          </a:p>
        </p:txBody>
      </p:sp>
      <p:graphicFrame>
        <p:nvGraphicFramePr>
          <p:cNvPr id="13316" name="Object 11"/>
          <p:cNvGraphicFramePr>
            <a:graphicFrameLocks noChangeAspect="1"/>
          </p:cNvGraphicFramePr>
          <p:nvPr/>
        </p:nvGraphicFramePr>
        <p:xfrm>
          <a:off x="357188" y="1571625"/>
          <a:ext cx="7546975" cy="1189038"/>
        </p:xfrm>
        <a:graphic>
          <a:graphicData uri="http://schemas.openxmlformats.org/presentationml/2006/ole">
            <mc:AlternateContent xmlns:mc="http://schemas.openxmlformats.org/markup-compatibility/2006">
              <mc:Choice xmlns:v="urn:schemas-microsoft-com:vml" Requires="v">
                <p:oleObj spid="_x0000_s3077" name="" r:id="rId1" imgW="3302000" imgH="444500" progId="Equation.3">
                  <p:embed/>
                </p:oleObj>
              </mc:Choice>
              <mc:Fallback>
                <p:oleObj name="" r:id="rId1" imgW="3302000" imgH="444500" progId="Equation.3">
                  <p:embed/>
                  <p:pic>
                    <p:nvPicPr>
                      <p:cNvPr id="0" name="图片 3076"/>
                      <p:cNvPicPr/>
                      <p:nvPr/>
                    </p:nvPicPr>
                    <p:blipFill>
                      <a:blip r:embed="rId2">
                        <a:clrChange>
                          <a:clrFrom>
                            <a:srgbClr val="000000"/>
                          </a:clrFrom>
                          <a:clrTo>
                            <a:srgbClr val="A50021"/>
                          </a:clrTo>
                        </a:clrChange>
                      </a:blip>
                      <a:stretch>
                        <a:fillRect/>
                      </a:stretch>
                    </p:blipFill>
                    <p:spPr>
                      <a:xfrm>
                        <a:off x="357188" y="1571625"/>
                        <a:ext cx="7546975" cy="1189038"/>
                      </a:xfrm>
                      <a:prstGeom prst="rect">
                        <a:avLst/>
                      </a:prstGeom>
                      <a:noFill/>
                      <a:ln w="38100">
                        <a:noFill/>
                        <a:miter/>
                      </a:ln>
                    </p:spPr>
                  </p:pic>
                </p:oleObj>
              </mc:Fallback>
            </mc:AlternateContent>
          </a:graphicData>
        </a:graphic>
      </p:graphicFrame>
      <p:sp>
        <p:nvSpPr>
          <p:cNvPr id="28685" name="Rectangle 13"/>
          <p:cNvSpPr/>
          <p:nvPr/>
        </p:nvSpPr>
        <p:spPr>
          <a:xfrm>
            <a:off x="285750" y="3929063"/>
            <a:ext cx="3040063" cy="579437"/>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000066"/>
                </a:solidFill>
                <a:latin typeface="宋体" panose="02010600030101010101" pitchFamily="2" charset="-122"/>
              </a:rPr>
              <a:t>活度因子的计算</a:t>
            </a:r>
            <a:endParaRPr lang="zh-CN" altLang="en-US" sz="2800" b="1" dirty="0">
              <a:solidFill>
                <a:srgbClr val="000066"/>
              </a:solidFill>
              <a:latin typeface="黑体" panose="02010609060101010101" pitchFamily="49" charset="-122"/>
              <a:ea typeface="黑体" panose="02010609060101010101" pitchFamily="49" charset="-122"/>
            </a:endParaRPr>
          </a:p>
        </p:txBody>
      </p:sp>
      <p:graphicFrame>
        <p:nvGraphicFramePr>
          <p:cNvPr id="28686" name="Object 14"/>
          <p:cNvGraphicFramePr>
            <a:graphicFrameLocks noChangeAspect="1"/>
          </p:cNvGraphicFramePr>
          <p:nvPr/>
        </p:nvGraphicFramePr>
        <p:xfrm>
          <a:off x="214313" y="4643438"/>
          <a:ext cx="4268787" cy="887412"/>
        </p:xfrm>
        <a:graphic>
          <a:graphicData uri="http://schemas.openxmlformats.org/presentationml/2006/ole">
            <mc:AlternateContent xmlns:mc="http://schemas.openxmlformats.org/markup-compatibility/2006">
              <mc:Choice xmlns:v="urn:schemas-microsoft-com:vml" Requires="v">
                <p:oleObj spid="_x0000_s3076" name="" r:id="rId3" imgW="1511300" imgH="241300" progId="Equation.3">
                  <p:embed/>
                </p:oleObj>
              </mc:Choice>
              <mc:Fallback>
                <p:oleObj name="" r:id="rId3" imgW="1511300" imgH="241300" progId="Equation.3">
                  <p:embed/>
                  <p:pic>
                    <p:nvPicPr>
                      <p:cNvPr id="0" name="图片 3075"/>
                      <p:cNvPicPr/>
                      <p:nvPr/>
                    </p:nvPicPr>
                    <p:blipFill>
                      <a:blip r:embed="rId4">
                        <a:clrChange>
                          <a:clrFrom>
                            <a:srgbClr val="000000"/>
                          </a:clrFrom>
                          <a:clrTo>
                            <a:srgbClr val="A50021"/>
                          </a:clrTo>
                        </a:clrChange>
                      </a:blip>
                      <a:stretch>
                        <a:fillRect/>
                      </a:stretch>
                    </p:blipFill>
                    <p:spPr>
                      <a:xfrm>
                        <a:off x="214313" y="4643438"/>
                        <a:ext cx="4268787" cy="887412"/>
                      </a:xfrm>
                      <a:prstGeom prst="rect">
                        <a:avLst/>
                      </a:prstGeom>
                      <a:noFill/>
                      <a:ln w="38100">
                        <a:noFill/>
                        <a:miter/>
                      </a:ln>
                    </p:spPr>
                  </p:pic>
                </p:oleObj>
              </mc:Fallback>
            </mc:AlternateContent>
          </a:graphicData>
        </a:graphic>
      </p:graphicFrame>
      <p:sp>
        <p:nvSpPr>
          <p:cNvPr id="28687" name="Rectangle 15"/>
          <p:cNvSpPr/>
          <p:nvPr/>
        </p:nvSpPr>
        <p:spPr>
          <a:xfrm>
            <a:off x="500063" y="5715000"/>
            <a:ext cx="7631112" cy="53498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90000"/>
              </a:lnSpc>
              <a:spcBef>
                <a:spcPct val="20000"/>
              </a:spcBef>
              <a:buClrTx/>
              <a:buSzTx/>
              <a:buFontTx/>
              <a:buNone/>
            </a:pPr>
            <a:r>
              <a:rPr lang="zh-CN" altLang="en-US" sz="3200" b="1" dirty="0">
                <a:latin typeface="宋体" panose="02010600030101010101" pitchFamily="2" charset="-122"/>
              </a:rPr>
              <a:t>（</a:t>
            </a:r>
            <a:r>
              <a:rPr lang="zh-CN" altLang="en-US" sz="3200" b="1" dirty="0">
                <a:latin typeface="楷体_GB2312" pitchFamily="49" charset="-122"/>
                <a:ea typeface="楷体_GB2312" pitchFamily="49" charset="-122"/>
              </a:rPr>
              <a:t>适用范围：对</a:t>
            </a:r>
            <a:r>
              <a:rPr lang="zh-CN" altLang="en-US" sz="3200" b="1" dirty="0">
                <a:latin typeface="Times New Roman" panose="02020603050405020304" pitchFamily="18" charset="0"/>
                <a:ea typeface="楷体_GB2312" pitchFamily="49" charset="-122"/>
              </a:rPr>
              <a:t>1-1</a:t>
            </a:r>
            <a:r>
              <a:rPr lang="zh-CN" altLang="en-US" sz="3200" b="1" dirty="0">
                <a:latin typeface="楷体_GB2312" pitchFamily="49" charset="-122"/>
                <a:ea typeface="楷体_GB2312" pitchFamily="49" charset="-122"/>
              </a:rPr>
              <a:t>型，</a:t>
            </a:r>
            <a:r>
              <a:rPr lang="en-US" altLang="zh-CN" sz="3200" b="1" i="1" dirty="0">
                <a:latin typeface="Times New Roman" panose="02020603050405020304" pitchFamily="18" charset="0"/>
              </a:rPr>
              <a:t>c </a:t>
            </a:r>
            <a:r>
              <a:rPr lang="en-US" altLang="zh-CN" sz="3200" b="1" dirty="0">
                <a:latin typeface="Times New Roman" panose="02020603050405020304" pitchFamily="18" charset="0"/>
              </a:rPr>
              <a:t>&lt;0.02mol·L</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a:t>
            </a:r>
            <a:endParaRPr lang="zh-CN" altLang="en-US" sz="3200" b="1" dirty="0">
              <a:latin typeface="Times New Roman" panose="02020603050405020304" pitchFamily="18" charset="0"/>
            </a:endParaRPr>
          </a:p>
        </p:txBody>
      </p:sp>
      <p:sp>
        <p:nvSpPr>
          <p:cNvPr id="28688" name="Rectangle 16"/>
          <p:cNvSpPr/>
          <p:nvPr/>
        </p:nvSpPr>
        <p:spPr>
          <a:xfrm>
            <a:off x="4429125" y="4786313"/>
            <a:ext cx="4537075"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solidFill>
                  <a:srgbClr val="A50021"/>
                </a:solidFill>
                <a:latin typeface="楷体_GB2312" pitchFamily="49" charset="-122"/>
                <a:ea typeface="楷体_GB2312" pitchFamily="49" charset="-122"/>
              </a:rPr>
              <a:t>(</a:t>
            </a:r>
            <a:r>
              <a:rPr lang="zh-CN" altLang="en-US" sz="3200" b="1" dirty="0">
                <a:solidFill>
                  <a:srgbClr val="A50021"/>
                </a:solidFill>
                <a:latin typeface="楷体_GB2312" pitchFamily="49" charset="-122"/>
                <a:ea typeface="楷体_GB2312" pitchFamily="49" charset="-122"/>
              </a:rPr>
              <a:t>德拜-休克尔极限公式</a:t>
            </a:r>
            <a:r>
              <a:rPr lang="en-US" altLang="zh-CN" sz="3200" b="1" dirty="0">
                <a:solidFill>
                  <a:srgbClr val="A50021"/>
                </a:solidFill>
                <a:latin typeface="楷体_GB2312" pitchFamily="49" charset="-122"/>
                <a:ea typeface="楷体_GB2312" pitchFamily="49" charset="-122"/>
              </a:rPr>
              <a:t>)</a:t>
            </a:r>
            <a:endParaRPr lang="en-US" altLang="zh-CN" sz="3200" b="1" dirty="0">
              <a:solidFill>
                <a:srgbClr val="A50021"/>
              </a:solidFill>
              <a:latin typeface="楷体_GB2312" pitchFamily="49" charset="-122"/>
              <a:ea typeface="楷体_GB2312" pitchFamily="49" charset="-122"/>
            </a:endParaRPr>
          </a:p>
        </p:txBody>
      </p:sp>
      <p:sp>
        <p:nvSpPr>
          <p:cNvPr id="13321" name="Rectangle 17"/>
          <p:cNvSpPr/>
          <p:nvPr/>
        </p:nvSpPr>
        <p:spPr>
          <a:xfrm>
            <a:off x="357188" y="3000375"/>
            <a:ext cx="8064500" cy="51911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溶液中离子的电荷所形成的静电场强度的量度</a:t>
            </a:r>
            <a:r>
              <a:rPr lang="en-US" altLang="zh-CN" sz="2800" b="1" dirty="0">
                <a:latin typeface="楷体_GB2312" pitchFamily="49" charset="-122"/>
                <a:ea typeface="楷体_GB2312" pitchFamily="49" charset="-122"/>
              </a:rPr>
              <a:t>)</a:t>
            </a:r>
            <a:endParaRPr lang="en-US" altLang="zh-CN" sz="2800" b="1" dirty="0">
              <a:latin typeface="楷体_GB2312" pitchFamily="49" charset="-122"/>
              <a:ea typeface="楷体_GB2312" pitchFamily="49" charset="-122"/>
            </a:endParaRPr>
          </a:p>
        </p:txBody>
      </p:sp>
      <p:sp>
        <p:nvSpPr>
          <p:cNvPr id="13322" name="灯片编号占位符 10"/>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85"/>
                                        </p:tgtEl>
                                        <p:attrNameLst>
                                          <p:attrName>style.visibility</p:attrName>
                                        </p:attrNameLst>
                                      </p:cBhvr>
                                      <p:to>
                                        <p:strVal val="visible"/>
                                      </p:to>
                                    </p:set>
                                    <p:anim calcmode="lin" valueType="num">
                                      <p:cBhvr additive="base">
                                        <p:cTn id="7" dur="500" fill="hold"/>
                                        <p:tgtEl>
                                          <p:spTgt spid="28685"/>
                                        </p:tgtEl>
                                        <p:attrNameLst>
                                          <p:attrName>ppt_x</p:attrName>
                                        </p:attrNameLst>
                                      </p:cBhvr>
                                      <p:tavLst>
                                        <p:tav tm="0">
                                          <p:val>
                                            <p:strVal val="#ppt_x"/>
                                          </p:val>
                                        </p:tav>
                                        <p:tav tm="100000">
                                          <p:val>
                                            <p:strVal val="#ppt_x"/>
                                          </p:val>
                                        </p:tav>
                                      </p:tavLst>
                                    </p:anim>
                                    <p:anim calcmode="lin" valueType="num">
                                      <p:cBhvr additive="base">
                                        <p:cTn id="8" dur="500" fill="hold"/>
                                        <p:tgtEl>
                                          <p:spTgt spid="286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688"/>
                                        </p:tgtEl>
                                        <p:attrNameLst>
                                          <p:attrName>style.visibility</p:attrName>
                                        </p:attrNameLst>
                                      </p:cBhvr>
                                      <p:to>
                                        <p:strVal val="visible"/>
                                      </p:to>
                                    </p:set>
                                    <p:anim calcmode="lin" valueType="num">
                                      <p:cBhvr additive="base">
                                        <p:cTn id="11" dur="500" fill="hold"/>
                                        <p:tgtEl>
                                          <p:spTgt spid="28688"/>
                                        </p:tgtEl>
                                        <p:attrNameLst>
                                          <p:attrName>ppt_x</p:attrName>
                                        </p:attrNameLst>
                                      </p:cBhvr>
                                      <p:tavLst>
                                        <p:tav tm="0">
                                          <p:val>
                                            <p:strVal val="#ppt_x"/>
                                          </p:val>
                                        </p:tav>
                                        <p:tav tm="100000">
                                          <p:val>
                                            <p:strVal val="#ppt_x"/>
                                          </p:val>
                                        </p:tav>
                                      </p:tavLst>
                                    </p:anim>
                                    <p:anim calcmode="lin" valueType="num">
                                      <p:cBhvr additive="base">
                                        <p:cTn id="12" dur="500" fill="hold"/>
                                        <p:tgtEl>
                                          <p:spTgt spid="2868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86"/>
                                        </p:tgtEl>
                                        <p:attrNameLst>
                                          <p:attrName>style.visibility</p:attrName>
                                        </p:attrNameLst>
                                      </p:cBhvr>
                                      <p:to>
                                        <p:strVal val="visible"/>
                                      </p:to>
                                    </p:set>
                                    <p:anim calcmode="lin" valueType="num">
                                      <p:cBhvr additive="base">
                                        <p:cTn id="15" dur="500" fill="hold"/>
                                        <p:tgtEl>
                                          <p:spTgt spid="28686"/>
                                        </p:tgtEl>
                                        <p:attrNameLst>
                                          <p:attrName>ppt_x</p:attrName>
                                        </p:attrNameLst>
                                      </p:cBhvr>
                                      <p:tavLst>
                                        <p:tav tm="0">
                                          <p:val>
                                            <p:strVal val="#ppt_x"/>
                                          </p:val>
                                        </p:tav>
                                        <p:tav tm="100000">
                                          <p:val>
                                            <p:strVal val="#ppt_x"/>
                                          </p:val>
                                        </p:tav>
                                      </p:tavLst>
                                    </p:anim>
                                    <p:anim calcmode="lin" valueType="num">
                                      <p:cBhvr additive="base">
                                        <p:cTn id="16" dur="500" fill="hold"/>
                                        <p:tgtEl>
                                          <p:spTgt spid="2868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687"/>
                                        </p:tgtEl>
                                        <p:attrNameLst>
                                          <p:attrName>style.visibility</p:attrName>
                                        </p:attrNameLst>
                                      </p:cBhvr>
                                      <p:to>
                                        <p:strVal val="visible"/>
                                      </p:to>
                                    </p:set>
                                    <p:anim calcmode="lin" valueType="num">
                                      <p:cBhvr additive="base">
                                        <p:cTn id="19" dur="500" fill="hold"/>
                                        <p:tgtEl>
                                          <p:spTgt spid="28687"/>
                                        </p:tgtEl>
                                        <p:attrNameLst>
                                          <p:attrName>ppt_x</p:attrName>
                                        </p:attrNameLst>
                                      </p:cBhvr>
                                      <p:tavLst>
                                        <p:tav tm="0">
                                          <p:val>
                                            <p:strVal val="#ppt_x"/>
                                          </p:val>
                                        </p:tav>
                                        <p:tav tm="100000">
                                          <p:val>
                                            <p:strVal val="#ppt_x"/>
                                          </p:val>
                                        </p:tav>
                                      </p:tavLst>
                                    </p:anim>
                                    <p:anim calcmode="lin" valueType="num">
                                      <p:cBhvr additive="base">
                                        <p:cTn id="20" dur="500" fill="hold"/>
                                        <p:tgtEl>
                                          <p:spTgt spid="286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p:bldP spid="28687" grpId="0"/>
      <p:bldP spid="2868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ChangeArrowheads="1"/>
          </p:cNvSpPr>
          <p:nvPr>
            <p:ph type="title"/>
          </p:nvPr>
        </p:nvSpPr>
        <p:spPr>
          <a:xfrm>
            <a:off x="539750" y="405130"/>
            <a:ext cx="6806565" cy="608330"/>
          </a:xfrm>
        </p:spPr>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small" spc="0" normalizeH="0" baseline="0" noProof="0" dirty="0">
                <a:ln>
                  <a:noFill/>
                </a:ln>
                <a:solidFill>
                  <a:srgbClr val="000066"/>
                </a:solidFill>
                <a:effectLst/>
                <a:uLnTx/>
                <a:uFillTx/>
                <a:latin typeface="Times New Roman" panose="02020603050405020304" pitchFamily="18" charset="0"/>
                <a:ea typeface="+mn-ea"/>
                <a:cs typeface="Times New Roman" panose="02020603050405020304" pitchFamily="18" charset="0"/>
              </a:rPr>
              <a:t>3. </a:t>
            </a:r>
            <a:r>
              <a:rPr kumimoji="0" lang="zh-CN" altLang="en-US" sz="3600" b="1" i="0" u="none" strike="noStrike" kern="1200" cap="small" spc="0" normalizeH="0" baseline="0" noProof="0" dirty="0">
                <a:ln>
                  <a:noFill/>
                </a:ln>
                <a:solidFill>
                  <a:srgbClr val="000066"/>
                </a:solidFill>
                <a:effectLst/>
                <a:uLnTx/>
                <a:uFillTx/>
                <a:latin typeface="+mn-ea"/>
                <a:ea typeface="+mn-ea"/>
                <a:cs typeface="+mn-ea"/>
              </a:rPr>
              <a:t>氨基酸型两性物质溶液</a:t>
            </a:r>
            <a:endParaRPr kumimoji="0" lang="zh-CN" altLang="en-US" sz="3600" b="1" i="0" u="none" strike="noStrike" kern="1200" cap="small" spc="0" normalizeH="0" baseline="0" noProof="0" dirty="0">
              <a:ln>
                <a:noFill/>
              </a:ln>
              <a:solidFill>
                <a:srgbClr val="000066"/>
              </a:solidFill>
              <a:effectLst/>
              <a:uLnTx/>
              <a:uFillTx/>
              <a:latin typeface="+mn-ea"/>
              <a:ea typeface="+mn-ea"/>
              <a:cs typeface="+mn-ea"/>
            </a:endParaRPr>
          </a:p>
        </p:txBody>
      </p:sp>
      <p:sp>
        <p:nvSpPr>
          <p:cNvPr id="58378" name="Text Box 10"/>
          <p:cNvSpPr txBox="1"/>
          <p:nvPr/>
        </p:nvSpPr>
        <p:spPr>
          <a:xfrm>
            <a:off x="1071563" y="1428750"/>
            <a:ext cx="4572000" cy="579438"/>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zh-CN" altLang="en-US" sz="3200" b="1" dirty="0">
                <a:solidFill>
                  <a:srgbClr val="CC0066"/>
                </a:solidFill>
                <a:latin typeface="Times New Roman" panose="02020603050405020304" pitchFamily="18" charset="0"/>
                <a:ea typeface="楷体_GB2312" pitchFamily="49" charset="-122"/>
              </a:rPr>
              <a:t>是其自身的酸常数</a:t>
            </a:r>
            <a:endParaRPr lang="zh-CN" altLang="en-US" sz="3200" b="1" dirty="0">
              <a:solidFill>
                <a:srgbClr val="CC0066"/>
              </a:solidFill>
              <a:latin typeface="Times New Roman" panose="02020603050405020304" pitchFamily="18" charset="0"/>
              <a:ea typeface="楷体_GB2312" pitchFamily="49" charset="-122"/>
            </a:endParaRPr>
          </a:p>
        </p:txBody>
      </p:sp>
      <p:sp>
        <p:nvSpPr>
          <p:cNvPr id="58379" name="Text Box 11"/>
          <p:cNvSpPr txBox="1"/>
          <p:nvPr/>
        </p:nvSpPr>
        <p:spPr>
          <a:xfrm>
            <a:off x="1000125" y="2214563"/>
            <a:ext cx="48006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i="1" dirty="0">
                <a:solidFill>
                  <a:srgbClr val="CC0066"/>
                </a:solidFill>
                <a:latin typeface="Times New Roman" panose="02020603050405020304" pitchFamily="18" charset="0"/>
                <a:ea typeface="楷体_GB2312" pitchFamily="49" charset="-122"/>
              </a:rPr>
              <a:t>K</a:t>
            </a:r>
            <a:r>
              <a:rPr lang="en-US" altLang="zh-CN" sz="3200" b="1" baseline="-25000" dirty="0">
                <a:solidFill>
                  <a:srgbClr val="CC0066"/>
                </a:solidFill>
                <a:latin typeface="Times New Roman" panose="02020603050405020304" pitchFamily="18" charset="0"/>
                <a:ea typeface="楷体_GB2312" pitchFamily="49" charset="-122"/>
              </a:rPr>
              <a:t>a</a:t>
            </a:r>
            <a:r>
              <a:rPr lang="en-US" altLang="zh-CN" sz="3200" b="1" baseline="30000" dirty="0">
                <a:solidFill>
                  <a:srgbClr val="CC0066"/>
                </a:solidFill>
                <a:latin typeface="Times New Roman" panose="02020603050405020304" pitchFamily="18" charset="0"/>
                <a:ea typeface="楷体_GB2312" pitchFamily="49" charset="-122"/>
              </a:rPr>
              <a:t>´</a:t>
            </a:r>
            <a:r>
              <a:rPr lang="zh-CN" altLang="en-US" sz="3200" b="1" dirty="0">
                <a:solidFill>
                  <a:srgbClr val="CC0066"/>
                </a:solidFill>
                <a:latin typeface="Times New Roman" panose="02020603050405020304" pitchFamily="18" charset="0"/>
                <a:ea typeface="楷体_GB2312" pitchFamily="49" charset="-122"/>
              </a:rPr>
              <a:t>是其共轭酸的酸常数</a:t>
            </a:r>
            <a:endParaRPr lang="zh-CN" altLang="en-US" sz="3200" b="1" dirty="0">
              <a:solidFill>
                <a:srgbClr val="CC0066"/>
              </a:solidFill>
              <a:latin typeface="Times New Roman" panose="02020603050405020304" pitchFamily="18" charset="0"/>
              <a:ea typeface="楷体_GB2312" pitchFamily="49" charset="-122"/>
            </a:endParaRPr>
          </a:p>
        </p:txBody>
      </p:sp>
      <p:sp>
        <p:nvSpPr>
          <p:cNvPr id="58380" name="Text Box 12"/>
          <p:cNvSpPr txBox="1"/>
          <p:nvPr/>
        </p:nvSpPr>
        <p:spPr>
          <a:xfrm>
            <a:off x="1143000" y="3071813"/>
            <a:ext cx="3124200" cy="579437"/>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3200" b="1" dirty="0">
                <a:solidFill>
                  <a:srgbClr val="003366"/>
                </a:solidFill>
                <a:latin typeface="Times New Roman" panose="02020603050405020304" pitchFamily="18" charset="0"/>
                <a:ea typeface="楷体_GB2312" pitchFamily="49" charset="-122"/>
              </a:rPr>
              <a:t>NH</a:t>
            </a:r>
            <a:r>
              <a:rPr lang="en-US" altLang="zh-CN" sz="3200" b="1" baseline="-25000" dirty="0">
                <a:solidFill>
                  <a:srgbClr val="003366"/>
                </a:solidFill>
                <a:latin typeface="Times New Roman" panose="02020603050405020304" pitchFamily="18" charset="0"/>
                <a:ea typeface="楷体_GB2312" pitchFamily="49" charset="-122"/>
              </a:rPr>
              <a:t>3</a:t>
            </a:r>
            <a:r>
              <a:rPr lang="en-US" altLang="zh-CN" sz="3200" b="1" baseline="30000" dirty="0">
                <a:solidFill>
                  <a:srgbClr val="003366"/>
                </a:solidFill>
                <a:latin typeface="Times New Roman" panose="02020603050405020304" pitchFamily="18" charset="0"/>
                <a:ea typeface="楷体_GB2312" pitchFamily="49" charset="-122"/>
              </a:rPr>
              <a:t>+</a:t>
            </a:r>
            <a:r>
              <a:rPr lang="en-US" altLang="zh-CN" sz="3200" b="1" dirty="0">
                <a:solidFill>
                  <a:srgbClr val="003366"/>
                </a:solidFill>
                <a:latin typeface="Times New Roman" panose="02020603050405020304" pitchFamily="18" charset="0"/>
                <a:ea typeface="楷体_GB2312" pitchFamily="49" charset="-122"/>
              </a:rPr>
              <a:t>-CH</a:t>
            </a:r>
            <a:r>
              <a:rPr lang="en-US" altLang="zh-CN" sz="3200" b="1" baseline="-25000" dirty="0">
                <a:solidFill>
                  <a:srgbClr val="003366"/>
                </a:solidFill>
                <a:latin typeface="Times New Roman" panose="02020603050405020304" pitchFamily="18" charset="0"/>
                <a:ea typeface="楷体_GB2312" pitchFamily="49" charset="-122"/>
              </a:rPr>
              <a:t>2</a:t>
            </a:r>
            <a:r>
              <a:rPr lang="en-US" altLang="zh-CN" sz="3200" b="1" dirty="0">
                <a:solidFill>
                  <a:srgbClr val="003366"/>
                </a:solidFill>
                <a:latin typeface="Times New Roman" panose="02020603050405020304" pitchFamily="18" charset="0"/>
                <a:ea typeface="楷体_GB2312" pitchFamily="49" charset="-122"/>
              </a:rPr>
              <a:t>-COO</a:t>
            </a:r>
            <a:r>
              <a:rPr lang="en-US" altLang="zh-CN" sz="3200" b="1" baseline="30000" dirty="0">
                <a:solidFill>
                  <a:srgbClr val="003366"/>
                </a:solidFill>
                <a:latin typeface="Times New Roman" panose="02020603050405020304" pitchFamily="18" charset="0"/>
                <a:ea typeface="楷体_GB2312" pitchFamily="49" charset="-122"/>
              </a:rPr>
              <a:t>-</a:t>
            </a:r>
            <a:endParaRPr lang="en-US" altLang="zh-CN" sz="3200" b="1" dirty="0">
              <a:solidFill>
                <a:srgbClr val="003366"/>
              </a:solidFill>
              <a:latin typeface="Times New Roman" panose="02020603050405020304" pitchFamily="18" charset="0"/>
              <a:ea typeface="楷体_GB2312" pitchFamily="49" charset="-122"/>
            </a:endParaRPr>
          </a:p>
        </p:txBody>
      </p:sp>
      <p:graphicFrame>
        <p:nvGraphicFramePr>
          <p:cNvPr id="150528" name="Object 2"/>
          <p:cNvGraphicFramePr>
            <a:graphicFrameLocks noChangeAspect="1"/>
          </p:cNvGraphicFramePr>
          <p:nvPr/>
        </p:nvGraphicFramePr>
        <p:xfrm>
          <a:off x="3143250" y="3929063"/>
          <a:ext cx="2928938" cy="917575"/>
        </p:xfrm>
        <a:graphic>
          <a:graphicData uri="http://schemas.openxmlformats.org/presentationml/2006/ole">
            <mc:AlternateContent xmlns:mc="http://schemas.openxmlformats.org/markup-compatibility/2006">
              <mc:Choice xmlns:v="urn:schemas-microsoft-com:vml" Requires="v">
                <p:oleObj spid="_x0000_s3142" name="" r:id="rId1" imgW="1016000" imgH="241300" progId="Equation.3">
                  <p:embed/>
                </p:oleObj>
              </mc:Choice>
              <mc:Fallback>
                <p:oleObj name="" r:id="rId1" imgW="1016000" imgH="241300" progId="Equation.3">
                  <p:embed/>
                  <p:pic>
                    <p:nvPicPr>
                      <p:cNvPr id="0" name="图片 3141"/>
                      <p:cNvPicPr/>
                      <p:nvPr/>
                    </p:nvPicPr>
                    <p:blipFill>
                      <a:blip r:embed="rId2">
                        <a:clrChange>
                          <a:clrFrom>
                            <a:srgbClr val="000000"/>
                          </a:clrFrom>
                          <a:clrTo>
                            <a:srgbClr val="008000"/>
                          </a:clrTo>
                        </a:clrChange>
                      </a:blip>
                      <a:stretch>
                        <a:fillRect/>
                      </a:stretch>
                    </p:blipFill>
                    <p:spPr>
                      <a:xfrm>
                        <a:off x="3143250" y="3929063"/>
                        <a:ext cx="2928938" cy="917575"/>
                      </a:xfrm>
                      <a:prstGeom prst="rect">
                        <a:avLst/>
                      </a:prstGeom>
                      <a:noFill/>
                      <a:ln w="38100">
                        <a:noFill/>
                        <a:miter/>
                      </a:ln>
                    </p:spPr>
                  </p:pic>
                </p:oleObj>
              </mc:Fallback>
            </mc:AlternateContent>
          </a:graphicData>
        </a:graphic>
      </p:graphicFrame>
      <p:graphicFrame>
        <p:nvGraphicFramePr>
          <p:cNvPr id="150529" name="Object 3"/>
          <p:cNvGraphicFramePr>
            <a:graphicFrameLocks noChangeAspect="1"/>
          </p:cNvGraphicFramePr>
          <p:nvPr/>
        </p:nvGraphicFramePr>
        <p:xfrm>
          <a:off x="3500438" y="5143500"/>
          <a:ext cx="2224087" cy="1452563"/>
        </p:xfrm>
        <a:graphic>
          <a:graphicData uri="http://schemas.openxmlformats.org/presentationml/2006/ole">
            <mc:AlternateContent xmlns:mc="http://schemas.openxmlformats.org/markup-compatibility/2006">
              <mc:Choice xmlns:v="urn:schemas-microsoft-com:vml" Requires="v">
                <p:oleObj spid="_x0000_s3140" name="" r:id="rId3" imgW="660400" imgH="393700" progId="Equation.3">
                  <p:embed/>
                </p:oleObj>
              </mc:Choice>
              <mc:Fallback>
                <p:oleObj name="" r:id="rId3" imgW="660400" imgH="393700" progId="Equation.3">
                  <p:embed/>
                  <p:pic>
                    <p:nvPicPr>
                      <p:cNvPr id="0" name="图片 3139"/>
                      <p:cNvPicPr/>
                      <p:nvPr/>
                    </p:nvPicPr>
                    <p:blipFill>
                      <a:blip r:embed="rId4">
                        <a:clrChange>
                          <a:clrFrom>
                            <a:srgbClr val="000000"/>
                          </a:clrFrom>
                          <a:clrTo>
                            <a:srgbClr val="CC3300"/>
                          </a:clrTo>
                        </a:clrChange>
                      </a:blip>
                      <a:stretch>
                        <a:fillRect/>
                      </a:stretch>
                    </p:blipFill>
                    <p:spPr>
                      <a:xfrm>
                        <a:off x="3500438" y="5143500"/>
                        <a:ext cx="2224087" cy="1452563"/>
                      </a:xfrm>
                      <a:prstGeom prst="rect">
                        <a:avLst/>
                      </a:prstGeom>
                      <a:noFill/>
                      <a:ln w="38100">
                        <a:noFill/>
                        <a:miter/>
                      </a:ln>
                    </p:spPr>
                  </p:pic>
                </p:oleObj>
              </mc:Fallback>
            </mc:AlternateContent>
          </a:graphicData>
        </a:graphic>
      </p:graphicFrame>
      <p:sp>
        <p:nvSpPr>
          <p:cNvPr id="74760"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8">
                                            <p:txEl>
                                              <p:charRg st="0" end="11"/>
                                            </p:txEl>
                                          </p:spTgt>
                                        </p:tgtEl>
                                        <p:attrNameLst>
                                          <p:attrName>style.visibility</p:attrName>
                                        </p:attrNameLst>
                                      </p:cBhvr>
                                      <p:to>
                                        <p:strVal val="visible"/>
                                      </p:to>
                                    </p:set>
                                    <p:animEffect transition="in" filter="box(out)">
                                      <p:cBhvr>
                                        <p:cTn id="7" dur="500"/>
                                        <p:tgtEl>
                                          <p:spTgt spid="58378">
                                            <p:txEl>
                                              <p:charRg st="0" end="11"/>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5"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9">
                                            <p:txEl>
                                              <p:charRg st="0" end="13"/>
                                            </p:txEl>
                                          </p:spTgt>
                                        </p:tgtEl>
                                        <p:attrNameLst>
                                          <p:attrName>style.visibility</p:attrName>
                                        </p:attrNameLst>
                                      </p:cBhvr>
                                      <p:to>
                                        <p:strVal val="visible"/>
                                      </p:to>
                                    </p:set>
                                    <p:animEffect transition="in" filter="box(out)">
                                      <p:cBhvr>
                                        <p:cTn id="12" dur="500"/>
                                        <p:tgtEl>
                                          <p:spTgt spid="58379">
                                            <p:txEl>
                                              <p:charRg st="0" end="13"/>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80">
                                            <p:txEl>
                                              <p:charRg st="0" end="14"/>
                                            </p:txEl>
                                          </p:spTgt>
                                        </p:tgtEl>
                                        <p:attrNameLst>
                                          <p:attrName>style.visibility</p:attrName>
                                        </p:attrNameLst>
                                      </p:cBhvr>
                                      <p:to>
                                        <p:strVal val="visible"/>
                                      </p:to>
                                    </p:set>
                                    <p:animEffect transition="in" filter="box(out)">
                                      <p:cBhvr>
                                        <p:cTn id="17" dur="500"/>
                                        <p:tgtEl>
                                          <p:spTgt spid="58380">
                                            <p:txEl>
                                              <p:charRg st="0" end="1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5"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50528"/>
                                        </p:tgtEl>
                                        <p:attrNameLst>
                                          <p:attrName>style.visibility</p:attrName>
                                        </p:attrNameLst>
                                      </p:cBhvr>
                                      <p:to>
                                        <p:strVal val="visible"/>
                                      </p:to>
                                    </p:set>
                                    <p:animEffect transition="in" filter="box(out)">
                                      <p:cBhvr>
                                        <p:cTn id="22" dur="500"/>
                                        <p:tgtEl>
                                          <p:spTgt spid="150528"/>
                                        </p:tgtEl>
                                      </p:cBhvr>
                                    </p:animEffect>
                                  </p:childTnLst>
                                  <p:subTnLst>
                                    <p:audio>
                                      <p:cMediaNode>
                                        <p:cTn display="0" masterRel="sameClick">
                                          <p:stCondLst>
                                            <p:cond evt="begin" delay="0">
                                              <p:tn val="20"/>
                                            </p:cond>
                                          </p:stCondLst>
                                          <p:endCondLst>
                                            <p:cond evt="onStopAudio" delay="0">
                                              <p:tgtEl>
                                                <p:sldTgt/>
                                              </p:tgtEl>
                                            </p:cond>
                                          </p:endCondLst>
                                        </p:cTn>
                                        <p:tgtEl>
                                          <p:sndTgt r:embed="rId5"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50529"/>
                                        </p:tgtEl>
                                        <p:attrNameLst>
                                          <p:attrName>style.visibility</p:attrName>
                                        </p:attrNameLst>
                                      </p:cBhvr>
                                      <p:to>
                                        <p:strVal val="visible"/>
                                      </p:to>
                                    </p:set>
                                    <p:animEffect transition="in" filter="box(out)">
                                      <p:cBhvr>
                                        <p:cTn id="27" dur="500"/>
                                        <p:tgtEl>
                                          <p:spTgt spid="150529"/>
                                        </p:tgtEl>
                                      </p:cBhvr>
                                    </p:animEffect>
                                  </p:childTnLst>
                                  <p:subTnLst>
                                    <p:audio>
                                      <p:cMediaNode>
                                        <p:cTn display="0" masterRel="sameClick">
                                          <p:stCondLst>
                                            <p:cond evt="begin" delay="0">
                                              <p:tn val="25"/>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build="p"/>
      <p:bldP spid="58379" grpId="0" build="p"/>
      <p:bldP spid="58380"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type="title"/>
          </p:nvPr>
        </p:nvSpPr>
        <p:spPr>
          <a:xfrm>
            <a:off x="228600" y="228600"/>
            <a:ext cx="2759075" cy="609600"/>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small" spc="0" normalizeH="0" baseline="0" noProof="0">
                <a:ln>
                  <a:noFill/>
                </a:ln>
                <a:solidFill>
                  <a:schemeClr val="tx2"/>
                </a:solidFill>
                <a:effectLst/>
                <a:uLnTx/>
                <a:uFillTx/>
                <a:latin typeface="Times New Roman" panose="02020603050405020304" pitchFamily="18" charset="0"/>
                <a:ea typeface="华文行楷" panose="02010800040101010101" pitchFamily="2" charset="-122"/>
                <a:cs typeface="+mj-cs"/>
              </a:rPr>
              <a:t>例题：</a:t>
            </a:r>
            <a:endParaRPr kumimoji="0" lang="zh-CN" altLang="en-US" sz="3600" b="1" i="0" u="none" strike="noStrike" kern="1200" cap="small" spc="0" normalizeH="0" baseline="0" noProof="0">
              <a:ln>
                <a:noFill/>
              </a:ln>
              <a:solidFill>
                <a:schemeClr val="tx2"/>
              </a:solidFill>
              <a:effectLst/>
              <a:uLnTx/>
              <a:uFillTx/>
              <a:latin typeface="Times New Roman" panose="02020603050405020304" pitchFamily="18" charset="0"/>
              <a:ea typeface="华文行楷" panose="02010800040101010101" pitchFamily="2" charset="-122"/>
              <a:cs typeface="+mj-cs"/>
            </a:endParaRPr>
          </a:p>
        </p:txBody>
      </p:sp>
      <p:sp>
        <p:nvSpPr>
          <p:cNvPr id="75779" name="Rectangle 3"/>
          <p:cNvSpPr/>
          <p:nvPr/>
        </p:nvSpPr>
        <p:spPr>
          <a:xfrm>
            <a:off x="755650" y="696913"/>
            <a:ext cx="8002588" cy="1219200"/>
          </a:xfrm>
          <a:prstGeom prst="rect">
            <a:avLst/>
          </a:prstGeom>
          <a:noFill/>
          <a:ln w="9525">
            <a:noFill/>
          </a:ln>
        </p:spPr>
        <p:txBody>
          <a:bodyPr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130000"/>
              </a:lnSpc>
              <a:spcBef>
                <a:spcPct val="0"/>
              </a:spcBef>
              <a:buClrTx/>
              <a:buSzTx/>
              <a:buFontTx/>
              <a:buNone/>
            </a:pPr>
            <a:r>
              <a:rPr lang="zh-CN" altLang="en-US" sz="2800" b="1" dirty="0">
                <a:solidFill>
                  <a:srgbClr val="180C00"/>
                </a:solidFill>
                <a:latin typeface="Times New Roman" panose="02020603050405020304" pitchFamily="18" charset="0"/>
                <a:ea typeface="楷体_GB2312" pitchFamily="49" charset="-122"/>
              </a:rPr>
              <a:t>计算</a:t>
            </a:r>
            <a:r>
              <a:rPr lang="en-US" altLang="zh-CN" sz="2800" b="1" dirty="0">
                <a:solidFill>
                  <a:srgbClr val="180C00"/>
                </a:solidFill>
                <a:latin typeface="Times New Roman" panose="02020603050405020304" pitchFamily="18" charset="0"/>
                <a:ea typeface="楷体_GB2312" pitchFamily="49" charset="-122"/>
              </a:rPr>
              <a:t>0.10 mol·L</a:t>
            </a:r>
            <a:r>
              <a:rPr lang="en-US" altLang="zh-CN" sz="2800" b="1" baseline="30000" dirty="0">
                <a:solidFill>
                  <a:srgbClr val="180C00"/>
                </a:solidFill>
                <a:latin typeface="Times New Roman" panose="02020603050405020304" pitchFamily="18" charset="0"/>
                <a:ea typeface="楷体_GB2312" pitchFamily="49" charset="-122"/>
              </a:rPr>
              <a:t>-1</a:t>
            </a:r>
            <a:r>
              <a:rPr lang="en-US" altLang="zh-CN" sz="2800" b="1" dirty="0">
                <a:solidFill>
                  <a:srgbClr val="180C00"/>
                </a:solidFill>
                <a:latin typeface="Times New Roman" panose="02020603050405020304" pitchFamily="18" charset="0"/>
                <a:ea typeface="楷体_GB2312" pitchFamily="49" charset="-122"/>
              </a:rPr>
              <a:t>NH</a:t>
            </a:r>
            <a:r>
              <a:rPr lang="en-US" altLang="zh-CN" sz="2800" b="1" baseline="-30000" dirty="0">
                <a:solidFill>
                  <a:srgbClr val="180C00"/>
                </a:solidFill>
                <a:latin typeface="Times New Roman" panose="02020603050405020304" pitchFamily="18" charset="0"/>
                <a:ea typeface="楷体_GB2312" pitchFamily="49" charset="-122"/>
              </a:rPr>
              <a:t>4</a:t>
            </a:r>
            <a:r>
              <a:rPr lang="en-US" altLang="zh-CN" sz="2800" b="1" dirty="0">
                <a:solidFill>
                  <a:srgbClr val="180C00"/>
                </a:solidFill>
                <a:latin typeface="Times New Roman" panose="02020603050405020304" pitchFamily="18" charset="0"/>
                <a:ea typeface="楷体_GB2312" pitchFamily="49" charset="-122"/>
              </a:rPr>
              <a:t>Ac</a:t>
            </a:r>
            <a:r>
              <a:rPr lang="zh-CN" altLang="en-US" sz="2800" b="1" dirty="0">
                <a:solidFill>
                  <a:srgbClr val="180C00"/>
                </a:solidFill>
                <a:latin typeface="Times New Roman" panose="02020603050405020304" pitchFamily="18" charset="0"/>
                <a:ea typeface="楷体_GB2312" pitchFamily="49" charset="-122"/>
              </a:rPr>
              <a:t>溶液的</a:t>
            </a:r>
            <a:r>
              <a:rPr lang="en-US" altLang="zh-CN" sz="2800" b="1" dirty="0">
                <a:solidFill>
                  <a:srgbClr val="180C00"/>
                </a:solidFill>
                <a:latin typeface="Times New Roman" panose="02020603050405020304" pitchFamily="18" charset="0"/>
                <a:ea typeface="楷体_GB2312" pitchFamily="49" charset="-122"/>
              </a:rPr>
              <a:t>pH</a:t>
            </a:r>
            <a:r>
              <a:rPr lang="zh-CN" altLang="en-US" sz="2800" b="1" dirty="0">
                <a:solidFill>
                  <a:srgbClr val="180C00"/>
                </a:solidFill>
                <a:latin typeface="Times New Roman" panose="02020603050405020304" pitchFamily="18" charset="0"/>
                <a:ea typeface="楷体_GB2312" pitchFamily="49" charset="-122"/>
              </a:rPr>
              <a:t>值。</a:t>
            </a:r>
            <a:endParaRPr lang="zh-CN" altLang="en-US" sz="2800" b="1" dirty="0">
              <a:solidFill>
                <a:srgbClr val="180C00"/>
              </a:solidFill>
              <a:latin typeface="Times New Roman" panose="02020603050405020304" pitchFamily="18" charset="0"/>
              <a:ea typeface="楷体_GB2312" pitchFamily="49" charset="-122"/>
            </a:endParaRPr>
          </a:p>
          <a:p>
            <a:pPr marL="0" lvl="0" indent="0" eaLnBrk="1" hangingPunct="1">
              <a:lnSpc>
                <a:spcPct val="130000"/>
              </a:lnSpc>
              <a:spcBef>
                <a:spcPct val="0"/>
              </a:spcBef>
              <a:buClrTx/>
              <a:buSzTx/>
              <a:buFontTx/>
              <a:buNone/>
            </a:pPr>
            <a:r>
              <a:rPr lang="zh-CN" altLang="en-US" sz="2800" b="1" dirty="0">
                <a:solidFill>
                  <a:srgbClr val="180C00"/>
                </a:solidFill>
                <a:latin typeface="Times New Roman" panose="02020603050405020304" pitchFamily="18" charset="0"/>
                <a:ea typeface="楷体_GB2312" pitchFamily="49" charset="-122"/>
              </a:rPr>
              <a:t>已知</a:t>
            </a:r>
            <a:r>
              <a:rPr lang="en-US" altLang="zh-CN" sz="2800" b="1" i="1" dirty="0">
                <a:latin typeface="Times New Roman" panose="02020603050405020304" pitchFamily="18" charset="0"/>
              </a:rPr>
              <a:t>K</a:t>
            </a:r>
            <a:r>
              <a:rPr lang="en-US" altLang="zh-CN" sz="2800" b="1" baseline="-20000" dirty="0">
                <a:latin typeface="Times New Roman" panose="02020603050405020304" pitchFamily="18" charset="0"/>
              </a:rPr>
              <a:t>b</a:t>
            </a:r>
            <a:r>
              <a:rPr lang="en-US" altLang="zh-CN" sz="2800" b="1" dirty="0">
                <a:latin typeface="Times New Roman" panose="02020603050405020304" pitchFamily="18" charset="0"/>
              </a:rPr>
              <a:t>(NH</a:t>
            </a:r>
            <a:r>
              <a:rPr lang="en-US" altLang="zh-CN" sz="2800" b="1" baseline="-20000" dirty="0">
                <a:latin typeface="Times New Roman" panose="02020603050405020304" pitchFamily="18" charset="0"/>
              </a:rPr>
              <a:t>3</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为</a:t>
            </a:r>
            <a:r>
              <a:rPr lang="en-US" altLang="zh-CN" sz="2800" b="1" dirty="0">
                <a:latin typeface="Times New Roman" panose="02020603050405020304" pitchFamily="18" charset="0"/>
              </a:rPr>
              <a:t>1.79×10</a:t>
            </a:r>
            <a:r>
              <a:rPr lang="en-US" altLang="zh-CN" sz="2800" b="1" baseline="30000" dirty="0">
                <a:latin typeface="Times New Roman" panose="02020603050405020304" pitchFamily="18" charset="0"/>
              </a:rPr>
              <a:t>-5</a:t>
            </a:r>
            <a:r>
              <a:rPr lang="en-US" altLang="zh-CN" sz="2800" b="1" dirty="0">
                <a:solidFill>
                  <a:srgbClr val="180C00"/>
                </a:solidFill>
                <a:latin typeface="Times New Roman" panose="02020603050405020304" pitchFamily="18" charset="0"/>
                <a:ea typeface="楷体_GB2312" pitchFamily="49" charset="-122"/>
              </a:rPr>
              <a:t> </a:t>
            </a:r>
            <a:r>
              <a:rPr lang="zh-CN" altLang="en-US" sz="2800" b="1" dirty="0">
                <a:solidFill>
                  <a:srgbClr val="180C00"/>
                </a:solidFill>
                <a:latin typeface="Times New Roman" panose="02020603050405020304" pitchFamily="18" charset="0"/>
                <a:ea typeface="楷体_GB2312" pitchFamily="49" charset="-122"/>
              </a:rPr>
              <a:t>， </a:t>
            </a:r>
            <a:r>
              <a:rPr lang="en-US" altLang="zh-CN" sz="2800" b="1" i="1" dirty="0">
                <a:latin typeface="Times New Roman" panose="02020603050405020304" pitchFamily="18" charset="0"/>
              </a:rPr>
              <a:t>K</a:t>
            </a:r>
            <a:r>
              <a:rPr lang="en-US" altLang="zh-CN" sz="2800" b="1" baseline="-20000" dirty="0">
                <a:latin typeface="Times New Roman" panose="02020603050405020304" pitchFamily="18" charset="0"/>
              </a:rPr>
              <a:t>a</a:t>
            </a:r>
            <a:r>
              <a:rPr lang="en-US" altLang="zh-CN" sz="2800" b="1" dirty="0">
                <a:latin typeface="Times New Roman" panose="02020603050405020304" pitchFamily="18" charset="0"/>
              </a:rPr>
              <a:t>(HAc)</a:t>
            </a:r>
            <a:r>
              <a:rPr lang="zh-CN" altLang="en-US" sz="2800" b="1" dirty="0">
                <a:latin typeface="Times New Roman" panose="02020603050405020304" pitchFamily="18" charset="0"/>
              </a:rPr>
              <a:t>为</a:t>
            </a:r>
            <a:r>
              <a:rPr lang="en-US" altLang="zh-CN" sz="2800" b="1" dirty="0">
                <a:latin typeface="Times New Roman" panose="02020603050405020304" pitchFamily="18" charset="0"/>
              </a:rPr>
              <a:t>1.76×10</a:t>
            </a:r>
            <a:r>
              <a:rPr lang="en-US" altLang="zh-CN" sz="2800" b="1" baseline="30000" dirty="0">
                <a:latin typeface="Times New Roman" panose="02020603050405020304" pitchFamily="18" charset="0"/>
              </a:rPr>
              <a:t>-5</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graphicFrame>
        <p:nvGraphicFramePr>
          <p:cNvPr id="123908" name="Object 2"/>
          <p:cNvGraphicFramePr>
            <a:graphicFrameLocks noChangeAspect="1"/>
          </p:cNvGraphicFramePr>
          <p:nvPr/>
        </p:nvGraphicFramePr>
        <p:xfrm>
          <a:off x="1295400" y="2057400"/>
          <a:ext cx="2286000" cy="715963"/>
        </p:xfrm>
        <a:graphic>
          <a:graphicData uri="http://schemas.openxmlformats.org/presentationml/2006/ole">
            <mc:AlternateContent xmlns:mc="http://schemas.openxmlformats.org/markup-compatibility/2006">
              <mc:Choice xmlns:v="urn:schemas-microsoft-com:vml" Requires="v">
                <p:oleObj spid="_x0000_s3149" name="" r:id="rId1" imgW="1016000" imgH="241300" progId="Equation.3">
                  <p:embed/>
                </p:oleObj>
              </mc:Choice>
              <mc:Fallback>
                <p:oleObj name="" r:id="rId1" imgW="1016000" imgH="241300" progId="Equation.3">
                  <p:embed/>
                  <p:pic>
                    <p:nvPicPr>
                      <p:cNvPr id="0" name="图片 3148"/>
                      <p:cNvPicPr/>
                      <p:nvPr/>
                    </p:nvPicPr>
                    <p:blipFill>
                      <a:blip r:embed="rId2">
                        <a:clrChange>
                          <a:clrFrom>
                            <a:srgbClr val="000000"/>
                          </a:clrFrom>
                          <a:clrTo>
                            <a:srgbClr val="CC0066"/>
                          </a:clrTo>
                        </a:clrChange>
                      </a:blip>
                      <a:stretch>
                        <a:fillRect/>
                      </a:stretch>
                    </p:blipFill>
                    <p:spPr>
                      <a:xfrm>
                        <a:off x="1295400" y="2057400"/>
                        <a:ext cx="2286000" cy="715963"/>
                      </a:xfrm>
                      <a:prstGeom prst="rect">
                        <a:avLst/>
                      </a:prstGeom>
                      <a:noFill/>
                      <a:ln w="38100">
                        <a:noFill/>
                        <a:miter/>
                      </a:ln>
                    </p:spPr>
                  </p:pic>
                </p:oleObj>
              </mc:Fallback>
            </mc:AlternateContent>
          </a:graphicData>
        </a:graphic>
      </p:graphicFrame>
      <p:graphicFrame>
        <p:nvGraphicFramePr>
          <p:cNvPr id="123909" name="Object 3"/>
          <p:cNvGraphicFramePr>
            <a:graphicFrameLocks noChangeAspect="1"/>
          </p:cNvGraphicFramePr>
          <p:nvPr/>
        </p:nvGraphicFramePr>
        <p:xfrm>
          <a:off x="1143000" y="2895600"/>
          <a:ext cx="6248400" cy="1606550"/>
        </p:xfrm>
        <a:graphic>
          <a:graphicData uri="http://schemas.openxmlformats.org/presentationml/2006/ole">
            <mc:AlternateContent xmlns:mc="http://schemas.openxmlformats.org/markup-compatibility/2006">
              <mc:Choice xmlns:v="urn:schemas-microsoft-com:vml" Requires="v">
                <p:oleObj spid="_x0000_s3150" name="" r:id="rId3" imgW="3441700" imgH="800100" progId="Equation.3">
                  <p:embed/>
                </p:oleObj>
              </mc:Choice>
              <mc:Fallback>
                <p:oleObj name="" r:id="rId3" imgW="3441700" imgH="800100" progId="Equation.3">
                  <p:embed/>
                  <p:pic>
                    <p:nvPicPr>
                      <p:cNvPr id="0" name="图片 3149"/>
                      <p:cNvPicPr/>
                      <p:nvPr/>
                    </p:nvPicPr>
                    <p:blipFill>
                      <a:blip r:embed="rId4">
                        <a:clrChange>
                          <a:clrFrom>
                            <a:srgbClr val="000000"/>
                          </a:clrFrom>
                          <a:clrTo>
                            <a:srgbClr val="008000"/>
                          </a:clrTo>
                        </a:clrChange>
                      </a:blip>
                      <a:stretch>
                        <a:fillRect/>
                      </a:stretch>
                    </p:blipFill>
                    <p:spPr>
                      <a:xfrm>
                        <a:off x="1143000" y="2895600"/>
                        <a:ext cx="6248400" cy="1606550"/>
                      </a:xfrm>
                      <a:prstGeom prst="rect">
                        <a:avLst/>
                      </a:prstGeom>
                      <a:noFill/>
                      <a:ln w="38100">
                        <a:noFill/>
                        <a:miter/>
                      </a:ln>
                    </p:spPr>
                  </p:pic>
                </p:oleObj>
              </mc:Fallback>
            </mc:AlternateContent>
          </a:graphicData>
        </a:graphic>
      </p:graphicFrame>
      <p:graphicFrame>
        <p:nvGraphicFramePr>
          <p:cNvPr id="123910" name="Object 4"/>
          <p:cNvGraphicFramePr>
            <a:graphicFrameLocks noChangeAspect="1"/>
          </p:cNvGraphicFramePr>
          <p:nvPr/>
        </p:nvGraphicFramePr>
        <p:xfrm>
          <a:off x="4419600" y="1981200"/>
          <a:ext cx="2895600" cy="889000"/>
        </p:xfrm>
        <a:graphic>
          <a:graphicData uri="http://schemas.openxmlformats.org/presentationml/2006/ole">
            <mc:AlternateContent xmlns:mc="http://schemas.openxmlformats.org/markup-compatibility/2006">
              <mc:Choice xmlns:v="urn:schemas-microsoft-com:vml" Requires="v">
                <p:oleObj spid="_x0000_s3147" name="" r:id="rId5" imgW="1371600" imgH="342900" progId="Equation.3">
                  <p:embed/>
                </p:oleObj>
              </mc:Choice>
              <mc:Fallback>
                <p:oleObj name="" r:id="rId5" imgW="1371600" imgH="342900" progId="Equation.3">
                  <p:embed/>
                  <p:pic>
                    <p:nvPicPr>
                      <p:cNvPr id="0" name="图片 3146"/>
                      <p:cNvPicPr/>
                      <p:nvPr/>
                    </p:nvPicPr>
                    <p:blipFill>
                      <a:blip r:embed="rId6">
                        <a:clrChange>
                          <a:clrFrom>
                            <a:srgbClr val="000000"/>
                          </a:clrFrom>
                          <a:clrTo>
                            <a:srgbClr val="CC0066"/>
                          </a:clrTo>
                        </a:clrChange>
                      </a:blip>
                      <a:stretch>
                        <a:fillRect/>
                      </a:stretch>
                    </p:blipFill>
                    <p:spPr>
                      <a:xfrm>
                        <a:off x="4419600" y="1981200"/>
                        <a:ext cx="2895600" cy="889000"/>
                      </a:xfrm>
                      <a:prstGeom prst="rect">
                        <a:avLst/>
                      </a:prstGeom>
                      <a:noFill/>
                      <a:ln w="38100">
                        <a:noFill/>
                        <a:miter/>
                      </a:ln>
                    </p:spPr>
                  </p:pic>
                </p:oleObj>
              </mc:Fallback>
            </mc:AlternateContent>
          </a:graphicData>
        </a:graphic>
      </p:graphicFrame>
      <p:graphicFrame>
        <p:nvGraphicFramePr>
          <p:cNvPr id="123911" name="Object 5"/>
          <p:cNvGraphicFramePr>
            <a:graphicFrameLocks noChangeAspect="1"/>
          </p:cNvGraphicFramePr>
          <p:nvPr/>
        </p:nvGraphicFramePr>
        <p:xfrm>
          <a:off x="1143000" y="4552950"/>
          <a:ext cx="4419600" cy="1217613"/>
        </p:xfrm>
        <a:graphic>
          <a:graphicData uri="http://schemas.openxmlformats.org/presentationml/2006/ole">
            <mc:AlternateContent xmlns:mc="http://schemas.openxmlformats.org/markup-compatibility/2006">
              <mc:Choice xmlns:v="urn:schemas-microsoft-com:vml" Requires="v">
                <p:oleObj spid="_x0000_s3144" name="" r:id="rId7" imgW="2222500" imgH="533400" progId="Equation.3">
                  <p:embed/>
                </p:oleObj>
              </mc:Choice>
              <mc:Fallback>
                <p:oleObj name="" r:id="rId7" imgW="2222500" imgH="533400" progId="Equation.3">
                  <p:embed/>
                  <p:pic>
                    <p:nvPicPr>
                      <p:cNvPr id="0" name="图片 3143"/>
                      <p:cNvPicPr/>
                      <p:nvPr/>
                    </p:nvPicPr>
                    <p:blipFill>
                      <a:blip r:embed="rId8">
                        <a:clrChange>
                          <a:clrFrom>
                            <a:srgbClr val="000000"/>
                          </a:clrFrom>
                          <a:clrTo>
                            <a:srgbClr val="993366"/>
                          </a:clrTo>
                        </a:clrChange>
                      </a:blip>
                      <a:stretch>
                        <a:fillRect/>
                      </a:stretch>
                    </p:blipFill>
                    <p:spPr>
                      <a:xfrm>
                        <a:off x="1143000" y="4552950"/>
                        <a:ext cx="4419600" cy="1217613"/>
                      </a:xfrm>
                      <a:prstGeom prst="rect">
                        <a:avLst/>
                      </a:prstGeom>
                      <a:noFill/>
                      <a:ln w="38100">
                        <a:noFill/>
                        <a:miter/>
                      </a:ln>
                    </p:spPr>
                  </p:pic>
                </p:oleObj>
              </mc:Fallback>
            </mc:AlternateContent>
          </a:graphicData>
        </a:graphic>
      </p:graphicFrame>
      <p:graphicFrame>
        <p:nvGraphicFramePr>
          <p:cNvPr id="123912" name="Object 6"/>
          <p:cNvGraphicFramePr>
            <a:graphicFrameLocks noChangeAspect="1"/>
          </p:cNvGraphicFramePr>
          <p:nvPr/>
        </p:nvGraphicFramePr>
        <p:xfrm>
          <a:off x="1143000" y="5791200"/>
          <a:ext cx="6172200" cy="912813"/>
        </p:xfrm>
        <a:graphic>
          <a:graphicData uri="http://schemas.openxmlformats.org/presentationml/2006/ole">
            <mc:AlternateContent xmlns:mc="http://schemas.openxmlformats.org/markup-compatibility/2006">
              <mc:Choice xmlns:v="urn:schemas-microsoft-com:vml" Requires="v">
                <p:oleObj spid="_x0000_s3146" name="" r:id="rId9" imgW="3441700" imgH="406400" progId="Equation.3">
                  <p:embed/>
                </p:oleObj>
              </mc:Choice>
              <mc:Fallback>
                <p:oleObj name="" r:id="rId9" imgW="3441700" imgH="406400" progId="Equation.3">
                  <p:embed/>
                  <p:pic>
                    <p:nvPicPr>
                      <p:cNvPr id="0" name="图片 3145"/>
                      <p:cNvPicPr/>
                      <p:nvPr/>
                    </p:nvPicPr>
                    <p:blipFill>
                      <a:blip r:embed="rId10">
                        <a:clrChange>
                          <a:clrFrom>
                            <a:srgbClr val="000000"/>
                          </a:clrFrom>
                          <a:clrTo>
                            <a:srgbClr val="CC0066"/>
                          </a:clrTo>
                        </a:clrChange>
                      </a:blip>
                      <a:stretch>
                        <a:fillRect/>
                      </a:stretch>
                    </p:blipFill>
                    <p:spPr>
                      <a:xfrm>
                        <a:off x="1143000" y="5791200"/>
                        <a:ext cx="6172200" cy="912813"/>
                      </a:xfrm>
                      <a:prstGeom prst="rect">
                        <a:avLst/>
                      </a:prstGeom>
                      <a:noFill/>
                      <a:ln w="38100">
                        <a:noFill/>
                        <a:miter/>
                      </a:ln>
                    </p:spPr>
                  </p:pic>
                </p:oleObj>
              </mc:Fallback>
            </mc:AlternateContent>
          </a:graphicData>
        </a:graphic>
      </p:graphicFrame>
      <p:sp>
        <p:nvSpPr>
          <p:cNvPr id="75785"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ox(out)">
                                      <p:cBhvr>
                                        <p:cTn id="7" dur="500"/>
                                        <p:tgtEl>
                                          <p:spTgt spid="123908"/>
                                        </p:tgtEl>
                                      </p:cBhvr>
                                    </p:animEffect>
                                  </p:childTnLst>
                                  <p:subTnLst>
                                    <p:audio>
                                      <p:cMediaNode>
                                        <p:cTn display="0" masterRel="sameClick">
                                          <p:stCondLst>
                                            <p:cond evt="begin" delay="0">
                                              <p:tn val="5"/>
                                            </p:cond>
                                          </p:stCondLst>
                                          <p:endCondLst>
                                            <p:cond evt="onStopAudio" delay="0">
                                              <p:tgtEl>
                                                <p:sldTgt/>
                                              </p:tgtEl>
                                            </p:cond>
                                          </p:endCondLst>
                                        </p:cTn>
                                        <p:tgtEl>
                                          <p:sndTgt r:embed="rId1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3910"/>
                                        </p:tgtEl>
                                        <p:attrNameLst>
                                          <p:attrName>style.visibility</p:attrName>
                                        </p:attrNameLst>
                                      </p:cBhvr>
                                      <p:to>
                                        <p:strVal val="visible"/>
                                      </p:to>
                                    </p:set>
                                    <p:animEffect transition="in" filter="box(out)">
                                      <p:cBhvr>
                                        <p:cTn id="12" dur="500"/>
                                        <p:tgtEl>
                                          <p:spTgt spid="123910"/>
                                        </p:tgtEl>
                                      </p:cBhvr>
                                    </p:animEffect>
                                  </p:childTnLst>
                                  <p:subTnLst>
                                    <p:audio>
                                      <p:cMediaNode>
                                        <p:cTn display="0" masterRel="sameClick">
                                          <p:stCondLst>
                                            <p:cond evt="begin" delay="0">
                                              <p:tn val="10"/>
                                            </p:cond>
                                          </p:stCondLst>
                                          <p:endCondLst>
                                            <p:cond evt="onStopAudio" delay="0">
                                              <p:tgtEl>
                                                <p:sldTgt/>
                                              </p:tgtEl>
                                            </p:cond>
                                          </p:endCondLst>
                                        </p:cTn>
                                        <p:tgtEl>
                                          <p:sndTgt r:embed="rId1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3909"/>
                                        </p:tgtEl>
                                        <p:attrNameLst>
                                          <p:attrName>style.visibility</p:attrName>
                                        </p:attrNameLst>
                                      </p:cBhvr>
                                      <p:to>
                                        <p:strVal val="visible"/>
                                      </p:to>
                                    </p:set>
                                    <p:animEffect transition="in" filter="box(in)">
                                      <p:cBhvr>
                                        <p:cTn id="17" dur="500"/>
                                        <p:tgtEl>
                                          <p:spTgt spid="12390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3911"/>
                                        </p:tgtEl>
                                        <p:attrNameLst>
                                          <p:attrName>style.visibility</p:attrName>
                                        </p:attrNameLst>
                                      </p:cBhvr>
                                      <p:to>
                                        <p:strVal val="visible"/>
                                      </p:to>
                                    </p:set>
                                    <p:animEffect transition="in" filter="checkerboard(across)">
                                      <p:cBhvr>
                                        <p:cTn id="22" dur="500"/>
                                        <p:tgtEl>
                                          <p:spTgt spid="1239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23912"/>
                                        </p:tgtEl>
                                        <p:attrNameLst>
                                          <p:attrName>style.visibility</p:attrName>
                                        </p:attrNameLst>
                                      </p:cBhvr>
                                      <p:to>
                                        <p:strVal val="visible"/>
                                      </p:to>
                                    </p:set>
                                    <p:animEffect transition="in" filter="box(out)">
                                      <p:cBhvr>
                                        <p:cTn id="27" dur="500"/>
                                        <p:tgtEl>
                                          <p:spTgt spid="123912"/>
                                        </p:tgtEl>
                                      </p:cBhvr>
                                    </p:animEffect>
                                  </p:childTnLst>
                                  <p:subTnLst>
                                    <p:audio>
                                      <p:cMediaNode>
                                        <p:cTn display="0" masterRel="sameClick">
                                          <p:stCondLst>
                                            <p:cond evt="begin" delay="0">
                                              <p:tn val="25"/>
                                            </p:cond>
                                          </p:stCondLst>
                                          <p:endCondLst>
                                            <p:cond evt="onStopAudio" delay="0">
                                              <p:tgtEl>
                                                <p:sldTgt/>
                                              </p:tgtEl>
                                            </p:cond>
                                          </p:endCondLst>
                                        </p:cTn>
                                        <p:tgtEl>
                                          <p:sndTgt r:embed="rId1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noChangeArrowheads="1"/>
          </p:cNvSpPr>
          <p:nvPr>
            <p:ph type="title"/>
          </p:nvPr>
        </p:nvSpPr>
        <p:spPr>
          <a:xfrm>
            <a:off x="304800" y="155575"/>
            <a:ext cx="2179638" cy="609600"/>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small" spc="0" normalizeH="0" baseline="0" noProof="0">
                <a:ln>
                  <a:noFill/>
                </a:ln>
                <a:solidFill>
                  <a:schemeClr val="tx2"/>
                </a:solidFill>
                <a:effectLst/>
                <a:uLnTx/>
                <a:uFillTx/>
                <a:latin typeface="Times New Roman" panose="02020603050405020304" pitchFamily="18" charset="0"/>
                <a:ea typeface="华文行楷" panose="02010800040101010101" pitchFamily="2" charset="-122"/>
                <a:cs typeface="+mj-cs"/>
              </a:rPr>
              <a:t>例题：</a:t>
            </a:r>
            <a:endParaRPr kumimoji="0" lang="zh-CN" altLang="en-US" sz="3000" b="1" i="0" u="none" strike="noStrike" kern="1200" cap="small" spc="0" normalizeH="0" baseline="0" noProof="0">
              <a:ln>
                <a:noFill/>
              </a:ln>
              <a:solidFill>
                <a:schemeClr val="tx2"/>
              </a:solidFill>
              <a:effectLst/>
              <a:uLnTx/>
              <a:uFillTx/>
              <a:latin typeface="Times New Roman" panose="02020603050405020304" pitchFamily="18" charset="0"/>
              <a:ea typeface="华文行楷" panose="02010800040101010101" pitchFamily="2" charset="-122"/>
              <a:cs typeface="+mj-cs"/>
            </a:endParaRPr>
          </a:p>
        </p:txBody>
      </p:sp>
      <p:sp>
        <p:nvSpPr>
          <p:cNvPr id="76803" name="Rectangle 3"/>
          <p:cNvSpPr/>
          <p:nvPr/>
        </p:nvSpPr>
        <p:spPr>
          <a:xfrm>
            <a:off x="381000" y="568325"/>
            <a:ext cx="8534400" cy="3581400"/>
          </a:xfrm>
          <a:prstGeom prst="rect">
            <a:avLst/>
          </a:prstGeom>
          <a:noFill/>
          <a:ln w="9525">
            <a:noFill/>
          </a:ln>
        </p:spPr>
        <p:txBody>
          <a:bodyPr anchor="b"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solidFill>
                  <a:srgbClr val="180C00"/>
                </a:solidFill>
                <a:latin typeface="Times New Roman" panose="02020603050405020304" pitchFamily="18" charset="0"/>
                <a:ea typeface="楷体_GB2312" pitchFamily="49" charset="-122"/>
              </a:rPr>
              <a:t>    </a:t>
            </a:r>
            <a:r>
              <a:rPr lang="zh-CN" altLang="en-US" sz="2800" b="1" dirty="0">
                <a:solidFill>
                  <a:srgbClr val="180C00"/>
                </a:solidFill>
                <a:latin typeface="Times New Roman" panose="02020603050405020304" pitchFamily="18" charset="0"/>
                <a:ea typeface="楷体_GB2312" pitchFamily="49" charset="-122"/>
              </a:rPr>
              <a:t>甘氨酸（</a:t>
            </a:r>
            <a:r>
              <a:rPr lang="en-US" altLang="zh-CN" sz="2800" b="1" dirty="0">
                <a:solidFill>
                  <a:srgbClr val="180C00"/>
                </a:solidFill>
                <a:latin typeface="Times New Roman" panose="02020603050405020304" pitchFamily="18" charset="0"/>
                <a:ea typeface="楷体_GB2312" pitchFamily="49" charset="-122"/>
              </a:rPr>
              <a:t>NH</a:t>
            </a:r>
            <a:r>
              <a:rPr lang="en-US" altLang="zh-CN" sz="2800" b="1" baseline="-18000" dirty="0">
                <a:solidFill>
                  <a:srgbClr val="180C00"/>
                </a:solidFill>
                <a:latin typeface="Times New Roman" panose="02020603050405020304" pitchFamily="18" charset="0"/>
                <a:ea typeface="楷体_GB2312" pitchFamily="49" charset="-122"/>
              </a:rPr>
              <a:t>3</a:t>
            </a:r>
            <a:r>
              <a:rPr lang="en-US" altLang="zh-CN" sz="2800" b="1" baseline="30000" dirty="0">
                <a:solidFill>
                  <a:srgbClr val="180C00"/>
                </a:solidFill>
                <a:latin typeface="Times New Roman" panose="02020603050405020304" pitchFamily="18" charset="0"/>
                <a:ea typeface="楷体_GB2312" pitchFamily="49" charset="-122"/>
              </a:rPr>
              <a:t>+</a:t>
            </a:r>
            <a:r>
              <a:rPr lang="en-US" altLang="zh-CN" sz="2800" b="1" dirty="0">
                <a:solidFill>
                  <a:srgbClr val="180C00"/>
                </a:solidFill>
                <a:latin typeface="Times New Roman" panose="02020603050405020304" pitchFamily="18" charset="0"/>
                <a:ea typeface="楷体_GB2312" pitchFamily="49" charset="-122"/>
              </a:rPr>
              <a:t>·CH</a:t>
            </a:r>
            <a:r>
              <a:rPr lang="en-US" altLang="zh-CN" sz="2800" b="1" baseline="-18000" dirty="0">
                <a:solidFill>
                  <a:srgbClr val="180C00"/>
                </a:solidFill>
                <a:latin typeface="Times New Roman" panose="02020603050405020304" pitchFamily="18" charset="0"/>
                <a:ea typeface="楷体_GB2312" pitchFamily="49" charset="-122"/>
              </a:rPr>
              <a:t>2</a:t>
            </a:r>
            <a:r>
              <a:rPr lang="en-US" altLang="zh-CN" sz="2800" b="1" dirty="0">
                <a:solidFill>
                  <a:srgbClr val="180C00"/>
                </a:solidFill>
                <a:latin typeface="Times New Roman" panose="02020603050405020304" pitchFamily="18" charset="0"/>
                <a:ea typeface="楷体_GB2312" pitchFamily="49" charset="-122"/>
              </a:rPr>
              <a:t>·COO</a:t>
            </a:r>
            <a:r>
              <a:rPr lang="en-US" altLang="zh-CN" sz="2800" b="1" baseline="30000" dirty="0">
                <a:solidFill>
                  <a:srgbClr val="180C00"/>
                </a:solidFill>
                <a:latin typeface="Times New Roman" panose="02020603050405020304" pitchFamily="18" charset="0"/>
                <a:ea typeface="楷体_GB2312" pitchFamily="49" charset="-122"/>
              </a:rPr>
              <a:t>-</a:t>
            </a:r>
            <a:r>
              <a:rPr lang="zh-CN" altLang="en-US" sz="2800" b="1" dirty="0">
                <a:solidFill>
                  <a:srgbClr val="180C00"/>
                </a:solidFill>
                <a:latin typeface="Times New Roman" panose="02020603050405020304" pitchFamily="18" charset="0"/>
                <a:ea typeface="楷体_GB2312" pitchFamily="49" charset="-122"/>
              </a:rPr>
              <a:t>）在水溶液中的质子传递平衡有两个：</a:t>
            </a:r>
            <a:br>
              <a:rPr lang="zh-CN" altLang="en-US" sz="2800" b="1" dirty="0">
                <a:solidFill>
                  <a:srgbClr val="180C00"/>
                </a:solidFill>
                <a:latin typeface="Times New Roman" panose="02020603050405020304" pitchFamily="18" charset="0"/>
                <a:ea typeface="楷体_GB2312" pitchFamily="49" charset="-122"/>
              </a:rPr>
            </a:br>
            <a:r>
              <a:rPr lang="zh-CN" altLang="en-US" sz="2800" b="1" dirty="0">
                <a:solidFill>
                  <a:srgbClr val="180C00"/>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NH</a:t>
            </a:r>
            <a:r>
              <a:rPr lang="en-US" altLang="zh-CN" sz="2800" b="1" baseline="-18000" dirty="0">
                <a:solidFill>
                  <a:srgbClr val="000066"/>
                </a:solidFill>
                <a:latin typeface="Times New Roman" panose="02020603050405020304" pitchFamily="18" charset="0"/>
                <a:ea typeface="楷体_GB2312" pitchFamily="49" charset="-122"/>
              </a:rPr>
              <a:t>3</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·CH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·COO</a:t>
            </a:r>
            <a:r>
              <a:rPr lang="en-US" altLang="zh-CN" sz="2800" b="1" baseline="30000"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 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O = NH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·COO</a:t>
            </a:r>
            <a:r>
              <a:rPr lang="en-US" altLang="zh-CN" sz="2800" b="1" baseline="30000"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 H</a:t>
            </a:r>
            <a:r>
              <a:rPr lang="en-US" altLang="zh-CN" sz="2800" b="1" baseline="-18000" dirty="0">
                <a:solidFill>
                  <a:srgbClr val="000066"/>
                </a:solidFill>
                <a:latin typeface="Times New Roman" panose="02020603050405020304" pitchFamily="18" charset="0"/>
                <a:ea typeface="楷体_GB2312" pitchFamily="49" charset="-122"/>
              </a:rPr>
              <a:t>3</a:t>
            </a:r>
            <a:r>
              <a:rPr lang="en-US" altLang="zh-CN" sz="2800" b="1" dirty="0">
                <a:solidFill>
                  <a:srgbClr val="000066"/>
                </a:solidFill>
                <a:latin typeface="Times New Roman" panose="02020603050405020304" pitchFamily="18" charset="0"/>
                <a:ea typeface="楷体_GB2312" pitchFamily="49" charset="-122"/>
              </a:rPr>
              <a:t>O</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           </a:t>
            </a:r>
            <a:endParaRPr lang="en-US" altLang="zh-CN" sz="2800" b="1" dirty="0">
              <a:solidFill>
                <a:srgbClr val="000066"/>
              </a:solidFill>
              <a:latin typeface="Times New Roman" panose="02020603050405020304" pitchFamily="18" charset="0"/>
              <a:ea typeface="楷体_GB2312" pitchFamily="49" charset="-122"/>
            </a:endParaRPr>
          </a:p>
          <a:p>
            <a:pPr marL="0" lvl="0" indent="0" eaLnBrk="1" hangingPunct="1">
              <a:spcBef>
                <a:spcPct val="0"/>
              </a:spcBef>
              <a:buClrTx/>
              <a:buSzTx/>
              <a:buFontTx/>
              <a:buNone/>
            </a:pPr>
            <a:r>
              <a:rPr lang="en-US" altLang="zh-CN" sz="2800" b="1" dirty="0">
                <a:solidFill>
                  <a:srgbClr val="990033"/>
                </a:solidFill>
                <a:latin typeface="Times New Roman" panose="02020603050405020304" pitchFamily="18" charset="0"/>
                <a:ea typeface="楷体_GB2312" pitchFamily="49" charset="-122"/>
              </a:rPr>
              <a:t>                                </a:t>
            </a:r>
            <a:r>
              <a:rPr lang="en-US" altLang="zh-CN" sz="2800" b="1" i="1" dirty="0">
                <a:solidFill>
                  <a:srgbClr val="990033"/>
                </a:solidFill>
                <a:latin typeface="Times New Roman" panose="02020603050405020304" pitchFamily="18" charset="0"/>
                <a:ea typeface="楷体_GB2312" pitchFamily="49" charset="-122"/>
              </a:rPr>
              <a:t>K</a:t>
            </a:r>
            <a:r>
              <a:rPr lang="en-US" altLang="zh-CN" sz="2800" b="1" baseline="-30000" dirty="0">
                <a:solidFill>
                  <a:srgbClr val="990033"/>
                </a:solidFill>
                <a:latin typeface="Times New Roman" panose="02020603050405020304" pitchFamily="18" charset="0"/>
                <a:ea typeface="楷体_GB2312" pitchFamily="49" charset="-122"/>
              </a:rPr>
              <a:t>a</a:t>
            </a:r>
            <a:r>
              <a:rPr lang="en-US" altLang="zh-CN" sz="2800" b="1" dirty="0">
                <a:solidFill>
                  <a:srgbClr val="990033"/>
                </a:solidFill>
                <a:latin typeface="Times New Roman" panose="02020603050405020304" pitchFamily="18" charset="0"/>
                <a:ea typeface="楷体_GB2312" pitchFamily="49" charset="-122"/>
              </a:rPr>
              <a:t> = 1.56×10</a:t>
            </a:r>
            <a:r>
              <a:rPr lang="en-US" altLang="zh-CN" sz="2800" b="1" baseline="30000" dirty="0">
                <a:solidFill>
                  <a:srgbClr val="990033"/>
                </a:solidFill>
                <a:latin typeface="Times New Roman" panose="02020603050405020304" pitchFamily="18" charset="0"/>
                <a:ea typeface="楷体_GB2312" pitchFamily="49" charset="-122"/>
              </a:rPr>
              <a:t>-10</a:t>
            </a:r>
            <a:br>
              <a:rPr lang="en-US" altLang="zh-CN" sz="2800" b="1" dirty="0">
                <a:solidFill>
                  <a:srgbClr val="000066"/>
                </a:solidFill>
                <a:latin typeface="Times New Roman" panose="02020603050405020304" pitchFamily="18" charset="0"/>
                <a:ea typeface="楷体_GB2312" pitchFamily="49" charset="-122"/>
              </a:rPr>
            </a:br>
            <a:r>
              <a:rPr lang="en-US" altLang="zh-CN" sz="2800" b="1" dirty="0">
                <a:solidFill>
                  <a:srgbClr val="000066"/>
                </a:solidFill>
                <a:latin typeface="Times New Roman" panose="02020603050405020304" pitchFamily="18" charset="0"/>
                <a:ea typeface="楷体_GB2312" pitchFamily="49" charset="-122"/>
              </a:rPr>
              <a:t>    NH</a:t>
            </a:r>
            <a:r>
              <a:rPr lang="en-US" altLang="zh-CN" sz="2800" b="1" baseline="-18000" dirty="0">
                <a:solidFill>
                  <a:srgbClr val="000066"/>
                </a:solidFill>
                <a:latin typeface="Times New Roman" panose="02020603050405020304" pitchFamily="18" charset="0"/>
                <a:ea typeface="楷体_GB2312" pitchFamily="49" charset="-122"/>
              </a:rPr>
              <a:t>3</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·CH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·COO</a:t>
            </a:r>
            <a:r>
              <a:rPr lang="en-US" altLang="zh-CN" sz="2800" b="1" baseline="30000"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 H</a:t>
            </a:r>
            <a:r>
              <a:rPr lang="en-US" altLang="zh-CN" sz="2800" b="1" baseline="-30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O = NH</a:t>
            </a:r>
            <a:r>
              <a:rPr lang="en-US" altLang="zh-CN" sz="2800" b="1" baseline="-18000" dirty="0">
                <a:solidFill>
                  <a:srgbClr val="000066"/>
                </a:solidFill>
                <a:latin typeface="Times New Roman" panose="02020603050405020304" pitchFamily="18" charset="0"/>
                <a:ea typeface="楷体_GB2312" pitchFamily="49" charset="-122"/>
              </a:rPr>
              <a:t>3</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·CH</a:t>
            </a:r>
            <a:r>
              <a:rPr lang="en-US" altLang="zh-CN" sz="2800" b="1" baseline="-18000" dirty="0">
                <a:solidFill>
                  <a:srgbClr val="000066"/>
                </a:solidFill>
                <a:latin typeface="Times New Roman" panose="02020603050405020304" pitchFamily="18" charset="0"/>
                <a:ea typeface="楷体_GB2312" pitchFamily="49" charset="-122"/>
              </a:rPr>
              <a:t>2</a:t>
            </a:r>
            <a:r>
              <a:rPr lang="en-US" altLang="zh-CN" sz="2800" b="1" dirty="0">
                <a:solidFill>
                  <a:srgbClr val="000066"/>
                </a:solidFill>
                <a:latin typeface="Times New Roman" panose="02020603050405020304" pitchFamily="18" charset="0"/>
                <a:ea typeface="楷体_GB2312" pitchFamily="49" charset="-122"/>
              </a:rPr>
              <a:t>·COOH</a:t>
            </a:r>
            <a:r>
              <a:rPr lang="en-US" altLang="zh-CN" sz="2800" b="1" baseline="30000" dirty="0">
                <a:solidFill>
                  <a:srgbClr val="000066"/>
                </a:solidFill>
                <a:latin typeface="Times New Roman" panose="02020603050405020304" pitchFamily="18" charset="0"/>
                <a:ea typeface="楷体_GB2312" pitchFamily="49" charset="-122"/>
              </a:rPr>
              <a:t> </a:t>
            </a:r>
            <a:r>
              <a:rPr lang="en-US" altLang="zh-CN" sz="2800" b="1" dirty="0">
                <a:solidFill>
                  <a:srgbClr val="000066"/>
                </a:solidFill>
                <a:latin typeface="Times New Roman" panose="02020603050405020304" pitchFamily="18" charset="0"/>
                <a:ea typeface="楷体_GB2312" pitchFamily="49" charset="-122"/>
              </a:rPr>
              <a:t>+ OH</a:t>
            </a:r>
            <a:r>
              <a:rPr lang="en-US" altLang="zh-CN" sz="2800" b="1" baseline="30000"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Times New Roman" panose="02020603050405020304" pitchFamily="18" charset="0"/>
                <a:ea typeface="楷体_GB2312" pitchFamily="49" charset="-122"/>
              </a:rPr>
              <a:t>     </a:t>
            </a:r>
            <a:endParaRPr lang="en-US" altLang="zh-CN" sz="2800" b="1" dirty="0">
              <a:solidFill>
                <a:srgbClr val="000066"/>
              </a:solidFill>
              <a:latin typeface="Times New Roman" panose="02020603050405020304" pitchFamily="18" charset="0"/>
              <a:ea typeface="楷体_GB2312" pitchFamily="49" charset="-122"/>
            </a:endParaRPr>
          </a:p>
          <a:p>
            <a:pPr marL="0" lvl="0" indent="0" eaLnBrk="1" hangingPunct="1">
              <a:spcBef>
                <a:spcPct val="0"/>
              </a:spcBef>
              <a:buClrTx/>
              <a:buSzTx/>
              <a:buFontTx/>
              <a:buNone/>
            </a:pPr>
            <a:r>
              <a:rPr lang="en-US" altLang="zh-CN" sz="2800" b="1" dirty="0">
                <a:solidFill>
                  <a:srgbClr val="990033"/>
                </a:solidFill>
                <a:latin typeface="Times New Roman" panose="02020603050405020304" pitchFamily="18" charset="0"/>
                <a:ea typeface="楷体_GB2312" pitchFamily="49" charset="-122"/>
              </a:rPr>
              <a:t>                                </a:t>
            </a:r>
            <a:r>
              <a:rPr lang="en-US" altLang="zh-CN" sz="2800" b="1" i="1" dirty="0">
                <a:solidFill>
                  <a:srgbClr val="990033"/>
                </a:solidFill>
                <a:latin typeface="Times New Roman" panose="02020603050405020304" pitchFamily="18" charset="0"/>
                <a:ea typeface="楷体_GB2312" pitchFamily="49" charset="-122"/>
              </a:rPr>
              <a:t>K</a:t>
            </a:r>
            <a:r>
              <a:rPr lang="en-US" altLang="zh-CN" sz="2800" b="1" baseline="-18000" dirty="0">
                <a:solidFill>
                  <a:srgbClr val="990033"/>
                </a:solidFill>
                <a:latin typeface="Times New Roman" panose="02020603050405020304" pitchFamily="18" charset="0"/>
                <a:ea typeface="楷体_GB2312" pitchFamily="49" charset="-122"/>
              </a:rPr>
              <a:t>b</a:t>
            </a:r>
            <a:r>
              <a:rPr lang="en-US" altLang="zh-CN" sz="2800" b="1" dirty="0">
                <a:solidFill>
                  <a:srgbClr val="990033"/>
                </a:solidFill>
                <a:latin typeface="Times New Roman" panose="02020603050405020304" pitchFamily="18" charset="0"/>
                <a:ea typeface="楷体_GB2312" pitchFamily="49" charset="-122"/>
              </a:rPr>
              <a:t> = 2.24×10</a:t>
            </a:r>
            <a:r>
              <a:rPr lang="en-US" altLang="zh-CN" sz="2800" b="1" baseline="30000" dirty="0">
                <a:solidFill>
                  <a:srgbClr val="990033"/>
                </a:solidFill>
                <a:latin typeface="Times New Roman" panose="02020603050405020304" pitchFamily="18" charset="0"/>
                <a:ea typeface="楷体_GB2312" pitchFamily="49" charset="-122"/>
              </a:rPr>
              <a:t>-12</a:t>
            </a:r>
            <a:br>
              <a:rPr lang="en-US" altLang="zh-CN" sz="2800" b="1" dirty="0">
                <a:solidFill>
                  <a:srgbClr val="180C00"/>
                </a:solidFill>
                <a:latin typeface="Times New Roman" panose="02020603050405020304" pitchFamily="18" charset="0"/>
                <a:ea typeface="楷体_GB2312" pitchFamily="49" charset="-122"/>
              </a:rPr>
            </a:br>
            <a:r>
              <a:rPr lang="en-US" altLang="zh-CN" sz="2800" b="1" dirty="0">
                <a:solidFill>
                  <a:srgbClr val="180C00"/>
                </a:solidFill>
                <a:latin typeface="Times New Roman" panose="02020603050405020304" pitchFamily="18" charset="0"/>
                <a:ea typeface="楷体_GB2312" pitchFamily="49" charset="-122"/>
              </a:rPr>
              <a:t>    </a:t>
            </a:r>
            <a:r>
              <a:rPr lang="zh-CN" altLang="en-US" sz="2800" b="1" dirty="0">
                <a:solidFill>
                  <a:srgbClr val="180C00"/>
                </a:solidFill>
                <a:latin typeface="Times New Roman" panose="02020603050405020304" pitchFamily="18" charset="0"/>
                <a:ea typeface="楷体_GB2312" pitchFamily="49" charset="-122"/>
              </a:rPr>
              <a:t>计算</a:t>
            </a:r>
            <a:r>
              <a:rPr lang="en-US" altLang="zh-CN" sz="2800" b="1" dirty="0">
                <a:solidFill>
                  <a:srgbClr val="180C00"/>
                </a:solidFill>
                <a:latin typeface="Times New Roman" panose="02020603050405020304" pitchFamily="18" charset="0"/>
                <a:ea typeface="楷体_GB2312" pitchFamily="49" charset="-122"/>
              </a:rPr>
              <a:t>0.10 mol·L</a:t>
            </a:r>
            <a:r>
              <a:rPr lang="en-US" altLang="zh-CN" sz="2800" b="1" baseline="30000" dirty="0">
                <a:solidFill>
                  <a:srgbClr val="180C00"/>
                </a:solidFill>
                <a:latin typeface="Times New Roman" panose="02020603050405020304" pitchFamily="18" charset="0"/>
                <a:ea typeface="楷体_GB2312" pitchFamily="49" charset="-122"/>
              </a:rPr>
              <a:t>-1</a:t>
            </a:r>
            <a:r>
              <a:rPr lang="zh-CN" altLang="en-US" sz="2800" b="1" dirty="0">
                <a:solidFill>
                  <a:srgbClr val="180C00"/>
                </a:solidFill>
                <a:latin typeface="Times New Roman" panose="02020603050405020304" pitchFamily="18" charset="0"/>
                <a:ea typeface="楷体_GB2312" pitchFamily="49" charset="-122"/>
              </a:rPr>
              <a:t>的甘氨酸（</a:t>
            </a:r>
            <a:r>
              <a:rPr lang="en-US" altLang="zh-CN" sz="2800" b="1" dirty="0">
                <a:solidFill>
                  <a:srgbClr val="180C00"/>
                </a:solidFill>
                <a:latin typeface="Times New Roman" panose="02020603050405020304" pitchFamily="18" charset="0"/>
                <a:ea typeface="楷体_GB2312" pitchFamily="49" charset="-122"/>
              </a:rPr>
              <a:t>NH</a:t>
            </a:r>
            <a:r>
              <a:rPr lang="en-US" altLang="zh-CN" sz="2800" b="1" baseline="-18000" dirty="0">
                <a:solidFill>
                  <a:srgbClr val="180C00"/>
                </a:solidFill>
                <a:latin typeface="Times New Roman" panose="02020603050405020304" pitchFamily="18" charset="0"/>
                <a:ea typeface="楷体_GB2312" pitchFamily="49" charset="-122"/>
              </a:rPr>
              <a:t>3</a:t>
            </a:r>
            <a:r>
              <a:rPr lang="en-US" altLang="zh-CN" sz="2800" b="1" baseline="30000" dirty="0">
                <a:solidFill>
                  <a:srgbClr val="180C00"/>
                </a:solidFill>
                <a:latin typeface="Times New Roman" panose="02020603050405020304" pitchFamily="18" charset="0"/>
                <a:ea typeface="楷体_GB2312" pitchFamily="49" charset="-122"/>
              </a:rPr>
              <a:t>+</a:t>
            </a:r>
            <a:r>
              <a:rPr lang="en-US" altLang="zh-CN" sz="2800" b="1" dirty="0">
                <a:solidFill>
                  <a:srgbClr val="180C00"/>
                </a:solidFill>
                <a:latin typeface="Times New Roman" panose="02020603050405020304" pitchFamily="18" charset="0"/>
                <a:ea typeface="楷体_GB2312" pitchFamily="49" charset="-122"/>
              </a:rPr>
              <a:t>·CH</a:t>
            </a:r>
            <a:r>
              <a:rPr lang="en-US" altLang="zh-CN" sz="2800" b="1" baseline="-18000" dirty="0">
                <a:solidFill>
                  <a:srgbClr val="180C00"/>
                </a:solidFill>
                <a:latin typeface="Times New Roman" panose="02020603050405020304" pitchFamily="18" charset="0"/>
                <a:ea typeface="楷体_GB2312" pitchFamily="49" charset="-122"/>
              </a:rPr>
              <a:t>2</a:t>
            </a:r>
            <a:r>
              <a:rPr lang="en-US" altLang="zh-CN" sz="2800" b="1" dirty="0">
                <a:solidFill>
                  <a:srgbClr val="180C00"/>
                </a:solidFill>
                <a:latin typeface="Times New Roman" panose="02020603050405020304" pitchFamily="18" charset="0"/>
                <a:ea typeface="楷体_GB2312" pitchFamily="49" charset="-122"/>
              </a:rPr>
              <a:t>·COO</a:t>
            </a:r>
            <a:r>
              <a:rPr lang="en-US" altLang="zh-CN" sz="2800" b="1" baseline="30000" dirty="0">
                <a:solidFill>
                  <a:srgbClr val="180C00"/>
                </a:solidFill>
                <a:latin typeface="Times New Roman" panose="02020603050405020304" pitchFamily="18" charset="0"/>
                <a:ea typeface="楷体_GB2312" pitchFamily="49" charset="-122"/>
              </a:rPr>
              <a:t>-</a:t>
            </a:r>
            <a:r>
              <a:rPr lang="zh-CN" altLang="en-US" sz="2800" b="1" dirty="0">
                <a:solidFill>
                  <a:srgbClr val="180C00"/>
                </a:solidFill>
                <a:latin typeface="Times New Roman" panose="02020603050405020304" pitchFamily="18" charset="0"/>
                <a:ea typeface="楷体_GB2312" pitchFamily="49" charset="-122"/>
              </a:rPr>
              <a:t>）溶液的</a:t>
            </a:r>
            <a:r>
              <a:rPr lang="en-US" altLang="zh-CN" sz="2800" b="1" dirty="0">
                <a:solidFill>
                  <a:srgbClr val="180C00"/>
                </a:solidFill>
                <a:latin typeface="Times New Roman" panose="02020603050405020304" pitchFamily="18" charset="0"/>
                <a:ea typeface="楷体_GB2312" pitchFamily="49" charset="-122"/>
              </a:rPr>
              <a:t>[H</a:t>
            </a:r>
            <a:r>
              <a:rPr lang="en-US" altLang="zh-CN" sz="2800" b="1" baseline="30000" dirty="0">
                <a:solidFill>
                  <a:srgbClr val="180C00"/>
                </a:solidFill>
                <a:latin typeface="Times New Roman" panose="02020603050405020304" pitchFamily="18" charset="0"/>
                <a:ea typeface="楷体_GB2312" pitchFamily="49" charset="-122"/>
              </a:rPr>
              <a:t>+</a:t>
            </a:r>
            <a:r>
              <a:rPr lang="en-US" altLang="zh-CN" sz="2800" b="1" dirty="0">
                <a:solidFill>
                  <a:srgbClr val="180C00"/>
                </a:solidFill>
                <a:latin typeface="Times New Roman" panose="02020603050405020304" pitchFamily="18" charset="0"/>
                <a:ea typeface="楷体_GB2312" pitchFamily="49" charset="-122"/>
              </a:rPr>
              <a:t>]</a:t>
            </a:r>
            <a:r>
              <a:rPr lang="zh-CN" altLang="en-US" sz="2800" b="1" dirty="0">
                <a:solidFill>
                  <a:srgbClr val="180C00"/>
                </a:solidFill>
                <a:latin typeface="Times New Roman" panose="02020603050405020304" pitchFamily="18" charset="0"/>
                <a:ea typeface="楷体_GB2312" pitchFamily="49" charset="-122"/>
              </a:rPr>
              <a:t>。 </a:t>
            </a:r>
            <a:endParaRPr lang="zh-CN" altLang="en-US" sz="2800" b="1" dirty="0">
              <a:solidFill>
                <a:srgbClr val="180C00"/>
              </a:solidFill>
              <a:latin typeface="Times New Roman" panose="02020603050405020304" pitchFamily="18" charset="0"/>
              <a:ea typeface="楷体_GB2312" pitchFamily="49" charset="-122"/>
            </a:endParaRPr>
          </a:p>
        </p:txBody>
      </p:sp>
      <p:graphicFrame>
        <p:nvGraphicFramePr>
          <p:cNvPr id="124932" name="Object 2"/>
          <p:cNvGraphicFramePr>
            <a:graphicFrameLocks noChangeAspect="1"/>
          </p:cNvGraphicFramePr>
          <p:nvPr/>
        </p:nvGraphicFramePr>
        <p:xfrm>
          <a:off x="1524000" y="4375150"/>
          <a:ext cx="4953000" cy="1035050"/>
        </p:xfrm>
        <a:graphic>
          <a:graphicData uri="http://schemas.openxmlformats.org/presentationml/2006/ole">
            <mc:AlternateContent xmlns:mc="http://schemas.openxmlformats.org/markup-compatibility/2006">
              <mc:Choice xmlns:v="urn:schemas-microsoft-com:vml" Requires="v">
                <p:oleObj spid="_x0000_s3145" name="" r:id="rId1" imgW="2197100" imgH="457200" progId="Equation.3">
                  <p:embed/>
                </p:oleObj>
              </mc:Choice>
              <mc:Fallback>
                <p:oleObj name="" r:id="rId1" imgW="2197100" imgH="457200" progId="Equation.3">
                  <p:embed/>
                  <p:pic>
                    <p:nvPicPr>
                      <p:cNvPr id="0" name="图片 3144"/>
                      <p:cNvPicPr/>
                      <p:nvPr/>
                    </p:nvPicPr>
                    <p:blipFill>
                      <a:blip r:embed="rId2"/>
                      <a:stretch>
                        <a:fillRect/>
                      </a:stretch>
                    </p:blipFill>
                    <p:spPr>
                      <a:xfrm>
                        <a:off x="1524000" y="4375150"/>
                        <a:ext cx="4953000" cy="1035050"/>
                      </a:xfrm>
                      <a:prstGeom prst="rect">
                        <a:avLst/>
                      </a:prstGeom>
                      <a:noFill/>
                      <a:ln w="38100">
                        <a:noFill/>
                        <a:miter/>
                      </a:ln>
                    </p:spPr>
                  </p:pic>
                </p:oleObj>
              </mc:Fallback>
            </mc:AlternateContent>
          </a:graphicData>
        </a:graphic>
      </p:graphicFrame>
      <p:graphicFrame>
        <p:nvGraphicFramePr>
          <p:cNvPr id="124933" name="Object 3"/>
          <p:cNvGraphicFramePr>
            <a:graphicFrameLocks noChangeAspect="1"/>
          </p:cNvGraphicFramePr>
          <p:nvPr/>
        </p:nvGraphicFramePr>
        <p:xfrm>
          <a:off x="1524000" y="5510213"/>
          <a:ext cx="5943600" cy="1195387"/>
        </p:xfrm>
        <a:graphic>
          <a:graphicData uri="http://schemas.openxmlformats.org/presentationml/2006/ole">
            <mc:AlternateContent xmlns:mc="http://schemas.openxmlformats.org/markup-compatibility/2006">
              <mc:Choice xmlns:v="urn:schemas-microsoft-com:vml" Requires="v">
                <p:oleObj spid="_x0000_s3148" name="" r:id="rId3" imgW="2679700" imgH="533400" progId="Equation.3">
                  <p:embed/>
                </p:oleObj>
              </mc:Choice>
              <mc:Fallback>
                <p:oleObj name="" r:id="rId3" imgW="2679700" imgH="533400" progId="Equation.3">
                  <p:embed/>
                  <p:pic>
                    <p:nvPicPr>
                      <p:cNvPr id="0" name="图片 3147"/>
                      <p:cNvPicPr/>
                      <p:nvPr/>
                    </p:nvPicPr>
                    <p:blipFill>
                      <a:blip r:embed="rId4"/>
                      <a:stretch>
                        <a:fillRect/>
                      </a:stretch>
                    </p:blipFill>
                    <p:spPr>
                      <a:xfrm>
                        <a:off x="1524000" y="5510213"/>
                        <a:ext cx="5943600" cy="1195387"/>
                      </a:xfrm>
                      <a:prstGeom prst="rect">
                        <a:avLst/>
                      </a:prstGeom>
                      <a:noFill/>
                      <a:ln w="38100">
                        <a:noFill/>
                        <a:miter/>
                      </a:ln>
                    </p:spPr>
                  </p:pic>
                </p:oleObj>
              </mc:Fallback>
            </mc:AlternateContent>
          </a:graphicData>
        </a:graphic>
      </p:graphicFrame>
      <p:graphicFrame>
        <p:nvGraphicFramePr>
          <p:cNvPr id="124934" name="Object 4"/>
          <p:cNvGraphicFramePr>
            <a:graphicFrameLocks noChangeAspect="1"/>
          </p:cNvGraphicFramePr>
          <p:nvPr/>
        </p:nvGraphicFramePr>
        <p:xfrm>
          <a:off x="3048000" y="3644900"/>
          <a:ext cx="2286000" cy="715963"/>
        </p:xfrm>
        <a:graphic>
          <a:graphicData uri="http://schemas.openxmlformats.org/presentationml/2006/ole">
            <mc:AlternateContent xmlns:mc="http://schemas.openxmlformats.org/markup-compatibility/2006">
              <mc:Choice xmlns:v="urn:schemas-microsoft-com:vml" Requires="v">
                <p:oleObj spid="_x0000_s3143" name="" r:id="rId5" imgW="1016000" imgH="241300" progId="Equation.3">
                  <p:embed/>
                </p:oleObj>
              </mc:Choice>
              <mc:Fallback>
                <p:oleObj name="" r:id="rId5" imgW="1016000" imgH="241300" progId="Equation.3">
                  <p:embed/>
                  <p:pic>
                    <p:nvPicPr>
                      <p:cNvPr id="0" name="图片 3142"/>
                      <p:cNvPicPr/>
                      <p:nvPr/>
                    </p:nvPicPr>
                    <p:blipFill>
                      <a:blip r:embed="rId6">
                        <a:clrChange>
                          <a:clrFrom>
                            <a:srgbClr val="000000"/>
                          </a:clrFrom>
                          <a:clrTo>
                            <a:srgbClr val="CC0066"/>
                          </a:clrTo>
                        </a:clrChange>
                      </a:blip>
                      <a:stretch>
                        <a:fillRect/>
                      </a:stretch>
                    </p:blipFill>
                    <p:spPr>
                      <a:xfrm>
                        <a:off x="3048000" y="3644900"/>
                        <a:ext cx="2286000" cy="715963"/>
                      </a:xfrm>
                      <a:prstGeom prst="rect">
                        <a:avLst/>
                      </a:prstGeom>
                      <a:noFill/>
                      <a:ln w="38100">
                        <a:noFill/>
                        <a:miter/>
                      </a:ln>
                    </p:spPr>
                  </p:pic>
                </p:oleObj>
              </mc:Fallback>
            </mc:AlternateContent>
          </a:graphicData>
        </a:graphic>
      </p:graphicFrame>
      <p:sp>
        <p:nvSpPr>
          <p:cNvPr id="76807"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b="1" dirty="0">
                <a:solidFill>
                  <a:srgbClr val="FFFFFF"/>
                </a:solidFill>
              </a:rPr>
            </a:fld>
            <a:endParaRPr lang="en-US" altLang="zh-CN" sz="1400" b="1" dirty="0">
              <a:solidFill>
                <a:srgbClr val="FFFF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box(in)">
                                      <p:cBhvr>
                                        <p:cTn id="7" dur="500"/>
                                        <p:tgtEl>
                                          <p:spTgt spid="1249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4934"/>
                                        </p:tgtEl>
                                        <p:attrNameLst>
                                          <p:attrName>style.visibility</p:attrName>
                                        </p:attrNameLst>
                                      </p:cBhvr>
                                      <p:to>
                                        <p:strVal val="visible"/>
                                      </p:to>
                                    </p:set>
                                    <p:animEffect transition="in" filter="box(out)">
                                      <p:cBhvr>
                                        <p:cTn id="12" dur="500"/>
                                        <p:tgtEl>
                                          <p:spTgt spid="124934"/>
                                        </p:tgtEl>
                                      </p:cBhvr>
                                    </p:animEffect>
                                  </p:childTnLst>
                                  <p:subTnLst>
                                    <p:audio>
                                      <p:cMediaNode>
                                        <p:cTn display="0" masterRel="sameClick">
                                          <p:stCondLst>
                                            <p:cond evt="begin" delay="0">
                                              <p:tn val="10"/>
                                            </p:cond>
                                          </p:stCondLst>
                                          <p:endCondLst>
                                            <p:cond evt="onStopAudio" delay="0">
                                              <p:tgtEl>
                                                <p:sldTgt/>
                                              </p:tgtEl>
                                            </p:cond>
                                          </p:endCondLst>
                                        </p:cTn>
                                        <p:tgtEl>
                                          <p:sndTgt r:embed="rId7" name="camera.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4933"/>
                                        </p:tgtEl>
                                        <p:attrNameLst>
                                          <p:attrName>style.visibility</p:attrName>
                                        </p:attrNameLst>
                                      </p:cBhvr>
                                      <p:to>
                                        <p:strVal val="visible"/>
                                      </p:to>
                                    </p:set>
                                    <p:animEffect transition="in" filter="checkerboard(across)">
                                      <p:cBhvr>
                                        <p:cTn id="1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467360" y="404495"/>
          <a:ext cx="7795895" cy="6611620"/>
        </p:xfrm>
        <a:graphic>
          <a:graphicData uri="http://schemas.openxmlformats.org/drawingml/2006/table">
            <a:tbl>
              <a:tblPr firstRow="1" bandRow="1">
                <a:tableStyleId>{5C22544A-7EE6-4342-B048-85BDC9FD1C3A}</a:tableStyleId>
              </a:tblPr>
              <a:tblGrid>
                <a:gridCol w="1572260"/>
                <a:gridCol w="2696210"/>
                <a:gridCol w="3527425"/>
              </a:tblGrid>
              <a:tr h="495300">
                <a:tc>
                  <a:txBody>
                    <a:bodyPr/>
                    <a:p>
                      <a:pPr>
                        <a:buNone/>
                      </a:pPr>
                      <a:endParaRPr lang="zh-CN" altLang="en-US"/>
                    </a:p>
                  </a:txBody>
                  <a:tcPr/>
                </a:tc>
                <a:tc>
                  <a:txBody>
                    <a:bodyPr/>
                    <a:p>
                      <a:pPr algn="ctr">
                        <a:buNone/>
                      </a:pPr>
                      <a:r>
                        <a:rPr lang="zh-CN" altLang="en-US"/>
                        <a:t>条件</a:t>
                      </a:r>
                      <a:endParaRPr lang="zh-CN" altLang="en-US"/>
                    </a:p>
                  </a:txBody>
                  <a:tcPr anchor="ctr" anchorCtr="0"/>
                </a:tc>
                <a:tc>
                  <a:txBody>
                    <a:bodyPr/>
                    <a:p>
                      <a:pPr algn="ctr">
                        <a:buNone/>
                      </a:pPr>
                      <a:r>
                        <a:rPr lang="zh-CN" altLang="en-US"/>
                        <a:t>计算</a:t>
                      </a:r>
                      <a:r>
                        <a:rPr lang="zh-CN" altLang="en-US"/>
                        <a:t>公式</a:t>
                      </a:r>
                      <a:endParaRPr lang="zh-CN" altLang="en-US"/>
                    </a:p>
                  </a:txBody>
                  <a:tcPr anchor="ctr" anchorCtr="0"/>
                </a:tc>
              </a:tr>
              <a:tr h="1534160">
                <a:tc>
                  <a:txBody>
                    <a:bodyPr/>
                    <a:p>
                      <a:pPr>
                        <a:buNone/>
                      </a:pPr>
                      <a:endParaRPr lang="zh-CN" altLang="en-US">
                        <a:solidFill>
                          <a:srgbClr val="FF0000"/>
                        </a:solidFill>
                        <a:sym typeface="+mn-ea"/>
                      </a:endParaRPr>
                    </a:p>
                    <a:p>
                      <a:pPr>
                        <a:buNone/>
                      </a:pPr>
                      <a:endParaRPr lang="zh-CN" altLang="en-US">
                        <a:solidFill>
                          <a:srgbClr val="FF0000"/>
                        </a:solidFill>
                        <a:sym typeface="+mn-ea"/>
                      </a:endParaRPr>
                    </a:p>
                    <a:p>
                      <a:pPr>
                        <a:buNone/>
                      </a:pPr>
                      <a:r>
                        <a:rPr lang="zh-CN" altLang="en-US">
                          <a:solidFill>
                            <a:srgbClr val="FF0000"/>
                          </a:solidFill>
                          <a:sym typeface="+mn-ea"/>
                        </a:rPr>
                        <a:t>一元弱酸弱碱溶液的</a:t>
                      </a:r>
                      <a:r>
                        <a:rPr lang="en-US" altLang="zh-CN">
                          <a:solidFill>
                            <a:srgbClr val="FF0000"/>
                          </a:solidFill>
                          <a:sym typeface="+mn-ea"/>
                        </a:rPr>
                        <a:t>pH</a:t>
                      </a:r>
                      <a:endParaRPr lang="en-US" altLang="zh-CN">
                        <a:solidFill>
                          <a:srgbClr val="FF0000"/>
                        </a:solidFill>
                      </a:endParaRPr>
                    </a:p>
                    <a:p>
                      <a:pPr>
                        <a:buNone/>
                      </a:pPr>
                      <a:endParaRPr lang="zh-CN" altLang="en-US"/>
                    </a:p>
                  </a:txBody>
                  <a:tcPr/>
                </a:tc>
                <a:tc>
                  <a:txBody>
                    <a:bodyPr/>
                    <a:p>
                      <a:pPr>
                        <a:buNone/>
                      </a:pPr>
                      <a:r>
                        <a:rPr lang="zh-CN" altLang="en-US"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sym typeface="+mn-ea"/>
                        </a:rPr>
                        <a:t>（</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sym typeface="+mn-ea"/>
                        </a:rPr>
                        <a:t>a</a:t>
                      </a:r>
                      <a:r>
                        <a:rPr lang="zh-CN" altLang="en-US"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sym typeface="+mn-ea"/>
                        </a:rPr>
                        <a:t>）</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c</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K</a:t>
                      </a:r>
                      <a:r>
                        <a:rPr lang="en-US" altLang="zh-CN" sz="1600" b="1"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≥20</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K</a:t>
                      </a:r>
                      <a:r>
                        <a:rPr lang="en-US" altLang="zh-CN" sz="1600" b="1"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w</a:t>
                      </a:r>
                      <a:r>
                        <a:rPr lang="zh-CN" altLang="en-US"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c</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K</a:t>
                      </a:r>
                      <a:r>
                        <a:rPr lang="en-US" altLang="zh-CN" sz="1600" b="1"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&lt;500</a:t>
                      </a:r>
                      <a:endPar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endParaRPr>
                    </a:p>
                    <a:p>
                      <a:pPr>
                        <a:buNone/>
                      </a:pPr>
                      <a:endPar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sym typeface="+mn-ea"/>
                      </a:endParaRPr>
                    </a:p>
                    <a:p>
                      <a:pPr>
                        <a:buNone/>
                      </a:pPr>
                      <a:endPar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sym typeface="+mn-ea"/>
                      </a:endParaRPr>
                    </a:p>
                    <a:p>
                      <a:pPr>
                        <a:buNone/>
                      </a:pPr>
                      <a:endPar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sym typeface="+mn-ea"/>
                      </a:endParaRPr>
                    </a:p>
                    <a:p>
                      <a:pPr>
                        <a:buNone/>
                      </a:pPr>
                      <a:r>
                        <a:rPr lang="zh-CN" altLang="en-US"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sym typeface="+mn-ea"/>
                        </a:rPr>
                        <a:t>（</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sym typeface="+mn-ea"/>
                        </a:rPr>
                        <a:t>b</a:t>
                      </a:r>
                      <a:r>
                        <a:rPr lang="zh-CN" altLang="en-US"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sym typeface="+mn-ea"/>
                        </a:rPr>
                        <a:t>）</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c</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K</a:t>
                      </a:r>
                      <a:r>
                        <a:rPr lang="en-US" altLang="zh-CN" sz="1600" b="1"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≥20</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K</a:t>
                      </a:r>
                      <a:r>
                        <a:rPr lang="en-US" altLang="zh-CN" sz="1600" b="1"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w</a:t>
                      </a:r>
                      <a:r>
                        <a:rPr lang="zh-CN" altLang="en-US"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c</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t>
                      </a:r>
                      <a:r>
                        <a:rPr lang="en-US" altLang="zh-CN" sz="1600"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K</a:t>
                      </a:r>
                      <a:r>
                        <a:rPr lang="en-US" altLang="zh-CN" sz="1600" b="1"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a:t>
                      </a:r>
                      <a:r>
                        <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&gt;500</a:t>
                      </a:r>
                      <a:endParaRPr lang="en-US" altLang="zh-CN" sz="1600"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endParaRPr>
                    </a:p>
                    <a:p>
                      <a:pPr>
                        <a:buNone/>
                      </a:pPr>
                      <a:endParaRPr lang="zh-CN" altLang="en-US" sz="1600"/>
                    </a:p>
                  </a:txBody>
                  <a:tcPr/>
                </a:tc>
                <a:tc>
                  <a:txBody>
                    <a:bodyPr/>
                    <a:p>
                      <a:pPr>
                        <a:buNone/>
                      </a:pPr>
                      <a:endParaRPr lang="zh-CN" altLang="en-US"/>
                    </a:p>
                  </a:txBody>
                  <a:tcPr/>
                </a:tc>
              </a:tr>
              <a:tr h="1938020">
                <a:tc>
                  <a:txBody>
                    <a:bodyPr/>
                    <a:p>
                      <a:pPr>
                        <a:buNone/>
                      </a:pPr>
                      <a:endParaRPr lang="zh-CN" altLang="en-US">
                        <a:sym typeface="+mn-ea"/>
                      </a:endParaRPr>
                    </a:p>
                    <a:p>
                      <a:pPr>
                        <a:buNone/>
                      </a:pPr>
                      <a:endParaRPr lang="zh-CN" altLang="en-US">
                        <a:sym typeface="+mn-ea"/>
                      </a:endParaRPr>
                    </a:p>
                    <a:p>
                      <a:pPr>
                        <a:buNone/>
                      </a:pPr>
                      <a:endParaRPr lang="zh-CN" altLang="en-US">
                        <a:sym typeface="+mn-ea"/>
                      </a:endParaRPr>
                    </a:p>
                    <a:p>
                      <a:pPr>
                        <a:buNone/>
                      </a:pPr>
                      <a:r>
                        <a:rPr lang="zh-CN" altLang="en-US">
                          <a:sym typeface="+mn-ea"/>
                        </a:rPr>
                        <a:t>多元弱酸弱碱溶液的</a:t>
                      </a:r>
                      <a:r>
                        <a:rPr lang="en-US" altLang="zh-CN">
                          <a:sym typeface="+mn-ea"/>
                        </a:rPr>
                        <a:t>pH</a:t>
                      </a:r>
                      <a:endParaRPr lang="en-US" altLang="zh-CN"/>
                    </a:p>
                    <a:p>
                      <a:pPr>
                        <a:buNone/>
                      </a:pPr>
                      <a:endParaRPr lang="zh-CN" altLang="en-US"/>
                    </a:p>
                  </a:txBody>
                  <a:tcPr/>
                </a:tc>
                <a:tc>
                  <a:txBody>
                    <a:bodyPr/>
                    <a:p>
                      <a:pPr>
                        <a:buNone/>
                      </a:pPr>
                      <a:r>
                        <a:rPr lang="en-US" altLang="zh-CN" b="1" noProof="0" dirty="0">
                          <a:ln>
                            <a:noFill/>
                          </a:ln>
                          <a:solidFill>
                            <a:srgbClr val="C00000"/>
                          </a:solidFill>
                          <a:effectLst/>
                          <a:uLnTx/>
                          <a:uFillTx/>
                          <a:latin typeface="Times New Roman" panose="02020603050405020304" pitchFamily="18" charset="0"/>
                          <a:sym typeface="+mn-ea"/>
                        </a:rPr>
                        <a:t>(a)    </a:t>
                      </a:r>
                      <a:r>
                        <a:rPr lang="en-US" altLang="zh-CN" b="1" i="1" noProof="0" dirty="0">
                          <a:ln>
                            <a:noFill/>
                          </a:ln>
                          <a:solidFill>
                            <a:srgbClr val="C00000"/>
                          </a:solidFill>
                          <a:effectLst/>
                          <a:uLnTx/>
                          <a:uFillTx/>
                          <a:latin typeface="Times New Roman" panose="02020603050405020304" pitchFamily="18" charset="0"/>
                          <a:sym typeface="+mn-ea"/>
                        </a:rPr>
                        <a:t>cK</a:t>
                      </a:r>
                      <a:r>
                        <a:rPr lang="en-US" altLang="zh-CN" b="1" baseline="-25000" noProof="0" dirty="0">
                          <a:ln>
                            <a:noFill/>
                          </a:ln>
                          <a:solidFill>
                            <a:srgbClr val="C00000"/>
                          </a:solidFill>
                          <a:effectLst/>
                          <a:uLnTx/>
                          <a:uFillTx/>
                          <a:latin typeface="Times New Roman" panose="02020603050405020304" pitchFamily="18" charset="0"/>
                          <a:sym typeface="+mn-ea"/>
                        </a:rPr>
                        <a:t>a2</a:t>
                      </a:r>
                      <a:r>
                        <a:rPr lang="en-US" altLang="zh-CN" b="1" noProof="0" dirty="0">
                          <a:ln>
                            <a:noFill/>
                          </a:ln>
                          <a:solidFill>
                            <a:srgbClr val="C00000"/>
                          </a:solidFill>
                          <a:effectLst/>
                          <a:uLnTx/>
                          <a:uFillTx/>
                          <a:latin typeface="Times New Roman" panose="02020603050405020304" pitchFamily="18" charset="0"/>
                          <a:sym typeface="+mn-ea"/>
                        </a:rPr>
                        <a:t>≥ 20</a:t>
                      </a:r>
                      <a:r>
                        <a:rPr lang="en-US" altLang="zh-CN" b="1" i="1" noProof="0" dirty="0">
                          <a:ln>
                            <a:noFill/>
                          </a:ln>
                          <a:solidFill>
                            <a:srgbClr val="C00000"/>
                          </a:solidFill>
                          <a:effectLst/>
                          <a:uLnTx/>
                          <a:uFillTx/>
                          <a:latin typeface="Times New Roman" panose="02020603050405020304" pitchFamily="18" charset="0"/>
                          <a:sym typeface="+mn-ea"/>
                        </a:rPr>
                        <a:t>K</a:t>
                      </a:r>
                      <a:r>
                        <a:rPr lang="en-US" altLang="zh-CN" b="1" baseline="-25000" noProof="0" dirty="0">
                          <a:ln>
                            <a:noFill/>
                          </a:ln>
                          <a:solidFill>
                            <a:srgbClr val="C00000"/>
                          </a:solidFill>
                          <a:effectLst/>
                          <a:uLnTx/>
                          <a:uFillTx/>
                          <a:latin typeface="Times New Roman" panose="02020603050405020304" pitchFamily="18" charset="0"/>
                          <a:sym typeface="+mn-ea"/>
                        </a:rPr>
                        <a:t>w </a:t>
                      </a:r>
                      <a:endParaRPr lang="en-US" altLang="zh-CN" b="1" noProof="0" dirty="0">
                        <a:ln>
                          <a:noFill/>
                        </a:ln>
                        <a:solidFill>
                          <a:srgbClr val="C00000"/>
                        </a:solidFill>
                        <a:effectLst/>
                        <a:uLnTx/>
                        <a:uFillTx/>
                        <a:latin typeface="Times New Roman" panose="02020603050405020304" pitchFamily="18" charset="0"/>
                        <a:sym typeface="+mn-ea"/>
                      </a:endParaRPr>
                    </a:p>
                    <a:p>
                      <a:pPr>
                        <a:buNone/>
                      </a:pPr>
                      <a:r>
                        <a:rPr kumimoji="1" lang="en-US" altLang="zh-CN"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K</a:t>
                      </a:r>
                      <a:r>
                        <a:rPr kumimoji="1" lang="en-US" altLang="zh-CN" b="1"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a1</a:t>
                      </a:r>
                      <a:r>
                        <a:rPr kumimoji="1" lang="zh-CN" altLang="en-US"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b="1" i="1"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K</a:t>
                      </a:r>
                      <a:r>
                        <a:rPr kumimoji="1" lang="en-US" altLang="zh-CN" b="1"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a2</a:t>
                      </a:r>
                      <a:r>
                        <a:rPr kumimoji="1" lang="en-US" altLang="zh-CN" b="1"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﹥10</a:t>
                      </a:r>
                      <a:r>
                        <a:rPr kumimoji="1" lang="en-US" altLang="zh-CN" b="1"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a:t>
                      </a:r>
                      <a:endParaRPr kumimoji="1" lang="en-US" altLang="zh-CN" b="1" baseline="3000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a:buNone/>
                      </a:pPr>
                      <a:r>
                        <a:rPr lang="en-US" altLang="zh-CN" b="1" i="1"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c/K</a:t>
                      </a:r>
                      <a:r>
                        <a:rPr lang="en-US" altLang="zh-CN" b="1" i="1" baseline="-25000"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a1</a:t>
                      </a:r>
                      <a:r>
                        <a:rPr lang="en-US" altLang="zh-CN" b="1"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 500</a:t>
                      </a:r>
                      <a:endParaRPr lang="en-US" altLang="zh-CN" b="1"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endParaRPr>
                    </a:p>
                    <a:p>
                      <a:pPr>
                        <a:buNone/>
                      </a:pPr>
                      <a:endParaRPr lang="en-US" altLang="zh-CN" b="1" noProof="0" dirty="0">
                        <a:ln>
                          <a:noFill/>
                        </a:ln>
                        <a:solidFill>
                          <a:srgbClr val="000066"/>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endParaRPr>
                    </a:p>
                    <a:p>
                      <a:pPr>
                        <a:buNone/>
                      </a:pPr>
                      <a:r>
                        <a:rPr lang="en-US" altLang="zh-CN"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(b)  K</a:t>
                      </a:r>
                      <a:r>
                        <a:rPr lang="en-US" altLang="zh-CN" b="1"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a1</a:t>
                      </a:r>
                      <a:r>
                        <a:rPr lang="en-US" altLang="zh-CN"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 &gt;&gt;K</a:t>
                      </a:r>
                      <a:r>
                        <a:rPr lang="en-US" altLang="zh-CN" b="1"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a2 </a:t>
                      </a:r>
                      <a:r>
                        <a:rPr lang="en-US" altLang="zh-CN"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&gt;&gt;K</a:t>
                      </a:r>
                      <a:r>
                        <a:rPr lang="en-US" altLang="zh-CN" b="1" baseline="-25000"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a3</a:t>
                      </a:r>
                      <a:r>
                        <a:rPr lang="en-US" altLang="zh-CN" b="1"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sym typeface="+mn-ea"/>
                        </a:rPr>
                        <a:t>, </a:t>
                      </a:r>
                      <a:endParaRPr lang="en-US" altLang="zh-CN" b="1" noProof="0" dirty="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sym typeface="+mn-ea"/>
                      </a:endParaRPr>
                    </a:p>
                    <a:p>
                      <a:pPr>
                        <a:buNone/>
                      </a:pPr>
                      <a:r>
                        <a:rPr lang="zh-CN" altLang="en-US" b="1" noProof="0" dirty="0">
                          <a:ln>
                            <a:noFill/>
                          </a:ln>
                          <a:solidFill>
                            <a:schemeClr val="tx1"/>
                          </a:solidFill>
                          <a:effectLst>
                            <a:outerShdw blurRad="38100" dist="38100" dir="2700000" algn="tl">
                              <a:srgbClr val="C0C0C0"/>
                            </a:outerShdw>
                          </a:effectLst>
                          <a:uLnTx/>
                          <a:uFillTx/>
                          <a:sym typeface="+mn-ea"/>
                        </a:rPr>
                        <a:t>  </a:t>
                      </a:r>
                      <a:r>
                        <a:rPr lang="en-US" altLang="zh-CN" b="1" noProof="0" dirty="0">
                          <a:ln>
                            <a:noFill/>
                          </a:ln>
                          <a:solidFill>
                            <a:schemeClr val="tx1"/>
                          </a:solidFill>
                          <a:effectLst>
                            <a:outerShdw blurRad="38100" dist="38100" dir="2700000" algn="tl">
                              <a:srgbClr val="C0C0C0"/>
                            </a:outerShdw>
                          </a:effectLst>
                          <a:uLnTx/>
                          <a:uFillTx/>
                          <a:sym typeface="+mn-ea"/>
                        </a:rPr>
                        <a:t>     </a:t>
                      </a:r>
                      <a:r>
                        <a:rPr lang="en-US" altLang="zh-CN" b="1"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c </a:t>
                      </a:r>
                      <a:r>
                        <a:rPr lang="en-US" altLang="zh-CN" b="1" noProof="0" dirty="0" smtClean="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K</a:t>
                      </a:r>
                      <a:r>
                        <a:rPr lang="en-US" altLang="zh-CN" b="1" baseline="-25000" noProof="0" dirty="0" smtClean="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a2</a:t>
                      </a:r>
                      <a:r>
                        <a:rPr lang="en-US" altLang="zh-CN" b="1" noProof="0" dirty="0" smtClean="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 </a:t>
                      </a:r>
                      <a:r>
                        <a:rPr lang="en-US" altLang="zh-CN" b="1"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 20 K</a:t>
                      </a:r>
                      <a:r>
                        <a:rPr lang="en-US" altLang="zh-CN" b="1" baseline="-25000"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W</a:t>
                      </a:r>
                      <a:r>
                        <a:rPr lang="zh-CN" altLang="en-US"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a:t>
                      </a:r>
                      <a:endParaRPr lang="zh-CN" altLang="en-US"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endParaRPr>
                    </a:p>
                    <a:p>
                      <a:pPr>
                        <a:buNone/>
                      </a:pPr>
                      <a:r>
                        <a:rPr lang="zh-CN" altLang="en-US"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 </a:t>
                      </a:r>
                      <a:r>
                        <a:rPr lang="en-US" altLang="zh-CN" b="1" noProof="0" dirty="0">
                          <a:ln>
                            <a:noFill/>
                          </a:ln>
                          <a:solidFill>
                            <a:schemeClr val="tx1"/>
                          </a:solidFill>
                          <a:effectLst>
                            <a:outerShdw blurRad="38100" dist="38100" dir="2700000" algn="tl">
                              <a:srgbClr val="C0C0C0"/>
                            </a:outerShdw>
                          </a:effectLst>
                          <a:uLnTx/>
                          <a:uFillTx/>
                          <a:latin typeface="Times New Roman" panose="02020603050405020304" pitchFamily="18" charset="0"/>
                          <a:sym typeface="+mn-ea"/>
                        </a:rPr>
                        <a:t>      </a:t>
                      </a:r>
                      <a:r>
                        <a:rPr lang="en-US" altLang="zh-CN" b="1"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K</a:t>
                      </a:r>
                      <a:r>
                        <a:rPr lang="en-US" altLang="zh-CN" b="1" baseline="-25000"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a1</a:t>
                      </a:r>
                      <a:r>
                        <a:rPr lang="en-US" altLang="zh-CN" b="1"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 / K</a:t>
                      </a:r>
                      <a:r>
                        <a:rPr lang="en-US" altLang="zh-CN" b="1" baseline="-25000"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a2</a:t>
                      </a:r>
                      <a:r>
                        <a:rPr lang="en-US" altLang="zh-CN" b="1" baseline="30000"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 </a:t>
                      </a:r>
                      <a:r>
                        <a:rPr lang="en-US" altLang="zh-CN" b="1"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≥10</a:t>
                      </a:r>
                      <a:r>
                        <a:rPr lang="en-US" altLang="zh-CN" b="1" baseline="30000" noProof="0" dirty="0">
                          <a:ln>
                            <a:noFill/>
                          </a:ln>
                          <a:solidFill>
                            <a:srgbClr val="C00000"/>
                          </a:solidFill>
                          <a:effectLst>
                            <a:outerShdw blurRad="38100" dist="38100" dir="2700000" algn="tl">
                              <a:srgbClr val="C0C0C0"/>
                            </a:outerShdw>
                          </a:effectLst>
                          <a:uLnTx/>
                          <a:uFillTx/>
                          <a:latin typeface="Times New Roman" panose="02020603050405020304" pitchFamily="18" charset="0"/>
                          <a:sym typeface="+mn-ea"/>
                        </a:rPr>
                        <a:t>2</a:t>
                      </a:r>
                      <a:endParaRPr lang="en-US" altLang="zh-CN" b="1" noProof="0" dirty="0">
                        <a:ln>
                          <a:noFill/>
                        </a:ln>
                        <a:solidFill>
                          <a:srgbClr val="C00000"/>
                        </a:solidFill>
                        <a:effectLst/>
                        <a:uLnTx/>
                        <a:uFillTx/>
                        <a:latin typeface="Times New Roman" panose="02020603050405020304" pitchFamily="18" charset="0"/>
                        <a:sym typeface="+mn-ea"/>
                      </a:endParaRPr>
                    </a:p>
                  </a:txBody>
                  <a:tcPr/>
                </a:tc>
                <a:tc>
                  <a:txBody>
                    <a:bodyPr/>
                    <a:p>
                      <a:pPr>
                        <a:buNone/>
                      </a:pPr>
                      <a:endParaRPr lang="zh-CN" altLang="en-US"/>
                    </a:p>
                  </a:txBody>
                  <a:tcPr/>
                </a:tc>
              </a:tr>
              <a:tr h="2001520">
                <a:tc>
                  <a:txBody>
                    <a:bodyPr/>
                    <a:p>
                      <a:pPr>
                        <a:buNone/>
                      </a:pPr>
                      <a:endParaRPr lang="zh-CN" altLang="en-US">
                        <a:sym typeface="+mn-ea"/>
                      </a:endParaRPr>
                    </a:p>
                    <a:p>
                      <a:pPr>
                        <a:buNone/>
                      </a:pPr>
                      <a:endParaRPr lang="zh-CN" altLang="en-US">
                        <a:sym typeface="+mn-ea"/>
                      </a:endParaRPr>
                    </a:p>
                    <a:p>
                      <a:pPr>
                        <a:buNone/>
                      </a:pPr>
                      <a:endParaRPr lang="zh-CN" altLang="en-US">
                        <a:sym typeface="+mn-ea"/>
                      </a:endParaRPr>
                    </a:p>
                    <a:p>
                      <a:pPr>
                        <a:buNone/>
                      </a:pPr>
                      <a:r>
                        <a:rPr lang="zh-CN" altLang="en-US">
                          <a:sym typeface="+mn-ea"/>
                        </a:rPr>
                        <a:t>两性物质溶液</a:t>
                      </a:r>
                      <a:endParaRPr lang="zh-CN" altLang="en-US"/>
                    </a:p>
                  </a:txBody>
                  <a:tcPr/>
                </a:tc>
                <a:tc>
                  <a:txBody>
                    <a:bodyPr/>
                    <a:p>
                      <a:pPr>
                        <a:buNone/>
                      </a:pPr>
                      <a:endParaRPr lang="zh-CN" altLang="en-US"/>
                    </a:p>
                    <a:p>
                      <a:pPr>
                        <a:buNone/>
                      </a:pPr>
                      <a:endParaRPr lang="en-US" altLang="zh-CN" b="1" noProof="0" dirty="0">
                        <a:latin typeface="Times New Roman" panose="02020603050405020304" pitchFamily="18" charset="0"/>
                        <a:cs typeface="Times New Roman" panose="02020603050405020304" pitchFamily="18" charset="0"/>
                        <a:sym typeface="+mn-ea"/>
                      </a:endParaRPr>
                    </a:p>
                    <a:p>
                      <a:pPr>
                        <a:buNone/>
                      </a:pPr>
                      <a:endParaRPr lang="en-US" altLang="zh-CN" b="1" noProof="0" dirty="0">
                        <a:latin typeface="Times New Roman" panose="02020603050405020304" pitchFamily="18" charset="0"/>
                        <a:cs typeface="Times New Roman" panose="02020603050405020304" pitchFamily="18" charset="0"/>
                        <a:sym typeface="+mn-ea"/>
                      </a:endParaRPr>
                    </a:p>
                    <a:p>
                      <a:pPr>
                        <a:buNone/>
                      </a:pPr>
                      <a:r>
                        <a:rPr lang="en-US" altLang="zh-CN" b="1" noProof="0" dirty="0">
                          <a:latin typeface="Times New Roman" panose="02020603050405020304" pitchFamily="18" charset="0"/>
                          <a:cs typeface="Times New Roman" panose="02020603050405020304" pitchFamily="18" charset="0"/>
                          <a:sym typeface="+mn-ea"/>
                        </a:rPr>
                        <a:t>(a) </a:t>
                      </a:r>
                      <a:r>
                        <a:rPr lang="en-US" altLang="zh-CN" b="1" i="1" noProof="0" dirty="0">
                          <a:latin typeface="Times New Roman" panose="02020603050405020304" pitchFamily="18" charset="0"/>
                          <a:cs typeface="Times New Roman" panose="02020603050405020304" pitchFamily="18" charset="0"/>
                          <a:sym typeface="+mn-ea"/>
                        </a:rPr>
                        <a:t>cK</a:t>
                      </a:r>
                      <a:r>
                        <a:rPr lang="en-US" altLang="zh-CN" b="1" baseline="-25000" noProof="0" dirty="0">
                          <a:latin typeface="Times New Roman" panose="02020603050405020304" pitchFamily="18" charset="0"/>
                          <a:cs typeface="Times New Roman" panose="02020603050405020304" pitchFamily="18" charset="0"/>
                          <a:sym typeface="+mn-ea"/>
                        </a:rPr>
                        <a:t>a2 </a:t>
                      </a:r>
                      <a:r>
                        <a:rPr lang="en-US" altLang="zh-CN" b="1" noProof="0" dirty="0">
                          <a:latin typeface="Times New Roman" panose="02020603050405020304" pitchFamily="18" charset="0"/>
                          <a:cs typeface="Times New Roman" panose="02020603050405020304" pitchFamily="18" charset="0"/>
                          <a:sym typeface="+mn-ea"/>
                        </a:rPr>
                        <a:t>&gt;20</a:t>
                      </a:r>
                      <a:r>
                        <a:rPr lang="en-US" altLang="zh-CN" b="1" i="1" noProof="0" dirty="0">
                          <a:latin typeface="Times New Roman" panose="02020603050405020304" pitchFamily="18" charset="0"/>
                          <a:cs typeface="Times New Roman" panose="02020603050405020304" pitchFamily="18" charset="0"/>
                          <a:sym typeface="+mn-ea"/>
                        </a:rPr>
                        <a:t>K</a:t>
                      </a:r>
                      <a:r>
                        <a:rPr lang="en-US" altLang="zh-CN" b="1" baseline="-25000" noProof="0" dirty="0">
                          <a:latin typeface="Times New Roman" panose="02020603050405020304" pitchFamily="18" charset="0"/>
                          <a:cs typeface="Times New Roman" panose="02020603050405020304" pitchFamily="18" charset="0"/>
                          <a:sym typeface="+mn-ea"/>
                        </a:rPr>
                        <a:t>w </a:t>
                      </a:r>
                      <a:r>
                        <a:rPr lang="zh-CN" altLang="en-US" b="1" noProof="0" dirty="0">
                          <a:latin typeface="+mn-ea"/>
                          <a:sym typeface="+mn-ea"/>
                        </a:rPr>
                        <a:t>且</a:t>
                      </a:r>
                      <a:r>
                        <a:rPr lang="en-US" altLang="zh-CN" b="1" i="1" noProof="0" dirty="0">
                          <a:latin typeface="Times New Roman" panose="02020603050405020304" pitchFamily="18" charset="0"/>
                          <a:cs typeface="Times New Roman" panose="02020603050405020304" pitchFamily="18" charset="0"/>
                          <a:sym typeface="+mn-ea"/>
                        </a:rPr>
                        <a:t>c</a:t>
                      </a:r>
                      <a:r>
                        <a:rPr lang="en-US" altLang="zh-CN" b="1" noProof="0" dirty="0">
                          <a:latin typeface="Times New Roman" panose="02020603050405020304" pitchFamily="18" charset="0"/>
                          <a:cs typeface="Times New Roman" panose="02020603050405020304" pitchFamily="18" charset="0"/>
                          <a:sym typeface="+mn-ea"/>
                        </a:rPr>
                        <a:t>&gt;20</a:t>
                      </a:r>
                      <a:r>
                        <a:rPr lang="en-US" altLang="zh-CN" b="1" i="1" noProof="0" dirty="0">
                          <a:latin typeface="Times New Roman" panose="02020603050405020304" pitchFamily="18" charset="0"/>
                          <a:cs typeface="Times New Roman" panose="02020603050405020304" pitchFamily="18" charset="0"/>
                          <a:sym typeface="+mn-ea"/>
                        </a:rPr>
                        <a:t>K</a:t>
                      </a:r>
                      <a:r>
                        <a:rPr lang="en-US" altLang="zh-CN" b="1" baseline="-25000" noProof="0" dirty="0">
                          <a:latin typeface="Times New Roman" panose="02020603050405020304" pitchFamily="18" charset="0"/>
                          <a:cs typeface="Times New Roman" panose="02020603050405020304" pitchFamily="18" charset="0"/>
                          <a:sym typeface="+mn-ea"/>
                        </a:rPr>
                        <a:t>a1</a:t>
                      </a:r>
                      <a:endParaRPr lang="zh-CN" altLang="en-US"/>
                    </a:p>
                    <a:p>
                      <a:pPr>
                        <a:buNone/>
                      </a:pPr>
                      <a:endParaRPr lang="zh-CN" altLang="en-US"/>
                    </a:p>
                    <a:p>
                      <a:pPr>
                        <a:buNone/>
                      </a:pPr>
                      <a:endParaRPr lang="zh-CN" altLang="en-US"/>
                    </a:p>
                  </a:txBody>
                  <a:tcPr/>
                </a:tc>
                <a:tc>
                  <a:txBody>
                    <a:bodyPr/>
                    <a:p>
                      <a:pPr>
                        <a:buNone/>
                      </a:pPr>
                      <a:endParaRPr lang="zh-CN" altLang="en-US"/>
                    </a:p>
                  </a:txBody>
                  <a:tcPr/>
                </a:tc>
              </a:tr>
            </a:tbl>
          </a:graphicData>
        </a:graphic>
      </p:graphicFrame>
      <p:graphicFrame>
        <p:nvGraphicFramePr>
          <p:cNvPr id="6" name="对象 5"/>
          <p:cNvGraphicFramePr/>
          <p:nvPr>
            <p:custDataLst>
              <p:tags r:id="rId2"/>
            </p:custDataLst>
          </p:nvPr>
        </p:nvGraphicFramePr>
        <p:xfrm>
          <a:off x="5235575" y="1022350"/>
          <a:ext cx="1800860" cy="642620"/>
        </p:xfrm>
        <a:graphic>
          <a:graphicData uri="http://schemas.openxmlformats.org/presentationml/2006/ole">
            <mc:AlternateContent xmlns:mc="http://schemas.openxmlformats.org/markup-compatibility/2006">
              <mc:Choice xmlns:v="urn:schemas-microsoft-com:vml" Requires="v">
                <p:oleObj spid="_x0000_s7" name="" r:id="rId3" imgW="3794760" imgH="937260" progId="Paint.Picture">
                  <p:embed/>
                </p:oleObj>
              </mc:Choice>
              <mc:Fallback>
                <p:oleObj name="" r:id="rId3" imgW="3794760" imgH="937260" progId="Paint.Picture">
                  <p:embed/>
                  <p:pic>
                    <p:nvPicPr>
                      <p:cNvPr id="0" name="图片 6"/>
                      <p:cNvPicPr/>
                      <p:nvPr/>
                    </p:nvPicPr>
                    <p:blipFill>
                      <a:blip r:embed="rId4"/>
                      <a:stretch>
                        <a:fillRect/>
                      </a:stretch>
                    </p:blipFill>
                    <p:spPr>
                      <a:xfrm>
                        <a:off x="5235575" y="1022350"/>
                        <a:ext cx="1800860" cy="642620"/>
                      </a:xfrm>
                      <a:prstGeom prst="rect">
                        <a:avLst/>
                      </a:prstGeom>
                    </p:spPr>
                  </p:pic>
                </p:oleObj>
              </mc:Fallback>
            </mc:AlternateContent>
          </a:graphicData>
        </a:graphic>
      </p:graphicFrame>
      <p:graphicFrame>
        <p:nvGraphicFramePr>
          <p:cNvPr id="8" name="对象 7"/>
          <p:cNvGraphicFramePr/>
          <p:nvPr>
            <p:custDataLst>
              <p:tags r:id="rId5"/>
            </p:custDataLst>
          </p:nvPr>
        </p:nvGraphicFramePr>
        <p:xfrm>
          <a:off x="5219700" y="1814195"/>
          <a:ext cx="1960245" cy="541655"/>
        </p:xfrm>
        <a:graphic>
          <a:graphicData uri="http://schemas.openxmlformats.org/presentationml/2006/ole">
            <mc:AlternateContent xmlns:mc="http://schemas.openxmlformats.org/markup-compatibility/2006">
              <mc:Choice xmlns:v="urn:schemas-microsoft-com:vml" Requires="v">
                <p:oleObj spid="_x0000_s9" name="" r:id="rId6" imgW="1958340" imgH="541020" progId="Paint.Picture">
                  <p:embed/>
                </p:oleObj>
              </mc:Choice>
              <mc:Fallback>
                <p:oleObj name="" r:id="rId6" imgW="1958340" imgH="541020" progId="Paint.Picture">
                  <p:embed/>
                  <p:pic>
                    <p:nvPicPr>
                      <p:cNvPr id="0" name="图片 8"/>
                      <p:cNvPicPr/>
                      <p:nvPr/>
                    </p:nvPicPr>
                    <p:blipFill>
                      <a:blip r:embed="rId7"/>
                      <a:stretch>
                        <a:fillRect/>
                      </a:stretch>
                    </p:blipFill>
                    <p:spPr>
                      <a:xfrm>
                        <a:off x="5219700" y="1814195"/>
                        <a:ext cx="1960245" cy="541655"/>
                      </a:xfrm>
                      <a:prstGeom prst="rect">
                        <a:avLst/>
                      </a:prstGeom>
                    </p:spPr>
                  </p:pic>
                </p:oleObj>
              </mc:Fallback>
            </mc:AlternateContent>
          </a:graphicData>
        </a:graphic>
      </p:graphicFrame>
      <p:graphicFrame>
        <p:nvGraphicFramePr>
          <p:cNvPr id="10" name="对象 9"/>
          <p:cNvGraphicFramePr/>
          <p:nvPr>
            <p:custDataLst>
              <p:tags r:id="rId8"/>
            </p:custDataLst>
          </p:nvPr>
        </p:nvGraphicFramePr>
        <p:xfrm>
          <a:off x="5076190" y="3164840"/>
          <a:ext cx="1960245" cy="541655"/>
        </p:xfrm>
        <a:graphic>
          <a:graphicData uri="http://schemas.openxmlformats.org/presentationml/2006/ole">
            <mc:AlternateContent xmlns:mc="http://schemas.openxmlformats.org/markup-compatibility/2006">
              <mc:Choice xmlns:v="urn:schemas-microsoft-com:vml" Requires="v">
                <p:oleObj spid="_x0000_s11" name="" r:id="rId9" imgW="1958340" imgH="541020" progId="Paint.Picture">
                  <p:embed/>
                </p:oleObj>
              </mc:Choice>
              <mc:Fallback>
                <p:oleObj name="" r:id="rId9" imgW="1958340" imgH="541020" progId="Paint.Picture">
                  <p:embed/>
                  <p:pic>
                    <p:nvPicPr>
                      <p:cNvPr id="0" name="图片 8"/>
                      <p:cNvPicPr/>
                      <p:nvPr/>
                    </p:nvPicPr>
                    <p:blipFill>
                      <a:blip r:embed="rId7"/>
                      <a:stretch>
                        <a:fillRect/>
                      </a:stretch>
                    </p:blipFill>
                    <p:spPr>
                      <a:xfrm>
                        <a:off x="5076190" y="3164840"/>
                        <a:ext cx="1960245" cy="541655"/>
                      </a:xfrm>
                      <a:prstGeom prst="rect">
                        <a:avLst/>
                      </a:prstGeom>
                    </p:spPr>
                  </p:pic>
                </p:oleObj>
              </mc:Fallback>
            </mc:AlternateContent>
          </a:graphicData>
        </a:graphic>
      </p:graphicFrame>
      <p:graphicFrame>
        <p:nvGraphicFramePr>
          <p:cNvPr id="134147" name="Object 3"/>
          <p:cNvGraphicFramePr>
            <a:graphicFrameLocks noChangeAspect="1"/>
          </p:cNvGraphicFramePr>
          <p:nvPr>
            <p:custDataLst>
              <p:tags r:id="rId10"/>
            </p:custDataLst>
          </p:nvPr>
        </p:nvGraphicFramePr>
        <p:xfrm>
          <a:off x="5003800" y="4622800"/>
          <a:ext cx="2117090" cy="648335"/>
        </p:xfrm>
        <a:graphic>
          <a:graphicData uri="http://schemas.openxmlformats.org/presentationml/2006/ole">
            <mc:AlternateContent xmlns:mc="http://schemas.openxmlformats.org/markup-compatibility/2006">
              <mc:Choice xmlns:v="urn:schemas-microsoft-com:vml" Requires="v">
                <p:oleObj spid="_x0000_s3126" name="" r:id="rId11" imgW="5324475" imgH="1362075" progId="Paint.Picture">
                  <p:embed/>
                </p:oleObj>
              </mc:Choice>
              <mc:Fallback>
                <p:oleObj name="" r:id="rId11" imgW="5324475" imgH="1362075" progId="Paint.Picture">
                  <p:embed/>
                  <p:pic>
                    <p:nvPicPr>
                      <p:cNvPr id="0" name="图片 3125"/>
                      <p:cNvPicPr/>
                      <p:nvPr/>
                    </p:nvPicPr>
                    <p:blipFill>
                      <a:blip r:embed="rId12"/>
                      <a:stretch>
                        <a:fillRect/>
                      </a:stretch>
                    </p:blipFill>
                    <p:spPr>
                      <a:xfrm>
                        <a:off x="5003800" y="4622800"/>
                        <a:ext cx="2117090" cy="648335"/>
                      </a:xfrm>
                      <a:prstGeom prst="rect">
                        <a:avLst/>
                      </a:prstGeom>
                      <a:noFill/>
                      <a:ln w="38100">
                        <a:noFill/>
                        <a:miter/>
                      </a:ln>
                    </p:spPr>
                  </p:pic>
                </p:oleObj>
              </mc:Fallback>
            </mc:AlternateContent>
          </a:graphicData>
        </a:graphic>
      </p:graphicFrame>
      <p:graphicFrame>
        <p:nvGraphicFramePr>
          <p:cNvPr id="68616" name="Object 5"/>
          <p:cNvGraphicFramePr>
            <a:graphicFrameLocks noChangeAspect="1"/>
          </p:cNvGraphicFramePr>
          <p:nvPr>
            <p:custDataLst>
              <p:tags r:id="rId13"/>
            </p:custDataLst>
          </p:nvPr>
        </p:nvGraphicFramePr>
        <p:xfrm>
          <a:off x="5075555" y="5270500"/>
          <a:ext cx="1731010" cy="476885"/>
        </p:xfrm>
        <a:graphic>
          <a:graphicData uri="http://schemas.openxmlformats.org/presentationml/2006/ole">
            <mc:AlternateContent xmlns:mc="http://schemas.openxmlformats.org/markup-compatibility/2006">
              <mc:Choice xmlns:v="urn:schemas-microsoft-com:vml" Requires="v">
                <p:oleObj spid="_x0000_s3131" name="" r:id="rId14" imgW="1295400" imgH="279400" progId="Equation.3">
                  <p:embed/>
                </p:oleObj>
              </mc:Choice>
              <mc:Fallback>
                <p:oleObj name="" r:id="rId14" imgW="1295400" imgH="279400" progId="Equation.3">
                  <p:embed/>
                  <p:pic>
                    <p:nvPicPr>
                      <p:cNvPr id="0" name="图片 3130"/>
                      <p:cNvPicPr/>
                      <p:nvPr/>
                    </p:nvPicPr>
                    <p:blipFill>
                      <a:blip r:embed="rId15">
                        <a:clrChange>
                          <a:clrFrom>
                            <a:srgbClr val="000000"/>
                          </a:clrFrom>
                          <a:clrTo>
                            <a:srgbClr val="0000FF"/>
                          </a:clrTo>
                        </a:clrChange>
                      </a:blip>
                      <a:stretch>
                        <a:fillRect/>
                      </a:stretch>
                    </p:blipFill>
                    <p:spPr>
                      <a:xfrm>
                        <a:off x="5075555" y="5270500"/>
                        <a:ext cx="1731010" cy="476885"/>
                      </a:xfrm>
                      <a:prstGeom prst="rect">
                        <a:avLst/>
                      </a:prstGeom>
                      <a:noFill/>
                      <a:ln w="38100">
                        <a:noFill/>
                        <a:miter/>
                      </a:ln>
                    </p:spPr>
                  </p:pic>
                </p:oleObj>
              </mc:Fallback>
            </mc:AlternateContent>
          </a:graphicData>
        </a:graphic>
      </p:graphicFrame>
      <p:graphicFrame>
        <p:nvGraphicFramePr>
          <p:cNvPr id="68617" name="Object 6"/>
          <p:cNvGraphicFramePr>
            <a:graphicFrameLocks noChangeAspect="1"/>
          </p:cNvGraphicFramePr>
          <p:nvPr>
            <p:custDataLst>
              <p:tags r:id="rId16"/>
            </p:custDataLst>
          </p:nvPr>
        </p:nvGraphicFramePr>
        <p:xfrm>
          <a:off x="5075555" y="5702935"/>
          <a:ext cx="1960880" cy="571500"/>
        </p:xfrm>
        <a:graphic>
          <a:graphicData uri="http://schemas.openxmlformats.org/presentationml/2006/ole">
            <mc:AlternateContent xmlns:mc="http://schemas.openxmlformats.org/markup-compatibility/2006">
              <mc:Choice xmlns:v="urn:schemas-microsoft-com:vml" Requires="v">
                <p:oleObj spid="_x0000_s3133" name="" r:id="rId17" imgW="1727200" imgH="431800" progId="Equation.3">
                  <p:embed/>
                </p:oleObj>
              </mc:Choice>
              <mc:Fallback>
                <p:oleObj name="" r:id="rId17" imgW="1727200" imgH="431800" progId="Equation.3">
                  <p:embed/>
                  <p:pic>
                    <p:nvPicPr>
                      <p:cNvPr id="0" name="图片 3132"/>
                      <p:cNvPicPr/>
                      <p:nvPr/>
                    </p:nvPicPr>
                    <p:blipFill>
                      <a:blip r:embed="rId18">
                        <a:clrChange>
                          <a:clrFrom>
                            <a:srgbClr val="000000"/>
                          </a:clrFrom>
                          <a:clrTo>
                            <a:srgbClr val="0000FF"/>
                          </a:clrTo>
                        </a:clrChange>
                      </a:blip>
                      <a:stretch>
                        <a:fillRect/>
                      </a:stretch>
                    </p:blipFill>
                    <p:spPr>
                      <a:xfrm>
                        <a:off x="5075555" y="5702935"/>
                        <a:ext cx="1960880" cy="571500"/>
                      </a:xfrm>
                      <a:prstGeom prst="rect">
                        <a:avLst/>
                      </a:prstGeom>
                      <a:noFill/>
                      <a:ln w="38100">
                        <a:noFill/>
                        <a:miter/>
                      </a:ln>
                    </p:spPr>
                  </p:pic>
                </p:oleObj>
              </mc:Fallback>
            </mc:AlternateContent>
          </a:graphicData>
        </a:graphic>
      </p:graphicFrame>
      <p:sp>
        <p:nvSpPr>
          <p:cNvPr id="68619" name="Rectangle 7"/>
          <p:cNvSpPr/>
          <p:nvPr>
            <p:custDataLst>
              <p:tags r:id="rId19"/>
            </p:custDataLst>
          </p:nvPr>
        </p:nvSpPr>
        <p:spPr>
          <a:xfrm>
            <a:off x="8959215" y="4186555"/>
            <a:ext cx="184150" cy="5842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zh-CN" sz="3200" b="1" dirty="0">
              <a:solidFill>
                <a:srgbClr val="990033"/>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1163320" y="1563370"/>
          <a:ext cx="6927850" cy="3931920"/>
        </p:xfrm>
        <a:graphic>
          <a:graphicData uri="http://schemas.openxmlformats.org/drawingml/2006/table">
            <a:tbl>
              <a:tblPr firstRow="1" bandRow="1">
                <a:tableStyleId>{5C22544A-7EE6-4342-B048-85BDC9FD1C3A}</a:tableStyleId>
              </a:tblPr>
              <a:tblGrid>
                <a:gridCol w="1991360"/>
                <a:gridCol w="2520315"/>
                <a:gridCol w="2416175"/>
              </a:tblGrid>
              <a:tr h="640080">
                <a:tc>
                  <a:txBody>
                    <a:bodyPr/>
                    <a:p>
                      <a:pPr>
                        <a:buNone/>
                      </a:pPr>
                      <a:endParaRPr lang="zh-CN" altLang="en-US"/>
                    </a:p>
                    <a:p>
                      <a:pPr>
                        <a:buNone/>
                      </a:pPr>
                      <a:endParaRPr lang="zh-CN" altLang="en-US"/>
                    </a:p>
                  </a:txBody>
                  <a:tcPr/>
                </a:tc>
                <a:tc>
                  <a:txBody>
                    <a:bodyPr/>
                    <a:p>
                      <a:pPr algn="ctr">
                        <a:buNone/>
                      </a:pPr>
                      <a:r>
                        <a:rPr lang="zh-CN" altLang="en-US"/>
                        <a:t>条件</a:t>
                      </a:r>
                      <a:endParaRPr lang="zh-CN" altLang="en-US"/>
                    </a:p>
                  </a:txBody>
                  <a:tcPr anchor="ctr" anchorCtr="0"/>
                </a:tc>
                <a:tc>
                  <a:txBody>
                    <a:bodyPr/>
                    <a:p>
                      <a:pPr algn="ctr">
                        <a:buNone/>
                      </a:pPr>
                      <a:r>
                        <a:rPr lang="zh-CN" altLang="en-US"/>
                        <a:t>计算</a:t>
                      </a:r>
                      <a:r>
                        <a:rPr lang="zh-CN" altLang="en-US"/>
                        <a:t>公式</a:t>
                      </a:r>
                      <a:endParaRPr lang="zh-CN" altLang="en-US"/>
                    </a:p>
                  </a:txBody>
                  <a:tcPr anchor="ctr" anchorCtr="0"/>
                </a:tc>
              </a:tr>
              <a:tr h="381000">
                <a:tc>
                  <a:txBody>
                    <a:bodyPr/>
                    <a:p>
                      <a:pPr>
                        <a:buNone/>
                      </a:pPr>
                      <a:r>
                        <a:rPr lang="zh-CN" altLang="en-US" b="1" cap="small" noProof="0" dirty="0">
                          <a:ln>
                            <a:noFill/>
                          </a:ln>
                          <a:solidFill>
                            <a:srgbClr val="000066"/>
                          </a:solidFill>
                          <a:effectLst/>
                          <a:uLnTx/>
                          <a:uFillTx/>
                          <a:latin typeface="Times New Roman" panose="02020603050405020304" pitchFamily="18" charset="0"/>
                          <a:ea typeface="华文新魏" panose="02010800040101010101" pitchFamily="2" charset="-122"/>
                          <a:cs typeface="+mj-cs"/>
                          <a:sym typeface="+mn-ea"/>
                        </a:rPr>
                        <a:t>阳离子酸和阴离子碱组成的两性物质</a:t>
                      </a:r>
                      <a:endParaRPr lang="zh-CN" altLang="en-US"/>
                    </a:p>
                  </a:txBody>
                  <a:tcPr/>
                </a:tc>
                <a:tc>
                  <a:txBody>
                    <a:bodyPr/>
                    <a:p>
                      <a:pPr>
                        <a:buNone/>
                      </a:pPr>
                      <a:r>
                        <a:rPr lang="en-US" altLang="zh-CN" b="1" i="1" dirty="0">
                          <a:latin typeface="Times New Roman" panose="02020603050405020304" pitchFamily="18" charset="0"/>
                          <a:cs typeface="Times New Roman" panose="02020603050405020304" pitchFamily="18" charset="0"/>
                          <a:sym typeface="+mn-ea"/>
                        </a:rPr>
                        <a:t>c</a:t>
                      </a:r>
                      <a:r>
                        <a:rPr lang="en-US" altLang="zh-CN" b="1" i="1" baseline="-25000" dirty="0">
                          <a:latin typeface="Times New Roman" panose="02020603050405020304" pitchFamily="18" charset="0"/>
                          <a:cs typeface="Times New Roman" panose="02020603050405020304" pitchFamily="18" charset="0"/>
                          <a:sym typeface="+mn-ea"/>
                        </a:rPr>
                        <a:t>r</a:t>
                      </a:r>
                      <a:r>
                        <a:rPr lang="en-US" altLang="zh-CN" b="1" i="1" dirty="0">
                          <a:latin typeface="Times New Roman" panose="02020603050405020304" pitchFamily="18" charset="0"/>
                          <a:cs typeface="Times New Roman" panose="02020603050405020304" pitchFamily="18" charset="0"/>
                          <a:sym typeface="+mn-ea"/>
                        </a:rPr>
                        <a:t>K</a:t>
                      </a:r>
                      <a:r>
                        <a:rPr lang="en-US" altLang="zh-CN" b="1" i="1" baseline="-25000" dirty="0">
                          <a:latin typeface="Times New Roman" panose="02020603050405020304" pitchFamily="18" charset="0"/>
                          <a:cs typeface="Times New Roman" panose="02020603050405020304" pitchFamily="18" charset="0"/>
                          <a:sym typeface="+mn-ea"/>
                        </a:rPr>
                        <a:t>a</a:t>
                      </a:r>
                      <a:r>
                        <a:rPr lang="en-US" altLang="zh-CN"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20K</a:t>
                      </a:r>
                      <a:r>
                        <a:rPr lang="en-US" altLang="zh-CN" b="1" baseline="-25000" dirty="0">
                          <a:latin typeface="Times New Roman" panose="02020603050405020304" pitchFamily="18" charset="0"/>
                          <a:cs typeface="Times New Roman" panose="02020603050405020304" pitchFamily="18" charset="0"/>
                          <a:sym typeface="Symbol" panose="05050102010706020507" pitchFamily="18" charset="2"/>
                        </a:rPr>
                        <a:t>w</a:t>
                      </a:r>
                      <a:r>
                        <a:rPr lang="en-US" altLang="zh-CN" b="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b="1" dirty="0">
                          <a:latin typeface="Arial" panose="020B0604020202020204" pitchFamily="34" charset="0"/>
                          <a:sym typeface="Symbol" panose="05050102010706020507" pitchFamily="18" charset="2"/>
                        </a:rPr>
                        <a:t>且</a:t>
                      </a:r>
                      <a:endParaRPr lang="zh-CN" altLang="en-US" b="1" dirty="0">
                        <a:latin typeface="Arial" panose="020B0604020202020204" pitchFamily="34" charset="0"/>
                        <a:sym typeface="Symbol" panose="05050102010706020507" pitchFamily="18" charset="2"/>
                      </a:endParaRPr>
                    </a:p>
                    <a:p>
                      <a:pPr>
                        <a:buNone/>
                      </a:pPr>
                      <a:r>
                        <a:rPr lang="zh-CN" altLang="en-US" b="1" dirty="0">
                          <a:latin typeface="Arial" panose="020B0604020202020204" pitchFamily="34" charset="0"/>
                          <a:sym typeface="Symbol" panose="05050102010706020507" pitchFamily="18" charset="2"/>
                        </a:rPr>
                        <a:t> </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c</a:t>
                      </a:r>
                      <a:r>
                        <a:rPr lang="en-US" altLang="zh-CN" b="1" i="1" baseline="-25000"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20</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K</a:t>
                      </a:r>
                      <a:r>
                        <a:rPr lang="en-US" altLang="zh-CN" b="1" i="1" baseline="-25000" dirty="0">
                          <a:latin typeface="Times New Roman" panose="02020603050405020304" pitchFamily="18" charset="0"/>
                          <a:cs typeface="Times New Roman" panose="02020603050405020304" pitchFamily="18" charset="0"/>
                          <a:sym typeface="Symbol" panose="05050102010706020507" pitchFamily="18" charset="2"/>
                        </a:rPr>
                        <a:t>a</a:t>
                      </a:r>
                      <a:r>
                        <a:rPr lang="en-US" altLang="zh-CN" b="1" i="1"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b="1" i="1" baseline="300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b="1" i="1" baseline="30000" dirty="0">
                        <a:latin typeface="Times New Roman" panose="02020603050405020304" pitchFamily="18" charset="0"/>
                        <a:ea typeface="Times New Roman" panose="02020603050405020304" pitchFamily="18" charset="0"/>
                      </a:endParaRPr>
                    </a:p>
                    <a:p>
                      <a:pPr>
                        <a:buNone/>
                      </a:pPr>
                      <a:r>
                        <a:rPr lang="en-US" altLang="zh-CN" b="1" i="1" dirty="0">
                          <a:solidFill>
                            <a:srgbClr val="CC0066"/>
                          </a:solidFill>
                          <a:latin typeface="Times New Roman" panose="02020603050405020304" pitchFamily="18" charset="0"/>
                          <a:ea typeface="楷体_GB2312" pitchFamily="49" charset="-122"/>
                          <a:sym typeface="+mn-ea"/>
                        </a:rPr>
                        <a:t>K</a:t>
                      </a:r>
                      <a:r>
                        <a:rPr lang="en-US" altLang="zh-CN" b="1" baseline="-25000" dirty="0">
                          <a:solidFill>
                            <a:srgbClr val="CC0066"/>
                          </a:solidFill>
                          <a:latin typeface="Times New Roman" panose="02020603050405020304" pitchFamily="18" charset="0"/>
                          <a:ea typeface="楷体_GB2312" pitchFamily="49" charset="-122"/>
                          <a:sym typeface="+mn-ea"/>
                        </a:rPr>
                        <a:t>a</a:t>
                      </a:r>
                      <a:r>
                        <a:rPr lang="zh-CN" altLang="en-US" b="1" dirty="0">
                          <a:solidFill>
                            <a:srgbClr val="CC0066"/>
                          </a:solidFill>
                          <a:latin typeface="Times New Roman" panose="02020603050405020304" pitchFamily="18" charset="0"/>
                          <a:ea typeface="楷体_GB2312" pitchFamily="49" charset="-122"/>
                          <a:sym typeface="+mn-ea"/>
                        </a:rPr>
                        <a:t>是阳离子酸的酸常数</a:t>
                      </a:r>
                      <a:endParaRPr lang="zh-CN" altLang="en-US" b="1" dirty="0">
                        <a:solidFill>
                          <a:srgbClr val="CC0066"/>
                        </a:solidFill>
                        <a:latin typeface="Times New Roman" panose="02020603050405020304" pitchFamily="18" charset="0"/>
                        <a:ea typeface="楷体_GB2312" pitchFamily="49" charset="-122"/>
                        <a:sym typeface="+mn-ea"/>
                      </a:endParaRPr>
                    </a:p>
                    <a:p>
                      <a:pPr>
                        <a:buNone/>
                      </a:pPr>
                      <a:r>
                        <a:rPr lang="en-US" altLang="zh-CN" b="1" i="1" dirty="0">
                          <a:solidFill>
                            <a:srgbClr val="CC0066"/>
                          </a:solidFill>
                          <a:latin typeface="Times New Roman" panose="02020603050405020304" pitchFamily="18" charset="0"/>
                          <a:ea typeface="楷体_GB2312" pitchFamily="49" charset="-122"/>
                          <a:sym typeface="+mn-ea"/>
                        </a:rPr>
                        <a:t>K</a:t>
                      </a:r>
                      <a:r>
                        <a:rPr lang="en-US" altLang="zh-CN" b="1" baseline="-25000" dirty="0">
                          <a:solidFill>
                            <a:srgbClr val="CC0066"/>
                          </a:solidFill>
                          <a:latin typeface="Times New Roman" panose="02020603050405020304" pitchFamily="18" charset="0"/>
                          <a:ea typeface="楷体_GB2312" pitchFamily="49" charset="-122"/>
                          <a:sym typeface="+mn-ea"/>
                        </a:rPr>
                        <a:t>a</a:t>
                      </a:r>
                      <a:r>
                        <a:rPr lang="en-US" altLang="zh-CN" b="1" baseline="30000" dirty="0">
                          <a:solidFill>
                            <a:srgbClr val="CC0066"/>
                          </a:solidFill>
                          <a:latin typeface="Times New Roman" panose="02020603050405020304" pitchFamily="18" charset="0"/>
                          <a:ea typeface="楷体_GB2312" pitchFamily="49" charset="-122"/>
                          <a:sym typeface="+mn-ea"/>
                        </a:rPr>
                        <a:t>´</a:t>
                      </a:r>
                      <a:r>
                        <a:rPr lang="zh-CN" altLang="en-US" b="1" dirty="0">
                          <a:solidFill>
                            <a:srgbClr val="CC0066"/>
                          </a:solidFill>
                          <a:latin typeface="Times New Roman" panose="02020603050405020304" pitchFamily="18" charset="0"/>
                          <a:ea typeface="楷体_GB2312" pitchFamily="49" charset="-122"/>
                          <a:sym typeface="+mn-ea"/>
                        </a:rPr>
                        <a:t>是阴离子碱的共轭酸的酸常数</a:t>
                      </a:r>
                      <a:endParaRPr lang="zh-CN" altLang="en-US"/>
                    </a:p>
                  </a:txBody>
                  <a:tcPr/>
                </a:tc>
                <a:tc rowSpan="3">
                  <a:txBody>
                    <a:bodyPr/>
                    <a:p>
                      <a:pPr>
                        <a:buNone/>
                      </a:pPr>
                      <a:endParaRPr lang="zh-CN" altLang="en-US"/>
                    </a:p>
                  </a:txBody>
                  <a:tcPr/>
                </a:tc>
              </a:tr>
              <a:tr h="914400">
                <a:tc>
                  <a:txBody>
                    <a:bodyPr/>
                    <a:p>
                      <a:pPr>
                        <a:buNone/>
                      </a:pPr>
                      <a:endParaRPr lang="zh-CN" altLang="en-US" b="1" cap="small" noProof="0" dirty="0">
                        <a:ln>
                          <a:noFill/>
                        </a:ln>
                        <a:solidFill>
                          <a:srgbClr val="000066"/>
                        </a:solidFill>
                        <a:effectLst/>
                        <a:uLnTx/>
                        <a:uFillTx/>
                        <a:latin typeface="Times New Roman" panose="02020603050405020304" pitchFamily="18" charset="0"/>
                        <a:ea typeface="华文新魏" panose="02010800040101010101" pitchFamily="2" charset="-122"/>
                        <a:cs typeface="+mj-cs"/>
                        <a:sym typeface="+mn-ea"/>
                      </a:endParaRPr>
                    </a:p>
                    <a:p>
                      <a:pPr>
                        <a:buNone/>
                      </a:pPr>
                      <a:r>
                        <a:rPr lang="zh-CN" altLang="en-US" b="1" cap="small" noProof="0" dirty="0">
                          <a:ln>
                            <a:noFill/>
                          </a:ln>
                          <a:solidFill>
                            <a:srgbClr val="000066"/>
                          </a:solidFill>
                          <a:effectLst/>
                          <a:uLnTx/>
                          <a:uFillTx/>
                          <a:latin typeface="Times New Roman" panose="02020603050405020304" pitchFamily="18" charset="0"/>
                          <a:ea typeface="华文新魏" panose="02010800040101010101" pitchFamily="2" charset="-122"/>
                          <a:cs typeface="+mj-cs"/>
                          <a:sym typeface="+mn-ea"/>
                        </a:rPr>
                        <a:t>两性阴离子</a:t>
                      </a:r>
                      <a:endParaRPr lang="zh-CN" altLang="en-US"/>
                    </a:p>
                  </a:txBody>
                  <a:tcPr/>
                </a:tc>
                <a:tc>
                  <a:txBody>
                    <a:bodyPr/>
                    <a:p>
                      <a:pPr>
                        <a:buNone/>
                      </a:pPr>
                      <a:r>
                        <a:rPr lang="en-US" altLang="zh-CN" b="1" i="1" dirty="0">
                          <a:solidFill>
                            <a:srgbClr val="CC0066"/>
                          </a:solidFill>
                          <a:latin typeface="Times New Roman" panose="02020603050405020304" pitchFamily="18" charset="0"/>
                          <a:ea typeface="楷体_GB2312" pitchFamily="49" charset="-122"/>
                          <a:sym typeface="+mn-ea"/>
                        </a:rPr>
                        <a:t>K</a:t>
                      </a:r>
                      <a:r>
                        <a:rPr lang="en-US" altLang="zh-CN" b="1" baseline="-25000" dirty="0">
                          <a:solidFill>
                            <a:srgbClr val="CC0066"/>
                          </a:solidFill>
                          <a:latin typeface="Times New Roman" panose="02020603050405020304" pitchFamily="18" charset="0"/>
                          <a:ea typeface="楷体_GB2312" pitchFamily="49" charset="-122"/>
                          <a:sym typeface="+mn-ea"/>
                        </a:rPr>
                        <a:t>a</a:t>
                      </a:r>
                      <a:r>
                        <a:rPr lang="zh-CN" altLang="en-US" b="1" dirty="0">
                          <a:solidFill>
                            <a:srgbClr val="CC0066"/>
                          </a:solidFill>
                          <a:latin typeface="Times New Roman" panose="02020603050405020304" pitchFamily="18" charset="0"/>
                          <a:ea typeface="楷体_GB2312" pitchFamily="49" charset="-122"/>
                          <a:sym typeface="+mn-ea"/>
                        </a:rPr>
                        <a:t>是其自身的酸常数</a:t>
                      </a:r>
                      <a:endParaRPr lang="zh-CN" altLang="en-US" b="1" dirty="0">
                        <a:solidFill>
                          <a:srgbClr val="CC0066"/>
                        </a:solidFill>
                        <a:latin typeface="Times New Roman" panose="02020603050405020304" pitchFamily="18" charset="0"/>
                        <a:ea typeface="楷体_GB2312" pitchFamily="49" charset="-122"/>
                        <a:sym typeface="+mn-ea"/>
                      </a:endParaRPr>
                    </a:p>
                    <a:p>
                      <a:pPr>
                        <a:buNone/>
                      </a:pPr>
                      <a:r>
                        <a:rPr lang="en-US" altLang="zh-CN" b="1" i="1" dirty="0">
                          <a:solidFill>
                            <a:srgbClr val="CC0066"/>
                          </a:solidFill>
                          <a:latin typeface="Times New Roman" panose="02020603050405020304" pitchFamily="18" charset="0"/>
                          <a:ea typeface="楷体_GB2312" pitchFamily="49" charset="-122"/>
                          <a:sym typeface="+mn-ea"/>
                        </a:rPr>
                        <a:t>K</a:t>
                      </a:r>
                      <a:r>
                        <a:rPr lang="en-US" altLang="zh-CN" b="1" baseline="-25000" dirty="0">
                          <a:solidFill>
                            <a:srgbClr val="CC0066"/>
                          </a:solidFill>
                          <a:latin typeface="Times New Roman" panose="02020603050405020304" pitchFamily="18" charset="0"/>
                          <a:ea typeface="楷体_GB2312" pitchFamily="49" charset="-122"/>
                          <a:sym typeface="+mn-ea"/>
                        </a:rPr>
                        <a:t>a</a:t>
                      </a:r>
                      <a:r>
                        <a:rPr lang="en-US" altLang="zh-CN" b="1" baseline="30000" dirty="0">
                          <a:solidFill>
                            <a:srgbClr val="CC0066"/>
                          </a:solidFill>
                          <a:latin typeface="Times New Roman" panose="02020603050405020304" pitchFamily="18" charset="0"/>
                          <a:ea typeface="楷体_GB2312" pitchFamily="49" charset="-122"/>
                          <a:sym typeface="+mn-ea"/>
                        </a:rPr>
                        <a:t>´</a:t>
                      </a:r>
                      <a:r>
                        <a:rPr lang="zh-CN" altLang="en-US" b="1" dirty="0">
                          <a:solidFill>
                            <a:srgbClr val="CC0066"/>
                          </a:solidFill>
                          <a:latin typeface="Times New Roman" panose="02020603050405020304" pitchFamily="18" charset="0"/>
                          <a:ea typeface="楷体_GB2312" pitchFamily="49" charset="-122"/>
                          <a:sym typeface="+mn-ea"/>
                        </a:rPr>
                        <a:t>是其共轭酸的酸常数</a:t>
                      </a:r>
                      <a:endParaRPr lang="zh-CN" altLang="en-US"/>
                    </a:p>
                  </a:txBody>
                  <a:tcPr/>
                </a:tc>
                <a:tc vMerge="1">
                  <a:tcPr/>
                </a:tc>
              </a:tr>
              <a:tr h="914400">
                <a:tc>
                  <a:txBody>
                    <a:bodyPr/>
                    <a:p>
                      <a:pPr algn="l">
                        <a:buClrTx/>
                        <a:buSzTx/>
                        <a:buNone/>
                      </a:pPr>
                      <a:r>
                        <a:rPr lang="zh-CN" altLang="en-US" sz="1800" b="1" cap="small" noProof="0" dirty="0">
                          <a:ln>
                            <a:noFill/>
                          </a:ln>
                          <a:solidFill>
                            <a:srgbClr val="000066"/>
                          </a:solidFill>
                          <a:effectLst/>
                          <a:uLnTx/>
                          <a:uFillTx/>
                          <a:latin typeface="Times New Roman" panose="02020603050405020304" pitchFamily="18" charset="0"/>
                          <a:ea typeface="华文新魏" panose="02010800040101010101" pitchFamily="2" charset="-122"/>
                          <a:cs typeface="+mj-cs"/>
                          <a:sym typeface="+mn-ea"/>
                        </a:rPr>
                        <a:t>氨基酸型两性物质溶液</a:t>
                      </a:r>
                      <a:endParaRPr lang="zh-CN" altLang="en-US" sz="1800" b="1" cap="small" noProof="0" dirty="0">
                        <a:ln>
                          <a:noFill/>
                        </a:ln>
                        <a:solidFill>
                          <a:srgbClr val="000066"/>
                        </a:solidFill>
                        <a:effectLst/>
                        <a:uLnTx/>
                        <a:uFillTx/>
                        <a:latin typeface="Times New Roman" panose="02020603050405020304" pitchFamily="18" charset="0"/>
                        <a:ea typeface="华文新魏" panose="02010800040101010101" pitchFamily="2" charset="-122"/>
                        <a:cs typeface="+mj-cs"/>
                      </a:endParaRPr>
                    </a:p>
                  </a:txBody>
                  <a:tcPr/>
                </a:tc>
                <a:tc>
                  <a:txBody>
                    <a:bodyPr/>
                    <a:p>
                      <a:pPr>
                        <a:buNone/>
                      </a:pPr>
                      <a:r>
                        <a:rPr lang="en-US" altLang="zh-CN" b="1" i="1" dirty="0">
                          <a:solidFill>
                            <a:srgbClr val="CC0066"/>
                          </a:solidFill>
                          <a:latin typeface="Times New Roman" panose="02020603050405020304" pitchFamily="18" charset="0"/>
                          <a:ea typeface="楷体_GB2312" pitchFamily="49" charset="-122"/>
                          <a:sym typeface="+mn-ea"/>
                        </a:rPr>
                        <a:t>K</a:t>
                      </a:r>
                      <a:r>
                        <a:rPr lang="en-US" altLang="zh-CN" b="1" baseline="-25000" dirty="0">
                          <a:solidFill>
                            <a:srgbClr val="CC0066"/>
                          </a:solidFill>
                          <a:latin typeface="Times New Roman" panose="02020603050405020304" pitchFamily="18" charset="0"/>
                          <a:ea typeface="楷体_GB2312" pitchFamily="49" charset="-122"/>
                          <a:sym typeface="+mn-ea"/>
                        </a:rPr>
                        <a:t>a</a:t>
                      </a:r>
                      <a:r>
                        <a:rPr lang="zh-CN" altLang="en-US" b="1" dirty="0">
                          <a:solidFill>
                            <a:srgbClr val="CC0066"/>
                          </a:solidFill>
                          <a:latin typeface="Times New Roman" panose="02020603050405020304" pitchFamily="18" charset="0"/>
                          <a:ea typeface="楷体_GB2312" pitchFamily="49" charset="-122"/>
                          <a:sym typeface="+mn-ea"/>
                        </a:rPr>
                        <a:t>是其自身的酸常数</a:t>
                      </a:r>
                      <a:endParaRPr lang="zh-CN" altLang="en-US"/>
                    </a:p>
                  </a:txBody>
                  <a:tcPr/>
                </a:tc>
                <a:tc vMerge="1">
                  <a:tcPr/>
                </a:tc>
              </a:tr>
            </a:tbl>
          </a:graphicData>
        </a:graphic>
      </p:graphicFrame>
      <p:sp>
        <p:nvSpPr>
          <p:cNvPr id="2" name="标题 1"/>
          <p:cNvSpPr>
            <a:spLocks noGrp="1"/>
          </p:cNvSpPr>
          <p:nvPr>
            <p:ph type="title"/>
          </p:nvPr>
        </p:nvSpPr>
        <p:spPr/>
        <p:txBody>
          <a:bodyPr/>
          <a:p>
            <a:endParaRPr lang="zh-CN" altLang="en-US"/>
          </a:p>
        </p:txBody>
      </p:sp>
      <p:graphicFrame>
        <p:nvGraphicFramePr>
          <p:cNvPr id="148480" name="Object 2"/>
          <p:cNvGraphicFramePr>
            <a:graphicFrameLocks noChangeAspect="1"/>
          </p:cNvGraphicFramePr>
          <p:nvPr>
            <p:custDataLst>
              <p:tags r:id="rId1"/>
            </p:custDataLst>
          </p:nvPr>
        </p:nvGraphicFramePr>
        <p:xfrm>
          <a:off x="5868035" y="3500755"/>
          <a:ext cx="1993265" cy="624205"/>
        </p:xfrm>
        <a:graphic>
          <a:graphicData uri="http://schemas.openxmlformats.org/presentationml/2006/ole">
            <mc:AlternateContent xmlns:mc="http://schemas.openxmlformats.org/markup-compatibility/2006">
              <mc:Choice xmlns:v="urn:schemas-microsoft-com:vml" Requires="v">
                <p:oleObj spid="_x0000_s3139" name="" r:id="rId2" imgW="1016000" imgH="241300" progId="Equation.3">
                  <p:embed/>
                </p:oleObj>
              </mc:Choice>
              <mc:Fallback>
                <p:oleObj name="" r:id="rId2" imgW="1016000" imgH="241300" progId="Equation.3">
                  <p:embed/>
                  <p:pic>
                    <p:nvPicPr>
                      <p:cNvPr id="0" name="图片 3138"/>
                      <p:cNvPicPr/>
                      <p:nvPr/>
                    </p:nvPicPr>
                    <p:blipFill>
                      <a:blip r:embed="rId3">
                        <a:clrChange>
                          <a:clrFrom>
                            <a:srgbClr val="000000"/>
                          </a:clrFrom>
                          <a:clrTo>
                            <a:srgbClr val="008000"/>
                          </a:clrTo>
                        </a:clrChange>
                      </a:blip>
                      <a:stretch>
                        <a:fillRect/>
                      </a:stretch>
                    </p:blipFill>
                    <p:spPr>
                      <a:xfrm>
                        <a:off x="5868035" y="3500755"/>
                        <a:ext cx="1993265" cy="6242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48480"/>
                                        </p:tgtEl>
                                        <p:attrNameLst>
                                          <p:attrName>style.visibility</p:attrName>
                                        </p:attrNameLst>
                                      </p:cBhvr>
                                      <p:to>
                                        <p:strVal val="visible"/>
                                      </p:to>
                                    </p:set>
                                    <p:animEffect transition="in" filter="box(out)">
                                      <p:cBhvr>
                                        <p:cTn id="7" dur="500"/>
                                        <p:tgtEl>
                                          <p:spTgt spid="148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77827" name="灯片编号占位符 2"/>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en-US" altLang="zh-CN" sz="1400" b="1" kern="1200" dirty="0">
                <a:solidFill>
                  <a:srgbClr val="FFFFFF"/>
                </a:solidFill>
                <a:latin typeface="Arial" panose="020B0604020202020204" pitchFamily="34" charset="0"/>
                <a:ea typeface="+mn-ea"/>
                <a:cs typeface="+mn-cs"/>
              </a:rPr>
            </a:fld>
            <a:endParaRPr lang="en-US" altLang="zh-CN" sz="1400" b="1" kern="1200" dirty="0">
              <a:solidFill>
                <a:srgbClr val="FFFFFF"/>
              </a:solidFill>
              <a:latin typeface="Arial" panose="020B0604020202020204" pitchFamily="34" charset="0"/>
              <a:ea typeface="+mn-ea"/>
              <a:cs typeface="+mn-cs"/>
            </a:endParaRPr>
          </a:p>
        </p:txBody>
      </p:sp>
      <p:sp>
        <p:nvSpPr>
          <p:cNvPr id="4" name="矩形 3"/>
          <p:cNvSpPr/>
          <p:nvPr/>
        </p:nvSpPr>
        <p:spPr>
          <a:xfrm>
            <a:off x="827405" y="2637284"/>
            <a:ext cx="7141699" cy="92333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1200" cap="none" spc="0" normalizeH="0" baseline="0" noProof="0" dirty="0">
                <a:ln w="10541" cmpd="sng">
                  <a:solidFill>
                    <a:schemeClr val="accent1">
                      <a:shade val="88000"/>
                      <a:satMod val="110000"/>
                    </a:schemeClr>
                  </a:solidFill>
                  <a:prstDash val="solid"/>
                </a:ln>
                <a:solidFill>
                  <a:schemeClr val="tx1"/>
                </a:solidFill>
                <a:effectLst/>
                <a:uLnTx/>
                <a:uFillTx/>
                <a:latin typeface="+mn-lt"/>
                <a:ea typeface="+mn-ea"/>
                <a:cs typeface="+mn-cs"/>
              </a:rPr>
              <a:t>下次课第四章、第五章</a:t>
            </a:r>
            <a:endParaRPr kumimoji="0" lang="en-US" altLang="zh-CN" sz="5400" b="1" i="0" u="none" strike="noStrike" kern="1200" cap="none" spc="0" normalizeH="0" baseline="0" noProof="0" dirty="0">
              <a:ln w="10541" cmpd="sng">
                <a:solidFill>
                  <a:schemeClr val="accent1">
                    <a:shade val="88000"/>
                    <a:satMod val="110000"/>
                  </a:schemeClr>
                </a:solidFill>
                <a:prstDash val="solid"/>
              </a:ln>
              <a:solidFill>
                <a:schemeClr val="tx1"/>
              </a:solidFill>
              <a:effectLst/>
              <a:uLnTx/>
              <a:uFillTx/>
              <a:latin typeface="+mn-lt"/>
              <a:ea typeface="+mn-ea"/>
              <a:cs typeface="+mn-cs"/>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p:nvPr/>
        </p:nvSpPr>
        <p:spPr>
          <a:xfrm>
            <a:off x="407988" y="908050"/>
            <a:ext cx="4756150" cy="5794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一、弱电解质的离解平衡</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
        <p:nvSpPr>
          <p:cNvPr id="138244" name="Rectangle 4"/>
          <p:cNvSpPr>
            <a:spLocks noGrp="1" noChangeArrowheads="1"/>
          </p:cNvSpPr>
          <p:nvPr>
            <p:ph type="title" idx="4294967295"/>
          </p:nvPr>
        </p:nvSpPr>
        <p:spPr>
          <a:xfrm>
            <a:off x="1691640" y="254000"/>
            <a:ext cx="4869815" cy="609600"/>
          </a:xfr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§3.2  </a:t>
            </a:r>
            <a:r>
              <a:rPr kumimoji="0" lang="zh-CN" altLang="en-US" sz="4000" b="1" i="0" u="none" strike="noStrike" kern="1200" cap="small" spc="0" normalizeH="0" baseline="0" noProof="0" dirty="0">
                <a:ln>
                  <a:noFill/>
                </a:ln>
                <a:solidFill>
                  <a:schemeClr val="tx1"/>
                </a:solidFill>
                <a:effectLst/>
                <a:uLnTx/>
                <a:uFillTx/>
                <a:latin typeface="+mj-lt"/>
                <a:ea typeface="+mj-ea"/>
                <a:cs typeface="+mj-cs"/>
              </a:rPr>
              <a:t>弱电解质</a:t>
            </a:r>
            <a:r>
              <a:rPr kumimoji="0" lang="zh-CN" altLang="en-US" sz="4000" b="1" i="0" u="none" strike="noStrike" kern="1200" cap="small" spc="0" normalizeH="0" baseline="0" noProof="0" dirty="0" smtClean="0">
                <a:ln>
                  <a:noFill/>
                </a:ln>
                <a:solidFill>
                  <a:schemeClr val="tx1"/>
                </a:solidFill>
                <a:effectLst/>
                <a:uLnTx/>
                <a:uFillTx/>
                <a:latin typeface="+mj-lt"/>
                <a:ea typeface="+mj-ea"/>
                <a:cs typeface="+mj-cs"/>
              </a:rPr>
              <a:t>溶液</a:t>
            </a:r>
            <a:endParaRPr kumimoji="0" lang="zh-CN" altLang="en-US" sz="4000" b="1" i="0" u="none" strike="noStrike" kern="1200" cap="small" spc="0" normalizeH="0" baseline="0" noProof="0" dirty="0">
              <a:ln>
                <a:noFill/>
              </a:ln>
              <a:solidFill>
                <a:schemeClr val="tx1"/>
              </a:solidFill>
              <a:effectLst/>
              <a:uLnTx/>
              <a:uFillTx/>
              <a:latin typeface="+mj-lt"/>
              <a:ea typeface="+mj-ea"/>
              <a:cs typeface="+mj-cs"/>
            </a:endParaRPr>
          </a:p>
        </p:txBody>
      </p:sp>
      <p:graphicFrame>
        <p:nvGraphicFramePr>
          <p:cNvPr id="138245" name="Object 5"/>
          <p:cNvGraphicFramePr>
            <a:graphicFrameLocks noChangeAspect="1"/>
          </p:cNvGraphicFramePr>
          <p:nvPr/>
        </p:nvGraphicFramePr>
        <p:xfrm>
          <a:off x="2376488" y="2636838"/>
          <a:ext cx="2916237" cy="1079500"/>
        </p:xfrm>
        <a:graphic>
          <a:graphicData uri="http://schemas.openxmlformats.org/presentationml/2006/ole">
            <mc:AlternateContent xmlns:mc="http://schemas.openxmlformats.org/markup-compatibility/2006">
              <mc:Choice xmlns:v="urn:schemas-microsoft-com:vml" Requires="v">
                <p:oleObj spid="_x0000_s3083" name="" r:id="rId1" imgW="1002665" imgH="444500" progId="Equation.3">
                  <p:embed/>
                </p:oleObj>
              </mc:Choice>
              <mc:Fallback>
                <p:oleObj name="" r:id="rId1" imgW="1002665" imgH="444500" progId="Equation.3">
                  <p:embed/>
                  <p:pic>
                    <p:nvPicPr>
                      <p:cNvPr id="0" name="图片 3082"/>
                      <p:cNvPicPr/>
                      <p:nvPr/>
                    </p:nvPicPr>
                    <p:blipFill>
                      <a:blip r:embed="rId2"/>
                      <a:stretch>
                        <a:fillRect/>
                      </a:stretch>
                    </p:blipFill>
                    <p:spPr>
                      <a:xfrm>
                        <a:off x="2376488" y="2636838"/>
                        <a:ext cx="2916237" cy="1079500"/>
                      </a:xfrm>
                      <a:prstGeom prst="rect">
                        <a:avLst/>
                      </a:prstGeom>
                      <a:noFill/>
                      <a:ln w="38100">
                        <a:noFill/>
                        <a:miter/>
                      </a:ln>
                    </p:spPr>
                  </p:pic>
                </p:oleObj>
              </mc:Fallback>
            </mc:AlternateContent>
          </a:graphicData>
        </a:graphic>
      </p:graphicFrame>
      <p:sp>
        <p:nvSpPr>
          <p:cNvPr id="138246" name="Rectangle 6"/>
          <p:cNvSpPr/>
          <p:nvPr/>
        </p:nvSpPr>
        <p:spPr>
          <a:xfrm>
            <a:off x="430213" y="3860800"/>
            <a:ext cx="8713787" cy="4762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lnSpc>
                <a:spcPct val="90000"/>
              </a:lnSpc>
              <a:spcBef>
                <a:spcPct val="20000"/>
              </a:spcBef>
              <a:buClrTx/>
              <a:buSzTx/>
              <a:buFontTx/>
              <a:buBlip>
                <a:blip r:embed="rId3"/>
              </a:buBlip>
            </a:pP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a</a:t>
            </a:r>
            <a:r>
              <a:rPr lang="en-US" altLang="zh-CN" sz="2800" b="1" baseline="30000" dirty="0">
                <a:latin typeface="Times New Roman" panose="02020603050405020304" pitchFamily="18" charset="0"/>
                <a:ea typeface="楷体_GB2312" pitchFamily="49" charset="-122"/>
              </a:rPr>
              <a:t>θ</a:t>
            </a:r>
            <a:r>
              <a:rPr lang="en-US" altLang="zh-CN" sz="2800" b="1" dirty="0">
                <a:latin typeface="Courier New" panose="02070309020205020404" pitchFamily="49" charset="0"/>
                <a:ea typeface="楷体_GB2312" pitchFamily="49" charset="-122"/>
              </a:rPr>
              <a:t>—</a:t>
            </a:r>
            <a:r>
              <a:rPr lang="zh-CN" altLang="en-US" sz="2800" b="1" dirty="0">
                <a:latin typeface="宋体" panose="02010600030101010101" pitchFamily="2" charset="-122"/>
                <a:ea typeface="楷体_GB2312" pitchFamily="49" charset="-122"/>
              </a:rPr>
              <a:t>酸，</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b</a:t>
            </a:r>
            <a:r>
              <a:rPr lang="en-US" altLang="zh-CN" sz="2800" b="1" baseline="30000" dirty="0">
                <a:latin typeface="Times New Roman" panose="02020603050405020304" pitchFamily="18" charset="0"/>
                <a:ea typeface="楷体_GB2312" pitchFamily="49" charset="-122"/>
              </a:rPr>
              <a:t>θ</a:t>
            </a:r>
            <a:r>
              <a:rPr lang="en-US" altLang="zh-CN" sz="2800" b="1" dirty="0">
                <a:latin typeface="Courier New" panose="02070309020205020404" pitchFamily="49" charset="0"/>
                <a:ea typeface="楷体_GB2312" pitchFamily="49" charset="-122"/>
              </a:rPr>
              <a:t>—</a:t>
            </a:r>
            <a:r>
              <a:rPr lang="zh-CN" altLang="en-US" sz="2800" b="1" dirty="0">
                <a:latin typeface="宋体" panose="02010600030101010101" pitchFamily="2" charset="-122"/>
                <a:ea typeface="楷体_GB2312" pitchFamily="49" charset="-122"/>
              </a:rPr>
              <a:t>碱；</a:t>
            </a:r>
            <a:r>
              <a:rPr lang="en-US" altLang="zh-CN" sz="2800" b="1" dirty="0">
                <a:latin typeface="Times New Roman" panose="02020603050405020304" pitchFamily="18" charset="0"/>
                <a:ea typeface="楷体_GB2312" pitchFamily="49" charset="-122"/>
              </a:rPr>
              <a:t>p</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a</a:t>
            </a:r>
            <a:r>
              <a:rPr lang="en-US" altLang="zh-CN" sz="2800" b="1" baseline="30000" dirty="0">
                <a:latin typeface="Times New Roman" panose="02020603050405020304" pitchFamily="18" charset="0"/>
                <a:ea typeface="楷体_GB2312" pitchFamily="49" charset="-122"/>
              </a:rPr>
              <a:t>θ</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-lg</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a</a:t>
            </a:r>
            <a:r>
              <a:rPr lang="en-US" altLang="zh-CN" sz="2800" b="1" baseline="30000" dirty="0">
                <a:latin typeface="Times New Roman" panose="02020603050405020304" pitchFamily="18" charset="0"/>
                <a:ea typeface="楷体_GB2312" pitchFamily="49" charset="-122"/>
              </a:rPr>
              <a:t>θ</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p</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b</a:t>
            </a:r>
            <a:r>
              <a:rPr lang="en-US" altLang="zh-CN" sz="2800" b="1" baseline="30000" dirty="0">
                <a:latin typeface="Times New Roman" panose="02020603050405020304" pitchFamily="18" charset="0"/>
                <a:ea typeface="楷体_GB2312" pitchFamily="49" charset="-122"/>
              </a:rPr>
              <a:t>θ</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-lg</a:t>
            </a:r>
            <a:r>
              <a:rPr lang="en-US" altLang="zh-CN" sz="2800" b="1" i="1" dirty="0">
                <a:latin typeface="Times New Roman" panose="02020603050405020304" pitchFamily="18" charset="0"/>
                <a:ea typeface="楷体_GB2312" pitchFamily="49" charset="-122"/>
              </a:rPr>
              <a:t>K</a:t>
            </a:r>
            <a:r>
              <a:rPr lang="en-US" altLang="zh-CN" sz="2800" b="1" baseline="-30000" dirty="0">
                <a:latin typeface="Times New Roman" panose="02020603050405020304" pitchFamily="18" charset="0"/>
                <a:ea typeface="楷体_GB2312" pitchFamily="49" charset="-122"/>
              </a:rPr>
              <a:t>b</a:t>
            </a:r>
            <a:r>
              <a:rPr lang="en-US" altLang="zh-CN" sz="2800" b="1" baseline="30000" dirty="0">
                <a:latin typeface="Times New Roman" panose="02020603050405020304" pitchFamily="18" charset="0"/>
                <a:ea typeface="楷体_GB2312" pitchFamily="49" charset="-122"/>
              </a:rPr>
              <a:t>θ</a:t>
            </a:r>
            <a:endParaRPr lang="zh-CN" altLang="en-US" sz="2800" b="1" dirty="0">
              <a:latin typeface="Times New Roman" panose="02020603050405020304" pitchFamily="18" charset="0"/>
              <a:ea typeface="楷体_GB2312" pitchFamily="49" charset="-122"/>
            </a:endParaRPr>
          </a:p>
        </p:txBody>
      </p:sp>
      <p:sp>
        <p:nvSpPr>
          <p:cNvPr id="138247" name="Rectangle 7"/>
          <p:cNvSpPr/>
          <p:nvPr/>
        </p:nvSpPr>
        <p:spPr>
          <a:xfrm>
            <a:off x="381000" y="4437063"/>
            <a:ext cx="8229600" cy="94615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3"/>
              </a:buBlip>
            </a:pPr>
            <a:r>
              <a:rPr lang="zh-CN" altLang="en-US" sz="2800" b="1" dirty="0">
                <a:latin typeface="宋体" panose="02010600030101010101" pitchFamily="2" charset="-122"/>
                <a:ea typeface="楷体_GB2312" pitchFamily="49" charset="-122"/>
              </a:rPr>
              <a:t>标准离解平衡常数</a:t>
            </a:r>
            <a:r>
              <a:rPr lang="en-US" altLang="zh-CN" sz="2800" b="1" i="1" dirty="0">
                <a:solidFill>
                  <a:srgbClr val="990033"/>
                </a:solidFill>
                <a:latin typeface="Times New Roman" panose="02020603050405020304" pitchFamily="18" charset="0"/>
                <a:ea typeface="楷体_GB2312" pitchFamily="49" charset="-122"/>
              </a:rPr>
              <a:t>K</a:t>
            </a:r>
            <a:r>
              <a:rPr lang="en-US" altLang="zh-CN" sz="2800" b="1" baseline="30000" dirty="0">
                <a:solidFill>
                  <a:srgbClr val="990033"/>
                </a:solidFill>
                <a:latin typeface="Times New Roman" panose="02020603050405020304" pitchFamily="18" charset="0"/>
                <a:ea typeface="楷体_GB2312" pitchFamily="49" charset="-122"/>
              </a:rPr>
              <a:t>θ</a:t>
            </a:r>
            <a:r>
              <a:rPr lang="zh-CN" altLang="en-US" sz="2800" b="1" dirty="0">
                <a:latin typeface="宋体" panose="02010600030101010101" pitchFamily="2" charset="-122"/>
                <a:ea typeface="楷体_GB2312" pitchFamily="49" charset="-122"/>
              </a:rPr>
              <a:t>除与弱电解质的本性有关外，还与温度有关，而</a:t>
            </a:r>
            <a:r>
              <a:rPr lang="zh-CN" altLang="en-US" sz="2800" b="1" dirty="0">
                <a:solidFill>
                  <a:srgbClr val="990033"/>
                </a:solidFill>
                <a:latin typeface="宋体" panose="02010600030101010101" pitchFamily="2" charset="-122"/>
                <a:ea typeface="楷体_GB2312" pitchFamily="49" charset="-122"/>
              </a:rPr>
              <a:t>与浓度无关；</a:t>
            </a:r>
            <a:r>
              <a:rPr lang="zh-CN" altLang="en-US" sz="2800" b="1" dirty="0">
                <a:solidFill>
                  <a:srgbClr val="990033"/>
                </a:solidFill>
                <a:latin typeface="Times New Roman" panose="02020603050405020304" pitchFamily="18" charset="0"/>
                <a:ea typeface="楷体_GB2312" pitchFamily="49" charset="-122"/>
              </a:rPr>
              <a:t> </a:t>
            </a:r>
            <a:endParaRPr lang="zh-CN" altLang="en-US" sz="2800" b="1" dirty="0">
              <a:solidFill>
                <a:srgbClr val="990033"/>
              </a:solidFill>
              <a:latin typeface="Times New Roman" panose="02020603050405020304" pitchFamily="18" charset="0"/>
              <a:ea typeface="楷体_GB2312" pitchFamily="49" charset="-122"/>
            </a:endParaRPr>
          </a:p>
        </p:txBody>
      </p:sp>
      <p:sp>
        <p:nvSpPr>
          <p:cNvPr id="138248" name="Rectangle 8"/>
          <p:cNvSpPr/>
          <p:nvPr/>
        </p:nvSpPr>
        <p:spPr>
          <a:xfrm>
            <a:off x="381000" y="5373688"/>
            <a:ext cx="8458200" cy="519112"/>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3"/>
              </a:buBlip>
            </a:pPr>
            <a:r>
              <a:rPr lang="zh-CN" altLang="en-US" sz="2800" b="1" dirty="0">
                <a:latin typeface="宋体" panose="02010600030101010101" pitchFamily="2" charset="-122"/>
                <a:ea typeface="楷体_GB2312" pitchFamily="49" charset="-122"/>
              </a:rPr>
              <a:t>标准离解平衡常数</a:t>
            </a:r>
            <a:r>
              <a:rPr lang="zh-CN" altLang="en-US" sz="2800" b="1" dirty="0">
                <a:latin typeface="Times New Roman" panose="02020603050405020304" pitchFamily="18" charset="0"/>
                <a:ea typeface="楷体_GB2312" pitchFamily="49" charset="-122"/>
              </a:rPr>
              <a:t>可表示酸碱的相对强弱；</a:t>
            </a:r>
            <a:endParaRPr lang="zh-CN" altLang="en-US" sz="2800" b="1" dirty="0">
              <a:latin typeface="Times New Roman" panose="02020603050405020304" pitchFamily="18" charset="0"/>
              <a:ea typeface="楷体_GB2312" pitchFamily="49" charset="-122"/>
            </a:endParaRPr>
          </a:p>
        </p:txBody>
      </p:sp>
      <p:grpSp>
        <p:nvGrpSpPr>
          <p:cNvPr id="14344" name="Group 9"/>
          <p:cNvGrpSpPr/>
          <p:nvPr/>
        </p:nvGrpSpPr>
        <p:grpSpPr>
          <a:xfrm>
            <a:off x="2484438" y="2060575"/>
            <a:ext cx="3432175" cy="579438"/>
            <a:chOff x="1580" y="1115"/>
            <a:chExt cx="2162" cy="365"/>
          </a:xfrm>
        </p:grpSpPr>
        <p:sp>
          <p:nvSpPr>
            <p:cNvPr id="14347" name="Text Box 10"/>
            <p:cNvSpPr txBox="1"/>
            <p:nvPr/>
          </p:nvSpPr>
          <p:spPr>
            <a:xfrm>
              <a:off x="1580" y="1115"/>
              <a:ext cx="2162"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            H</a:t>
              </a:r>
              <a:r>
                <a:rPr lang="en-US" altLang="zh-CN" sz="3200" b="1" baseline="30000" dirty="0">
                  <a:latin typeface="Times New Roman" panose="02020603050405020304" pitchFamily="18" charset="0"/>
                </a:rPr>
                <a:t>+  </a:t>
              </a:r>
              <a:r>
                <a:rPr lang="en-US" altLang="zh-CN" sz="3200" b="1" dirty="0">
                  <a:latin typeface="Times New Roman" panose="02020603050405020304" pitchFamily="18" charset="0"/>
                </a:rPr>
                <a:t>+  A</a:t>
              </a:r>
              <a:r>
                <a:rPr lang="en-US" altLang="zh-CN" sz="3200" b="1" baseline="30000" dirty="0">
                  <a:latin typeface="Times New Roman" panose="02020603050405020304" pitchFamily="18" charset="0"/>
                </a:rPr>
                <a:t>-</a:t>
              </a:r>
              <a:endParaRPr lang="en-US" altLang="zh-CN" sz="3200" b="1" baseline="30000" dirty="0">
                <a:latin typeface="Times New Roman" panose="02020603050405020304" pitchFamily="18" charset="0"/>
              </a:endParaRPr>
            </a:p>
          </p:txBody>
        </p:sp>
        <p:graphicFrame>
          <p:nvGraphicFramePr>
            <p:cNvPr id="14348" name="Object 11"/>
            <p:cNvGraphicFramePr>
              <a:graphicFrameLocks noChangeAspect="1"/>
            </p:cNvGraphicFramePr>
            <p:nvPr/>
          </p:nvGraphicFramePr>
          <p:xfrm>
            <a:off x="2086" y="1207"/>
            <a:ext cx="703" cy="196"/>
          </p:xfrm>
          <a:graphic>
            <a:graphicData uri="http://schemas.openxmlformats.org/presentationml/2006/ole">
              <mc:AlternateContent xmlns:mc="http://schemas.openxmlformats.org/markup-compatibility/2006">
                <mc:Choice xmlns:v="urn:schemas-microsoft-com:vml" Requires="v">
                  <p:oleObj spid="_x0000_s3080" name="" r:id="rId4" imgW="579120" imgH="172720" progId="ISISServer">
                    <p:embed/>
                  </p:oleObj>
                </mc:Choice>
                <mc:Fallback>
                  <p:oleObj name="" r:id="rId4" imgW="579120" imgH="172720" progId="ISISServer">
                    <p:embed/>
                    <p:pic>
                      <p:nvPicPr>
                        <p:cNvPr id="0" name="图片 3079"/>
                        <p:cNvPicPr/>
                        <p:nvPr/>
                      </p:nvPicPr>
                      <p:blipFill>
                        <a:blip r:embed="rId5"/>
                        <a:stretch>
                          <a:fillRect/>
                        </a:stretch>
                      </p:blipFill>
                      <p:spPr>
                        <a:xfrm>
                          <a:off x="2086" y="1207"/>
                          <a:ext cx="703" cy="196"/>
                        </a:xfrm>
                        <a:prstGeom prst="rect">
                          <a:avLst/>
                        </a:prstGeom>
                        <a:noFill/>
                        <a:ln w="38100">
                          <a:noFill/>
                          <a:miter/>
                        </a:ln>
                      </p:spPr>
                    </p:pic>
                  </p:oleObj>
                </mc:Fallback>
              </mc:AlternateContent>
            </a:graphicData>
          </a:graphic>
        </p:graphicFrame>
      </p:grpSp>
      <p:sp>
        <p:nvSpPr>
          <p:cNvPr id="138252" name="Rectangle 12"/>
          <p:cNvSpPr/>
          <p:nvPr/>
        </p:nvSpPr>
        <p:spPr>
          <a:xfrm>
            <a:off x="395288" y="5949950"/>
            <a:ext cx="8458200" cy="51911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Blip>
                <a:blip r:embed="rId3"/>
              </a:buBlip>
            </a:pPr>
            <a:r>
              <a:rPr lang="zh-CN" altLang="en-US" sz="2800" b="1" dirty="0">
                <a:latin typeface="Times New Roman" panose="02020603050405020304" pitchFamily="18" charset="0"/>
                <a:ea typeface="楷体_GB2312" pitchFamily="49" charset="-122"/>
              </a:rPr>
              <a:t>注意表达式中各浓度项的含义。</a:t>
            </a:r>
            <a:endParaRPr lang="zh-CN" altLang="en-US" sz="2800" b="1" dirty="0">
              <a:latin typeface="Times New Roman" panose="02020603050405020304" pitchFamily="18" charset="0"/>
              <a:ea typeface="楷体_GB2312" pitchFamily="49" charset="-122"/>
            </a:endParaRPr>
          </a:p>
        </p:txBody>
      </p:sp>
      <p:sp>
        <p:nvSpPr>
          <p:cNvPr id="14346" name="灯片编号占位符 12"/>
          <p:cNvSpPr txBox="1">
            <a:spLocks noGrp="1"/>
          </p:cNvSpPr>
          <p:nvPr>
            <p:ph type="sldNum" sz="quarter" idx="12"/>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fld>
            <a:endParaRPr lang="zh-CN" altLang="en-US" sz="1400" b="1" dirty="0">
              <a:solidFill>
                <a:srgbClr val="FFFFFF"/>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0-#ppt_w/2"/>
                                          </p:val>
                                        </p:tav>
                                        <p:tav tm="100000">
                                          <p:val>
                                            <p:strVal val="#ppt_x"/>
                                          </p:val>
                                        </p:tav>
                                      </p:tavLst>
                                    </p:anim>
                                    <p:anim calcmode="lin" valueType="num">
                                      <p:cBhvr additive="base">
                                        <p:cTn id="8"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8246"/>
                                        </p:tgtEl>
                                        <p:attrNameLst>
                                          <p:attrName>style.visibility</p:attrName>
                                        </p:attrNameLst>
                                      </p:cBhvr>
                                      <p:to>
                                        <p:strVal val="visible"/>
                                      </p:to>
                                    </p:set>
                                    <p:anim calcmode="lin" valueType="num">
                                      <p:cBhvr additive="base">
                                        <p:cTn id="13" dur="500" fill="hold"/>
                                        <p:tgtEl>
                                          <p:spTgt spid="138246"/>
                                        </p:tgtEl>
                                        <p:attrNameLst>
                                          <p:attrName>ppt_x</p:attrName>
                                        </p:attrNameLst>
                                      </p:cBhvr>
                                      <p:tavLst>
                                        <p:tav tm="0">
                                          <p:val>
                                            <p:strVal val="0-#ppt_w/2"/>
                                          </p:val>
                                        </p:tav>
                                        <p:tav tm="100000">
                                          <p:val>
                                            <p:strVal val="#ppt_x"/>
                                          </p:val>
                                        </p:tav>
                                      </p:tavLst>
                                    </p:anim>
                                    <p:anim calcmode="lin" valueType="num">
                                      <p:cBhvr additive="base">
                                        <p:cTn id="14" dur="500" fill="hold"/>
                                        <p:tgtEl>
                                          <p:spTgt spid="1382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247"/>
                                        </p:tgtEl>
                                        <p:attrNameLst>
                                          <p:attrName>style.visibility</p:attrName>
                                        </p:attrNameLst>
                                      </p:cBhvr>
                                      <p:to>
                                        <p:strVal val="visible"/>
                                      </p:to>
                                    </p:set>
                                    <p:anim calcmode="lin" valueType="num">
                                      <p:cBhvr additive="base">
                                        <p:cTn id="19" dur="500" fill="hold"/>
                                        <p:tgtEl>
                                          <p:spTgt spid="138247"/>
                                        </p:tgtEl>
                                        <p:attrNameLst>
                                          <p:attrName>ppt_x</p:attrName>
                                        </p:attrNameLst>
                                      </p:cBhvr>
                                      <p:tavLst>
                                        <p:tav tm="0">
                                          <p:val>
                                            <p:strVal val="0-#ppt_w/2"/>
                                          </p:val>
                                        </p:tav>
                                        <p:tav tm="100000">
                                          <p:val>
                                            <p:strVal val="#ppt_x"/>
                                          </p:val>
                                        </p:tav>
                                      </p:tavLst>
                                    </p:anim>
                                    <p:anim calcmode="lin" valueType="num">
                                      <p:cBhvr additive="base">
                                        <p:cTn id="20" dur="500" fill="hold"/>
                                        <p:tgtEl>
                                          <p:spTgt spid="1382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8248"/>
                                        </p:tgtEl>
                                        <p:attrNameLst>
                                          <p:attrName>style.visibility</p:attrName>
                                        </p:attrNameLst>
                                      </p:cBhvr>
                                      <p:to>
                                        <p:strVal val="visible"/>
                                      </p:to>
                                    </p:set>
                                    <p:anim calcmode="lin" valueType="num">
                                      <p:cBhvr additive="base">
                                        <p:cTn id="25" dur="500" fill="hold"/>
                                        <p:tgtEl>
                                          <p:spTgt spid="138248"/>
                                        </p:tgtEl>
                                        <p:attrNameLst>
                                          <p:attrName>ppt_x</p:attrName>
                                        </p:attrNameLst>
                                      </p:cBhvr>
                                      <p:tavLst>
                                        <p:tav tm="0">
                                          <p:val>
                                            <p:strVal val="0-#ppt_w/2"/>
                                          </p:val>
                                        </p:tav>
                                        <p:tav tm="100000">
                                          <p:val>
                                            <p:strVal val="#ppt_x"/>
                                          </p:val>
                                        </p:tav>
                                      </p:tavLst>
                                    </p:anim>
                                    <p:anim calcmode="lin" valueType="num">
                                      <p:cBhvr additive="base">
                                        <p:cTn id="26" dur="500" fill="hold"/>
                                        <p:tgtEl>
                                          <p:spTgt spid="1382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8252"/>
                                        </p:tgtEl>
                                        <p:attrNameLst>
                                          <p:attrName>style.visibility</p:attrName>
                                        </p:attrNameLst>
                                      </p:cBhvr>
                                      <p:to>
                                        <p:strVal val="visible"/>
                                      </p:to>
                                    </p:set>
                                    <p:anim calcmode="lin" valueType="num">
                                      <p:cBhvr additive="base">
                                        <p:cTn id="31" dur="500" fill="hold"/>
                                        <p:tgtEl>
                                          <p:spTgt spid="138252"/>
                                        </p:tgtEl>
                                        <p:attrNameLst>
                                          <p:attrName>ppt_x</p:attrName>
                                        </p:attrNameLst>
                                      </p:cBhvr>
                                      <p:tavLst>
                                        <p:tav tm="0">
                                          <p:val>
                                            <p:strVal val="#ppt_x"/>
                                          </p:val>
                                        </p:tav>
                                        <p:tav tm="100000">
                                          <p:val>
                                            <p:strVal val="#ppt_x"/>
                                          </p:val>
                                        </p:tav>
                                      </p:tavLst>
                                    </p:anim>
                                    <p:anim calcmode="lin" valueType="num">
                                      <p:cBhvr additive="base">
                                        <p:cTn id="32" dur="500" fill="hold"/>
                                        <p:tgtEl>
                                          <p:spTgt spid="138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p:bldP spid="138247" grpId="0"/>
      <p:bldP spid="138248" grpId="0"/>
      <p:bldP spid="1382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p:nvPr/>
        </p:nvSpPr>
        <p:spPr>
          <a:xfrm>
            <a:off x="533400" y="762000"/>
            <a:ext cx="8534400" cy="106680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solidFill>
                  <a:srgbClr val="990033"/>
                </a:solidFill>
                <a:latin typeface="宋体" panose="02010600030101010101" pitchFamily="2" charset="-122"/>
                <a:ea typeface="楷体_GB2312" pitchFamily="49" charset="-122"/>
              </a:rPr>
              <a:t>离解度：</a:t>
            </a:r>
            <a:r>
              <a:rPr lang="zh-CN" altLang="en-US" sz="3200" b="1" dirty="0">
                <a:latin typeface="宋体" panose="02010600030101010101" pitchFamily="2" charset="-122"/>
                <a:ea typeface="楷体_GB2312" pitchFamily="49" charset="-122"/>
              </a:rPr>
              <a:t>离解达到平衡时，已离解的分子数占溶质分子总数的百分数。符号</a:t>
            </a:r>
            <a:r>
              <a:rPr lang="en-US" altLang="zh-CN" sz="3200" b="1" i="1" dirty="0">
                <a:latin typeface="宋体" panose="02010600030101010101" pitchFamily="2" charset="-122"/>
                <a:ea typeface="楷体_GB2312" pitchFamily="49" charset="-122"/>
              </a:rPr>
              <a:t>α</a:t>
            </a:r>
            <a:r>
              <a:rPr lang="en-US" altLang="zh-CN" sz="3200" b="1" dirty="0">
                <a:latin typeface="Times New Roman" panose="02020603050405020304" pitchFamily="18" charset="0"/>
                <a:ea typeface="楷体_GB2312" pitchFamily="49" charset="-122"/>
              </a:rPr>
              <a:t> </a:t>
            </a:r>
            <a:r>
              <a:rPr lang="zh-CN" altLang="en-US" sz="3200" b="1" dirty="0">
                <a:latin typeface="Times New Roman" panose="02020603050405020304" pitchFamily="18" charset="0"/>
                <a:ea typeface="楷体_GB2312" pitchFamily="49" charset="-122"/>
              </a:rPr>
              <a:t>。</a:t>
            </a:r>
            <a:endParaRPr lang="zh-CN" altLang="en-US" sz="3200" b="1" dirty="0">
              <a:latin typeface="Times New Roman" panose="02020603050405020304" pitchFamily="18" charset="0"/>
              <a:ea typeface="楷体_GB2312" pitchFamily="49" charset="-122"/>
            </a:endParaRPr>
          </a:p>
        </p:txBody>
      </p:sp>
      <p:graphicFrame>
        <p:nvGraphicFramePr>
          <p:cNvPr id="139268" name="Object 4"/>
          <p:cNvGraphicFramePr>
            <a:graphicFrameLocks noChangeAspect="1"/>
          </p:cNvGraphicFramePr>
          <p:nvPr/>
        </p:nvGraphicFramePr>
        <p:xfrm>
          <a:off x="1023938" y="2803525"/>
          <a:ext cx="6902450" cy="1141413"/>
        </p:xfrm>
        <a:graphic>
          <a:graphicData uri="http://schemas.openxmlformats.org/presentationml/2006/ole">
            <mc:AlternateContent xmlns:mc="http://schemas.openxmlformats.org/markup-compatibility/2006">
              <mc:Choice xmlns:v="urn:schemas-microsoft-com:vml" Requires="v">
                <p:oleObj spid="_x0000_s3078" name="" r:id="rId1" imgW="2120900" imgH="457200" progId="Equation.3">
                  <p:embed/>
                </p:oleObj>
              </mc:Choice>
              <mc:Fallback>
                <p:oleObj name="" r:id="rId1" imgW="2120900" imgH="457200" progId="Equation.3">
                  <p:embed/>
                  <p:pic>
                    <p:nvPicPr>
                      <p:cNvPr id="0" name="图片 3077"/>
                      <p:cNvPicPr/>
                      <p:nvPr/>
                    </p:nvPicPr>
                    <p:blipFill>
                      <a:blip r:embed="rId2"/>
                      <a:stretch>
                        <a:fillRect/>
                      </a:stretch>
                    </p:blipFill>
                    <p:spPr>
                      <a:xfrm>
                        <a:off x="1023938" y="2803525"/>
                        <a:ext cx="6902450" cy="1141413"/>
                      </a:xfrm>
                      <a:prstGeom prst="rect">
                        <a:avLst/>
                      </a:prstGeom>
                      <a:noFill/>
                      <a:ln w="38100">
                        <a:noFill/>
                        <a:miter/>
                      </a:ln>
                    </p:spPr>
                  </p:pic>
                </p:oleObj>
              </mc:Fallback>
            </mc:AlternateContent>
          </a:graphicData>
        </a:graphic>
      </p:graphicFrame>
      <p:grpSp>
        <p:nvGrpSpPr>
          <p:cNvPr id="2" name="Group 5"/>
          <p:cNvGrpSpPr/>
          <p:nvPr/>
        </p:nvGrpSpPr>
        <p:grpSpPr>
          <a:xfrm>
            <a:off x="1752600" y="1782763"/>
            <a:ext cx="5410200" cy="1036637"/>
            <a:chOff x="1104" y="1123"/>
            <a:chExt cx="3408" cy="653"/>
          </a:xfrm>
        </p:grpSpPr>
        <p:grpSp>
          <p:nvGrpSpPr>
            <p:cNvPr id="15379" name="Group 6"/>
            <p:cNvGrpSpPr/>
            <p:nvPr/>
          </p:nvGrpSpPr>
          <p:grpSpPr>
            <a:xfrm>
              <a:off x="1632" y="1123"/>
              <a:ext cx="2880" cy="365"/>
              <a:chOff x="1200" y="1123"/>
              <a:chExt cx="2880" cy="365"/>
            </a:xfrm>
          </p:grpSpPr>
          <p:sp>
            <p:nvSpPr>
              <p:cNvPr id="15381" name="Rectangle 7"/>
              <p:cNvSpPr/>
              <p:nvPr/>
            </p:nvSpPr>
            <p:spPr>
              <a:xfrm>
                <a:off x="1200" y="1123"/>
                <a:ext cx="2880"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 </a:t>
                </a:r>
                <a:r>
                  <a:rPr lang="en-US" altLang="zh-CN" sz="3200" dirty="0">
                    <a:latin typeface="Times New Roman" panose="02020603050405020304" pitchFamily="18" charset="0"/>
                  </a:rPr>
                  <a:t>           </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 </a:t>
                </a:r>
                <a:r>
                  <a:rPr lang="zh-CN" altLang="en-US" sz="3200" b="1" dirty="0">
                    <a:latin typeface="宋体" panose="02010600030101010101" pitchFamily="2" charset="-122"/>
                  </a:rPr>
                  <a:t>＋</a:t>
                </a:r>
                <a:r>
                  <a:rPr lang="en-US" altLang="zh-CN" sz="3200" b="1" dirty="0">
                    <a:latin typeface="Times New Roman" panose="02020603050405020304" pitchFamily="18" charset="0"/>
                  </a:rPr>
                  <a:t>A</a:t>
                </a:r>
                <a:r>
                  <a:rPr lang="en-US" altLang="zh-CN" sz="3200" b="1" baseline="30000" dirty="0">
                    <a:latin typeface="Times New Roman" panose="02020603050405020304" pitchFamily="18" charset="0"/>
                  </a:rPr>
                  <a:t>-</a:t>
                </a: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p:txBody>
          </p:sp>
          <p:graphicFrame>
            <p:nvGraphicFramePr>
              <p:cNvPr id="15382" name="Object 8"/>
              <p:cNvGraphicFramePr>
                <a:graphicFrameLocks noChangeAspect="1"/>
              </p:cNvGraphicFramePr>
              <p:nvPr/>
            </p:nvGraphicFramePr>
            <p:xfrm>
              <a:off x="1728" y="1185"/>
              <a:ext cx="604" cy="223"/>
            </p:xfrm>
            <a:graphic>
              <a:graphicData uri="http://schemas.openxmlformats.org/presentationml/2006/ole">
                <mc:AlternateContent xmlns:mc="http://schemas.openxmlformats.org/markup-compatibility/2006">
                  <mc:Choice xmlns:v="urn:schemas-microsoft-com:vml" Requires="v">
                    <p:oleObj spid="_x0000_s3079" name="" r:id="rId3" imgW="660400" imgH="177165" progId="ISISServer">
                      <p:embed/>
                    </p:oleObj>
                  </mc:Choice>
                  <mc:Fallback>
                    <p:oleObj name="" r:id="rId3" imgW="660400" imgH="177165" progId="ISISServer">
                      <p:embed/>
                      <p:pic>
                        <p:nvPicPr>
                          <p:cNvPr id="0" name="图片 3078"/>
                          <p:cNvPicPr/>
                          <p:nvPr/>
                        </p:nvPicPr>
                        <p:blipFill>
                          <a:blip r:embed="rId4"/>
                          <a:stretch>
                            <a:fillRect/>
                          </a:stretch>
                        </p:blipFill>
                        <p:spPr>
                          <a:xfrm>
                            <a:off x="1728" y="1185"/>
                            <a:ext cx="604" cy="223"/>
                          </a:xfrm>
                          <a:prstGeom prst="rect">
                            <a:avLst/>
                          </a:prstGeom>
                          <a:noFill/>
                          <a:ln w="38100">
                            <a:noFill/>
                            <a:miter/>
                          </a:ln>
                        </p:spPr>
                      </p:pic>
                    </p:oleObj>
                  </mc:Fallback>
                </mc:AlternateContent>
              </a:graphicData>
            </a:graphic>
          </p:graphicFrame>
        </p:grpSp>
        <p:sp>
          <p:nvSpPr>
            <p:cNvPr id="15380" name="Rectangle 9"/>
            <p:cNvSpPr/>
            <p:nvPr/>
          </p:nvSpPr>
          <p:spPr>
            <a:xfrm>
              <a:off x="1104" y="1440"/>
              <a:ext cx="2880" cy="336"/>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lvl="0" indent="-342900" algn="ctr" eaLnBrk="1" hangingPunct="1">
                <a:lnSpc>
                  <a:spcPct val="90000"/>
                </a:lnSpc>
                <a:spcBef>
                  <a:spcPct val="20000"/>
                </a:spcBef>
                <a:buClrTx/>
                <a:buSzTx/>
                <a:buFontTx/>
                <a:buNone/>
              </a:pPr>
              <a:r>
                <a:rPr lang="zh-CN" altLang="en-US" sz="3200" b="1" dirty="0">
                  <a:latin typeface="Times New Roman" panose="02020603050405020304" pitchFamily="18" charset="0"/>
                </a:rPr>
                <a:t>    </a:t>
              </a:r>
              <a:r>
                <a:rPr lang="en-US" altLang="zh-CN" sz="3200" b="1" i="1" dirty="0">
                  <a:latin typeface="Times New Roman" panose="02020603050405020304" pitchFamily="18" charset="0"/>
                </a:rPr>
                <a:t>c</a:t>
              </a:r>
              <a:r>
                <a:rPr lang="en-US" altLang="zh-CN" sz="3200" b="1" i="1" baseline="-25000" dirty="0">
                  <a:latin typeface="Times New Roman" panose="02020603050405020304" pitchFamily="18" charset="0"/>
                </a:rPr>
                <a:t>r</a:t>
              </a:r>
              <a:r>
                <a:rPr lang="en-US" altLang="zh-CN" sz="3200" b="1" i="1" dirty="0">
                  <a:latin typeface="Times New Roman" panose="02020603050405020304" pitchFamily="18" charset="0"/>
                </a:rPr>
                <a:t>-c</a:t>
              </a:r>
              <a:r>
                <a:rPr lang="en-US" altLang="zh-CN" sz="3200" b="1" i="1" baseline="-25000" dirty="0">
                  <a:latin typeface="Times New Roman" panose="02020603050405020304" pitchFamily="18" charset="0"/>
                </a:rPr>
                <a:t>r</a:t>
              </a:r>
              <a:r>
                <a:rPr lang="en-US" altLang="zh-CN" sz="3200" b="1" i="1" dirty="0">
                  <a:latin typeface="Times New Roman" panose="02020603050405020304" pitchFamily="18" charset="0"/>
                </a:rPr>
                <a:t>α          c</a:t>
              </a:r>
              <a:r>
                <a:rPr lang="en-US" altLang="zh-CN" sz="3200" b="1" i="1" baseline="-25000" dirty="0">
                  <a:latin typeface="Times New Roman" panose="02020603050405020304" pitchFamily="18" charset="0"/>
                </a:rPr>
                <a:t>r</a:t>
              </a:r>
              <a:r>
                <a:rPr lang="en-US" altLang="zh-CN" sz="3200" b="1" i="1" dirty="0">
                  <a:latin typeface="Times New Roman" panose="02020603050405020304" pitchFamily="18" charset="0"/>
                </a:rPr>
                <a:t>α    c</a:t>
              </a:r>
              <a:r>
                <a:rPr lang="en-US" altLang="zh-CN" sz="3200" b="1" i="1" baseline="-25000" dirty="0">
                  <a:latin typeface="Times New Roman" panose="02020603050405020304" pitchFamily="18" charset="0"/>
                </a:rPr>
                <a:t>r</a:t>
              </a:r>
              <a:r>
                <a:rPr lang="en-US" altLang="zh-CN" sz="3200" b="1" i="1" dirty="0">
                  <a:latin typeface="Times New Roman" panose="02020603050405020304" pitchFamily="18" charset="0"/>
                </a:rPr>
                <a:t>α</a:t>
              </a: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p:txBody>
        </p:sp>
      </p:grpSp>
      <p:grpSp>
        <p:nvGrpSpPr>
          <p:cNvPr id="4" name="Group 10"/>
          <p:cNvGrpSpPr/>
          <p:nvPr/>
        </p:nvGrpSpPr>
        <p:grpSpPr>
          <a:xfrm>
            <a:off x="650875" y="3962400"/>
            <a:ext cx="5262563" cy="1739900"/>
            <a:chOff x="410" y="2496"/>
            <a:chExt cx="3315" cy="1096"/>
          </a:xfrm>
        </p:grpSpPr>
        <p:sp>
          <p:nvSpPr>
            <p:cNvPr id="15374" name="Rectangle 11"/>
            <p:cNvSpPr/>
            <p:nvPr/>
          </p:nvSpPr>
          <p:spPr>
            <a:xfrm>
              <a:off x="454" y="2496"/>
              <a:ext cx="3271" cy="36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当</a:t>
              </a:r>
              <a:r>
                <a:rPr lang="en-US" altLang="zh-CN" sz="3200" b="1" dirty="0">
                  <a:solidFill>
                    <a:srgbClr val="000066"/>
                  </a:solidFill>
                  <a:latin typeface="Times New Roman" panose="02020603050405020304" pitchFamily="18" charset="0"/>
                </a:rPr>
                <a:t>α</a:t>
              </a:r>
              <a:r>
                <a:rPr lang="zh-CN" altLang="en-US" sz="3200" b="1"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5%</a:t>
              </a:r>
              <a:r>
                <a:rPr lang="zh-CN" altLang="en-US" sz="3200" b="1" dirty="0">
                  <a:solidFill>
                    <a:schemeClr val="tx2"/>
                  </a:solidFill>
                  <a:latin typeface="宋体" panose="02010600030101010101" pitchFamily="2" charset="-122"/>
                </a:rPr>
                <a:t>，</a:t>
              </a:r>
              <a:r>
                <a:rPr lang="zh-CN" altLang="en-US" sz="3200" b="1" dirty="0">
                  <a:latin typeface="宋体" panose="02010600030101010101" pitchFamily="2" charset="-122"/>
                </a:rPr>
                <a:t>或</a:t>
              </a:r>
              <a:r>
                <a:rPr lang="en-US" altLang="zh-CN" sz="3200" b="1" i="1" dirty="0">
                  <a:solidFill>
                    <a:srgbClr val="000066"/>
                  </a:solidFill>
                  <a:latin typeface="Times New Roman" panose="02020603050405020304" pitchFamily="18" charset="0"/>
                </a:rPr>
                <a:t>c/K</a:t>
              </a:r>
              <a:r>
                <a:rPr lang="en-US" altLang="zh-CN" sz="3200" b="1" baseline="-25000" dirty="0">
                  <a:solidFill>
                    <a:srgbClr val="000066"/>
                  </a:solidFill>
                  <a:latin typeface="Times New Roman" panose="02020603050405020304" pitchFamily="18" charset="0"/>
                </a:rPr>
                <a:t>a</a:t>
              </a:r>
              <a:r>
                <a:rPr lang="en-US" altLang="zh-CN" sz="3200" b="1" baseline="30000" dirty="0">
                  <a:solidFill>
                    <a:srgbClr val="000066"/>
                  </a:solidFill>
                  <a:latin typeface="Times New Roman" panose="02020603050405020304" pitchFamily="18" charset="0"/>
                </a:rPr>
                <a:t>θ</a:t>
              </a:r>
              <a:r>
                <a:rPr lang="en-US" altLang="zh-CN" sz="3200" b="1" dirty="0">
                  <a:solidFill>
                    <a:srgbClr val="000066"/>
                  </a:solidFill>
                  <a:latin typeface="Times New Roman" panose="02020603050405020304" pitchFamily="18" charset="0"/>
                </a:rPr>
                <a:t>≥500</a:t>
              </a:r>
              <a:r>
                <a:rPr lang="zh-CN" altLang="en-US" sz="3200" b="1" dirty="0">
                  <a:latin typeface="宋体" panose="02010600030101010101" pitchFamily="2" charset="-122"/>
                </a:rPr>
                <a:t>时：</a:t>
              </a:r>
              <a:endParaRPr lang="zh-CN" altLang="en-US" sz="3200" b="1" dirty="0">
                <a:latin typeface="宋体" panose="02010600030101010101" pitchFamily="2" charset="-122"/>
              </a:endParaRPr>
            </a:p>
          </p:txBody>
        </p:sp>
        <p:grpSp>
          <p:nvGrpSpPr>
            <p:cNvPr id="15375" name="Group 12"/>
            <p:cNvGrpSpPr/>
            <p:nvPr/>
          </p:nvGrpSpPr>
          <p:grpSpPr>
            <a:xfrm>
              <a:off x="410" y="2807"/>
              <a:ext cx="2840" cy="785"/>
              <a:chOff x="1034" y="2807"/>
              <a:chExt cx="2840" cy="785"/>
            </a:xfrm>
          </p:grpSpPr>
          <p:graphicFrame>
            <p:nvGraphicFramePr>
              <p:cNvPr id="15376" name="Object 13"/>
              <p:cNvGraphicFramePr>
                <a:graphicFrameLocks noChangeAspect="1"/>
              </p:cNvGraphicFramePr>
              <p:nvPr/>
            </p:nvGraphicFramePr>
            <p:xfrm>
              <a:off x="1034" y="2994"/>
              <a:ext cx="1049" cy="378"/>
            </p:xfrm>
            <a:graphic>
              <a:graphicData uri="http://schemas.openxmlformats.org/presentationml/2006/ole">
                <mc:AlternateContent xmlns:mc="http://schemas.openxmlformats.org/markup-compatibility/2006">
                  <mc:Choice xmlns:v="urn:schemas-microsoft-com:vml" Requires="v">
                    <p:oleObj spid="_x0000_s3081" name="" r:id="rId5" imgW="660400" imgH="241300" progId="Equation.3">
                      <p:embed/>
                    </p:oleObj>
                  </mc:Choice>
                  <mc:Fallback>
                    <p:oleObj name="" r:id="rId5" imgW="660400" imgH="241300" progId="Equation.3">
                      <p:embed/>
                      <p:pic>
                        <p:nvPicPr>
                          <p:cNvPr id="0" name="图片 3080"/>
                          <p:cNvPicPr/>
                          <p:nvPr/>
                        </p:nvPicPr>
                        <p:blipFill>
                          <a:blip r:embed="rId6"/>
                          <a:stretch>
                            <a:fillRect/>
                          </a:stretch>
                        </p:blipFill>
                        <p:spPr>
                          <a:xfrm>
                            <a:off x="1034" y="2994"/>
                            <a:ext cx="1049" cy="378"/>
                          </a:xfrm>
                          <a:prstGeom prst="rect">
                            <a:avLst/>
                          </a:prstGeom>
                          <a:noFill/>
                          <a:ln w="38100">
                            <a:noFill/>
                            <a:miter/>
                          </a:ln>
                        </p:spPr>
                      </p:pic>
                    </p:oleObj>
                  </mc:Fallback>
                </mc:AlternateContent>
              </a:graphicData>
            </a:graphic>
          </p:graphicFrame>
          <p:graphicFrame>
            <p:nvGraphicFramePr>
              <p:cNvPr id="15377" name="Object 14"/>
              <p:cNvGraphicFramePr>
                <a:graphicFrameLocks noChangeAspect="1"/>
              </p:cNvGraphicFramePr>
              <p:nvPr/>
            </p:nvGraphicFramePr>
            <p:xfrm>
              <a:off x="2638" y="2807"/>
              <a:ext cx="1236" cy="785"/>
            </p:xfrm>
            <a:graphic>
              <a:graphicData uri="http://schemas.openxmlformats.org/presentationml/2006/ole">
                <mc:AlternateContent xmlns:mc="http://schemas.openxmlformats.org/markup-compatibility/2006">
                  <mc:Choice xmlns:v="urn:schemas-microsoft-com:vml" Requires="v">
                    <p:oleObj spid="_x0000_s3082" name="" r:id="rId7" imgW="749300" imgH="558800" progId="Equation.3">
                      <p:embed/>
                    </p:oleObj>
                  </mc:Choice>
                  <mc:Fallback>
                    <p:oleObj name="" r:id="rId7" imgW="749300" imgH="558800" progId="Equation.3">
                      <p:embed/>
                      <p:pic>
                        <p:nvPicPr>
                          <p:cNvPr id="0" name="图片 3081"/>
                          <p:cNvPicPr/>
                          <p:nvPr/>
                        </p:nvPicPr>
                        <p:blipFill>
                          <a:blip r:embed="rId8">
                            <a:clrChange>
                              <a:clrFrom>
                                <a:srgbClr val="000000"/>
                              </a:clrFrom>
                              <a:clrTo>
                                <a:srgbClr val="A50021"/>
                              </a:clrTo>
                            </a:clrChange>
                          </a:blip>
                          <a:stretch>
                            <a:fillRect/>
                          </a:stretch>
                        </p:blipFill>
                        <p:spPr>
                          <a:xfrm>
                            <a:off x="2638" y="2807"/>
                            <a:ext cx="1236" cy="785"/>
                          </a:xfrm>
                          <a:prstGeom prst="rect">
                            <a:avLst/>
                          </a:prstGeom>
                          <a:noFill/>
                          <a:ln w="38100">
                            <a:noFill/>
                            <a:miter/>
                          </a:ln>
                        </p:spPr>
                      </p:pic>
                    </p:oleObj>
                  </mc:Fallback>
                </mc:AlternateContent>
              </a:graphicData>
            </a:graphic>
          </p:graphicFrame>
          <p:sp>
            <p:nvSpPr>
              <p:cNvPr id="15378" name="Rectangle 15"/>
              <p:cNvSpPr/>
              <p:nvPr/>
            </p:nvSpPr>
            <p:spPr>
              <a:xfrm>
                <a:off x="2174" y="3024"/>
                <a:ext cx="373"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或</a:t>
                </a:r>
                <a:endParaRPr lang="zh-CN" altLang="en-US" sz="3200" b="1" dirty="0">
                  <a:latin typeface="宋体" panose="02010600030101010101" pitchFamily="2" charset="-122"/>
                </a:endParaRPr>
              </a:p>
            </p:txBody>
          </p:sp>
        </p:grpSp>
      </p:grpSp>
      <p:grpSp>
        <p:nvGrpSpPr>
          <p:cNvPr id="6" name="Group 22"/>
          <p:cNvGrpSpPr/>
          <p:nvPr/>
        </p:nvGrpSpPr>
        <p:grpSpPr>
          <a:xfrm>
            <a:off x="2887663" y="5334000"/>
            <a:ext cx="2189162" cy="1403350"/>
            <a:chOff x="1819" y="3360"/>
            <a:chExt cx="1379" cy="884"/>
          </a:xfrm>
        </p:grpSpPr>
        <p:graphicFrame>
          <p:nvGraphicFramePr>
            <p:cNvPr id="15372" name="Object 17"/>
            <p:cNvGraphicFramePr>
              <a:graphicFrameLocks noChangeAspect="1"/>
            </p:cNvGraphicFramePr>
            <p:nvPr/>
          </p:nvGraphicFramePr>
          <p:xfrm>
            <a:off x="1819" y="3786"/>
            <a:ext cx="1379" cy="458"/>
          </p:xfrm>
          <a:graphic>
            <a:graphicData uri="http://schemas.openxmlformats.org/presentationml/2006/ole">
              <mc:AlternateContent xmlns:mc="http://schemas.openxmlformats.org/markup-compatibility/2006">
                <mc:Choice xmlns:v="urn:schemas-microsoft-com:vml" Requires="v">
                  <p:oleObj spid="_x0000_s3085" name="" r:id="rId9" imgW="1079500" imgH="292100" progId="Equation.3">
                    <p:embed/>
                  </p:oleObj>
                </mc:Choice>
                <mc:Fallback>
                  <p:oleObj name="" r:id="rId9" imgW="1079500" imgH="292100" progId="Equation.3">
                    <p:embed/>
                    <p:pic>
                      <p:nvPicPr>
                        <p:cNvPr id="0" name="图片 3084"/>
                        <p:cNvPicPr/>
                        <p:nvPr/>
                      </p:nvPicPr>
                      <p:blipFill>
                        <a:blip r:embed="rId10">
                          <a:clrChange>
                            <a:clrFrom>
                              <a:srgbClr val="000000"/>
                            </a:clrFrom>
                            <a:clrTo>
                              <a:srgbClr val="A50021"/>
                            </a:clrTo>
                          </a:clrChange>
                        </a:blip>
                        <a:stretch>
                          <a:fillRect/>
                        </a:stretch>
                      </p:blipFill>
                      <p:spPr>
                        <a:xfrm>
                          <a:off x="1819" y="3786"/>
                          <a:ext cx="1379" cy="458"/>
                        </a:xfrm>
                        <a:prstGeom prst="rect">
                          <a:avLst/>
                        </a:prstGeom>
                        <a:noFill/>
                        <a:ln w="38100">
                          <a:noFill/>
                          <a:miter/>
                        </a:ln>
                      </p:spPr>
                    </p:pic>
                  </p:oleObj>
                </mc:Fallback>
              </mc:AlternateContent>
            </a:graphicData>
          </a:graphic>
        </p:graphicFrame>
        <p:sp>
          <p:nvSpPr>
            <p:cNvPr id="15373" name="AutoShape 18"/>
            <p:cNvSpPr/>
            <p:nvPr/>
          </p:nvSpPr>
          <p:spPr>
            <a:xfrm flipV="1">
              <a:off x="2160" y="3360"/>
              <a:ext cx="48" cy="480"/>
            </a:xfrm>
            <a:prstGeom prst="upArrow">
              <a:avLst>
                <a:gd name="adj1" fmla="val 50000"/>
                <a:gd name="adj2" fmla="val 250000"/>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grpSp>
        <p:nvGrpSpPr>
          <p:cNvPr id="7" name="Group 19"/>
          <p:cNvGrpSpPr/>
          <p:nvPr/>
        </p:nvGrpSpPr>
        <p:grpSpPr>
          <a:xfrm>
            <a:off x="5105400" y="4953000"/>
            <a:ext cx="3429000" cy="579438"/>
            <a:chOff x="3216" y="3120"/>
            <a:chExt cx="2160" cy="365"/>
          </a:xfrm>
        </p:grpSpPr>
        <p:sp>
          <p:nvSpPr>
            <p:cNvPr id="15370" name="Rectangle 20"/>
            <p:cNvSpPr/>
            <p:nvPr/>
          </p:nvSpPr>
          <p:spPr>
            <a:xfrm>
              <a:off x="3600" y="3120"/>
              <a:ext cx="1776"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稀释定律</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
          <p:nvSpPr>
            <p:cNvPr id="15371" name="AutoShape 21"/>
            <p:cNvSpPr/>
            <p:nvPr/>
          </p:nvSpPr>
          <p:spPr>
            <a:xfrm flipH="1">
              <a:off x="3216" y="3264"/>
              <a:ext cx="384" cy="48"/>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sp>
        <p:nvSpPr>
          <p:cNvPr id="15368" name="Text Box 23"/>
          <p:cNvSpPr txBox="1"/>
          <p:nvPr/>
        </p:nvSpPr>
        <p:spPr>
          <a:xfrm>
            <a:off x="250825" y="260350"/>
            <a:ext cx="7858125" cy="519113"/>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、一元弱电解质的离解平衡</a:t>
            </a:r>
            <a:endParaRPr lang="zh-CN" altLang="en-US" sz="2800" b="1" dirty="0">
              <a:latin typeface="楷体_GB2312" pitchFamily="49" charset="-122"/>
              <a:ea typeface="楷体_GB2312" pitchFamily="49" charset="-122"/>
            </a:endParaRPr>
          </a:p>
        </p:txBody>
      </p:sp>
      <p:sp>
        <p:nvSpPr>
          <p:cNvPr id="15369" name="灯片编号占位符 22"/>
          <p:cNvSpPr txBox="1">
            <a:spLocks noGrp="1"/>
          </p:cNvSpPr>
          <p:nvPr>
            <p:ph type="sldNum" sz="quarter" idx="4"/>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kern="1200" dirty="0">
                <a:solidFill>
                  <a:srgbClr val="FFFFFF"/>
                </a:solidFill>
                <a:latin typeface="Times New Roman" panose="02020603050405020304" pitchFamily="18" charset="0"/>
                <a:ea typeface="+mn-ea"/>
                <a:cs typeface="+mn-cs"/>
              </a:rPr>
            </a:fld>
            <a:endParaRPr lang="zh-CN" altLang="en-US" sz="1400" b="1" kern="1200" dirty="0">
              <a:solidFill>
                <a:srgbClr val="FFFFFF"/>
              </a:solidFill>
              <a:latin typeface="Times New Roman" panose="02020603050405020304" pitchFamily="18"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9268"/>
                                        </p:tgtEl>
                                        <p:attrNameLst>
                                          <p:attrName>style.visibility</p:attrName>
                                        </p:attrNameLst>
                                      </p:cBhvr>
                                      <p:to>
                                        <p:strVal val="visible"/>
                                      </p:to>
                                    </p:set>
                                    <p:anim calcmode="lin" valueType="num">
                                      <p:cBhvr additive="base">
                                        <p:cTn id="13" dur="500" fill="hold"/>
                                        <p:tgtEl>
                                          <p:spTgt spid="139268"/>
                                        </p:tgtEl>
                                        <p:attrNameLst>
                                          <p:attrName>ppt_x</p:attrName>
                                        </p:attrNameLst>
                                      </p:cBhvr>
                                      <p:tavLst>
                                        <p:tav tm="0">
                                          <p:val>
                                            <p:strVal val="0-#ppt_w/2"/>
                                          </p:val>
                                        </p:tav>
                                        <p:tav tm="100000">
                                          <p:val>
                                            <p:strVal val="#ppt_x"/>
                                          </p:val>
                                        </p:tav>
                                      </p:tavLst>
                                    </p:anim>
                                    <p:anim calcmode="lin" valueType="num">
                                      <p:cBhvr additive="base">
                                        <p:cTn id="14" dur="500" fill="hold"/>
                                        <p:tgtEl>
                                          <p:spTgt spid="1392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p:nvPr/>
        </p:nvSpPr>
        <p:spPr>
          <a:xfrm>
            <a:off x="457200" y="304800"/>
            <a:ext cx="184150" cy="57943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b="1" dirty="0">
              <a:latin typeface="Times New Roman" panose="02020603050405020304" pitchFamily="18" charset="0"/>
            </a:endParaRPr>
          </a:p>
        </p:txBody>
      </p:sp>
      <p:graphicFrame>
        <p:nvGraphicFramePr>
          <p:cNvPr id="17411" name="Object 3"/>
          <p:cNvGraphicFramePr>
            <a:graphicFrameLocks noChangeAspect="1"/>
          </p:cNvGraphicFramePr>
          <p:nvPr/>
        </p:nvGraphicFramePr>
        <p:xfrm>
          <a:off x="2765425" y="1765300"/>
          <a:ext cx="3338513" cy="1562100"/>
        </p:xfrm>
        <a:graphic>
          <a:graphicData uri="http://schemas.openxmlformats.org/presentationml/2006/ole">
            <mc:AlternateContent xmlns:mc="http://schemas.openxmlformats.org/markup-compatibility/2006">
              <mc:Choice xmlns:v="urn:schemas-microsoft-com:vml" Requires="v">
                <p:oleObj spid="_x0000_s3084" name="" r:id="rId1" imgW="977900" imgH="457200" progId="Equation.3">
                  <p:embed/>
                </p:oleObj>
              </mc:Choice>
              <mc:Fallback>
                <p:oleObj name="" r:id="rId1" imgW="977900" imgH="457200" progId="Equation.3">
                  <p:embed/>
                  <p:pic>
                    <p:nvPicPr>
                      <p:cNvPr id="0" name="图片 3083"/>
                      <p:cNvPicPr/>
                      <p:nvPr/>
                    </p:nvPicPr>
                    <p:blipFill>
                      <a:blip r:embed="rId2"/>
                      <a:stretch>
                        <a:fillRect/>
                      </a:stretch>
                    </p:blipFill>
                    <p:spPr>
                      <a:xfrm>
                        <a:off x="2765425" y="1765300"/>
                        <a:ext cx="3338513" cy="1562100"/>
                      </a:xfrm>
                      <a:prstGeom prst="rect">
                        <a:avLst/>
                      </a:prstGeom>
                      <a:noFill/>
                      <a:ln w="38100">
                        <a:noFill/>
                        <a:miter/>
                      </a:ln>
                    </p:spPr>
                  </p:pic>
                </p:oleObj>
              </mc:Fallback>
            </mc:AlternateContent>
          </a:graphicData>
        </a:graphic>
      </p:graphicFrame>
      <p:grpSp>
        <p:nvGrpSpPr>
          <p:cNvPr id="17412" name="Group 5"/>
          <p:cNvGrpSpPr/>
          <p:nvPr/>
        </p:nvGrpSpPr>
        <p:grpSpPr>
          <a:xfrm>
            <a:off x="1409700" y="4616450"/>
            <a:ext cx="6340475" cy="1371600"/>
            <a:chOff x="888" y="2816"/>
            <a:chExt cx="3994" cy="864"/>
          </a:xfrm>
        </p:grpSpPr>
        <p:graphicFrame>
          <p:nvGraphicFramePr>
            <p:cNvPr id="17419" name="Object 6"/>
            <p:cNvGraphicFramePr>
              <a:graphicFrameLocks noChangeAspect="1"/>
            </p:cNvGraphicFramePr>
            <p:nvPr/>
          </p:nvGraphicFramePr>
          <p:xfrm>
            <a:off x="888" y="2816"/>
            <a:ext cx="1188" cy="864"/>
          </p:xfrm>
          <a:graphic>
            <a:graphicData uri="http://schemas.openxmlformats.org/presentationml/2006/ole">
              <mc:AlternateContent xmlns:mc="http://schemas.openxmlformats.org/markup-compatibility/2006">
                <mc:Choice xmlns:v="urn:schemas-microsoft-com:vml" Requires="v">
                  <p:oleObj spid="_x0000_s3086" name="" r:id="rId3" imgW="596900" imgH="457200" progId="Equation.3">
                    <p:embed/>
                  </p:oleObj>
                </mc:Choice>
                <mc:Fallback>
                  <p:oleObj name="" r:id="rId3" imgW="596900" imgH="457200" progId="Equation.3">
                    <p:embed/>
                    <p:pic>
                      <p:nvPicPr>
                        <p:cNvPr id="0" name="图片 3085"/>
                        <p:cNvPicPr/>
                        <p:nvPr/>
                      </p:nvPicPr>
                      <p:blipFill>
                        <a:blip r:embed="rId4"/>
                        <a:stretch>
                          <a:fillRect/>
                        </a:stretch>
                      </p:blipFill>
                      <p:spPr>
                        <a:xfrm>
                          <a:off x="888" y="2816"/>
                          <a:ext cx="1188" cy="864"/>
                        </a:xfrm>
                        <a:prstGeom prst="rect">
                          <a:avLst/>
                        </a:prstGeom>
                        <a:noFill/>
                        <a:ln w="38100">
                          <a:noFill/>
                          <a:miter/>
                        </a:ln>
                      </p:spPr>
                    </p:pic>
                  </p:oleObj>
                </mc:Fallback>
              </mc:AlternateContent>
            </a:graphicData>
          </a:graphic>
        </p:graphicFrame>
        <p:graphicFrame>
          <p:nvGraphicFramePr>
            <p:cNvPr id="17420" name="Object 7"/>
            <p:cNvGraphicFramePr>
              <a:graphicFrameLocks noChangeAspect="1"/>
            </p:cNvGraphicFramePr>
            <p:nvPr/>
          </p:nvGraphicFramePr>
          <p:xfrm>
            <a:off x="2816" y="2936"/>
            <a:ext cx="2066" cy="618"/>
          </p:xfrm>
          <a:graphic>
            <a:graphicData uri="http://schemas.openxmlformats.org/presentationml/2006/ole">
              <mc:AlternateContent xmlns:mc="http://schemas.openxmlformats.org/markup-compatibility/2006">
                <mc:Choice xmlns:v="urn:schemas-microsoft-com:vml" Requires="v">
                  <p:oleObj spid="_x0000_s3087" name="" r:id="rId5" imgW="977265" imgH="292100" progId="Equation.3">
                    <p:embed/>
                  </p:oleObj>
                </mc:Choice>
                <mc:Fallback>
                  <p:oleObj name="" r:id="rId5" imgW="977265" imgH="292100" progId="Equation.3">
                    <p:embed/>
                    <p:pic>
                      <p:nvPicPr>
                        <p:cNvPr id="0" name="图片 3086"/>
                        <p:cNvPicPr/>
                        <p:nvPr/>
                      </p:nvPicPr>
                      <p:blipFill>
                        <a:blip r:embed="rId6"/>
                        <a:stretch>
                          <a:fillRect/>
                        </a:stretch>
                      </p:blipFill>
                      <p:spPr>
                        <a:xfrm>
                          <a:off x="2816" y="2936"/>
                          <a:ext cx="2066" cy="618"/>
                        </a:xfrm>
                        <a:prstGeom prst="rect">
                          <a:avLst/>
                        </a:prstGeom>
                        <a:noFill/>
                        <a:ln w="38100">
                          <a:noFill/>
                          <a:miter/>
                        </a:ln>
                      </p:spPr>
                    </p:pic>
                  </p:oleObj>
                </mc:Fallback>
              </mc:AlternateContent>
            </a:graphicData>
          </a:graphic>
        </p:graphicFrame>
      </p:grpSp>
      <p:grpSp>
        <p:nvGrpSpPr>
          <p:cNvPr id="17413" name="Group 8"/>
          <p:cNvGrpSpPr/>
          <p:nvPr/>
        </p:nvGrpSpPr>
        <p:grpSpPr>
          <a:xfrm>
            <a:off x="2514600" y="1173163"/>
            <a:ext cx="3886200" cy="579437"/>
            <a:chOff x="854" y="300"/>
            <a:chExt cx="2448" cy="365"/>
          </a:xfrm>
        </p:grpSpPr>
        <p:sp>
          <p:nvSpPr>
            <p:cNvPr id="17417" name="Text Box 9"/>
            <p:cNvSpPr txBox="1"/>
            <p:nvPr/>
          </p:nvSpPr>
          <p:spPr>
            <a:xfrm>
              <a:off x="854" y="300"/>
              <a:ext cx="2448" cy="365"/>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BOH              B</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+OH</a:t>
              </a:r>
              <a:r>
                <a:rPr lang="en-US" altLang="zh-CN" sz="3200" b="1" baseline="30000" dirty="0">
                  <a:latin typeface="Times New Roman" panose="02020603050405020304" pitchFamily="18" charset="0"/>
                </a:rPr>
                <a:t>-</a:t>
              </a:r>
              <a:endParaRPr lang="en-US" altLang="zh-CN" sz="3200" b="1" baseline="30000" dirty="0">
                <a:latin typeface="Times New Roman" panose="02020603050405020304" pitchFamily="18" charset="0"/>
              </a:endParaRPr>
            </a:p>
          </p:txBody>
        </p:sp>
        <p:graphicFrame>
          <p:nvGraphicFramePr>
            <p:cNvPr id="17418" name="Object 10"/>
            <p:cNvGraphicFramePr>
              <a:graphicFrameLocks noChangeAspect="1"/>
            </p:cNvGraphicFramePr>
            <p:nvPr/>
          </p:nvGraphicFramePr>
          <p:xfrm>
            <a:off x="1584" y="384"/>
            <a:ext cx="816" cy="228"/>
          </p:xfrm>
          <a:graphic>
            <a:graphicData uri="http://schemas.openxmlformats.org/presentationml/2006/ole">
              <mc:AlternateContent xmlns:mc="http://schemas.openxmlformats.org/markup-compatibility/2006">
                <mc:Choice xmlns:v="urn:schemas-microsoft-com:vml" Requires="v">
                  <p:oleObj spid="_x0000_s3088" name="" r:id="rId7" imgW="660400" imgH="177165" progId="ISISServer">
                    <p:embed/>
                  </p:oleObj>
                </mc:Choice>
                <mc:Fallback>
                  <p:oleObj name="" r:id="rId7" imgW="660400" imgH="177165" progId="ISISServer">
                    <p:embed/>
                    <p:pic>
                      <p:nvPicPr>
                        <p:cNvPr id="0" name="图片 3087"/>
                        <p:cNvPicPr/>
                        <p:nvPr/>
                      </p:nvPicPr>
                      <p:blipFill>
                        <a:blip r:embed="rId8"/>
                        <a:stretch>
                          <a:fillRect/>
                        </a:stretch>
                      </p:blipFill>
                      <p:spPr>
                        <a:xfrm>
                          <a:off x="1584" y="384"/>
                          <a:ext cx="816" cy="228"/>
                        </a:xfrm>
                        <a:prstGeom prst="rect">
                          <a:avLst/>
                        </a:prstGeom>
                        <a:noFill/>
                        <a:ln w="38100">
                          <a:noFill/>
                          <a:miter/>
                        </a:ln>
                      </p:spPr>
                    </p:pic>
                  </p:oleObj>
                </mc:Fallback>
              </mc:AlternateContent>
            </a:graphicData>
          </a:graphic>
        </p:graphicFrame>
      </p:grpSp>
      <p:sp>
        <p:nvSpPr>
          <p:cNvPr id="140299" name="Rectangle 11"/>
          <p:cNvSpPr>
            <a:spLocks noGrp="1" noChangeArrowheads="1"/>
          </p:cNvSpPr>
          <p:nvPr>
            <p:ph type="title" idx="4294967295"/>
          </p:nvPr>
        </p:nvSpPr>
        <p:spPr>
          <a:xfrm>
            <a:off x="357188" y="357188"/>
            <a:ext cx="3962400" cy="533400"/>
          </a:xfr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small" spc="0" normalizeH="0" baseline="0" noProof="0" dirty="0">
                <a:ln>
                  <a:noFill/>
                </a:ln>
                <a:solidFill>
                  <a:schemeClr val="tx1"/>
                </a:solidFill>
                <a:effectLst/>
                <a:uLnTx/>
                <a:uFillTx/>
                <a:latin typeface="+mj-lt"/>
                <a:ea typeface="+mj-ea"/>
                <a:cs typeface="+mj-cs"/>
              </a:rPr>
              <a:t>对浓度</a:t>
            </a:r>
            <a:r>
              <a:rPr kumimoji="0" lang="zh-CN" altLang="en-US" sz="3200" b="1" i="0" u="none" strike="noStrike" kern="1200" cap="small" spc="0" normalizeH="0" baseline="0" noProof="0" dirty="0" smtClean="0">
                <a:ln>
                  <a:noFill/>
                </a:ln>
                <a:solidFill>
                  <a:schemeClr val="tx1"/>
                </a:solidFill>
                <a:effectLst/>
                <a:uLnTx/>
                <a:uFillTx/>
                <a:latin typeface="+mj-lt"/>
                <a:ea typeface="+mj-ea"/>
                <a:cs typeface="+mj-cs"/>
              </a:rPr>
              <a:t>为</a:t>
            </a:r>
            <a:r>
              <a:rPr kumimoji="0" lang="en-US" altLang="zh-CN" sz="3200" b="1" i="1" u="none" strike="noStrike" kern="1200" cap="small"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c</a:t>
            </a:r>
            <a:r>
              <a:rPr kumimoji="0" lang="zh-CN" altLang="en-US" sz="3200" b="1" i="0" u="none" strike="noStrike" kern="1200" cap="small" spc="0" normalizeH="0" baseline="0" noProof="0" dirty="0" smtClean="0">
                <a:ln>
                  <a:noFill/>
                </a:ln>
                <a:solidFill>
                  <a:schemeClr val="tx1"/>
                </a:solidFill>
                <a:effectLst/>
                <a:uLnTx/>
                <a:uFillTx/>
                <a:latin typeface="+mj-lt"/>
                <a:ea typeface="+mj-ea"/>
                <a:cs typeface="+mj-cs"/>
              </a:rPr>
              <a:t>的弱碱</a:t>
            </a:r>
            <a:r>
              <a:rPr kumimoji="0" lang="zh-CN" altLang="en-US" sz="3200" b="1" i="0" u="none" strike="noStrike" kern="1200" cap="small" spc="0" normalizeH="0" baseline="0" noProof="0" dirty="0">
                <a:ln>
                  <a:noFill/>
                </a:ln>
                <a:solidFill>
                  <a:schemeClr val="tx1"/>
                </a:solidFill>
                <a:effectLst/>
                <a:uLnTx/>
                <a:uFillTx/>
                <a:latin typeface="+mj-lt"/>
                <a:ea typeface="+mj-ea"/>
                <a:cs typeface="+mj-cs"/>
              </a:rPr>
              <a:t>：</a:t>
            </a:r>
            <a:endParaRPr kumimoji="0" lang="zh-CN" altLang="en-US" sz="3200" b="0" i="0" u="none" strike="noStrike" kern="1200" cap="small" spc="0" normalizeH="0" baseline="0" noProof="0" dirty="0">
              <a:ln>
                <a:noFill/>
              </a:ln>
              <a:solidFill>
                <a:schemeClr val="tx2"/>
              </a:solidFill>
              <a:effectLst/>
              <a:uLnTx/>
              <a:uFillTx/>
              <a:latin typeface="+mj-lt"/>
              <a:ea typeface="+mj-ea"/>
              <a:cs typeface="+mj-cs"/>
            </a:endParaRPr>
          </a:p>
        </p:txBody>
      </p:sp>
      <p:sp>
        <p:nvSpPr>
          <p:cNvPr id="17415" name="Rectangle 13"/>
          <p:cNvSpPr/>
          <p:nvPr/>
        </p:nvSpPr>
        <p:spPr>
          <a:xfrm>
            <a:off x="1639888" y="3644900"/>
            <a:ext cx="5208587" cy="584200"/>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当</a:t>
            </a:r>
            <a:r>
              <a:rPr lang="en-US" altLang="zh-CN" sz="3200" b="1" dirty="0">
                <a:solidFill>
                  <a:srgbClr val="000066"/>
                </a:solidFill>
                <a:latin typeface="Times New Roman" panose="02020603050405020304" pitchFamily="18" charset="0"/>
              </a:rPr>
              <a:t>α</a:t>
            </a:r>
            <a:r>
              <a:rPr lang="zh-CN" altLang="en-US" sz="3200" b="1"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5%</a:t>
            </a:r>
            <a:r>
              <a:rPr lang="zh-CN" altLang="en-US" sz="3200" b="1" dirty="0">
                <a:solidFill>
                  <a:schemeClr val="tx2"/>
                </a:solidFill>
                <a:latin typeface="宋体" panose="02010600030101010101" pitchFamily="2" charset="-122"/>
              </a:rPr>
              <a:t>，</a:t>
            </a:r>
            <a:r>
              <a:rPr lang="zh-CN" altLang="en-US" sz="3200" b="1" dirty="0">
                <a:latin typeface="宋体" panose="02010600030101010101" pitchFamily="2" charset="-122"/>
              </a:rPr>
              <a:t>或</a:t>
            </a:r>
            <a:r>
              <a:rPr lang="en-US" altLang="zh-CN" sz="3200" b="1" i="1" dirty="0">
                <a:solidFill>
                  <a:srgbClr val="000066"/>
                </a:solidFill>
                <a:latin typeface="Times New Roman" panose="02020603050405020304" pitchFamily="18" charset="0"/>
              </a:rPr>
              <a:t>c/K</a:t>
            </a:r>
            <a:r>
              <a:rPr lang="en-US" altLang="zh-CN" sz="3200" b="1" baseline="-25000" dirty="0">
                <a:solidFill>
                  <a:srgbClr val="000066"/>
                </a:solidFill>
                <a:latin typeface="Times New Roman" panose="02020603050405020304" pitchFamily="18" charset="0"/>
              </a:rPr>
              <a:t>b</a:t>
            </a:r>
            <a:r>
              <a:rPr lang="en-US" altLang="zh-CN" sz="3200" b="1" baseline="30000" dirty="0">
                <a:solidFill>
                  <a:srgbClr val="000066"/>
                </a:solidFill>
                <a:latin typeface="Times New Roman" panose="02020603050405020304" pitchFamily="18" charset="0"/>
              </a:rPr>
              <a:t>θ</a:t>
            </a:r>
            <a:r>
              <a:rPr lang="en-US" altLang="zh-CN" sz="3200" b="1" dirty="0">
                <a:solidFill>
                  <a:srgbClr val="000066"/>
                </a:solidFill>
                <a:latin typeface="Times New Roman" panose="02020603050405020304" pitchFamily="18" charset="0"/>
              </a:rPr>
              <a:t>≥500</a:t>
            </a:r>
            <a:r>
              <a:rPr lang="zh-CN" altLang="en-US" sz="3200" b="1" dirty="0">
                <a:latin typeface="宋体" panose="02010600030101010101" pitchFamily="2" charset="-122"/>
              </a:rPr>
              <a:t>时：</a:t>
            </a:r>
            <a:endParaRPr lang="zh-CN" altLang="en-US" sz="3200" b="1" dirty="0">
              <a:latin typeface="宋体" panose="02010600030101010101" pitchFamily="2" charset="-122"/>
            </a:endParaRPr>
          </a:p>
        </p:txBody>
      </p:sp>
      <p:sp>
        <p:nvSpPr>
          <p:cNvPr id="17416" name="灯片编号占位符 12"/>
          <p:cNvSpPr txBox="1">
            <a:spLocks noGrp="1"/>
          </p:cNvSpPr>
          <p:nvPr>
            <p:ph type="sldNum" sz="quarter" idx="12"/>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fld>
            <a:endParaRPr lang="zh-CN" altLang="en-US" sz="1400" b="1" dirty="0">
              <a:solidFill>
                <a:srgbClr val="FFFFFF"/>
              </a:solidFill>
              <a:latin typeface="Times New Roman" panose="02020603050405020304" pitchFamily="18"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p:nvPr/>
        </p:nvSpPr>
        <p:spPr>
          <a:xfrm>
            <a:off x="3514725" y="3248025"/>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aphicFrame>
        <p:nvGraphicFramePr>
          <p:cNvPr id="18435" name="Object 3"/>
          <p:cNvGraphicFramePr>
            <a:graphicFrameLocks noChangeAspect="1"/>
          </p:cNvGraphicFramePr>
          <p:nvPr/>
        </p:nvGraphicFramePr>
        <p:xfrm>
          <a:off x="2533650" y="1412875"/>
          <a:ext cx="5999163" cy="1031875"/>
        </p:xfrm>
        <a:graphic>
          <a:graphicData uri="http://schemas.openxmlformats.org/presentationml/2006/ole">
            <mc:AlternateContent xmlns:mc="http://schemas.openxmlformats.org/markup-compatibility/2006">
              <mc:Choice xmlns:v="urn:schemas-microsoft-com:vml" Requires="v">
                <p:oleObj spid="_x0000_s3092" name="" r:id="rId1" imgW="2108200" imgH="457200" progId="Equation.3">
                  <p:embed/>
                </p:oleObj>
              </mc:Choice>
              <mc:Fallback>
                <p:oleObj name="" r:id="rId1" imgW="2108200" imgH="457200" progId="Equation.3">
                  <p:embed/>
                  <p:pic>
                    <p:nvPicPr>
                      <p:cNvPr id="0" name="图片 3091"/>
                      <p:cNvPicPr/>
                      <p:nvPr/>
                    </p:nvPicPr>
                    <p:blipFill>
                      <a:blip r:embed="rId2"/>
                      <a:stretch>
                        <a:fillRect/>
                      </a:stretch>
                    </p:blipFill>
                    <p:spPr>
                      <a:xfrm>
                        <a:off x="2533650" y="1412875"/>
                        <a:ext cx="5999163" cy="1031875"/>
                      </a:xfrm>
                      <a:prstGeom prst="rect">
                        <a:avLst/>
                      </a:prstGeom>
                      <a:noFill/>
                      <a:ln w="38100">
                        <a:noFill/>
                        <a:miter/>
                      </a:ln>
                    </p:spPr>
                  </p:pic>
                </p:oleObj>
              </mc:Fallback>
            </mc:AlternateContent>
          </a:graphicData>
        </a:graphic>
      </p:graphicFrame>
      <p:grpSp>
        <p:nvGrpSpPr>
          <p:cNvPr id="18436" name="Group 4"/>
          <p:cNvGrpSpPr/>
          <p:nvPr/>
        </p:nvGrpSpPr>
        <p:grpSpPr>
          <a:xfrm>
            <a:off x="381000" y="836613"/>
            <a:ext cx="5257800" cy="644525"/>
            <a:chOff x="240" y="798"/>
            <a:chExt cx="3312" cy="406"/>
          </a:xfrm>
        </p:grpSpPr>
        <p:sp>
          <p:nvSpPr>
            <p:cNvPr id="18458" name="Rectangle 5"/>
            <p:cNvSpPr/>
            <p:nvPr/>
          </p:nvSpPr>
          <p:spPr>
            <a:xfrm>
              <a:off x="240" y="822"/>
              <a:ext cx="1008"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3</a:t>
              </a:r>
              <a:r>
                <a:rPr lang="en-US" altLang="zh-CN" sz="3200" b="1" dirty="0">
                  <a:latin typeface="Times New Roman" panose="02020603050405020304" pitchFamily="18" charset="0"/>
                </a:rPr>
                <a:t>PO</a:t>
              </a:r>
              <a:r>
                <a:rPr lang="en-US" altLang="zh-CN" sz="3200" b="1" baseline="-30000" dirty="0">
                  <a:latin typeface="Times New Roman" panose="02020603050405020304" pitchFamily="18" charset="0"/>
                </a:rPr>
                <a:t>4</a:t>
              </a:r>
              <a:endParaRPr lang="en-US" altLang="zh-CN" sz="3200" b="1" dirty="0">
                <a:latin typeface="Times New Roman" panose="02020603050405020304" pitchFamily="18" charset="0"/>
              </a:endParaRPr>
            </a:p>
          </p:txBody>
        </p:sp>
        <p:graphicFrame>
          <p:nvGraphicFramePr>
            <p:cNvPr id="18459" name="Object 6"/>
            <p:cNvGraphicFramePr>
              <a:graphicFrameLocks noChangeAspect="1"/>
            </p:cNvGraphicFramePr>
            <p:nvPr/>
          </p:nvGraphicFramePr>
          <p:xfrm>
            <a:off x="1104" y="898"/>
            <a:ext cx="696" cy="221"/>
          </p:xfrm>
          <a:graphic>
            <a:graphicData uri="http://schemas.openxmlformats.org/presentationml/2006/ole">
              <mc:AlternateContent xmlns:mc="http://schemas.openxmlformats.org/markup-compatibility/2006">
                <mc:Choice xmlns:v="urn:schemas-microsoft-com:vml" Requires="v">
                  <p:oleObj spid="_x0000_s3093" name="" r:id="rId3" imgW="813435" imgH="175895" progId="ISISServer">
                    <p:embed/>
                  </p:oleObj>
                </mc:Choice>
                <mc:Fallback>
                  <p:oleObj name="" r:id="rId3" imgW="813435" imgH="175895" progId="ISISServer">
                    <p:embed/>
                    <p:pic>
                      <p:nvPicPr>
                        <p:cNvPr id="0" name="图片 3092"/>
                        <p:cNvPicPr/>
                        <p:nvPr/>
                      </p:nvPicPr>
                      <p:blipFill>
                        <a:blip r:embed="rId4"/>
                        <a:stretch>
                          <a:fillRect/>
                        </a:stretch>
                      </p:blipFill>
                      <p:spPr>
                        <a:xfrm>
                          <a:off x="1104" y="898"/>
                          <a:ext cx="696" cy="221"/>
                        </a:xfrm>
                        <a:prstGeom prst="rect">
                          <a:avLst/>
                        </a:prstGeom>
                        <a:noFill/>
                        <a:ln w="38100">
                          <a:noFill/>
                          <a:miter/>
                        </a:ln>
                      </p:spPr>
                    </p:pic>
                  </p:oleObj>
                </mc:Fallback>
              </mc:AlternateContent>
            </a:graphicData>
          </a:graphic>
        </p:graphicFrame>
        <p:sp>
          <p:nvSpPr>
            <p:cNvPr id="18460" name="Rectangle 7"/>
            <p:cNvSpPr/>
            <p:nvPr/>
          </p:nvSpPr>
          <p:spPr>
            <a:xfrm>
              <a:off x="2976" y="798"/>
              <a:ext cx="576"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a:t>
              </a:r>
              <a:endParaRPr lang="en-US" altLang="zh-CN" sz="3200" b="1" baseline="30000" dirty="0">
                <a:latin typeface="Times New Roman" panose="02020603050405020304" pitchFamily="18" charset="0"/>
              </a:endParaRPr>
            </a:p>
          </p:txBody>
        </p:sp>
        <p:graphicFrame>
          <p:nvGraphicFramePr>
            <p:cNvPr id="18461" name="Object 8"/>
            <p:cNvGraphicFramePr>
              <a:graphicFrameLocks noChangeAspect="1"/>
            </p:cNvGraphicFramePr>
            <p:nvPr/>
          </p:nvGraphicFramePr>
          <p:xfrm>
            <a:off x="1773" y="816"/>
            <a:ext cx="898" cy="388"/>
          </p:xfrm>
          <a:graphic>
            <a:graphicData uri="http://schemas.openxmlformats.org/presentationml/2006/ole">
              <mc:AlternateContent xmlns:mc="http://schemas.openxmlformats.org/markup-compatibility/2006">
                <mc:Choice xmlns:v="urn:schemas-microsoft-com:vml" Requires="v">
                  <p:oleObj spid="_x0000_s3089" name="" r:id="rId5" imgW="508000" imgH="228600" progId="Equation.3">
                    <p:embed/>
                  </p:oleObj>
                </mc:Choice>
                <mc:Fallback>
                  <p:oleObj name="" r:id="rId5" imgW="508000" imgH="228600" progId="Equation.3">
                    <p:embed/>
                    <p:pic>
                      <p:nvPicPr>
                        <p:cNvPr id="0" name="图片 3088"/>
                        <p:cNvPicPr/>
                        <p:nvPr/>
                      </p:nvPicPr>
                      <p:blipFill>
                        <a:blip r:embed="rId6"/>
                        <a:stretch>
                          <a:fillRect/>
                        </a:stretch>
                      </p:blipFill>
                      <p:spPr>
                        <a:xfrm>
                          <a:off x="1773" y="816"/>
                          <a:ext cx="898" cy="388"/>
                        </a:xfrm>
                        <a:prstGeom prst="rect">
                          <a:avLst/>
                        </a:prstGeom>
                        <a:noFill/>
                        <a:ln w="38100">
                          <a:noFill/>
                          <a:miter/>
                        </a:ln>
                      </p:spPr>
                    </p:pic>
                  </p:oleObj>
                </mc:Fallback>
              </mc:AlternateContent>
            </a:graphicData>
          </a:graphic>
        </p:graphicFrame>
        <p:sp>
          <p:nvSpPr>
            <p:cNvPr id="18462" name="Rectangle 9"/>
            <p:cNvSpPr/>
            <p:nvPr/>
          </p:nvSpPr>
          <p:spPr>
            <a:xfrm>
              <a:off x="2635" y="845"/>
              <a:ext cx="341" cy="327"/>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grpSp>
      <p:sp>
        <p:nvSpPr>
          <p:cNvPr id="18437" name="Rectangle 10"/>
          <p:cNvSpPr/>
          <p:nvPr/>
        </p:nvSpPr>
        <p:spPr>
          <a:xfrm>
            <a:off x="4324350" y="3319463"/>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8438" name="Rectangle 11"/>
          <p:cNvSpPr/>
          <p:nvPr/>
        </p:nvSpPr>
        <p:spPr>
          <a:xfrm>
            <a:off x="4338638" y="3319463"/>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8439" name="Rectangle 12"/>
          <p:cNvSpPr/>
          <p:nvPr/>
        </p:nvSpPr>
        <p:spPr>
          <a:xfrm>
            <a:off x="4376738" y="3367088"/>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nvGrpSpPr>
          <p:cNvPr id="18440" name="Group 13"/>
          <p:cNvGrpSpPr>
            <a:grpSpLocks noChangeAspect="1"/>
          </p:cNvGrpSpPr>
          <p:nvPr/>
        </p:nvGrpSpPr>
        <p:grpSpPr>
          <a:xfrm>
            <a:off x="401638" y="2492375"/>
            <a:ext cx="4818062" cy="628650"/>
            <a:chOff x="277" y="1770"/>
            <a:chExt cx="3035" cy="396"/>
          </a:xfrm>
        </p:grpSpPr>
        <p:graphicFrame>
          <p:nvGraphicFramePr>
            <p:cNvPr id="18454" name="Object 14"/>
            <p:cNvGraphicFramePr>
              <a:graphicFrameLocks noChangeAspect="1"/>
            </p:cNvGraphicFramePr>
            <p:nvPr/>
          </p:nvGraphicFramePr>
          <p:xfrm>
            <a:off x="277" y="1776"/>
            <a:ext cx="905" cy="390"/>
          </p:xfrm>
          <a:graphic>
            <a:graphicData uri="http://schemas.openxmlformats.org/presentationml/2006/ole">
              <mc:AlternateContent xmlns:mc="http://schemas.openxmlformats.org/markup-compatibility/2006">
                <mc:Choice xmlns:v="urn:schemas-microsoft-com:vml" Requires="v">
                  <p:oleObj spid="_x0000_s3094" name="" r:id="rId7" imgW="508000" imgH="228600" progId="Equation.3">
                    <p:embed/>
                  </p:oleObj>
                </mc:Choice>
                <mc:Fallback>
                  <p:oleObj name="" r:id="rId7" imgW="508000" imgH="228600" progId="Equation.3">
                    <p:embed/>
                    <p:pic>
                      <p:nvPicPr>
                        <p:cNvPr id="0" name="图片 3093"/>
                        <p:cNvPicPr/>
                        <p:nvPr/>
                      </p:nvPicPr>
                      <p:blipFill>
                        <a:blip r:embed="rId8"/>
                        <a:stretch>
                          <a:fillRect/>
                        </a:stretch>
                      </p:blipFill>
                      <p:spPr>
                        <a:xfrm>
                          <a:off x="277" y="1776"/>
                          <a:ext cx="905" cy="390"/>
                        </a:xfrm>
                        <a:prstGeom prst="rect">
                          <a:avLst/>
                        </a:prstGeom>
                        <a:noFill/>
                        <a:ln w="38100">
                          <a:noFill/>
                          <a:miter/>
                        </a:ln>
                      </p:spPr>
                    </p:pic>
                  </p:oleObj>
                </mc:Fallback>
              </mc:AlternateContent>
            </a:graphicData>
          </a:graphic>
        </p:graphicFrame>
        <p:graphicFrame>
          <p:nvGraphicFramePr>
            <p:cNvPr id="18455" name="Object 15"/>
            <p:cNvGraphicFramePr>
              <a:graphicFrameLocks noChangeAspect="1"/>
            </p:cNvGraphicFramePr>
            <p:nvPr/>
          </p:nvGraphicFramePr>
          <p:xfrm>
            <a:off x="1802" y="1770"/>
            <a:ext cx="877" cy="390"/>
          </p:xfrm>
          <a:graphic>
            <a:graphicData uri="http://schemas.openxmlformats.org/presentationml/2006/ole">
              <mc:AlternateContent xmlns:mc="http://schemas.openxmlformats.org/markup-compatibility/2006">
                <mc:Choice xmlns:v="urn:schemas-microsoft-com:vml" Requires="v">
                  <p:oleObj spid="_x0000_s3090" name="" r:id="rId9" imgW="495300" imgH="228600" progId="Equation.3">
                    <p:embed/>
                  </p:oleObj>
                </mc:Choice>
                <mc:Fallback>
                  <p:oleObj name="" r:id="rId9" imgW="495300" imgH="228600" progId="Equation.3">
                    <p:embed/>
                    <p:pic>
                      <p:nvPicPr>
                        <p:cNvPr id="0" name="图片 3089"/>
                        <p:cNvPicPr/>
                        <p:nvPr/>
                      </p:nvPicPr>
                      <p:blipFill>
                        <a:blip r:embed="rId10"/>
                        <a:stretch>
                          <a:fillRect/>
                        </a:stretch>
                      </p:blipFill>
                      <p:spPr>
                        <a:xfrm>
                          <a:off x="1802" y="1770"/>
                          <a:ext cx="877" cy="390"/>
                        </a:xfrm>
                        <a:prstGeom prst="rect">
                          <a:avLst/>
                        </a:prstGeom>
                        <a:noFill/>
                        <a:ln w="38100">
                          <a:noFill/>
                          <a:miter/>
                        </a:ln>
                      </p:spPr>
                    </p:pic>
                  </p:oleObj>
                </mc:Fallback>
              </mc:AlternateContent>
            </a:graphicData>
          </a:graphic>
        </p:graphicFrame>
        <p:sp>
          <p:nvSpPr>
            <p:cNvPr id="18456" name="Rectangle 16"/>
            <p:cNvSpPr>
              <a:spLocks noChangeAspect="1"/>
            </p:cNvSpPr>
            <p:nvPr/>
          </p:nvSpPr>
          <p:spPr>
            <a:xfrm>
              <a:off x="2544" y="1776"/>
              <a:ext cx="768"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a:t>
              </a:r>
              <a:endParaRPr lang="en-US" altLang="zh-CN" sz="3200" b="1" baseline="30000" dirty="0">
                <a:latin typeface="Times New Roman" panose="02020603050405020304" pitchFamily="18" charset="0"/>
              </a:endParaRPr>
            </a:p>
          </p:txBody>
        </p:sp>
        <p:graphicFrame>
          <p:nvGraphicFramePr>
            <p:cNvPr id="18457" name="Object 17"/>
            <p:cNvGraphicFramePr>
              <a:graphicFrameLocks noChangeAspect="1"/>
            </p:cNvGraphicFramePr>
            <p:nvPr/>
          </p:nvGraphicFramePr>
          <p:xfrm>
            <a:off x="1152" y="1872"/>
            <a:ext cx="701" cy="222"/>
          </p:xfrm>
          <a:graphic>
            <a:graphicData uri="http://schemas.openxmlformats.org/presentationml/2006/ole">
              <mc:AlternateContent xmlns:mc="http://schemas.openxmlformats.org/markup-compatibility/2006">
                <mc:Choice xmlns:v="urn:schemas-microsoft-com:vml" Requires="v">
                  <p:oleObj spid="_x0000_s3091" name="" r:id="rId11" imgW="813435" imgH="175895" progId="ISISServer">
                    <p:embed/>
                  </p:oleObj>
                </mc:Choice>
                <mc:Fallback>
                  <p:oleObj name="" r:id="rId11" imgW="813435" imgH="175895" progId="ISISServer">
                    <p:embed/>
                    <p:pic>
                      <p:nvPicPr>
                        <p:cNvPr id="0" name="图片 3090"/>
                        <p:cNvPicPr/>
                        <p:nvPr/>
                      </p:nvPicPr>
                      <p:blipFill>
                        <a:blip r:embed="rId4"/>
                        <a:stretch>
                          <a:fillRect/>
                        </a:stretch>
                      </p:blipFill>
                      <p:spPr>
                        <a:xfrm>
                          <a:off x="1152" y="1872"/>
                          <a:ext cx="701" cy="222"/>
                        </a:xfrm>
                        <a:prstGeom prst="rect">
                          <a:avLst/>
                        </a:prstGeom>
                        <a:noFill/>
                        <a:ln w="38100">
                          <a:noFill/>
                          <a:miter/>
                        </a:ln>
                      </p:spPr>
                    </p:pic>
                  </p:oleObj>
                </mc:Fallback>
              </mc:AlternateContent>
            </a:graphicData>
          </a:graphic>
        </p:graphicFrame>
      </p:grpSp>
      <p:graphicFrame>
        <p:nvGraphicFramePr>
          <p:cNvPr id="18441" name="Object 18"/>
          <p:cNvGraphicFramePr>
            <a:graphicFrameLocks noChangeAspect="1"/>
          </p:cNvGraphicFramePr>
          <p:nvPr/>
        </p:nvGraphicFramePr>
        <p:xfrm>
          <a:off x="2483803" y="3141345"/>
          <a:ext cx="5173662" cy="1055688"/>
        </p:xfrm>
        <a:graphic>
          <a:graphicData uri="http://schemas.openxmlformats.org/presentationml/2006/ole">
            <mc:AlternateContent xmlns:mc="http://schemas.openxmlformats.org/markup-compatibility/2006">
              <mc:Choice xmlns:v="urn:schemas-microsoft-com:vml" Requires="v">
                <p:oleObj spid="_x0000_s3095" name="" r:id="rId12" imgW="2095500" imgH="457200" progId="Equation.3">
                  <p:embed/>
                </p:oleObj>
              </mc:Choice>
              <mc:Fallback>
                <p:oleObj name="" r:id="rId12" imgW="2095500" imgH="457200" progId="Equation.3">
                  <p:embed/>
                  <p:pic>
                    <p:nvPicPr>
                      <p:cNvPr id="0" name="图片 3094"/>
                      <p:cNvPicPr/>
                      <p:nvPr/>
                    </p:nvPicPr>
                    <p:blipFill>
                      <a:blip r:embed="rId13"/>
                      <a:stretch>
                        <a:fillRect/>
                      </a:stretch>
                    </p:blipFill>
                    <p:spPr>
                      <a:xfrm>
                        <a:off x="2483803" y="3141345"/>
                        <a:ext cx="5173662" cy="1055688"/>
                      </a:xfrm>
                      <a:prstGeom prst="rect">
                        <a:avLst/>
                      </a:prstGeom>
                      <a:noFill/>
                      <a:ln w="38100">
                        <a:noFill/>
                        <a:miter/>
                      </a:ln>
                    </p:spPr>
                  </p:pic>
                </p:oleObj>
              </mc:Fallback>
            </mc:AlternateContent>
          </a:graphicData>
        </a:graphic>
      </p:graphicFrame>
      <p:sp>
        <p:nvSpPr>
          <p:cNvPr id="18442" name="Rectangle 19"/>
          <p:cNvSpPr/>
          <p:nvPr/>
        </p:nvSpPr>
        <p:spPr>
          <a:xfrm>
            <a:off x="4338638" y="3319463"/>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8443" name="Rectangle 20"/>
          <p:cNvSpPr/>
          <p:nvPr/>
        </p:nvSpPr>
        <p:spPr>
          <a:xfrm>
            <a:off x="4395788" y="3319463"/>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sp>
        <p:nvSpPr>
          <p:cNvPr id="18444" name="Rectangle 21"/>
          <p:cNvSpPr/>
          <p:nvPr/>
        </p:nvSpPr>
        <p:spPr>
          <a:xfrm>
            <a:off x="4376738" y="3367088"/>
            <a:ext cx="9144000" cy="0"/>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3200" dirty="0">
              <a:latin typeface="Times New Roman" panose="02020603050405020304" pitchFamily="18" charset="0"/>
            </a:endParaRPr>
          </a:p>
        </p:txBody>
      </p:sp>
      <p:grpSp>
        <p:nvGrpSpPr>
          <p:cNvPr id="18445" name="Group 22"/>
          <p:cNvGrpSpPr/>
          <p:nvPr/>
        </p:nvGrpSpPr>
        <p:grpSpPr>
          <a:xfrm>
            <a:off x="398463" y="4221163"/>
            <a:ext cx="4605337" cy="617537"/>
            <a:chOff x="411" y="2832"/>
            <a:chExt cx="2901" cy="389"/>
          </a:xfrm>
        </p:grpSpPr>
        <p:graphicFrame>
          <p:nvGraphicFramePr>
            <p:cNvPr id="18450" name="Object 23"/>
            <p:cNvGraphicFramePr>
              <a:graphicFrameLocks noChangeAspect="1"/>
            </p:cNvGraphicFramePr>
            <p:nvPr/>
          </p:nvGraphicFramePr>
          <p:xfrm>
            <a:off x="411" y="2832"/>
            <a:ext cx="873" cy="388"/>
          </p:xfrm>
          <a:graphic>
            <a:graphicData uri="http://schemas.openxmlformats.org/presentationml/2006/ole">
              <mc:AlternateContent xmlns:mc="http://schemas.openxmlformats.org/markup-compatibility/2006">
                <mc:Choice xmlns:v="urn:schemas-microsoft-com:vml" Requires="v">
                  <p:oleObj spid="_x0000_s3098" name="" r:id="rId14" imgW="495300" imgH="228600" progId="Equation.3">
                    <p:embed/>
                  </p:oleObj>
                </mc:Choice>
                <mc:Fallback>
                  <p:oleObj name="" r:id="rId14" imgW="495300" imgH="228600" progId="Equation.3">
                    <p:embed/>
                    <p:pic>
                      <p:nvPicPr>
                        <p:cNvPr id="0" name="图片 3097"/>
                        <p:cNvPicPr/>
                        <p:nvPr/>
                      </p:nvPicPr>
                      <p:blipFill>
                        <a:blip r:embed="rId15"/>
                        <a:stretch>
                          <a:fillRect/>
                        </a:stretch>
                      </p:blipFill>
                      <p:spPr>
                        <a:xfrm>
                          <a:off x="411" y="2832"/>
                          <a:ext cx="873" cy="388"/>
                        </a:xfrm>
                        <a:prstGeom prst="rect">
                          <a:avLst/>
                        </a:prstGeom>
                        <a:noFill/>
                        <a:ln w="38100">
                          <a:noFill/>
                          <a:miter/>
                        </a:ln>
                      </p:spPr>
                    </p:pic>
                  </p:oleObj>
                </mc:Fallback>
              </mc:AlternateContent>
            </a:graphicData>
          </a:graphic>
        </p:graphicFrame>
        <p:graphicFrame>
          <p:nvGraphicFramePr>
            <p:cNvPr id="18451" name="Object 24"/>
            <p:cNvGraphicFramePr>
              <a:graphicFrameLocks noChangeAspect="1"/>
            </p:cNvGraphicFramePr>
            <p:nvPr/>
          </p:nvGraphicFramePr>
          <p:xfrm>
            <a:off x="1955" y="2832"/>
            <a:ext cx="649" cy="389"/>
          </p:xfrm>
          <a:graphic>
            <a:graphicData uri="http://schemas.openxmlformats.org/presentationml/2006/ole">
              <mc:AlternateContent xmlns:mc="http://schemas.openxmlformats.org/markup-compatibility/2006">
                <mc:Choice xmlns:v="urn:schemas-microsoft-com:vml" Requires="v">
                  <p:oleObj spid="_x0000_s3097" name="" r:id="rId16" imgW="368300" imgH="228600" progId="Equation.3">
                    <p:embed/>
                  </p:oleObj>
                </mc:Choice>
                <mc:Fallback>
                  <p:oleObj name="" r:id="rId16" imgW="368300" imgH="228600" progId="Equation.3">
                    <p:embed/>
                    <p:pic>
                      <p:nvPicPr>
                        <p:cNvPr id="0" name="图片 3096"/>
                        <p:cNvPicPr/>
                        <p:nvPr/>
                      </p:nvPicPr>
                      <p:blipFill>
                        <a:blip r:embed="rId17"/>
                        <a:stretch>
                          <a:fillRect/>
                        </a:stretch>
                      </p:blipFill>
                      <p:spPr>
                        <a:xfrm>
                          <a:off x="1955" y="2832"/>
                          <a:ext cx="649" cy="389"/>
                        </a:xfrm>
                        <a:prstGeom prst="rect">
                          <a:avLst/>
                        </a:prstGeom>
                        <a:noFill/>
                        <a:ln w="38100">
                          <a:noFill/>
                          <a:miter/>
                        </a:ln>
                      </p:spPr>
                    </p:pic>
                  </p:oleObj>
                </mc:Fallback>
              </mc:AlternateContent>
            </a:graphicData>
          </a:graphic>
        </p:graphicFrame>
        <p:sp>
          <p:nvSpPr>
            <p:cNvPr id="18452" name="Rectangle 25"/>
            <p:cNvSpPr/>
            <p:nvPr/>
          </p:nvSpPr>
          <p:spPr>
            <a:xfrm>
              <a:off x="2544" y="2832"/>
              <a:ext cx="768" cy="365"/>
            </a:xfrm>
            <a:prstGeom prst="rect">
              <a:avLst/>
            </a:prstGeom>
            <a:noFill/>
            <a:ln w="9525">
              <a:noFill/>
            </a:ln>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3200" b="1" dirty="0">
                  <a:latin typeface="宋体" panose="02010600030101010101" pitchFamily="2" charset="-122"/>
                </a:rPr>
                <a:t>＋</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H</a:t>
              </a:r>
              <a:r>
                <a:rPr lang="en-US" altLang="zh-CN" sz="3200" b="1" baseline="30000" dirty="0">
                  <a:latin typeface="Times New Roman" panose="02020603050405020304" pitchFamily="18" charset="0"/>
                </a:rPr>
                <a:t>+</a:t>
              </a:r>
              <a:endParaRPr lang="en-US" altLang="zh-CN" sz="3200" b="1" baseline="30000" dirty="0">
                <a:latin typeface="Times New Roman" panose="02020603050405020304" pitchFamily="18" charset="0"/>
              </a:endParaRPr>
            </a:p>
          </p:txBody>
        </p:sp>
        <p:graphicFrame>
          <p:nvGraphicFramePr>
            <p:cNvPr id="18453" name="Object 26"/>
            <p:cNvGraphicFramePr>
              <a:graphicFrameLocks noChangeAspect="1"/>
            </p:cNvGraphicFramePr>
            <p:nvPr/>
          </p:nvGraphicFramePr>
          <p:xfrm>
            <a:off x="1248" y="2928"/>
            <a:ext cx="705" cy="223"/>
          </p:xfrm>
          <a:graphic>
            <a:graphicData uri="http://schemas.openxmlformats.org/presentationml/2006/ole">
              <mc:AlternateContent xmlns:mc="http://schemas.openxmlformats.org/markup-compatibility/2006">
                <mc:Choice xmlns:v="urn:schemas-microsoft-com:vml" Requires="v">
                  <p:oleObj spid="_x0000_s3096" name="" r:id="rId18" imgW="813435" imgH="175895" progId="ISISServer">
                    <p:embed/>
                  </p:oleObj>
                </mc:Choice>
                <mc:Fallback>
                  <p:oleObj name="" r:id="rId18" imgW="813435" imgH="175895" progId="ISISServer">
                    <p:embed/>
                    <p:pic>
                      <p:nvPicPr>
                        <p:cNvPr id="0" name="图片 3095"/>
                        <p:cNvPicPr/>
                        <p:nvPr/>
                      </p:nvPicPr>
                      <p:blipFill>
                        <a:blip r:embed="rId4"/>
                        <a:stretch>
                          <a:fillRect/>
                        </a:stretch>
                      </p:blipFill>
                      <p:spPr>
                        <a:xfrm>
                          <a:off x="1248" y="2928"/>
                          <a:ext cx="705" cy="223"/>
                        </a:xfrm>
                        <a:prstGeom prst="rect">
                          <a:avLst/>
                        </a:prstGeom>
                        <a:noFill/>
                        <a:ln w="38100">
                          <a:noFill/>
                          <a:miter/>
                        </a:ln>
                      </p:spPr>
                    </p:pic>
                  </p:oleObj>
                </mc:Fallback>
              </mc:AlternateContent>
            </a:graphicData>
          </a:graphic>
        </p:graphicFrame>
      </p:grpSp>
      <p:graphicFrame>
        <p:nvGraphicFramePr>
          <p:cNvPr id="18446" name="Object 27"/>
          <p:cNvGraphicFramePr>
            <a:graphicFrameLocks noChangeAspect="1"/>
          </p:cNvGraphicFramePr>
          <p:nvPr/>
        </p:nvGraphicFramePr>
        <p:xfrm>
          <a:off x="2411730" y="4786313"/>
          <a:ext cx="4662488" cy="1027112"/>
        </p:xfrm>
        <a:graphic>
          <a:graphicData uri="http://schemas.openxmlformats.org/presentationml/2006/ole">
            <mc:AlternateContent xmlns:mc="http://schemas.openxmlformats.org/markup-compatibility/2006">
              <mc:Choice xmlns:v="urn:schemas-microsoft-com:vml" Requires="v">
                <p:oleObj spid="_x0000_s3099" name="" r:id="rId19" imgW="1943100" imgH="457200" progId="Equation.3">
                  <p:embed/>
                </p:oleObj>
              </mc:Choice>
              <mc:Fallback>
                <p:oleObj name="" r:id="rId19" imgW="1943100" imgH="457200" progId="Equation.3">
                  <p:embed/>
                  <p:pic>
                    <p:nvPicPr>
                      <p:cNvPr id="0" name="图片 3098"/>
                      <p:cNvPicPr/>
                      <p:nvPr/>
                    </p:nvPicPr>
                    <p:blipFill>
                      <a:blip r:embed="rId20"/>
                      <a:stretch>
                        <a:fillRect/>
                      </a:stretch>
                    </p:blipFill>
                    <p:spPr>
                      <a:xfrm>
                        <a:off x="2411730" y="4786313"/>
                        <a:ext cx="4662488" cy="1027112"/>
                      </a:xfrm>
                      <a:prstGeom prst="rect">
                        <a:avLst/>
                      </a:prstGeom>
                      <a:noFill/>
                      <a:ln w="38100">
                        <a:noFill/>
                        <a:miter/>
                      </a:ln>
                    </p:spPr>
                  </p:pic>
                </p:oleObj>
              </mc:Fallback>
            </mc:AlternateContent>
          </a:graphicData>
        </a:graphic>
      </p:graphicFrame>
      <p:sp>
        <p:nvSpPr>
          <p:cNvPr id="141340" name="Rectangle 28"/>
          <p:cNvSpPr>
            <a:spLocks noGrp="1" noChangeArrowheads="1"/>
          </p:cNvSpPr>
          <p:nvPr>
            <p:ph type="title" idx="4294967295"/>
          </p:nvPr>
        </p:nvSpPr>
        <p:spPr>
          <a:xfrm>
            <a:off x="285750" y="214313"/>
            <a:ext cx="5329238" cy="457200"/>
          </a:xfr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small"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zh-CN" altLang="en-US" sz="3200" b="1" i="0" u="none" strike="noStrike" kern="1200" cap="small"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3200" b="1" i="0" u="none" strike="noStrike" kern="1200" cap="small" spc="0" normalizeH="0" baseline="0" noProof="0" dirty="0">
                <a:ln>
                  <a:noFill/>
                </a:ln>
                <a:solidFill>
                  <a:schemeClr val="tx1"/>
                </a:solidFill>
                <a:effectLst/>
                <a:uLnTx/>
                <a:uFillTx/>
                <a:latin typeface="+mn-ea"/>
                <a:ea typeface="+mn-ea"/>
                <a:cs typeface="+mj-cs"/>
              </a:rPr>
              <a:t>多元弱酸碱的离解平衡</a:t>
            </a:r>
            <a:endParaRPr kumimoji="0" lang="zh-CN" altLang="en-US" sz="3200" b="1" i="0" u="none" strike="noStrike" kern="1200" cap="small" spc="0" normalizeH="0" baseline="0" noProof="0" dirty="0">
              <a:ln>
                <a:noFill/>
              </a:ln>
              <a:solidFill>
                <a:schemeClr val="tx1"/>
              </a:solidFill>
              <a:effectLst/>
              <a:uLnTx/>
              <a:uFillTx/>
              <a:latin typeface="+mn-ea"/>
              <a:ea typeface="+mn-ea"/>
              <a:cs typeface="+mj-cs"/>
            </a:endParaRPr>
          </a:p>
        </p:txBody>
      </p:sp>
      <p:graphicFrame>
        <p:nvGraphicFramePr>
          <p:cNvPr id="18448" name="Object 29"/>
          <p:cNvGraphicFramePr>
            <a:graphicFrameLocks noChangeAspect="1"/>
          </p:cNvGraphicFramePr>
          <p:nvPr/>
        </p:nvGraphicFramePr>
        <p:xfrm>
          <a:off x="3209925" y="5967413"/>
          <a:ext cx="2378075" cy="728662"/>
        </p:xfrm>
        <a:graphic>
          <a:graphicData uri="http://schemas.openxmlformats.org/presentationml/2006/ole">
            <mc:AlternateContent xmlns:mc="http://schemas.openxmlformats.org/markup-compatibility/2006">
              <mc:Choice xmlns:v="urn:schemas-microsoft-com:vml" Requires="v">
                <p:oleObj spid="_x0000_s3100" name="" r:id="rId21" imgW="952500" imgH="215900" progId="Equation.3">
                  <p:embed/>
                </p:oleObj>
              </mc:Choice>
              <mc:Fallback>
                <p:oleObj name="" r:id="rId21" imgW="952500" imgH="215900" progId="Equation.3">
                  <p:embed/>
                  <p:pic>
                    <p:nvPicPr>
                      <p:cNvPr id="0" name="图片 3099"/>
                      <p:cNvPicPr/>
                      <p:nvPr/>
                    </p:nvPicPr>
                    <p:blipFill>
                      <a:blip r:embed="rId22">
                        <a:clrChange>
                          <a:clrFrom>
                            <a:srgbClr val="000000"/>
                          </a:clrFrom>
                          <a:clrTo>
                            <a:srgbClr val="990033"/>
                          </a:clrTo>
                        </a:clrChange>
                      </a:blip>
                      <a:stretch>
                        <a:fillRect/>
                      </a:stretch>
                    </p:blipFill>
                    <p:spPr>
                      <a:xfrm>
                        <a:off x="3209925" y="5967413"/>
                        <a:ext cx="2378075" cy="728662"/>
                      </a:xfrm>
                      <a:prstGeom prst="rect">
                        <a:avLst/>
                      </a:prstGeom>
                      <a:noFill/>
                      <a:ln w="38100">
                        <a:noFill/>
                        <a:miter/>
                      </a:ln>
                    </p:spPr>
                  </p:pic>
                </p:oleObj>
              </mc:Fallback>
            </mc:AlternateContent>
          </a:graphicData>
        </a:graphic>
      </p:graphicFrame>
      <p:sp>
        <p:nvSpPr>
          <p:cNvPr id="18449" name="灯片编号占位符 30"/>
          <p:cNvSpPr txBox="1">
            <a:spLocks noGrp="1"/>
          </p:cNvSpPr>
          <p:nvPr>
            <p:ph type="sldNum" sz="quarter" idx="12"/>
          </p:nvPr>
        </p:nvSpPr>
        <p:spPr>
          <a:noFill/>
          <a:ln>
            <a:noFill/>
          </a:ln>
        </p:spPr>
        <p:txBody>
          <a:bodyPr anchor="ctr" anchorCtr="0"/>
          <a:p>
            <a:pPr marL="0" indent="0" algn="ctr" eaLnBrk="1" hangingPunct="1">
              <a:spcBef>
                <a:spcPct val="0"/>
              </a:spcBef>
              <a:buClrTx/>
              <a:buSzTx/>
              <a:buFontTx/>
              <a:buNone/>
            </a:pPr>
            <a:fld id="{9A0DB2DC-4C9A-4742-B13C-FB6460FD3503}" type="slidenum">
              <a:rPr lang="zh-CN" altLang="en-US" sz="1400" b="1" dirty="0">
                <a:solidFill>
                  <a:srgbClr val="FFFFFF"/>
                </a:solidFill>
                <a:latin typeface="Times New Roman" panose="02020603050405020304" pitchFamily="18" charset="0"/>
              </a:rPr>
            </a:fld>
            <a:endParaRPr lang="zh-CN" altLang="en-US" sz="1400" b="1" dirty="0">
              <a:solidFill>
                <a:srgbClr val="FFFFFF"/>
              </a:solidFill>
              <a:latin typeface="Times New Roman" panose="02020603050405020304" pitchFamily="18" charset="0"/>
            </a:endParaRPr>
          </a:p>
        </p:txBody>
      </p:sp>
    </p:spTree>
  </p:cSld>
  <p:clrMapOvr>
    <a:masterClrMapping/>
  </p:clrMapOvr>
  <p:transition spd="slow"/>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COMMONDATA" val="eyJoZGlkIjoiYzg1MTIzM2RiM2I0ODQ0MmJhZmFlZWFkZGQ1Y2YyZjM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TABLE_ENDDRAG_ORIGIN_RECT" val="503*523"/>
  <p:tag name="TABLE_ENDDRAG_RECT" val="82*9*503*523"/>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6111</Words>
  <Application>WPS 演示</Application>
  <PresentationFormat>全屏显示(4:3)</PresentationFormat>
  <Paragraphs>694</Paragraphs>
  <Slides>55</Slides>
  <Notes>15</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110</vt:i4>
      </vt:variant>
      <vt:variant>
        <vt:lpstr>幻灯片标题</vt:lpstr>
      </vt:variant>
      <vt:variant>
        <vt:i4>55</vt:i4>
      </vt:variant>
    </vt:vector>
  </HeadingPairs>
  <TitlesOfParts>
    <vt:vector size="185" baseType="lpstr">
      <vt:lpstr>Arial</vt:lpstr>
      <vt:lpstr>宋体</vt:lpstr>
      <vt:lpstr>Wingdings</vt:lpstr>
      <vt:lpstr>Century Schoolbook</vt:lpstr>
      <vt:lpstr>华文楷体</vt:lpstr>
      <vt:lpstr>Wingdings 2</vt:lpstr>
      <vt:lpstr>Wingdings</vt:lpstr>
      <vt:lpstr>Times New Roman</vt:lpstr>
      <vt:lpstr>楷体_GB2312</vt:lpstr>
      <vt:lpstr>新宋体</vt:lpstr>
      <vt:lpstr>Symbol</vt:lpstr>
      <vt:lpstr>黑体</vt:lpstr>
      <vt:lpstr>Courier New</vt:lpstr>
      <vt:lpstr>微软雅黑</vt:lpstr>
      <vt:lpstr>Arial Unicode MS</vt:lpstr>
      <vt:lpstr>隶书</vt:lpstr>
      <vt:lpstr>Symbol</vt:lpstr>
      <vt:lpstr>华文新魏</vt:lpstr>
      <vt:lpstr>华文行楷</vt:lpstr>
      <vt:lpstr>凸显</vt:lpstr>
      <vt:lpstr>Equation.3</vt:lpstr>
      <vt:lpstr>Equation.3</vt:lpstr>
      <vt:lpstr>Equation.3</vt:lpstr>
      <vt:lpstr>Equation.3</vt:lpstr>
      <vt:lpstr>Equation.3</vt:lpstr>
      <vt:lpstr>Equation.3</vt:lpstr>
      <vt:lpstr>Paint.Picture</vt:lpstr>
      <vt:lpstr>Paint.Picture</vt:lpstr>
      <vt:lpstr>Paint.Picture</vt:lpstr>
      <vt:lpstr>Paint.Picture</vt:lpstr>
      <vt:lpstr>Equation.3</vt:lpstr>
      <vt:lpstr>Equation.3</vt:lpstr>
      <vt:lpstr>Equation.3</vt:lpstr>
      <vt:lpstr>Equation.3</vt:lpstr>
      <vt:lpstr>Equation.3</vt:lpstr>
      <vt:lpstr>ISISServer</vt:lpstr>
      <vt:lpstr>Equation.3</vt:lpstr>
      <vt:lpstr>ISISServer</vt:lpstr>
      <vt:lpstr>Equation.3</vt:lpstr>
      <vt:lpstr>Equation.3</vt:lpstr>
      <vt:lpstr>Equation.3</vt:lpstr>
      <vt:lpstr>ISISServer</vt:lpstr>
      <vt:lpstr>Equation.3</vt:lpstr>
      <vt:lpstr>Equation.3</vt:lpstr>
      <vt:lpstr>Equation.3</vt:lpstr>
      <vt:lpstr>Equation.3</vt:lpstr>
      <vt:lpstr>ISISServer</vt:lpstr>
      <vt:lpstr>Equation.3</vt:lpstr>
      <vt:lpstr>Equation.3</vt:lpstr>
      <vt:lpstr>Equation.3</vt:lpstr>
      <vt:lpstr>ISISServer</vt:lpstr>
      <vt:lpstr>ISISServer</vt:lpstr>
      <vt:lpstr>ISISServer</vt:lpstr>
      <vt:lpstr>Equation.3</vt:lpstr>
      <vt:lpstr>ISISServer</vt:lpstr>
      <vt:lpstr>ISISServer</vt:lpstr>
      <vt:lpstr>ISISServer</vt:lpstr>
      <vt:lpstr>ISISServer</vt:lpstr>
      <vt:lpstr>ISISServer</vt:lpstr>
      <vt:lpstr>ISISServer</vt:lpstr>
      <vt:lpstr>ChemDraw.Document.5.0</vt:lpstr>
      <vt:lpstr>ChemDraw.Document.5.0</vt:lpstr>
      <vt:lpstr>ChemDraw.Document.5.0</vt:lpstr>
      <vt:lpstr>ChemDraw.Document.5.0</vt:lpstr>
      <vt:lpstr>ISISServer</vt:lpstr>
      <vt:lpstr>ISISServer</vt:lpstr>
      <vt:lpstr>ISISServer</vt:lpstr>
      <vt:lpstr>Word.Document.8</vt:lpstr>
      <vt:lpstr>ISISServer</vt:lpstr>
      <vt:lpstr>Equation.DSMT4</vt:lpstr>
      <vt:lpstr>Equation.DSMT4</vt:lpstr>
      <vt:lpstr>Equation.3</vt:lpstr>
      <vt:lpstr>ChemDraw.Document.5.0</vt:lpstr>
      <vt:lpstr>Equation.3</vt:lpstr>
      <vt:lpstr>ChemDraw.Document.5.0</vt:lpstr>
      <vt:lpstr>Equation.3</vt:lpstr>
      <vt:lpstr>Equation.3</vt:lpstr>
      <vt:lpstr>Equation.3</vt:lpstr>
      <vt:lpstr>Paint.Picture</vt:lpstr>
      <vt:lpstr>Paint.Picture</vt:lpstr>
      <vt:lpstr>Paint.Picture</vt:lpstr>
      <vt:lpstr>Equation.3</vt:lpstr>
      <vt:lpstr>Equation.3</vt:lpstr>
      <vt:lpstr>Paint.Picture</vt:lpstr>
      <vt:lpstr>Paint.Picture</vt:lpstr>
      <vt:lpstr>Paint.Picture</vt:lpstr>
      <vt:lpstr>ISISServer</vt:lpstr>
      <vt:lpstr>Paint.Picture</vt:lpstr>
      <vt:lpstr>Paint.Picture</vt:lpstr>
      <vt:lpstr>Word.Document.8</vt:lpstr>
      <vt:lpstr>Paint.Picture</vt:lpstr>
      <vt:lpstr>Equation.3</vt:lpstr>
      <vt:lpstr>Equation.KSEE3</vt:lpstr>
      <vt:lpstr>Equation.KSEE3</vt:lpstr>
      <vt:lpstr>Equation.3</vt:lpstr>
      <vt:lpstr>ChemDraw.Document.6.0</vt:lpstr>
      <vt:lpstr>ChemDraw.Document.6.0</vt:lpstr>
      <vt:lpstr>Equation.3</vt:lpstr>
      <vt:lpstr>ChemDraw.Document.6.0</vt:lpstr>
      <vt:lpstr>ChemDraw.Document.6.0</vt:lpstr>
      <vt:lpstr>ChemDraw.Document.6.0</vt:lpstr>
      <vt:lpstr>ChemDraw.Document.6.0</vt:lpstr>
      <vt:lpstr>Equation.3</vt:lpstr>
      <vt:lpstr>Equation.DSMT4</vt:lpstr>
      <vt:lpstr>Equation.DSMT4</vt:lpstr>
      <vt:lpstr>Equation.DSMT4</vt:lpstr>
      <vt:lpstr>Paint.Picture</vt:lpstr>
      <vt:lpstr>Paint.Picture</vt:lpstr>
      <vt:lpstr>Equation.3</vt:lpstr>
      <vt:lpstr>Paint.Picture</vt:lpstr>
      <vt:lpstr>Paint.Picture</vt:lpstr>
      <vt:lpstr>Paint.Picture</vt:lpstr>
      <vt:lpstr>Paint.Picture</vt:lpstr>
      <vt:lpstr>Paint.Picture</vt:lpstr>
      <vt:lpstr>Paint.Picture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  </vt:lpstr>
      <vt:lpstr>§3.1 强电解质溶液</vt:lpstr>
      <vt:lpstr>二、离子的活度和活度因子</vt:lpstr>
      <vt:lpstr>三、离子强度</vt:lpstr>
      <vt:lpstr>§3.2  弱电解质溶液</vt:lpstr>
      <vt:lpstr>PowerPoint 演示文稿</vt:lpstr>
      <vt:lpstr>对浓度为c的弱碱：</vt:lpstr>
      <vt:lpstr>2、多元弱酸碱的离解平衡</vt:lpstr>
      <vt:lpstr>二、弱电解质解离平衡的移动</vt:lpstr>
      <vt:lpstr>二、弱电解质解离平衡的移动</vt:lpstr>
      <vt:lpstr>                    §3.3   酸碱理论</vt:lpstr>
      <vt:lpstr>例：</vt:lpstr>
      <vt:lpstr>PowerPoint 演示文稿</vt:lpstr>
      <vt:lpstr>PowerPoint 演示文稿</vt:lpstr>
      <vt:lpstr>3、酸碱的强弱关系</vt:lpstr>
      <vt:lpstr>4、拉平效应和区分效应 </vt:lpstr>
      <vt:lpstr>区分效应：     </vt:lpstr>
      <vt:lpstr>PowerPoint 演示文稿</vt:lpstr>
      <vt:lpstr>PowerPoint 演示文稿</vt:lpstr>
      <vt:lpstr>一、水的解离平衡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两性物质溶液</vt:lpstr>
      <vt:lpstr>PowerPoint 演示文稿</vt:lpstr>
      <vt:lpstr>PowerPoint 演示文稿</vt:lpstr>
      <vt:lpstr>PowerPoint 演示文稿</vt:lpstr>
      <vt:lpstr>PowerPoint 演示文稿</vt:lpstr>
      <vt:lpstr>a 阳离子酸和阴离子碱组成的两性物质</vt:lpstr>
      <vt:lpstr>b. 两性阴离子</vt:lpstr>
      <vt:lpstr>3. 氨基酸型两性物质溶液</vt:lpstr>
      <vt:lpstr>例题：</vt:lpstr>
      <vt:lpstr>例题：</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第三节   酸 碱 理 论       (Theory of Acid-Base)</dc:title>
  <dc:creator>User</dc:creator>
  <cp:lastModifiedBy>Administrator</cp:lastModifiedBy>
  <cp:revision>59</cp:revision>
  <dcterms:created xsi:type="dcterms:W3CDTF">2008-09-26T08:58:00Z</dcterms:created>
  <dcterms:modified xsi:type="dcterms:W3CDTF">2023-10-12T02:00:51Z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5357CEAE45064DCAAA33BA1A425ED4CE</vt:lpwstr>
  </property>
  <property fmtid="{D5CDD505-2E9C-101B-9397-08002B2CF9AE}" pid="3" name="KSOProductBuildVer">
    <vt:lpwstr>2052-11.1.0.13703</vt:lpwstr>
  </property>
</Properties>
</file>