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5"/>
  </p:notesMasterIdLst>
  <p:sldIdLst>
    <p:sldId id="373" r:id="rId2"/>
    <p:sldId id="356" r:id="rId3"/>
    <p:sldId id="357" r:id="rId4"/>
    <p:sldId id="358" r:id="rId5"/>
    <p:sldId id="359" r:id="rId6"/>
    <p:sldId id="360" r:id="rId7"/>
    <p:sldId id="361" r:id="rId8"/>
    <p:sldId id="362" r:id="rId9"/>
    <p:sldId id="363" r:id="rId10"/>
    <p:sldId id="364" r:id="rId11"/>
    <p:sldId id="365" r:id="rId12"/>
    <p:sldId id="366" r:id="rId13"/>
    <p:sldId id="367" r:id="rId14"/>
    <p:sldId id="368" r:id="rId15"/>
    <p:sldId id="369" r:id="rId16"/>
    <p:sldId id="370" r:id="rId17"/>
    <p:sldId id="371" r:id="rId18"/>
    <p:sldId id="372" r:id="rId19"/>
    <p:sldId id="354" r:id="rId20"/>
    <p:sldId id="281" r:id="rId21"/>
    <p:sldId id="283" r:id="rId22"/>
    <p:sldId id="288" r:id="rId23"/>
    <p:sldId id="290" r:id="rId24"/>
    <p:sldId id="346" r:id="rId25"/>
    <p:sldId id="347" r:id="rId26"/>
    <p:sldId id="305" r:id="rId27"/>
    <p:sldId id="306" r:id="rId28"/>
    <p:sldId id="307" r:id="rId29"/>
    <p:sldId id="308" r:id="rId30"/>
    <p:sldId id="310" r:id="rId31"/>
    <p:sldId id="311" r:id="rId32"/>
    <p:sldId id="313" r:id="rId33"/>
    <p:sldId id="314" r:id="rId34"/>
    <p:sldId id="316" r:id="rId35"/>
    <p:sldId id="317" r:id="rId36"/>
    <p:sldId id="318" r:id="rId37"/>
    <p:sldId id="319" r:id="rId38"/>
    <p:sldId id="321" r:id="rId39"/>
    <p:sldId id="322" r:id="rId40"/>
    <p:sldId id="323" r:id="rId41"/>
    <p:sldId id="325" r:id="rId42"/>
    <p:sldId id="326" r:id="rId43"/>
    <p:sldId id="328" r:id="rId44"/>
    <p:sldId id="329" r:id="rId45"/>
    <p:sldId id="330" r:id="rId46"/>
    <p:sldId id="334" r:id="rId47"/>
    <p:sldId id="335" r:id="rId48"/>
    <p:sldId id="348" r:id="rId49"/>
    <p:sldId id="349" r:id="rId50"/>
    <p:sldId id="350" r:id="rId51"/>
    <p:sldId id="351" r:id="rId52"/>
    <p:sldId id="352" r:id="rId53"/>
    <p:sldId id="353" r:id="rId54"/>
  </p:sldIdLst>
  <p:sldSz cx="9144000" cy="6858000" type="screen4x3"/>
  <p:notesSz cx="6858000" cy="9144000"/>
  <p:custDataLst>
    <p:tags r:id="rId56"/>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80"/>
    <a:srgbClr val="000066"/>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5" d="100"/>
          <a:sy n="75" d="100"/>
        </p:scale>
        <p:origin x="370"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emf"/><Relationship Id="rId1" Type="http://schemas.openxmlformats.org/officeDocument/2006/relationships/image" Target="../media/image36.wmf"/><Relationship Id="rId4" Type="http://schemas.openxmlformats.org/officeDocument/2006/relationships/image" Target="../media/image3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image" Target="../media/image43.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5.png"/></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wmf"/><Relationship Id="rId1" Type="http://schemas.openxmlformats.org/officeDocument/2006/relationships/image" Target="../media/image47.wmf"/><Relationship Id="rId4" Type="http://schemas.openxmlformats.org/officeDocument/2006/relationships/image" Target="../media/image50.png"/></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image" Target="../media/image51.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4.png"/></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image" Target="../media/image55.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image" Target="../media/image57.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image" Target="../media/image70.png"/></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image" Target="../media/image72.png"/><Relationship Id="rId4" Type="http://schemas.openxmlformats.org/officeDocument/2006/relationships/image" Target="../media/image75.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emf"/><Relationship Id="rId4" Type="http://schemas.openxmlformats.org/officeDocument/2006/relationships/image" Target="../media/image12.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image" Target="../media/image77.png"/><Relationship Id="rId1" Type="http://schemas.openxmlformats.org/officeDocument/2006/relationships/image" Target="../media/image76.png"/><Relationship Id="rId4" Type="http://schemas.openxmlformats.org/officeDocument/2006/relationships/image" Target="../media/image79.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81.emf"/><Relationship Id="rId1" Type="http://schemas.openxmlformats.org/officeDocument/2006/relationships/image" Target="../media/image80.e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83.emf"/><Relationship Id="rId1" Type="http://schemas.openxmlformats.org/officeDocument/2006/relationships/image" Target="../media/image82.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84.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85.e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87.emf"/><Relationship Id="rId1" Type="http://schemas.openxmlformats.org/officeDocument/2006/relationships/image" Target="../media/image86.e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90.emf"/><Relationship Id="rId2" Type="http://schemas.openxmlformats.org/officeDocument/2006/relationships/image" Target="../media/image89.emf"/><Relationship Id="rId1" Type="http://schemas.openxmlformats.org/officeDocument/2006/relationships/image" Target="../media/image88.emf"/><Relationship Id="rId5" Type="http://schemas.openxmlformats.org/officeDocument/2006/relationships/image" Target="../media/image92.emf"/><Relationship Id="rId4" Type="http://schemas.openxmlformats.org/officeDocument/2006/relationships/image" Target="../media/image91.e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95.emf"/><Relationship Id="rId2" Type="http://schemas.openxmlformats.org/officeDocument/2006/relationships/image" Target="../media/image94.wmf"/><Relationship Id="rId1" Type="http://schemas.openxmlformats.org/officeDocument/2006/relationships/image" Target="../media/image9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10" Type="http://schemas.openxmlformats.org/officeDocument/2006/relationships/image" Target="../media/image27.emf"/><Relationship Id="rId4" Type="http://schemas.openxmlformats.org/officeDocument/2006/relationships/image" Target="../media/image21.wmf"/><Relationship Id="rId9"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710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6"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710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4711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711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A16E9D86-7BE9-4B8C-8F2B-CAF97B5ABE05}"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zh-CN" altLang="en-US" dirty="0">
                <a:latin typeface="Times New Roman" panose="02020603050405020304" pitchFamily="18" charset="0"/>
              </a:rPr>
              <a:t>7</a:t>
            </a:fld>
            <a:endParaRPr lang="zh-CN" altLang="en-US" dirty="0">
              <a:latin typeface="Times New Roman" panose="02020603050405020304" pitchFamily="18" charset="0"/>
            </a:endParaRPr>
          </a:p>
        </p:txBody>
      </p:sp>
      <p:sp>
        <p:nvSpPr>
          <p:cNvPr id="16387" name="Rectangle 2"/>
          <p:cNvSpPr>
            <a:spLocks noGrp="1" noRot="1" noChangeAspect="1" noTextEdit="1"/>
          </p:cNvSpPr>
          <p:nvPr>
            <p:ph type="sldImg"/>
          </p:nvPr>
        </p:nvSpPr>
        <p:spPr>
          <a:ln/>
        </p:spPr>
      </p:sp>
      <p:sp>
        <p:nvSpPr>
          <p:cNvPr id="16388" name="Rectangle 3"/>
          <p:cNvSpPr>
            <a:spLocks noGrp="1"/>
          </p:cNvSpPr>
          <p:nvPr>
            <p:ph type="body" idx="1"/>
          </p:nvPr>
        </p:nvSpPr>
        <p:spPr>
          <a:ln/>
        </p:spPr>
        <p:txBody>
          <a:bodyPr wrap="square" lIns="91440" tIns="45720" rIns="91440" bIns="45720" anchor="t" anchorCtr="0"/>
          <a:lstStyle/>
          <a:p>
            <a:pPr lvl="0" eaLnBrk="1" hangingPunct="1"/>
            <a:r>
              <a:rPr lang="en-US" altLang="zh-CN" dirty="0"/>
              <a:t>Ka</a:t>
            </a:r>
            <a:r>
              <a:rPr lang="zh-CN" altLang="en-US" dirty="0"/>
              <a:t>与</a:t>
            </a:r>
            <a:r>
              <a:rPr lang="en-US" altLang="zh-CN" dirty="0"/>
              <a:t>kb</a:t>
            </a:r>
            <a:r>
              <a:rPr lang="zh-CN" altLang="en-US" dirty="0"/>
              <a:t>的大小，在一定条件下可反映弱酸（或弱碱）的解离程度的大小。那么标准解离常数与专门表示弱电解质离解程度的解离度之间有什么关系呢？</a:t>
            </a:r>
          </a:p>
          <a:p>
            <a:pPr lvl="0" eaLnBrk="1" hangingPunct="1"/>
            <a:r>
              <a:rPr lang="zh-CN" altLang="en-US" dirty="0"/>
              <a:t>它的意义是在一定温度下，同一弱电解质的解离度与其浓度的平方根成反比。溶液浓度越小，解离度越大。相同浓度的不同电解质，他们的解离度分别与其标准解离平衡常数的平方根成正比。标准解离常数大，解离度也大</a:t>
            </a:r>
          </a:p>
          <a:p>
            <a:pPr lvl="0" eaLnBrk="1" hangingPunct="1"/>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dirty="0"/>
              <a:t>27</a:t>
            </a:fld>
            <a:endParaRPr lang="en-US" altLang="zh-CN" dirty="0"/>
          </a:p>
        </p:txBody>
      </p:sp>
      <p:sp>
        <p:nvSpPr>
          <p:cNvPr id="46083" name="Rectangle 2"/>
          <p:cNvSpPr>
            <a:spLocks noGrp="1" noRot="1" noChangeAspect="1" noTextEdit="1"/>
          </p:cNvSpPr>
          <p:nvPr>
            <p:ph type="sldImg"/>
          </p:nvPr>
        </p:nvSpPr>
        <p:spPr>
          <a:ln/>
        </p:spPr>
      </p:sp>
      <p:sp>
        <p:nvSpPr>
          <p:cNvPr id="46084" name="Rectangle 3"/>
          <p:cNvSpPr>
            <a:spLocks noGrp="1"/>
          </p:cNvSpPr>
          <p:nvPr>
            <p:ph type="body" idx="1"/>
          </p:nvPr>
        </p:nvSpPr>
        <p:spPr>
          <a:xfrm>
            <a:off x="914400" y="4343400"/>
            <a:ext cx="5029200" cy="4114800"/>
          </a:xfrm>
          <a:ln/>
        </p:spPr>
        <p:txBody>
          <a:bodyPr wrap="square" lIns="91440" tIns="45720" rIns="91440" bIns="45720" anchor="t" anchorCtr="0"/>
          <a:lstStyle/>
          <a:p>
            <a:pPr lvl="0" eaLnBrk="1" hangingPunct="1"/>
            <a:r>
              <a:rPr lang="zh-CN" altLang="en-US" dirty="0"/>
              <a:t>由于溶液是电中性的，正负电荷的量相等，由此得到</a:t>
            </a:r>
          </a:p>
          <a:p>
            <a:pPr lvl="0" eaLnBrk="1" hangingPunct="1"/>
            <a:r>
              <a:rPr lang="zh-CN" altLang="en-US" dirty="0"/>
              <a:t>假如浓度为</a:t>
            </a:r>
            <a:r>
              <a:rPr lang="en-US" altLang="zh-CN" dirty="0"/>
              <a:t>c</a:t>
            </a:r>
            <a:r>
              <a:rPr lang="zh-CN" altLang="en-US" dirty="0"/>
              <a:t>的</a:t>
            </a:r>
            <a:r>
              <a:rPr lang="en-US" altLang="zh-CN" dirty="0"/>
              <a:t>CaCl2</a:t>
            </a:r>
            <a:r>
              <a:rPr lang="zh-CN" altLang="en-US" dirty="0"/>
              <a:t>溶液，正离子有</a:t>
            </a:r>
            <a:r>
              <a:rPr lang="en-US" altLang="zh-CN" dirty="0"/>
              <a:t>Ca2+</a:t>
            </a:r>
            <a:r>
              <a:rPr lang="zh-CN" altLang="en-US" dirty="0"/>
              <a:t>和</a:t>
            </a:r>
            <a:r>
              <a:rPr lang="en-US" altLang="zh-CN" dirty="0"/>
              <a:t>H+</a:t>
            </a:r>
            <a:r>
              <a:rPr lang="zh-CN" altLang="en-US" dirty="0"/>
              <a:t>，负离子有</a:t>
            </a:r>
            <a:r>
              <a:rPr lang="en-US" altLang="zh-CN" dirty="0"/>
              <a:t>Cl-</a:t>
            </a:r>
            <a:r>
              <a:rPr lang="zh-CN" altLang="en-US" dirty="0"/>
              <a:t>和</a:t>
            </a:r>
            <a:r>
              <a:rPr lang="en-US" altLang="zh-CN" dirty="0"/>
              <a:t>OH-</a:t>
            </a:r>
            <a:r>
              <a:rPr lang="zh-CN" altLang="en-US" dirty="0"/>
              <a:t>，其中</a:t>
            </a:r>
            <a:r>
              <a:rPr lang="en-US" altLang="zh-CN" dirty="0"/>
              <a:t>Ca2+</a:t>
            </a:r>
            <a:r>
              <a:rPr lang="zh-CN" altLang="en-US" dirty="0"/>
              <a:t>带两个正电荷，设其浓度为</a:t>
            </a:r>
            <a:r>
              <a:rPr lang="en-US" altLang="zh-CN" dirty="0"/>
              <a:t>1mol/L</a:t>
            </a:r>
            <a:r>
              <a:rPr lang="zh-CN" altLang="en-US" dirty="0"/>
              <a:t>而与其结合的负电荷的浓度为</a:t>
            </a:r>
            <a:r>
              <a:rPr lang="en-US" altLang="zh-CN" dirty="0"/>
              <a:t>2 mol/L</a:t>
            </a:r>
            <a:r>
              <a:rPr lang="zh-CN" altLang="en-US" dirty="0"/>
              <a:t>。由此可见，从离子的浓度关系来看</a:t>
            </a:r>
            <a:r>
              <a:rPr lang="en-US" altLang="zh-CN" dirty="0"/>
              <a:t>Ca2+</a:t>
            </a:r>
            <a:r>
              <a:rPr lang="zh-CN" altLang="en-US" dirty="0"/>
              <a:t>必须乘以</a:t>
            </a:r>
            <a:r>
              <a:rPr lang="en-US" altLang="zh-CN" dirty="0"/>
              <a:t>2</a:t>
            </a:r>
            <a:r>
              <a:rPr lang="zh-CN" altLang="en-US" dirty="0"/>
              <a:t>，才是</a:t>
            </a:r>
            <a:r>
              <a:rPr lang="en-US" altLang="zh-CN" dirty="0"/>
              <a:t>Ca2+</a:t>
            </a:r>
            <a:r>
              <a:rPr lang="zh-CN" altLang="en-US" dirty="0"/>
              <a:t>所带正电荷的量，才能保持正负电荷浓度的等衡关系，根据电中性原则，得到下列电荷的平衡方程：</a:t>
            </a:r>
            <a:r>
              <a:rPr lang="en-US" altLang="zh-CN" dirty="0"/>
              <a:t>H+ + 2Ca2+=OH-+Cl-</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dirty="0"/>
              <a:t>34</a:t>
            </a:fld>
            <a:endParaRPr lang="en-US" altLang="zh-CN" dirty="0"/>
          </a:p>
        </p:txBody>
      </p:sp>
      <p:sp>
        <p:nvSpPr>
          <p:cNvPr id="54275" name="Rectangle 2"/>
          <p:cNvSpPr>
            <a:spLocks noGrp="1" noRot="1" noChangeAspect="1" noTextEdit="1"/>
          </p:cNvSpPr>
          <p:nvPr>
            <p:ph type="sldImg"/>
          </p:nvPr>
        </p:nvSpPr>
        <p:spPr>
          <a:ln/>
        </p:spPr>
      </p:sp>
      <p:sp>
        <p:nvSpPr>
          <p:cNvPr id="54276" name="Rectangle 3"/>
          <p:cNvSpPr>
            <a:spLocks noGrp="1"/>
          </p:cNvSpPr>
          <p:nvPr>
            <p:ph type="body" idx="1"/>
          </p:nvPr>
        </p:nvSpPr>
        <p:spPr>
          <a:xfrm>
            <a:off x="914400" y="4343400"/>
            <a:ext cx="5029200" cy="4114800"/>
          </a:xfrm>
          <a:ln/>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dirty="0"/>
              <a:t>35</a:t>
            </a:fld>
            <a:endParaRPr lang="en-US" altLang="zh-CN" dirty="0"/>
          </a:p>
        </p:txBody>
      </p:sp>
      <p:sp>
        <p:nvSpPr>
          <p:cNvPr id="56323" name="Rectangle 2"/>
          <p:cNvSpPr>
            <a:spLocks noGrp="1" noRot="1" noChangeAspect="1" noTextEdit="1"/>
          </p:cNvSpPr>
          <p:nvPr>
            <p:ph type="sldImg"/>
          </p:nvPr>
        </p:nvSpPr>
        <p:spPr>
          <a:ln/>
        </p:spPr>
      </p:sp>
      <p:sp>
        <p:nvSpPr>
          <p:cNvPr id="56324" name="Rectangle 3"/>
          <p:cNvSpPr>
            <a:spLocks noGrp="1"/>
          </p:cNvSpPr>
          <p:nvPr>
            <p:ph type="body" idx="1"/>
          </p:nvPr>
        </p:nvSpPr>
        <p:spPr>
          <a:xfrm>
            <a:off x="914400" y="4343400"/>
            <a:ext cx="5029200" cy="4114800"/>
          </a:xfrm>
          <a:ln/>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dirty="0"/>
              <a:t>41</a:t>
            </a:fld>
            <a:endParaRPr lang="en-US" altLang="zh-CN" dirty="0"/>
          </a:p>
        </p:txBody>
      </p:sp>
      <p:sp>
        <p:nvSpPr>
          <p:cNvPr id="63491" name="Rectangle 2"/>
          <p:cNvSpPr>
            <a:spLocks noGrp="1" noRot="1" noChangeAspect="1" noTextEdit="1"/>
          </p:cNvSpPr>
          <p:nvPr>
            <p:ph type="sldImg"/>
          </p:nvPr>
        </p:nvSpPr>
        <p:spPr>
          <a:ln/>
        </p:spPr>
      </p:sp>
      <p:sp>
        <p:nvSpPr>
          <p:cNvPr id="63492" name="Rectangle 3"/>
          <p:cNvSpPr>
            <a:spLocks noGrp="1"/>
          </p:cNvSpPr>
          <p:nvPr>
            <p:ph type="body" idx="1"/>
          </p:nvPr>
        </p:nvSpPr>
        <p:spPr>
          <a:ln/>
        </p:spPr>
        <p:txBody>
          <a:bodyPr wrap="square" lIns="91440" tIns="45720" rIns="91440" bIns="45720" anchor="t" anchorCtr="0"/>
          <a:lstStyle/>
          <a:p>
            <a:pPr lvl="0" eaLnBrk="1" hangingPunct="1"/>
            <a:r>
              <a:rPr lang="en-US" altLang="zh-CN" dirty="0"/>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dirty="0"/>
              <a:t>43</a:t>
            </a:fld>
            <a:endParaRPr lang="en-US" altLang="zh-CN" dirty="0"/>
          </a:p>
        </p:txBody>
      </p:sp>
      <p:sp>
        <p:nvSpPr>
          <p:cNvPr id="66563" name="Rectangle 2"/>
          <p:cNvSpPr>
            <a:spLocks noGrp="1" noRot="1" noChangeAspect="1" noTextEdit="1"/>
          </p:cNvSpPr>
          <p:nvPr>
            <p:ph type="sldImg"/>
          </p:nvPr>
        </p:nvSpPr>
        <p:spPr>
          <a:ln/>
        </p:spPr>
      </p:sp>
      <p:sp>
        <p:nvSpPr>
          <p:cNvPr id="66564" name="Rectangle 3"/>
          <p:cNvSpPr>
            <a:spLocks noGrp="1"/>
          </p:cNvSpPr>
          <p:nvPr>
            <p:ph type="body" idx="1"/>
          </p:nvPr>
        </p:nvSpPr>
        <p:spPr>
          <a:xfrm>
            <a:off x="914400" y="4343400"/>
            <a:ext cx="5029200" cy="4114800"/>
          </a:xfrm>
          <a:ln/>
        </p:spPr>
        <p:txBody>
          <a:bodyPr wrap="square" lIns="91440" tIns="45720" rIns="91440" bIns="45720" anchor="t" anchorCtr="0"/>
          <a:lstStyle/>
          <a:p>
            <a:pPr lvl="0" eaLnBrk="1" hangingPunct="1"/>
            <a:r>
              <a:rPr lang="zh-CN" altLang="en-US" dirty="0">
                <a:latin typeface="宋体" panose="02010600030101010101" pitchFamily="2" charset="-122"/>
              </a:rPr>
              <a:t>两性物质有</a:t>
            </a:r>
            <a:r>
              <a:rPr lang="en-US" altLang="zh-CN" dirty="0"/>
              <a:t>HCO</a:t>
            </a:r>
            <a:r>
              <a:rPr lang="en-US" altLang="zh-CN" baseline="-30000" dirty="0"/>
              <a:t>3</a:t>
            </a:r>
            <a:r>
              <a:rPr lang="en-US" altLang="zh-CN" baseline="30000" dirty="0"/>
              <a:t>-</a:t>
            </a:r>
            <a:r>
              <a:rPr lang="zh-CN" altLang="en-US" dirty="0">
                <a:latin typeface="宋体" panose="02010600030101010101" pitchFamily="2" charset="-122"/>
              </a:rPr>
              <a:t>、</a:t>
            </a:r>
            <a:r>
              <a:rPr lang="en-US" altLang="zh-CN" dirty="0"/>
              <a:t>H</a:t>
            </a:r>
            <a:r>
              <a:rPr lang="en-US" altLang="zh-CN" baseline="-30000" dirty="0"/>
              <a:t>2</a:t>
            </a:r>
            <a:r>
              <a:rPr lang="en-US" altLang="zh-CN" dirty="0"/>
              <a:t>PO</a:t>
            </a:r>
            <a:r>
              <a:rPr lang="en-US" altLang="zh-CN" baseline="-30000" dirty="0"/>
              <a:t>4</a:t>
            </a:r>
            <a:r>
              <a:rPr lang="en-US" altLang="zh-CN" baseline="30000" dirty="0"/>
              <a:t>-</a:t>
            </a:r>
            <a:r>
              <a:rPr lang="zh-CN" altLang="en-US" dirty="0">
                <a:latin typeface="宋体" panose="02010600030101010101" pitchFamily="2" charset="-122"/>
              </a:rPr>
              <a:t>、</a:t>
            </a:r>
            <a:r>
              <a:rPr lang="en-US" altLang="zh-CN" dirty="0"/>
              <a:t>HPO</a:t>
            </a:r>
            <a:r>
              <a:rPr lang="en-US" altLang="zh-CN" baseline="-30000" dirty="0"/>
              <a:t>4</a:t>
            </a:r>
            <a:r>
              <a:rPr lang="en-US" altLang="zh-CN" baseline="30000" dirty="0"/>
              <a:t>2-</a:t>
            </a:r>
            <a:r>
              <a:rPr lang="zh-CN" altLang="en-US" dirty="0">
                <a:latin typeface="宋体" panose="02010600030101010101" pitchFamily="2" charset="-122"/>
              </a:rPr>
              <a:t>、</a:t>
            </a:r>
            <a:r>
              <a:rPr lang="en-US" altLang="zh-CN" dirty="0"/>
              <a:t>NH</a:t>
            </a:r>
            <a:r>
              <a:rPr lang="en-US" altLang="zh-CN" baseline="-30000" dirty="0"/>
              <a:t>4</a:t>
            </a:r>
            <a:r>
              <a:rPr lang="en-US" altLang="zh-CN" dirty="0"/>
              <a:t>OAc</a:t>
            </a:r>
            <a:r>
              <a:rPr lang="zh-CN" altLang="en-US" dirty="0">
                <a:latin typeface="宋体" panose="02010600030101010101" pitchFamily="2" charset="-122"/>
              </a:rPr>
              <a:t>和氨基酸</a:t>
            </a:r>
            <a:r>
              <a:rPr lang="en-US" altLang="zh-CN" dirty="0"/>
              <a:t>(</a:t>
            </a:r>
            <a:r>
              <a:rPr lang="zh-CN" altLang="en-US" dirty="0">
                <a:latin typeface="宋体" panose="02010600030101010101" pitchFamily="2" charset="-122"/>
              </a:rPr>
              <a:t>以</a:t>
            </a:r>
            <a:r>
              <a:rPr lang="en-US" altLang="zh-CN" dirty="0"/>
              <a:t>NH</a:t>
            </a:r>
            <a:r>
              <a:rPr lang="en-US" altLang="zh-CN" baseline="-30000" dirty="0"/>
              <a:t>3</a:t>
            </a:r>
            <a:r>
              <a:rPr lang="en-US" altLang="zh-CN" baseline="30000" dirty="0"/>
              <a:t>+</a:t>
            </a:r>
            <a:r>
              <a:rPr lang="en-US" altLang="zh-CN" dirty="0"/>
              <a:t>-CHR-COO</a:t>
            </a:r>
            <a:r>
              <a:rPr lang="en-US" altLang="zh-CN" baseline="30000" dirty="0"/>
              <a:t>-</a:t>
            </a:r>
            <a:r>
              <a:rPr lang="zh-CN" altLang="en-US" dirty="0">
                <a:latin typeface="宋体" panose="02010600030101010101" pitchFamily="2" charset="-122"/>
              </a:rPr>
              <a:t>为代表</a:t>
            </a:r>
            <a:r>
              <a:rPr lang="en-US" altLang="zh-CN" dirty="0"/>
              <a:t>)</a:t>
            </a:r>
            <a:r>
              <a:rPr lang="zh-CN" altLang="en-US" dirty="0">
                <a:latin typeface="宋体" panose="02010600030101010101" pitchFamily="2" charset="-122"/>
              </a:rPr>
              <a:t>的水溶液等，它们在溶液中既能给出质子又能接受质子。</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dirty="0"/>
              <a:t>46</a:t>
            </a:fld>
            <a:endParaRPr lang="en-US" altLang="zh-CN" dirty="0"/>
          </a:p>
        </p:txBody>
      </p:sp>
      <p:sp>
        <p:nvSpPr>
          <p:cNvPr id="70659" name="Rectangle 2"/>
          <p:cNvSpPr>
            <a:spLocks noGrp="1" noRot="1" noChangeAspect="1" noTextEdit="1"/>
          </p:cNvSpPr>
          <p:nvPr>
            <p:ph type="sldImg"/>
          </p:nvPr>
        </p:nvSpPr>
        <p:spPr>
          <a:ln/>
        </p:spPr>
      </p:sp>
      <p:sp>
        <p:nvSpPr>
          <p:cNvPr id="70660" name="Rectangle 3"/>
          <p:cNvSpPr>
            <a:spLocks noGrp="1"/>
          </p:cNvSpPr>
          <p:nvPr>
            <p:ph type="body" idx="1"/>
          </p:nvPr>
        </p:nvSpPr>
        <p:spPr>
          <a:xfrm>
            <a:off x="914400" y="4343400"/>
            <a:ext cx="5029200" cy="4114800"/>
          </a:xfrm>
          <a:ln/>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zh-CN" altLang="en-US" dirty="0">
                <a:latin typeface="Times New Roman" panose="02020603050405020304" pitchFamily="18" charset="0"/>
              </a:rPr>
              <a:t>10</a:t>
            </a:fld>
            <a:endParaRPr lang="zh-CN" altLang="en-US" dirty="0">
              <a:latin typeface="Times New Roman" panose="02020603050405020304" pitchFamily="18" charset="0"/>
            </a:endParaRPr>
          </a:p>
        </p:txBody>
      </p:sp>
      <p:sp>
        <p:nvSpPr>
          <p:cNvPr id="20483" name="Rectangle 2"/>
          <p:cNvSpPr>
            <a:spLocks noGrp="1" noRot="1" noChangeAspect="1" noTextEdit="1"/>
          </p:cNvSpPr>
          <p:nvPr>
            <p:ph type="sldImg"/>
          </p:nvPr>
        </p:nvSpPr>
        <p:spPr>
          <a:ln/>
        </p:spPr>
      </p:sp>
      <p:sp>
        <p:nvSpPr>
          <p:cNvPr id="20484" name="Rectangle 3"/>
          <p:cNvSpPr>
            <a:spLocks noGrp="1"/>
          </p:cNvSpPr>
          <p:nvPr>
            <p:ph type="body" idx="1"/>
          </p:nvPr>
        </p:nvSpPr>
        <p:spPr>
          <a:ln/>
        </p:spPr>
        <p:txBody>
          <a:bodyPr wrap="square" lIns="91440" tIns="45720" rIns="91440" bIns="45720" anchor="t" anchorCtr="0"/>
          <a:lstStyle/>
          <a:p>
            <a:pPr lvl="0" eaLnBrk="1" hangingPunct="1"/>
            <a:r>
              <a:rPr lang="zh-CN" altLang="en-US" dirty="0"/>
              <a:t>弱电解质的接力平衡是弱电解质分子与离子间存在的动态平衡，它和其他的化学平衡一样，会因某些条件的变化而发生平衡移动。影响理解平衡的因素，主要有温度，共同离子和演的影响。温度变化能使化学平衡发生移动。这种移动是通过标准解离常数的改变来实现的。但温度的变化对标准解离平衡常数的影响不大。。因此，在室温范围内，可以不考虑温度对标准解离常数的影响。</a:t>
            </a:r>
          </a:p>
          <a:p>
            <a:pPr lvl="0"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zh-CN" altLang="en-US" dirty="0">
                <a:latin typeface="Times New Roman" panose="02020603050405020304" pitchFamily="18" charset="0"/>
              </a:rPr>
              <a:t>11</a:t>
            </a:fld>
            <a:endParaRPr lang="zh-CN" altLang="en-US" dirty="0">
              <a:latin typeface="Times New Roman" panose="02020603050405020304" pitchFamily="18" charset="0"/>
            </a:endParaRPr>
          </a:p>
        </p:txBody>
      </p:sp>
      <p:sp>
        <p:nvSpPr>
          <p:cNvPr id="22531" name="Rectangle 2"/>
          <p:cNvSpPr>
            <a:spLocks noGrp="1" noRot="1" noChangeAspect="1" noTextEdit="1"/>
          </p:cNvSpPr>
          <p:nvPr>
            <p:ph type="sldImg"/>
          </p:nvPr>
        </p:nvSpPr>
        <p:spPr>
          <a:ln/>
        </p:spPr>
      </p:sp>
      <p:sp>
        <p:nvSpPr>
          <p:cNvPr id="22532" name="Rectangle 3"/>
          <p:cNvSpPr>
            <a:spLocks noGrp="1"/>
          </p:cNvSpPr>
          <p:nvPr>
            <p:ph type="body" idx="1"/>
          </p:nvPr>
        </p:nvSpPr>
        <p:spPr>
          <a:ln/>
        </p:spPr>
        <p:txBody>
          <a:bodyPr wrap="square" lIns="91440" tIns="45720" rIns="91440" bIns="45720" anchor="t" anchorCtr="0"/>
          <a:lstStyle/>
          <a:p>
            <a:pPr lvl="0" eaLnBrk="1" hangingPunct="1"/>
            <a:r>
              <a:rPr lang="zh-CN" altLang="en-US" dirty="0"/>
              <a:t>必须指出，在发生同离子效应时，必然同时伴随着盐效应。但两者相比。盐效应对解离平衡的影响在程度上远远不如同离子效应。因此，对于离子强度不很大的溶液来说，往往可以忽略盐效应的影响。</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zh-CN" altLang="en-US" dirty="0">
                <a:latin typeface="Times New Roman" panose="02020603050405020304" pitchFamily="18" charset="0"/>
              </a:rPr>
              <a:t>15</a:t>
            </a:fld>
            <a:endParaRPr lang="zh-CN" altLang="en-US" dirty="0">
              <a:latin typeface="Times New Roman" panose="02020603050405020304" pitchFamily="18" charset="0"/>
            </a:endParaRPr>
          </a:p>
        </p:txBody>
      </p:sp>
      <p:sp>
        <p:nvSpPr>
          <p:cNvPr id="27651" name="Rectangle 2"/>
          <p:cNvSpPr>
            <a:spLocks noGrp="1" noRot="1" noChangeAspect="1" noTextEdit="1"/>
          </p:cNvSpPr>
          <p:nvPr>
            <p:ph type="sldImg"/>
          </p:nvPr>
        </p:nvSpPr>
        <p:spPr>
          <a:ln/>
        </p:spPr>
      </p:sp>
      <p:sp>
        <p:nvSpPr>
          <p:cNvPr id="27652" name="Rectangle 3"/>
          <p:cNvSpPr>
            <a:spLocks noGrp="1"/>
          </p:cNvSpPr>
          <p:nvPr>
            <p:ph type="body" idx="1"/>
          </p:nvPr>
        </p:nvSpPr>
        <p:spPr>
          <a:ln/>
        </p:spPr>
        <p:txBody>
          <a:bodyPr wrap="square" lIns="91440" tIns="45720" rIns="91440" bIns="45720" anchor="t" anchorCtr="0"/>
          <a:lstStyle/>
          <a:p>
            <a:pPr lvl="0" eaLnBrk="1" hangingPunct="1"/>
            <a:r>
              <a:rPr lang="zh-CN" altLang="en-US" b="1" dirty="0"/>
              <a:t>可见，两个共轭酸碱对半反应的结果是</a:t>
            </a:r>
            <a:r>
              <a:rPr lang="en-US" altLang="zh-CN" b="1" dirty="0"/>
              <a:t>HAc</a:t>
            </a:r>
            <a:r>
              <a:rPr lang="zh-CN" altLang="en-US" b="1" dirty="0"/>
              <a:t>把质子</a:t>
            </a:r>
            <a:r>
              <a:rPr lang="en-US" altLang="zh-CN" b="1" dirty="0"/>
              <a:t>H+</a:t>
            </a:r>
            <a:r>
              <a:rPr lang="zh-CN" altLang="en-US" b="1" dirty="0"/>
              <a:t>传递给了</a:t>
            </a:r>
            <a:r>
              <a:rPr lang="en-US" altLang="zh-CN" b="1" dirty="0"/>
              <a:t>H2O</a:t>
            </a:r>
            <a:r>
              <a:rPr lang="zh-CN" altLang="en-US" b="1" dirty="0"/>
              <a:t>。如果没有酸碱半反应</a:t>
            </a:r>
            <a:r>
              <a:rPr lang="en-US" altLang="zh-CN" b="1" dirty="0"/>
              <a:t>2</a:t>
            </a:r>
            <a:r>
              <a:rPr lang="zh-CN" altLang="en-US" b="1" dirty="0"/>
              <a:t>的存在，没有</a:t>
            </a:r>
            <a:r>
              <a:rPr lang="en-US" altLang="zh-CN" b="1" dirty="0"/>
              <a:t>H2O</a:t>
            </a:r>
            <a:r>
              <a:rPr lang="zh-CN" altLang="en-US" b="1" dirty="0"/>
              <a:t>接受</a:t>
            </a:r>
            <a:r>
              <a:rPr lang="en-US" altLang="zh-CN" b="1" dirty="0"/>
              <a:t>H+</a:t>
            </a:r>
            <a:r>
              <a:rPr lang="zh-CN" altLang="en-US" b="1" dirty="0"/>
              <a:t>，则</a:t>
            </a:r>
            <a:r>
              <a:rPr lang="en-US" altLang="zh-CN" b="1" dirty="0"/>
              <a:t>HAc</a:t>
            </a:r>
            <a:r>
              <a:rPr lang="zh-CN" altLang="en-US" b="1" dirty="0"/>
              <a:t>就不能发生在水中的电离。</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zh-CN" altLang="en-US" dirty="0">
                <a:latin typeface="Times New Roman" panose="02020603050405020304" pitchFamily="18" charset="0"/>
              </a:rPr>
              <a:t>16</a:t>
            </a:fld>
            <a:endParaRPr lang="zh-CN" altLang="en-US" dirty="0">
              <a:latin typeface="Times New Roman" panose="02020603050405020304" pitchFamily="18" charset="0"/>
            </a:endParaRPr>
          </a:p>
        </p:txBody>
      </p:sp>
      <p:sp>
        <p:nvSpPr>
          <p:cNvPr id="29699" name="Rectangle 2"/>
          <p:cNvSpPr>
            <a:spLocks noGrp="1" noRot="1" noChangeAspect="1" noTextEdit="1"/>
          </p:cNvSpPr>
          <p:nvPr>
            <p:ph type="sldImg"/>
          </p:nvPr>
        </p:nvSpPr>
        <p:spPr>
          <a:ln/>
        </p:spPr>
      </p:sp>
      <p:sp>
        <p:nvSpPr>
          <p:cNvPr id="29700" name="Rectangle 3"/>
          <p:cNvSpPr>
            <a:spLocks noGrp="1"/>
          </p:cNvSpPr>
          <p:nvPr>
            <p:ph type="body" idx="1"/>
          </p:nvPr>
        </p:nvSpPr>
        <p:spPr>
          <a:ln/>
        </p:spPr>
        <p:txBody>
          <a:bodyPr wrap="square" lIns="91440" tIns="45720" rIns="91440" bIns="45720" anchor="t" anchorCtr="0"/>
          <a:lstStyle/>
          <a:p>
            <a:pPr lvl="0" eaLnBrk="1" hangingPunct="1"/>
            <a:r>
              <a:rPr lang="zh-CN" altLang="en-US" dirty="0"/>
              <a:t>质子理论认为，在具有共轭挂席的酸碱对中，它们的强度时相互制约的。</a:t>
            </a:r>
          </a:p>
          <a:p>
            <a:pPr lvl="0" eaLnBrk="1" hangingPunct="1"/>
            <a:r>
              <a:rPr lang="zh-CN" altLang="en-US" dirty="0"/>
              <a:t>一种物质酸碱性的强弱，除了与其本性有关外，还与反应对象（或溶剂）的性质有关。</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zh-CN" altLang="en-US" dirty="0">
                <a:latin typeface="Times New Roman" panose="02020603050405020304" pitchFamily="18" charset="0"/>
              </a:rPr>
              <a:t>17</a:t>
            </a:fld>
            <a:endParaRPr lang="zh-CN" altLang="en-US" dirty="0">
              <a:latin typeface="Times New Roman" panose="02020603050405020304" pitchFamily="18" charset="0"/>
            </a:endParaRPr>
          </a:p>
        </p:txBody>
      </p:sp>
      <p:sp>
        <p:nvSpPr>
          <p:cNvPr id="31747" name="Rectangle 2"/>
          <p:cNvSpPr>
            <a:spLocks noGrp="1" noRot="1" noChangeAspect="1" noTextEdit="1"/>
          </p:cNvSpPr>
          <p:nvPr>
            <p:ph type="sldImg"/>
          </p:nvPr>
        </p:nvSpPr>
        <p:spPr>
          <a:ln/>
        </p:spPr>
      </p:sp>
      <p:sp>
        <p:nvSpPr>
          <p:cNvPr id="31748" name="Rectangle 3"/>
          <p:cNvSpPr>
            <a:spLocks noGrp="1"/>
          </p:cNvSpPr>
          <p:nvPr>
            <p:ph type="body" idx="1"/>
          </p:nvPr>
        </p:nvSpPr>
        <p:spPr>
          <a:ln/>
        </p:spPr>
        <p:txBody>
          <a:bodyPr wrap="square" lIns="91440" tIns="45720" rIns="91440" bIns="45720" anchor="t" anchorCtr="0"/>
          <a:lstStyle/>
          <a:p>
            <a:pPr lvl="0" eaLnBrk="1" hangingPunct="1"/>
            <a:r>
              <a:rPr lang="zh-CN" altLang="en-US" dirty="0"/>
              <a:t>前已述及，某一物质酸碱性的强弱，除了与其本性有关外，还与反应对象（如溶剂）的性质有关。从下列不同的酸在水中的解离平衡，就可以看出溶剂对酸碱强度的重要作用。</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dirty="0"/>
              <a:t>21</a:t>
            </a:fld>
            <a:endParaRPr lang="en-US" altLang="zh-CN" dirty="0"/>
          </a:p>
        </p:txBody>
      </p:sp>
      <p:sp>
        <p:nvSpPr>
          <p:cNvPr id="36867" name="Rectangle 2"/>
          <p:cNvSpPr>
            <a:spLocks noGrp="1" noRot="1" noChangeAspect="1" noTextEdit="1"/>
          </p:cNvSpPr>
          <p:nvPr>
            <p:ph type="sldImg"/>
          </p:nvPr>
        </p:nvSpPr>
        <p:spPr>
          <a:ln/>
        </p:spPr>
      </p:sp>
      <p:sp>
        <p:nvSpPr>
          <p:cNvPr id="36868" name="Rectangle 3"/>
          <p:cNvSpPr>
            <a:spLocks noGrp="1"/>
          </p:cNvSpPr>
          <p:nvPr>
            <p:ph type="body" idx="1"/>
          </p:nvPr>
        </p:nvSpPr>
        <p:spPr>
          <a:xfrm>
            <a:off x="914400" y="4343400"/>
            <a:ext cx="5029200" cy="4114800"/>
          </a:xfrm>
          <a:ln/>
        </p:spPr>
        <p:txBody>
          <a:bodyPr wrap="square" lIns="91440" tIns="45720" rIns="91440" bIns="45720" anchor="t" anchorCtr="0"/>
          <a:lstStyle/>
          <a:p>
            <a:pPr lvl="0" eaLnBrk="1" hangingPunct="1"/>
            <a:r>
              <a:rPr lang="zh-CN" altLang="en-US" dirty="0"/>
              <a:t>因为水是非常弱的电解质，可以把上式中的</a:t>
            </a:r>
            <a:r>
              <a:rPr lang="en-US" altLang="zh-CN" dirty="0"/>
              <a:t>H2O</a:t>
            </a:r>
            <a:r>
              <a:rPr lang="zh-CN" altLang="en-US" dirty="0"/>
              <a:t>看成是一个常数，蒋它与</a:t>
            </a:r>
            <a:r>
              <a:rPr lang="en-US" altLang="zh-CN" dirty="0"/>
              <a:t>K</a:t>
            </a:r>
            <a:r>
              <a:rPr lang="zh-CN" altLang="en-US" dirty="0"/>
              <a:t>合并。则有：</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p:spPr>
      </p:sp>
      <p:sp>
        <p:nvSpPr>
          <p:cNvPr id="38915" name="备注占位符 2"/>
          <p:cNvSpPr>
            <a:spLocks noGrp="1"/>
          </p:cNvSpPr>
          <p:nvPr>
            <p:ph type="body" idx="1"/>
          </p:nvPr>
        </p:nvSpPr>
        <p:spPr>
          <a:ln/>
        </p:spPr>
        <p:txBody>
          <a:bodyPr wrap="square" lIns="91440" tIns="45720" rIns="91440" bIns="45720" anchor="t" anchorCtr="0"/>
          <a:lstStyle/>
          <a:p>
            <a:pPr lvl="0"/>
            <a:r>
              <a:rPr lang="zh-CN" altLang="en-US" b="1" dirty="0">
                <a:solidFill>
                  <a:srgbClr val="000066"/>
                </a:solidFill>
                <a:latin typeface="楷体_GB2312" pitchFamily="49" charset="-122"/>
                <a:ea typeface="楷体_GB2312" pitchFamily="49" charset="-122"/>
              </a:rPr>
              <a:t>在水溶液中同时存在</a:t>
            </a:r>
            <a:r>
              <a:rPr lang="en-US" altLang="zh-CN" b="1" dirty="0">
                <a:solidFill>
                  <a:srgbClr val="000066"/>
                </a:solidFill>
                <a:latin typeface="Times New Roman" panose="02020603050405020304" pitchFamily="18" charset="0"/>
                <a:ea typeface="楷体_GB2312" pitchFamily="49" charset="-122"/>
              </a:rPr>
              <a:t>H</a:t>
            </a:r>
            <a:r>
              <a:rPr lang="en-US" altLang="zh-CN" b="1" baseline="30000" dirty="0">
                <a:solidFill>
                  <a:srgbClr val="000066"/>
                </a:solidFill>
                <a:latin typeface="Times New Roman" panose="02020603050405020304" pitchFamily="18" charset="0"/>
                <a:ea typeface="楷体_GB2312" pitchFamily="49" charset="-122"/>
              </a:rPr>
              <a:t>+</a:t>
            </a:r>
            <a:r>
              <a:rPr lang="zh-CN" altLang="en-US" b="1" dirty="0">
                <a:solidFill>
                  <a:srgbClr val="000066"/>
                </a:solidFill>
                <a:latin typeface="楷体_GB2312" pitchFamily="49" charset="-122"/>
                <a:ea typeface="楷体_GB2312" pitchFamily="49" charset="-122"/>
              </a:rPr>
              <a:t>和</a:t>
            </a:r>
            <a:r>
              <a:rPr lang="en-US" altLang="zh-CN" b="1" dirty="0">
                <a:solidFill>
                  <a:srgbClr val="000066"/>
                </a:solidFill>
                <a:latin typeface="Times New Roman" panose="02020603050405020304" pitchFamily="18" charset="0"/>
                <a:ea typeface="楷体_GB2312" pitchFamily="49" charset="-122"/>
              </a:rPr>
              <a:t>OH</a:t>
            </a:r>
            <a:r>
              <a:rPr lang="en-US" altLang="zh-CN" b="1" baseline="30000" dirty="0">
                <a:solidFill>
                  <a:srgbClr val="000066"/>
                </a:solidFill>
                <a:latin typeface="Times New Roman" panose="02020603050405020304" pitchFamily="18" charset="0"/>
                <a:ea typeface="楷体_GB2312" pitchFamily="49" charset="-122"/>
              </a:rPr>
              <a:t>-</a:t>
            </a:r>
            <a:r>
              <a:rPr lang="zh-CN" altLang="en-US" b="1" dirty="0">
                <a:solidFill>
                  <a:srgbClr val="000066"/>
                </a:solidFill>
                <a:latin typeface="楷体_GB2312" pitchFamily="49" charset="-122"/>
                <a:ea typeface="楷体_GB2312" pitchFamily="49" charset="-122"/>
              </a:rPr>
              <a:t>，它们的含量不同，溶液的酸碱性也不同。</a:t>
            </a:r>
            <a:endParaRPr lang="zh-CN" altLang="en-US" dirty="0">
              <a:solidFill>
                <a:srgbClr val="000066"/>
              </a:solidFill>
              <a:latin typeface="楷体_GB2312" pitchFamily="49" charset="-122"/>
              <a:ea typeface="楷体_GB2312" pitchFamily="49" charset="-122"/>
            </a:endParaRPr>
          </a:p>
          <a:p>
            <a:pPr lvl="0"/>
            <a:endParaRPr lang="zh-CN" altLang="en-US" dirty="0"/>
          </a:p>
        </p:txBody>
      </p:sp>
      <p:sp>
        <p:nvSpPr>
          <p:cNvPr id="389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dirty="0"/>
              <a:t>22</a:t>
            </a:fld>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dirty="0"/>
              <a:t>26</a:t>
            </a:fld>
            <a:endParaRPr lang="en-US" altLang="zh-CN" dirty="0"/>
          </a:p>
        </p:txBody>
      </p:sp>
      <p:sp>
        <p:nvSpPr>
          <p:cNvPr id="44035" name="Rectangle 2"/>
          <p:cNvSpPr>
            <a:spLocks noGrp="1" noRot="1" noChangeAspect="1" noTextEdit="1"/>
          </p:cNvSpPr>
          <p:nvPr>
            <p:ph type="sldImg"/>
          </p:nvPr>
        </p:nvSpPr>
        <p:spPr>
          <a:ln/>
        </p:spPr>
      </p:sp>
      <p:sp>
        <p:nvSpPr>
          <p:cNvPr id="44036" name="Rectangle 3"/>
          <p:cNvSpPr>
            <a:spLocks noGrp="1"/>
          </p:cNvSpPr>
          <p:nvPr>
            <p:ph type="body" idx="1"/>
          </p:nvPr>
        </p:nvSpPr>
        <p:spPr>
          <a:xfrm>
            <a:off x="914400" y="4343400"/>
            <a:ext cx="5029200" cy="4114800"/>
          </a:xfrm>
          <a:ln/>
        </p:spPr>
        <p:txBody>
          <a:bodyPr wrap="square" lIns="91440" tIns="45720" rIns="91440" bIns="45720" anchor="t" anchorCtr="0"/>
          <a:lstStyle/>
          <a:p>
            <a:pPr lvl="0" eaLnBrk="1" hangingPunct="1"/>
            <a:r>
              <a:rPr lang="zh-CN" altLang="en-US" dirty="0"/>
              <a:t>由于酸碱平衡常数表达了各种平衡浓度之间的关系，所以欲精确求出溶液的</a:t>
            </a:r>
            <a:r>
              <a:rPr lang="en-US" altLang="zh-CN" dirty="0"/>
              <a:t>pH</a:t>
            </a:r>
            <a:r>
              <a:rPr lang="zh-CN" altLang="en-US" dirty="0"/>
              <a:t>值，就必须通过溶液中溶质和溶剂的物质均衡、电荷均衡和质子均衡来进行计算。</a:t>
            </a:r>
          </a:p>
          <a:p>
            <a:pPr lvl="0" eaLnBrk="1" hangingPunct="1"/>
            <a:r>
              <a:rPr lang="zh-CN" altLang="en-US" dirty="0"/>
              <a:t>例如浓度为</a:t>
            </a:r>
            <a:r>
              <a:rPr lang="en-US" altLang="zh-CN" dirty="0"/>
              <a:t>c</a:t>
            </a:r>
            <a:r>
              <a:rPr lang="zh-CN" altLang="en-US" dirty="0"/>
              <a:t>的</a:t>
            </a:r>
            <a:r>
              <a:rPr lang="en-US" altLang="zh-CN" dirty="0"/>
              <a:t>H3PO4</a:t>
            </a:r>
            <a:r>
              <a:rPr lang="zh-CN" altLang="en-US" dirty="0"/>
              <a:t>以及浓度为</a:t>
            </a:r>
            <a:r>
              <a:rPr lang="en-US" altLang="zh-CN" dirty="0"/>
              <a:t>c</a:t>
            </a:r>
            <a:r>
              <a:rPr lang="zh-CN" altLang="en-US" dirty="0"/>
              <a:t>的</a:t>
            </a:r>
            <a:r>
              <a:rPr lang="en-US" altLang="zh-CN" dirty="0"/>
              <a:t>Na2SO4</a:t>
            </a:r>
            <a:r>
              <a:rPr lang="zh-CN" altLang="en-US" dirty="0"/>
              <a:t>溶液的物质均衡</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13" name="矩形 12"/>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矩形 16"/>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矩形 17"/>
          <p:cNvSpPr/>
          <p:nvPr/>
        </p:nvSpPr>
        <p:spPr bwMode="auto">
          <a:xfrm>
            <a:off x="1141413" y="0"/>
            <a:ext cx="230188"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直接连接符 18"/>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 name="直接连接符 19"/>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 name="直接连接符 20"/>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 name="直接连接符 23"/>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 name="直接连接符 2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 name="直接连接符 25"/>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8" name="椭圆 27"/>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9" name="椭圆 28"/>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0" name="椭圆 29"/>
          <p:cNvSpPr/>
          <p:nvPr/>
        </p:nvSpPr>
        <p:spPr bwMode="auto">
          <a:xfrm>
            <a:off x="1090613" y="5500688"/>
            <a:ext cx="138113"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1" name="椭圆 30"/>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2" name="椭圆 31"/>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标题 7"/>
          <p:cNvSpPr>
            <a:spLocks noGrp="1"/>
          </p:cNvSpPr>
          <p:nvPr>
            <p:ph type="ctrTitle"/>
          </p:nvPr>
        </p:nvSpPr>
        <p:spPr>
          <a:xfrm>
            <a:off x="2286000" y="3124200"/>
            <a:ext cx="6172200" cy="1894362"/>
          </a:xfrm>
        </p:spPr>
        <p:txBody>
          <a:bodyPr/>
          <a:lstStyle>
            <a:lvl1pPr>
              <a:defRPr b="1"/>
            </a:lvl1pPr>
          </a:lstStyle>
          <a:p>
            <a:r>
              <a:rPr lang="zh-CN" altLang="en-US"/>
              <a:t>单击此处编辑母版标题样式</a:t>
            </a:r>
            <a:endParaRPr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33" name="日期占位符 27"/>
          <p:cNvSpPr>
            <a:spLocks noGrp="1"/>
          </p:cNvSpPr>
          <p:nvPr>
            <p:ph type="dt" sz="half" idx="2"/>
          </p:nvPr>
        </p:nvSpPr>
        <p:spPr bwMode="auto">
          <a:xfrm rot="5400000">
            <a:off x="7764463" y="1174750"/>
            <a:ext cx="2286000" cy="381000"/>
          </a:xfrm>
          <a:prstGeom prst="rect">
            <a:avLst/>
          </a:prstGeom>
        </p:spPr>
        <p:txBody>
          <a:bodyPr vert="horz"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47113A5-8E67-4AA0-9929-E322DD13B50E}" type="datetime1">
              <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2024/10/21</a:t>
            </a:fld>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34" name="页脚占位符 16"/>
          <p:cNvSpPr>
            <a:spLocks noGrp="1"/>
          </p:cNvSpPr>
          <p:nvPr>
            <p:ph type="ftr" sz="quarter" idx="3"/>
          </p:nvPr>
        </p:nvSpPr>
        <p:spPr bwMode="auto">
          <a:xfrm rot="5400000">
            <a:off x="7077075" y="4181475"/>
            <a:ext cx="3657600" cy="384175"/>
          </a:xfrm>
          <a:prstGeom prst="rect">
            <a:avLst/>
          </a:prstGeom>
        </p:spPr>
        <p:txBody>
          <a:bodyPr vert="horz"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35" name="灯片编号占位符 28"/>
          <p:cNvSpPr>
            <a:spLocks noGrp="1"/>
          </p:cNvSpPr>
          <p:nvPr>
            <p:ph type="sldNum" sz="quarter" idx="4"/>
          </p:nvPr>
        </p:nvSpPr>
        <p:spPr bwMode="auto">
          <a:xfrm>
            <a:off x="1325563" y="4929188"/>
            <a:ext cx="609600" cy="5175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900934D2-46BC-4D82-93BD-82FBB3D5AC46}" type="slidenum">
              <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a:t>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C54E093-03C1-489B-A260-C56D84FCAD7E}" type="datetime1">
              <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2024/10/21</a:t>
            </a:fld>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C469FFBB-56B0-4B8B-B8D2-4A91B5C3B8BC}" type="slidenum">
              <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a:t>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C54E093-03C1-489B-A260-C56D84FCAD7E}" type="datetime1">
              <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2024/10/21</a:t>
            </a:fld>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C469FFBB-56B0-4B8B-B8D2-4A91B5C3B8BC}" type="slidenum">
              <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a:t>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8" name="内容占位符 7"/>
          <p:cNvSpPr>
            <a:spLocks noGrp="1"/>
          </p:cNvSpPr>
          <p:nvPr>
            <p:ph sz="quarter" idx="1"/>
          </p:nvPr>
        </p:nvSpPr>
        <p:spPr>
          <a:xfrm>
            <a:off x="457200" y="1600200"/>
            <a:ext cx="7467600" cy="487375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3" name="日期占位符 6"/>
          <p:cNvSpPr>
            <a:spLocks noGrp="1"/>
          </p:cNvSpPr>
          <p:nvPr>
            <p:ph type="dt" sz="half" idx="2"/>
          </p:nvPr>
        </p:nvSpPr>
        <p:spPr>
          <a:xfrm rot="5400000">
            <a:off x="7589044" y="1081881"/>
            <a:ext cx="2011363" cy="384175"/>
          </a:xfrm>
          <a:prstGeom prst="rect">
            <a:avLst/>
          </a:prstGeom>
        </p:spPr>
        <p:txBody>
          <a:bodyPr vert="horz" rtlCol="0"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D6445C4-0A7A-4509-A8E7-6A5819556112}" type="datetime1">
              <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2024/10/21</a:t>
            </a:fld>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15" name="灯片编号占位符 8"/>
          <p:cNvSpPr>
            <a:spLocks noGrp="1"/>
          </p:cNvSpPr>
          <p:nvPr>
            <p:ph type="sldNum" sz="quarter" idx="4"/>
          </p:nvPr>
        </p:nvSpPr>
        <p:spPr>
          <a:xfrm>
            <a:off x="8129588" y="5734050"/>
            <a:ext cx="609600" cy="520700"/>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AF7EF72F-64C1-4739-B03F-28DEA351CC7B}" type="slidenum">
              <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a:t>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7" name="页脚占位符 9"/>
          <p:cNvSpPr>
            <a:spLocks noGrp="1"/>
          </p:cNvSpPr>
          <p:nvPr>
            <p:ph type="ftr" sz="quarter" idx="3"/>
          </p:nvPr>
        </p:nvSpPr>
        <p:spPr>
          <a:xfrm rot="5400000">
            <a:off x="6989763" y="3736975"/>
            <a:ext cx="3200400" cy="365125"/>
          </a:xfrm>
          <a:prstGeom prst="rect">
            <a:avLst/>
          </a:prstGeom>
        </p:spPr>
        <p:txBody>
          <a:bodyPr vert="horz" rtlCol="0"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3" name="矩形 12"/>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矩形 16"/>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矩形 17"/>
          <p:cNvSpPr/>
          <p:nvPr/>
        </p:nvSpPr>
        <p:spPr bwMode="auto">
          <a:xfrm>
            <a:off x="1141413" y="0"/>
            <a:ext cx="230188"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直接连接符 18"/>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 name="直接连接符 19"/>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 name="直接连接符 20"/>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 name="直接连接符 23"/>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 name="直接连接符 2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 name="矩形 2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7" name="椭圆 26"/>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8" name="椭圆 27"/>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9" name="椭圆 28"/>
          <p:cNvSpPr/>
          <p:nvPr/>
        </p:nvSpPr>
        <p:spPr bwMode="auto">
          <a:xfrm>
            <a:off x="1090613" y="5500688"/>
            <a:ext cx="138113"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0" name="椭圆 29"/>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1" name="椭圆 30"/>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2" name="直接连接符 31"/>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lang="zh-CN" altLang="en-US"/>
              <a:t>单击此处编辑母版标题样式</a:t>
            </a:r>
            <a:endParaRPr lang="en-US"/>
          </a:p>
        </p:txBody>
      </p:sp>
      <p:sp>
        <p:nvSpPr>
          <p:cNvPr id="3" name="文本占位符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33" name="日期占位符 3"/>
          <p:cNvSpPr>
            <a:spLocks noGrp="1"/>
          </p:cNvSpPr>
          <p:nvPr>
            <p:ph type="dt" sz="half" idx="2"/>
          </p:nvPr>
        </p:nvSpPr>
        <p:spPr bwMode="auto">
          <a:xfrm rot="5400000">
            <a:off x="7762875" y="1169988"/>
            <a:ext cx="2286000" cy="381000"/>
          </a:xfrm>
          <a:prstGeom prst="rect">
            <a:avLst/>
          </a:prstGeom>
        </p:spPr>
        <p:txBody>
          <a:bodyPr vert="horz"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9780854-7AB8-4D06-AA60-2B5F592B86EE}" type="datetime1">
              <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2024/10/21</a:t>
            </a:fld>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34" name="页脚占位符 4"/>
          <p:cNvSpPr>
            <a:spLocks noGrp="1"/>
          </p:cNvSpPr>
          <p:nvPr>
            <p:ph type="ftr" sz="quarter" idx="3"/>
          </p:nvPr>
        </p:nvSpPr>
        <p:spPr bwMode="auto">
          <a:xfrm rot="5400000">
            <a:off x="7077075" y="4178300"/>
            <a:ext cx="3657600" cy="384175"/>
          </a:xfrm>
          <a:prstGeom prst="rect">
            <a:avLst/>
          </a:prstGeom>
        </p:spPr>
        <p:txBody>
          <a:bodyPr vert="horz"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35" name="灯片编号占位符 5"/>
          <p:cNvSpPr>
            <a:spLocks noGrp="1"/>
          </p:cNvSpPr>
          <p:nvPr>
            <p:ph type="sldNum" sz="quarter" idx="4"/>
          </p:nvPr>
        </p:nvSpPr>
        <p:spPr bwMode="auto">
          <a:xfrm>
            <a:off x="1339850" y="4929188"/>
            <a:ext cx="609600" cy="5175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725F7E68-8099-4DF3-BC98-027A91A659AA}" type="slidenum">
              <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a:t>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9" name="内容占位符 8"/>
          <p:cNvSpPr>
            <a:spLocks noGrp="1"/>
          </p:cNvSpPr>
          <p:nvPr>
            <p:ph sz="quarter" idx="1"/>
          </p:nvPr>
        </p:nvSpPr>
        <p:spPr>
          <a:xfrm>
            <a:off x="457200" y="1600200"/>
            <a:ext cx="365760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内容占位符 10"/>
          <p:cNvSpPr>
            <a:spLocks noGrp="1"/>
          </p:cNvSpPr>
          <p:nvPr>
            <p:ph sz="quarter" idx="2"/>
          </p:nvPr>
        </p:nvSpPr>
        <p:spPr>
          <a:xfrm>
            <a:off x="4270248" y="1600200"/>
            <a:ext cx="365760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3" name="日期占位符 2"/>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C54E093-03C1-489B-A260-C56D84FCAD7E}" type="datetime1">
              <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2024/10/21</a:t>
            </a:fld>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C469FFBB-56B0-4B8B-B8D2-4A91B5C3B8BC}" type="slidenum">
              <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a:t>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lstStyle>
            <a:lvl1pPr>
              <a:defRPr/>
            </a:lvl1pPr>
          </a:lstStyle>
          <a:p>
            <a:r>
              <a:rPr lang="zh-CN" altLang="en-US"/>
              <a:t>单击此处编辑母版标题样式</a:t>
            </a:r>
            <a:endParaRPr lang="en-US"/>
          </a:p>
        </p:txBody>
      </p:sp>
      <p:sp>
        <p:nvSpPr>
          <p:cNvPr id="11" name="内容占位符 10"/>
          <p:cNvSpPr>
            <a:spLocks noGrp="1"/>
          </p:cNvSpPr>
          <p:nvPr>
            <p:ph sz="quarter" idx="2"/>
          </p:nvPr>
        </p:nvSpPr>
        <p:spPr>
          <a:xfrm>
            <a:off x="457200" y="2362200"/>
            <a:ext cx="3657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3" name="内容占位符 12"/>
          <p:cNvSpPr>
            <a:spLocks noGrp="1"/>
          </p:cNvSpPr>
          <p:nvPr>
            <p:ph sz="quarter" idx="4"/>
          </p:nvPr>
        </p:nvSpPr>
        <p:spPr>
          <a:xfrm>
            <a:off x="4371975" y="2362200"/>
            <a:ext cx="3657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zh-CN" altLang="en-US"/>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zh-CN" altLang="en-US"/>
              <a:t>单击此处编辑母版文本样式</a:t>
            </a:r>
          </a:p>
        </p:txBody>
      </p:sp>
      <p:sp>
        <p:nvSpPr>
          <p:cNvPr id="3" name="日期占位符 2"/>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C54E093-03C1-489B-A260-C56D84FCAD7E}" type="datetime1">
              <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2024/10/21</a:t>
            </a:fld>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C469FFBB-56B0-4B8B-B8D2-4A91B5C3B8BC}" type="slidenum">
              <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a:t>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13" name="日期占位符 5"/>
          <p:cNvSpPr>
            <a:spLocks noGrp="1"/>
          </p:cNvSpPr>
          <p:nvPr>
            <p:ph type="dt" sz="half" idx="2"/>
          </p:nvPr>
        </p:nvSpPr>
        <p:spPr>
          <a:xfrm rot="5400000">
            <a:off x="7589044" y="1081881"/>
            <a:ext cx="2011363" cy="384175"/>
          </a:xfrm>
          <a:prstGeom prst="rect">
            <a:avLst/>
          </a:prstGeom>
        </p:spPr>
        <p:txBody>
          <a:bodyPr vert="horz" rtlCol="0"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3D64D64-8C0E-4286-A6B3-63CD8A0E5790}" type="datetime1">
              <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2024/10/21</a:t>
            </a:fld>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15" name="灯片编号占位符 6"/>
          <p:cNvSpPr>
            <a:spLocks noGrp="1"/>
          </p:cNvSpPr>
          <p:nvPr>
            <p:ph type="sldNum" sz="quarter" idx="4"/>
          </p:nvPr>
        </p:nvSpPr>
        <p:spPr>
          <a:xfrm>
            <a:off x="8129588" y="5734050"/>
            <a:ext cx="609600" cy="520700"/>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82CB4933-6F5C-4831-A910-C93D0C87D418}" type="slidenum">
              <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a:t>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7" name="页脚占位符 7"/>
          <p:cNvSpPr>
            <a:spLocks noGrp="1"/>
          </p:cNvSpPr>
          <p:nvPr>
            <p:ph type="ftr" sz="quarter" idx="3"/>
          </p:nvPr>
        </p:nvSpPr>
        <p:spPr>
          <a:xfrm rot="5400000">
            <a:off x="6989763" y="3736975"/>
            <a:ext cx="3200400" cy="365125"/>
          </a:xfrm>
          <a:prstGeom prst="rect">
            <a:avLst/>
          </a:prstGeom>
        </p:spPr>
        <p:txBody>
          <a:bodyPr vert="horz" rtlCol="0"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C54E093-03C1-489B-A260-C56D84FCAD7E}" type="datetime1">
              <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2024/10/21</a:t>
            </a:fld>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C469FFBB-56B0-4B8B-B8D2-4A91B5C3B8BC}" type="slidenum">
              <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a:t>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13" name="直接连接符 12"/>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 name="直接连接符 14"/>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48" name="直接连接符 16"/>
          <p:cNvSpPr/>
          <p:nvPr/>
        </p:nvSpPr>
        <p:spPr>
          <a:xfrm>
            <a:off x="6192838" y="0"/>
            <a:ext cx="0" cy="6858000"/>
          </a:xfrm>
          <a:prstGeom prst="line">
            <a:avLst/>
          </a:prstGeom>
          <a:ln w="12700" cap="flat" cmpd="sng">
            <a:solidFill>
              <a:schemeClr val="accent1"/>
            </a:solidFill>
            <a:prstDash val="solid"/>
            <a:headEnd type="none" w="med" len="med"/>
            <a:tailEnd type="none" w="med" len="med"/>
          </a:ln>
        </p:spPr>
      </p:sp>
      <p:sp>
        <p:nvSpPr>
          <p:cNvPr id="6149" name="直接连接符 17"/>
          <p:cNvSpPr/>
          <p:nvPr/>
        </p:nvSpPr>
        <p:spPr>
          <a:xfrm>
            <a:off x="8991600" y="0"/>
            <a:ext cx="0" cy="6858000"/>
          </a:xfrm>
          <a:prstGeom prst="line">
            <a:avLst/>
          </a:prstGeom>
          <a:ln w="19050" cap="flat" cmpd="sng">
            <a:solidFill>
              <a:schemeClr val="accent1"/>
            </a:solidFill>
            <a:prstDash val="solid"/>
            <a:headEnd type="none" w="med" len="med"/>
            <a:tailEnd type="none" w="med" len="med"/>
          </a:ln>
        </p:spPr>
      </p:sp>
      <p:sp>
        <p:nvSpPr>
          <p:cNvPr id="19" name="矩形 1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51" name="直接连接符 19"/>
          <p:cNvSpPr/>
          <p:nvPr/>
        </p:nvSpPr>
        <p:spPr>
          <a:xfrm>
            <a:off x="8915400" y="0"/>
            <a:ext cx="0" cy="6858000"/>
          </a:xfrm>
          <a:prstGeom prst="line">
            <a:avLst/>
          </a:prstGeom>
          <a:ln w="9525" cap="flat" cmpd="sng">
            <a:solidFill>
              <a:schemeClr val="accent1"/>
            </a:solidFill>
            <a:prstDash val="solid"/>
            <a:headEnd type="none" w="med" len="med"/>
            <a:tailEnd type="none" w="med" len="med"/>
          </a:ln>
        </p:spPr>
      </p:sp>
      <p:sp>
        <p:nvSpPr>
          <p:cNvPr id="21" name="椭圆 2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rot="5400000">
            <a:off x="3371850" y="3200400"/>
            <a:ext cx="6309360" cy="457200"/>
          </a:xfrm>
        </p:spPr>
        <p:txBody>
          <a:bodyPr/>
          <a:lstStyle>
            <a:lvl1pPr algn="l">
              <a:buNone/>
              <a:defRPr sz="2000" b="1" cap="small" baseline="0"/>
            </a:lvl1pPr>
          </a:lstStyle>
          <a:p>
            <a:r>
              <a:rPr lang="zh-CN" altLang="en-US"/>
              <a:t>单击此处编辑母版标题样式</a:t>
            </a:r>
            <a:endParaRPr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18" name="内容占位符 17"/>
          <p:cNvSpPr>
            <a:spLocks noGrp="1"/>
          </p:cNvSpPr>
          <p:nvPr>
            <p:ph sz="quarter" idx="1"/>
          </p:nvPr>
        </p:nvSpPr>
        <p:spPr>
          <a:xfrm>
            <a:off x="304800" y="274320"/>
            <a:ext cx="5638800" cy="632764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24" name="日期占位符 20"/>
          <p:cNvSpPr>
            <a:spLocks noGrp="1"/>
          </p:cNvSpPr>
          <p:nvPr>
            <p:ph type="dt" sz="half" idx="12"/>
          </p:nvPr>
        </p:nvSpPr>
        <p:spPr>
          <a:xfrm rot="5400000">
            <a:off x="7589044" y="1081881"/>
            <a:ext cx="2011363" cy="384175"/>
          </a:xfrm>
          <a:prstGeom prst="rect">
            <a:avLst/>
          </a:prstGeom>
        </p:spPr>
        <p:txBody>
          <a:bodyPr vert="horz" rtlCol="0"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03B87C9-4845-4D4C-AA20-0C80088EEF08}" type="datetime1">
              <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2024/10/21</a:t>
            </a:fld>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25" name="灯片编号占位符 21"/>
          <p:cNvSpPr>
            <a:spLocks noGrp="1"/>
          </p:cNvSpPr>
          <p:nvPr>
            <p:ph type="sldNum" sz="quarter" idx="4"/>
          </p:nvPr>
        </p:nvSpPr>
        <p:spPr>
          <a:xfrm>
            <a:off x="8129588" y="5734050"/>
            <a:ext cx="609600" cy="520700"/>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7199DBD6-9661-4EC0-AAE0-A881F29A1256}" type="slidenum">
              <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a:t>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6" name="页脚占位符 22"/>
          <p:cNvSpPr>
            <a:spLocks noGrp="1"/>
          </p:cNvSpPr>
          <p:nvPr>
            <p:ph type="ftr" sz="quarter" idx="3"/>
          </p:nvPr>
        </p:nvSpPr>
        <p:spPr>
          <a:xfrm rot="5400000">
            <a:off x="6989763" y="3736975"/>
            <a:ext cx="3200400" cy="365125"/>
          </a:xfrm>
          <a:prstGeom prst="rect">
            <a:avLst/>
          </a:prstGeom>
        </p:spPr>
        <p:txBody>
          <a:bodyPr vert="horz" rtlCol="0"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13" name="直接连接符 12"/>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 name="椭圆 14"/>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7172" name="直接连接符 16"/>
          <p:cNvSpPr/>
          <p:nvPr/>
        </p:nvSpPr>
        <p:spPr>
          <a:xfrm>
            <a:off x="8991600" y="0"/>
            <a:ext cx="0" cy="6858000"/>
          </a:xfrm>
          <a:prstGeom prst="line">
            <a:avLst/>
          </a:prstGeom>
          <a:ln w="9525" cap="flat" cmpd="sng">
            <a:solidFill>
              <a:schemeClr val="tx1"/>
            </a:solidFill>
            <a:prstDash val="solid"/>
            <a:headEnd type="none" w="med" len="med"/>
            <a:tailEnd type="none" w="med" len="med"/>
          </a:ln>
        </p:spPr>
      </p:sp>
      <p:sp>
        <p:nvSpPr>
          <p:cNvPr id="18" name="矩形 1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174" name="直接连接符 18"/>
          <p:cNvSpPr/>
          <p:nvPr/>
        </p:nvSpPr>
        <p:spPr>
          <a:xfrm>
            <a:off x="8915400" y="0"/>
            <a:ext cx="0" cy="6858000"/>
          </a:xfrm>
          <a:prstGeom prst="line">
            <a:avLst/>
          </a:prstGeom>
          <a:ln w="9525" cap="flat" cmpd="sng">
            <a:solidFill>
              <a:schemeClr val="accent1"/>
            </a:solidFill>
            <a:prstDash val="solid"/>
            <a:headEnd type="none" w="med" len="med"/>
            <a:tailEnd type="none" w="med" len="med"/>
          </a:ln>
        </p:spPr>
      </p:sp>
      <p:sp>
        <p:nvSpPr>
          <p:cNvPr id="20" name="直接连接符 1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6" name="直接连接符 20"/>
          <p:cNvSpPr/>
          <p:nvPr/>
        </p:nvSpPr>
        <p:spPr>
          <a:xfrm>
            <a:off x="6192838" y="0"/>
            <a:ext cx="0" cy="6858000"/>
          </a:xfrm>
          <a:prstGeom prst="line">
            <a:avLst/>
          </a:prstGeom>
          <a:ln w="12700" cap="flat" cmpd="sng">
            <a:solidFill>
              <a:schemeClr val="accent1"/>
            </a:solidFill>
            <a:prstDash val="solid"/>
            <a:headEnd type="none" w="med" len="med"/>
            <a:tailEnd type="none" w="med" len="med"/>
          </a:ln>
        </p:spPr>
      </p:sp>
      <p:sp>
        <p:nvSpPr>
          <p:cNvPr id="2" name="标题 1"/>
          <p:cNvSpPr>
            <a:spLocks noGrp="1"/>
          </p:cNvSpPr>
          <p:nvPr>
            <p:ph type="title"/>
          </p:nvPr>
        </p:nvSpPr>
        <p:spPr>
          <a:xfrm rot="5400000">
            <a:off x="3350133" y="3200400"/>
            <a:ext cx="6309360" cy="457200"/>
          </a:xfrm>
        </p:spPr>
        <p:txBody>
          <a:bodyPr/>
          <a:lstStyle>
            <a:lvl1pPr algn="l">
              <a:buNone/>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anose="05000000000000000000" pitchFamily="2" charset="2"/>
              <a:buNone/>
              <a:defRPr/>
            </a:pPr>
            <a:r>
              <a:rPr kumimoji="0" lang="zh-CN" altLang="en-US" sz="3200" b="0" i="0" u="none" strike="noStrike" kern="1200" cap="none" spc="0" normalizeH="0" baseline="0" noProof="0">
                <a:ln>
                  <a:noFill/>
                </a:ln>
                <a:solidFill>
                  <a:schemeClr val="lt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lt1"/>
              </a:solidFill>
              <a:effectLst/>
              <a:uLnTx/>
              <a:uFillTx/>
              <a:latin typeface="+mn-lt"/>
              <a:ea typeface="+mn-ea"/>
              <a:cs typeface="+mn-cs"/>
            </a:endParaRPr>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zh-CN" altLang="en-US"/>
              <a:t>单击此处编辑母版文本样式</a:t>
            </a:r>
          </a:p>
        </p:txBody>
      </p:sp>
      <p:sp>
        <p:nvSpPr>
          <p:cNvPr id="24" name="日期占位符 16"/>
          <p:cNvSpPr>
            <a:spLocks noGrp="1"/>
          </p:cNvSpPr>
          <p:nvPr>
            <p:ph type="dt" sz="half" idx="12"/>
          </p:nvPr>
        </p:nvSpPr>
        <p:spPr>
          <a:xfrm rot="5400000">
            <a:off x="7589044" y="1081881"/>
            <a:ext cx="2011363" cy="384175"/>
          </a:xfrm>
          <a:prstGeom prst="rect">
            <a:avLst/>
          </a:prstGeom>
        </p:spPr>
        <p:txBody>
          <a:bodyPr vert="horz" rtlCol="0"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7812C01-D645-4A5D-813A-25419CA86370}" type="datetime1">
              <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2024/10/21</a:t>
            </a:fld>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25" name="灯片编号占位符 17"/>
          <p:cNvSpPr>
            <a:spLocks noGrp="1"/>
          </p:cNvSpPr>
          <p:nvPr>
            <p:ph type="sldNum" sz="quarter" idx="4"/>
          </p:nvPr>
        </p:nvSpPr>
        <p:spPr>
          <a:xfrm>
            <a:off x="8129588" y="5734050"/>
            <a:ext cx="609600" cy="520700"/>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60331A37-9736-47E3-9271-38B65B753B23}" type="slidenum">
              <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a:t>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6" name="页脚占位符 20"/>
          <p:cNvSpPr>
            <a:spLocks noGrp="1"/>
          </p:cNvSpPr>
          <p:nvPr>
            <p:ph type="ftr" sz="quarter" idx="3"/>
          </p:nvPr>
        </p:nvSpPr>
        <p:spPr>
          <a:xfrm rot="5400000">
            <a:off x="6989763" y="3736975"/>
            <a:ext cx="3200400" cy="365125"/>
          </a:xfrm>
          <a:prstGeom prst="rect">
            <a:avLst/>
          </a:prstGeom>
        </p:spPr>
        <p:txBody>
          <a:bodyPr vert="horz" rtlCol="0"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lang="zh-CN" altLang="en-US"/>
              <a:t>单击此处编辑母版标题样式</a:t>
            </a:r>
            <a:endParaRPr lang="en-US"/>
          </a:p>
        </p:txBody>
      </p:sp>
      <p:sp>
        <p:nvSpPr>
          <p:cNvPr id="1028" name="文本占位符 12"/>
          <p:cNvSpPr>
            <a:spLocks noGrp="1"/>
          </p:cNvSpPr>
          <p:nvPr>
            <p:ph type="body" idx="1"/>
          </p:nvPr>
        </p:nvSpPr>
        <p:spPr>
          <a:xfrm>
            <a:off x="457200" y="1600200"/>
            <a:ext cx="7467600" cy="487362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4" name="日期占位符 13"/>
          <p:cNvSpPr>
            <a:spLocks noGrp="1"/>
          </p:cNvSpPr>
          <p:nvPr>
            <p:ph type="dt" sz="half" idx="2"/>
          </p:nvPr>
        </p:nvSpPr>
        <p:spPr>
          <a:xfrm rot="5400000">
            <a:off x="7589044" y="1081881"/>
            <a:ext cx="2011363" cy="384175"/>
          </a:xfrm>
          <a:prstGeom prst="rect">
            <a:avLst/>
          </a:prstGeom>
        </p:spPr>
        <p:txBody>
          <a:bodyPr vert="horz" anchor="ctr" anchorCtr="0"/>
          <a:lstStyle>
            <a:lvl1pPr algn="r" eaLnBrk="1" latinLnBrk="0" hangingPunct="1">
              <a:defRPr kumimoji="0" sz="1200">
                <a:solidFill>
                  <a:schemeClr val="tx2"/>
                </a:solidFill>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C54E093-03C1-489B-A260-C56D84FCAD7E}" type="datetime1">
              <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2024/10/21</a:t>
            </a:fld>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latinLnBrk="0" hangingPunct="1">
              <a:defRPr kumimoji="0" sz="1200">
                <a:solidFill>
                  <a:schemeClr val="tx2"/>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2" name="直接连接符 8"/>
          <p:cNvSpPr/>
          <p:nvPr/>
        </p:nvSpPr>
        <p:spPr>
          <a:xfrm>
            <a:off x="8991600" y="0"/>
            <a:ext cx="0" cy="6858000"/>
          </a:xfrm>
          <a:prstGeom prst="line">
            <a:avLst/>
          </a:prstGeom>
          <a:ln w="19050" cap="flat" cmpd="sng">
            <a:solidFill>
              <a:schemeClr val="accent1"/>
            </a:solidFill>
            <a:prstDash val="solid"/>
            <a:headEnd type="none" w="med" len="med"/>
            <a:tailEnd type="none" w="med" len="med"/>
          </a:ln>
        </p:spPr>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34" name="直接连接符 10"/>
          <p:cNvSpPr/>
          <p:nvPr/>
        </p:nvSpPr>
        <p:spPr>
          <a:xfrm>
            <a:off x="8915400" y="0"/>
            <a:ext cx="0" cy="6858000"/>
          </a:xfrm>
          <a:prstGeom prst="line">
            <a:avLst/>
          </a:prstGeom>
          <a:ln w="9525" cap="flat" cmpd="sng">
            <a:solidFill>
              <a:schemeClr val="accent1"/>
            </a:solidFill>
            <a:prstDash val="solid"/>
            <a:headEnd type="none" w="med" len="med"/>
            <a:tailEnd type="none" w="med" len="med"/>
          </a:ln>
        </p:spPr>
      </p:sp>
      <p:sp>
        <p:nvSpPr>
          <p:cNvPr id="12" name="椭圆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3" name="灯片编号占位符 22"/>
          <p:cNvSpPr>
            <a:spLocks noGrp="1"/>
          </p:cNvSpPr>
          <p:nvPr>
            <p:ph type="sldNum" sz="quarter" idx="4"/>
          </p:nvPr>
        </p:nvSpPr>
        <p:spPr>
          <a:xfrm>
            <a:off x="8129588" y="5734050"/>
            <a:ext cx="609600" cy="520700"/>
          </a:xfrm>
          <a:prstGeom prst="rect">
            <a:avLst/>
          </a:prstGeom>
        </p:spPr>
        <p:txBody>
          <a:bodyPr vert="horz" wrap="square" lIns="91440" tIns="45720" rIns="91440" bIns="45720" numCol="1" anchor="ctr" anchorCtr="0" compatLnSpc="1"/>
          <a:lstStyle>
            <a:lvl1pPr algn="ctr" eaLnBrk="1" hangingPunct="1">
              <a:defRPr sz="1400" b="1">
                <a:solidFill>
                  <a:srgbClr val="FFFFFF"/>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C469FFBB-56B0-4B8B-B8D2-4A91B5C3B8BC}" type="slidenum">
              <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a:t>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ea typeface="华文楷体" panose="02010600040101010101" pitchFamily="2" charset="-122"/>
        </a:defRPr>
      </a:lvl2pPr>
      <a:lvl3pPr algn="l" rtl="0" eaLnBrk="0" fontAlgn="base" hangingPunct="0">
        <a:spcBef>
          <a:spcPct val="0"/>
        </a:spcBef>
        <a:spcAft>
          <a:spcPct val="0"/>
        </a:spcAft>
        <a:defRPr sz="3000">
          <a:solidFill>
            <a:schemeClr val="tx2"/>
          </a:solidFill>
          <a:latin typeface="Century Schoolbook" pitchFamily="18" charset="0"/>
          <a:ea typeface="华文楷体" panose="02010600040101010101" pitchFamily="2" charset="-122"/>
        </a:defRPr>
      </a:lvl3pPr>
      <a:lvl4pPr algn="l" rtl="0" eaLnBrk="0" fontAlgn="base" hangingPunct="0">
        <a:spcBef>
          <a:spcPct val="0"/>
        </a:spcBef>
        <a:spcAft>
          <a:spcPct val="0"/>
        </a:spcAft>
        <a:defRPr sz="3000">
          <a:solidFill>
            <a:schemeClr val="tx2"/>
          </a:solidFill>
          <a:latin typeface="Century Schoolbook" pitchFamily="18" charset="0"/>
          <a:ea typeface="华文楷体" panose="02010600040101010101" pitchFamily="2" charset="-122"/>
        </a:defRPr>
      </a:lvl4pPr>
      <a:lvl5pPr algn="l" rtl="0" eaLnBrk="0" fontAlgn="base" hangingPunct="0">
        <a:spcBef>
          <a:spcPct val="0"/>
        </a:spcBef>
        <a:spcAft>
          <a:spcPct val="0"/>
        </a:spcAft>
        <a:defRPr sz="3000">
          <a:solidFill>
            <a:schemeClr val="tx2"/>
          </a:solidFill>
          <a:latin typeface="Century Schoolbook" pitchFamily="18" charset="0"/>
          <a:ea typeface="华文楷体" panose="02010600040101010101" pitchFamily="2" charset="-122"/>
        </a:defRPr>
      </a:lvl5pPr>
      <a:lvl6pPr marL="457200" algn="l" rtl="0" fontAlgn="base">
        <a:spcBef>
          <a:spcPct val="0"/>
        </a:spcBef>
        <a:spcAft>
          <a:spcPct val="0"/>
        </a:spcAft>
        <a:defRPr sz="3000">
          <a:solidFill>
            <a:schemeClr val="tx2"/>
          </a:solidFill>
          <a:latin typeface="Century Schoolbook" pitchFamily="18" charset="0"/>
          <a:ea typeface="华文楷体" panose="02010600040101010101" pitchFamily="2" charset="-122"/>
        </a:defRPr>
      </a:lvl6pPr>
      <a:lvl7pPr marL="914400" algn="l" rtl="0" fontAlgn="base">
        <a:spcBef>
          <a:spcPct val="0"/>
        </a:spcBef>
        <a:spcAft>
          <a:spcPct val="0"/>
        </a:spcAft>
        <a:defRPr sz="3000">
          <a:solidFill>
            <a:schemeClr val="tx2"/>
          </a:solidFill>
          <a:latin typeface="Century Schoolbook" pitchFamily="18" charset="0"/>
          <a:ea typeface="华文楷体" panose="02010600040101010101" pitchFamily="2" charset="-122"/>
        </a:defRPr>
      </a:lvl7pPr>
      <a:lvl8pPr marL="1371600" algn="l" rtl="0" fontAlgn="base">
        <a:spcBef>
          <a:spcPct val="0"/>
        </a:spcBef>
        <a:spcAft>
          <a:spcPct val="0"/>
        </a:spcAft>
        <a:defRPr sz="3000">
          <a:solidFill>
            <a:schemeClr val="tx2"/>
          </a:solidFill>
          <a:latin typeface="Century Schoolbook" pitchFamily="18" charset="0"/>
          <a:ea typeface="华文楷体" panose="02010600040101010101" pitchFamily="2" charset="-122"/>
        </a:defRPr>
      </a:lvl8pPr>
      <a:lvl9pPr marL="1828800" algn="l" rtl="0" fontAlgn="base">
        <a:spcBef>
          <a:spcPct val="0"/>
        </a:spcBef>
        <a:spcAft>
          <a:spcPct val="0"/>
        </a:spcAft>
        <a:defRPr sz="3000">
          <a:solidFill>
            <a:schemeClr val="tx2"/>
          </a:solidFill>
          <a:latin typeface="Century Schoolbook" pitchFamily="18" charset="0"/>
          <a:ea typeface="华文楷体" panose="02010600040101010101" pitchFamily="2" charset="-122"/>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8.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27.bin"/><Relationship Id="rId5" Type="http://schemas.openxmlformats.org/officeDocument/2006/relationships/image" Target="../media/image28.wmf"/><Relationship Id="rId4" Type="http://schemas.openxmlformats.org/officeDocument/2006/relationships/oleObject" Target="../embeddings/oleObject26.bin"/></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oleObject" Target="../embeddings/oleObject28.bin"/><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30.bin"/><Relationship Id="rId11" Type="http://schemas.openxmlformats.org/officeDocument/2006/relationships/oleObject" Target="../embeddings/oleObject35.bin"/><Relationship Id="rId5" Type="http://schemas.openxmlformats.org/officeDocument/2006/relationships/oleObject" Target="../embeddings/oleObject29.bin"/><Relationship Id="rId10" Type="http://schemas.openxmlformats.org/officeDocument/2006/relationships/oleObject" Target="../embeddings/oleObject34.bin"/><Relationship Id="rId4" Type="http://schemas.openxmlformats.org/officeDocument/2006/relationships/image" Target="../media/image29.wmf"/><Relationship Id="rId9" Type="http://schemas.openxmlformats.org/officeDocument/2006/relationships/oleObject" Target="../embeddings/oleObject33.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38.bin"/><Relationship Id="rId5" Type="http://schemas.openxmlformats.org/officeDocument/2006/relationships/oleObject" Target="../embeddings/oleObject37.bin"/><Relationship Id="rId4" Type="http://schemas.openxmlformats.org/officeDocument/2006/relationships/image" Target="../media/image30.w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30.wmf"/><Relationship Id="rId4" Type="http://schemas.openxmlformats.org/officeDocument/2006/relationships/oleObject" Target="../embeddings/oleObject39.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41.bin"/><Relationship Id="rId5" Type="http://schemas.openxmlformats.org/officeDocument/2006/relationships/image" Target="../media/image29.wmf"/><Relationship Id="rId4" Type="http://schemas.openxmlformats.org/officeDocument/2006/relationships/oleObject" Target="../embeddings/oleObject40.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31.emf"/><Relationship Id="rId4" Type="http://schemas.openxmlformats.org/officeDocument/2006/relationships/oleObject" Target="../embeddings/oleObject42.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oleObject" Target="../embeddings/oleObject43.bin"/><Relationship Id="rId7"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44.bin"/><Relationship Id="rId5" Type="http://schemas.openxmlformats.org/officeDocument/2006/relationships/image" Target="../media/image3.png"/><Relationship Id="rId4" Type="http://schemas.openxmlformats.org/officeDocument/2006/relationships/image" Target="../media/image32.wmf"/><Relationship Id="rId9" Type="http://schemas.openxmlformats.org/officeDocument/2006/relationships/image" Target="../media/image34.wmf"/></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35.emf"/><Relationship Id="rId4" Type="http://schemas.openxmlformats.org/officeDocument/2006/relationships/oleObject" Target="../embeddings/oleObject46.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7.emf"/><Relationship Id="rId5" Type="http://schemas.openxmlformats.org/officeDocument/2006/relationships/oleObject" Target="../embeddings/oleObject48.bin"/><Relationship Id="rId10" Type="http://schemas.openxmlformats.org/officeDocument/2006/relationships/image" Target="../media/image39.emf"/><Relationship Id="rId4" Type="http://schemas.openxmlformats.org/officeDocument/2006/relationships/image" Target="../media/image36.wmf"/><Relationship Id="rId9" Type="http://schemas.openxmlformats.org/officeDocument/2006/relationships/oleObject" Target="../embeddings/oleObject50.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40.emf"/></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53.bin"/><Relationship Id="rId5" Type="http://schemas.openxmlformats.org/officeDocument/2006/relationships/image" Target="../media/image43.png"/><Relationship Id="rId4" Type="http://schemas.openxmlformats.org/officeDocument/2006/relationships/oleObject" Target="../embeddings/oleObject52.bin"/></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45.png"/><Relationship Id="rId4" Type="http://schemas.openxmlformats.org/officeDocument/2006/relationships/oleObject" Target="../embeddings/oleObject54.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oleObject" Target="../embeddings/oleObject55.bin"/><Relationship Id="rId7"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8.wmf"/><Relationship Id="rId11" Type="http://schemas.openxmlformats.org/officeDocument/2006/relationships/image" Target="../media/image50.png"/><Relationship Id="rId5" Type="http://schemas.openxmlformats.org/officeDocument/2006/relationships/oleObject" Target="../embeddings/oleObject56.bin"/><Relationship Id="rId10" Type="http://schemas.openxmlformats.org/officeDocument/2006/relationships/oleObject" Target="../embeddings/oleObject58.bin"/><Relationship Id="rId4" Type="http://schemas.openxmlformats.org/officeDocument/2006/relationships/image" Target="../media/image47.wmf"/><Relationship Id="rId9" Type="http://schemas.openxmlformats.org/officeDocument/2006/relationships/image" Target="../media/image49.png"/></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9.bin"/><Relationship Id="rId7" Type="http://schemas.openxmlformats.org/officeDocument/2006/relationships/image" Target="../media/image52.png"/><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60.bin"/><Relationship Id="rId5" Type="http://schemas.openxmlformats.org/officeDocument/2006/relationships/image" Target="../media/image53.png"/><Relationship Id="rId4" Type="http://schemas.openxmlformats.org/officeDocument/2006/relationships/image" Target="../media/image51.png"/></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54.png"/></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56.png"/><Relationship Id="rId5" Type="http://schemas.openxmlformats.org/officeDocument/2006/relationships/oleObject" Target="../embeddings/oleObject63.bin"/><Relationship Id="rId4" Type="http://schemas.openxmlformats.org/officeDocument/2006/relationships/image" Target="../media/image55.wmf"/></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58.e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65.bin"/><Relationship Id="rId5" Type="http://schemas.openxmlformats.org/officeDocument/2006/relationships/image" Target="../media/image57.emf"/><Relationship Id="rId4" Type="http://schemas.openxmlformats.org/officeDocument/2006/relationships/oleObject" Target="../embeddings/oleObject64.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59.emf"/><Relationship Id="rId4" Type="http://schemas.openxmlformats.org/officeDocument/2006/relationships/oleObject" Target="../embeddings/oleObject66.bin"/></Relationships>
</file>

<file path=ppt/slides/_rels/slide36.xml.rels><?xml version="1.0" encoding="UTF-8" standalone="yes"?>
<Relationships xmlns="http://schemas.openxmlformats.org/package/2006/relationships"><Relationship Id="rId8" Type="http://schemas.openxmlformats.org/officeDocument/2006/relationships/image" Target="../media/image62.wmf"/><Relationship Id="rId13" Type="http://schemas.openxmlformats.org/officeDocument/2006/relationships/oleObject" Target="../embeddings/oleObject72.bin"/><Relationship Id="rId3" Type="http://schemas.openxmlformats.org/officeDocument/2006/relationships/oleObject" Target="../embeddings/oleObject67.bin"/><Relationship Id="rId7" Type="http://schemas.openxmlformats.org/officeDocument/2006/relationships/oleObject" Target="../embeddings/oleObject69.bin"/><Relationship Id="rId12" Type="http://schemas.openxmlformats.org/officeDocument/2006/relationships/image" Target="../media/image64.w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61.wmf"/><Relationship Id="rId11" Type="http://schemas.openxmlformats.org/officeDocument/2006/relationships/oleObject" Target="../embeddings/oleObject71.bin"/><Relationship Id="rId5" Type="http://schemas.openxmlformats.org/officeDocument/2006/relationships/oleObject" Target="../embeddings/oleObject68.bin"/><Relationship Id="rId10" Type="http://schemas.openxmlformats.org/officeDocument/2006/relationships/image" Target="../media/image63.wmf"/><Relationship Id="rId4" Type="http://schemas.openxmlformats.org/officeDocument/2006/relationships/image" Target="../media/image60.wmf"/><Relationship Id="rId9" Type="http://schemas.openxmlformats.org/officeDocument/2006/relationships/oleObject" Target="../embeddings/oleObject70.bin"/><Relationship Id="rId14" Type="http://schemas.openxmlformats.org/officeDocument/2006/relationships/image" Target="../media/image65.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66.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68.wmf"/><Relationship Id="rId5" Type="http://schemas.openxmlformats.org/officeDocument/2006/relationships/oleObject" Target="../embeddings/oleObject75.bin"/><Relationship Id="rId4" Type="http://schemas.openxmlformats.org/officeDocument/2006/relationships/image" Target="../media/image67.wmf"/></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69.w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71.png"/><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78.bin"/><Relationship Id="rId5" Type="http://schemas.openxmlformats.org/officeDocument/2006/relationships/image" Target="../media/image70.png"/><Relationship Id="rId4" Type="http://schemas.openxmlformats.org/officeDocument/2006/relationships/oleObject" Target="../embeddings/oleObject77.bin"/></Relationships>
</file>

<file path=ppt/slides/_rels/slide44.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oleObject" Target="../embeddings/oleObject79.bin"/><Relationship Id="rId7" Type="http://schemas.openxmlformats.org/officeDocument/2006/relationships/oleObject" Target="../embeddings/oleObject81.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73.png"/><Relationship Id="rId5" Type="http://schemas.openxmlformats.org/officeDocument/2006/relationships/oleObject" Target="../embeddings/oleObject80.bin"/><Relationship Id="rId10" Type="http://schemas.openxmlformats.org/officeDocument/2006/relationships/image" Target="../media/image75.png"/><Relationship Id="rId4" Type="http://schemas.openxmlformats.org/officeDocument/2006/relationships/image" Target="../media/image72.png"/><Relationship Id="rId9" Type="http://schemas.openxmlformats.org/officeDocument/2006/relationships/oleObject" Target="../embeddings/oleObject82.bin"/></Relationships>
</file>

<file path=ppt/slides/_rels/slide45.xml.rels><?xml version="1.0" encoding="UTF-8" standalone="yes"?>
<Relationships xmlns="http://schemas.openxmlformats.org/package/2006/relationships"><Relationship Id="rId8" Type="http://schemas.openxmlformats.org/officeDocument/2006/relationships/image" Target="../media/image78.emf"/><Relationship Id="rId3" Type="http://schemas.openxmlformats.org/officeDocument/2006/relationships/oleObject" Target="../embeddings/oleObject83.bin"/><Relationship Id="rId7" Type="http://schemas.openxmlformats.org/officeDocument/2006/relationships/oleObject" Target="../embeddings/oleObject85.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77.png"/><Relationship Id="rId5" Type="http://schemas.openxmlformats.org/officeDocument/2006/relationships/oleObject" Target="../embeddings/oleObject84.bin"/><Relationship Id="rId10" Type="http://schemas.openxmlformats.org/officeDocument/2006/relationships/image" Target="../media/image79.emf"/><Relationship Id="rId4" Type="http://schemas.openxmlformats.org/officeDocument/2006/relationships/image" Target="../media/image76.png"/><Relationship Id="rId9" Type="http://schemas.openxmlformats.org/officeDocument/2006/relationships/oleObject" Target="../embeddings/oleObject86.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81.e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88.bin"/><Relationship Id="rId5" Type="http://schemas.openxmlformats.org/officeDocument/2006/relationships/image" Target="../media/image80.emf"/><Relationship Id="rId4" Type="http://schemas.openxmlformats.org/officeDocument/2006/relationships/oleObject" Target="../embeddings/oleObject87.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83.emf"/><Relationship Id="rId5" Type="http://schemas.openxmlformats.org/officeDocument/2006/relationships/oleObject" Target="../embeddings/oleObject90.bin"/><Relationship Id="rId4" Type="http://schemas.openxmlformats.org/officeDocument/2006/relationships/image" Target="../media/image82.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84.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85.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emf"/><Relationship Id="rId5" Type="http://schemas.openxmlformats.org/officeDocument/2006/relationships/oleObject" Target="../embeddings/oleObject2.bin"/><Relationship Id="rId4" Type="http://schemas.openxmlformats.org/officeDocument/2006/relationships/image" Target="../media/image5.emf"/></Relationships>
</file>

<file path=ppt/slides/_rels/slide50.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87.emf"/><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oleObject" Target="../embeddings/oleObject94.bin"/><Relationship Id="rId5" Type="http://schemas.openxmlformats.org/officeDocument/2006/relationships/image" Target="../media/image86.emf"/><Relationship Id="rId4" Type="http://schemas.openxmlformats.org/officeDocument/2006/relationships/oleObject" Target="../embeddings/oleObject93.bin"/></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97.bin"/><Relationship Id="rId13" Type="http://schemas.openxmlformats.org/officeDocument/2006/relationships/image" Target="../media/image92.emf"/><Relationship Id="rId3" Type="http://schemas.openxmlformats.org/officeDocument/2006/relationships/audio" Target="../media/audio1.wav"/><Relationship Id="rId7" Type="http://schemas.openxmlformats.org/officeDocument/2006/relationships/image" Target="../media/image89.emf"/><Relationship Id="rId12" Type="http://schemas.openxmlformats.org/officeDocument/2006/relationships/oleObject" Target="../embeddings/oleObject99.bin"/><Relationship Id="rId2" Type="http://schemas.openxmlformats.org/officeDocument/2006/relationships/slideLayout" Target="../slideLayouts/slideLayout6.xml"/><Relationship Id="rId1" Type="http://schemas.openxmlformats.org/officeDocument/2006/relationships/vmlDrawing" Target="../drawings/vmlDrawing36.vml"/><Relationship Id="rId6" Type="http://schemas.openxmlformats.org/officeDocument/2006/relationships/oleObject" Target="../embeddings/oleObject96.bin"/><Relationship Id="rId11" Type="http://schemas.openxmlformats.org/officeDocument/2006/relationships/image" Target="../media/image91.emf"/><Relationship Id="rId5" Type="http://schemas.openxmlformats.org/officeDocument/2006/relationships/image" Target="../media/image88.emf"/><Relationship Id="rId10" Type="http://schemas.openxmlformats.org/officeDocument/2006/relationships/oleObject" Target="../embeddings/oleObject98.bin"/><Relationship Id="rId4" Type="http://schemas.openxmlformats.org/officeDocument/2006/relationships/oleObject" Target="../embeddings/oleObject95.bin"/><Relationship Id="rId9" Type="http://schemas.openxmlformats.org/officeDocument/2006/relationships/image" Target="../media/image90.emf"/></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102.bin"/><Relationship Id="rId3" Type="http://schemas.openxmlformats.org/officeDocument/2006/relationships/audio" Target="../media/audio1.wav"/><Relationship Id="rId7" Type="http://schemas.openxmlformats.org/officeDocument/2006/relationships/image" Target="../media/image94.wmf"/><Relationship Id="rId2" Type="http://schemas.openxmlformats.org/officeDocument/2006/relationships/slideLayout" Target="../slideLayouts/slideLayout6.xml"/><Relationship Id="rId1" Type="http://schemas.openxmlformats.org/officeDocument/2006/relationships/vmlDrawing" Target="../drawings/vmlDrawing37.vml"/><Relationship Id="rId6" Type="http://schemas.openxmlformats.org/officeDocument/2006/relationships/oleObject" Target="../embeddings/oleObject101.bin"/><Relationship Id="rId5" Type="http://schemas.openxmlformats.org/officeDocument/2006/relationships/image" Target="../media/image93.wmf"/><Relationship Id="rId4" Type="http://schemas.openxmlformats.org/officeDocument/2006/relationships/oleObject" Target="../embeddings/oleObject100.bin"/><Relationship Id="rId9" Type="http://schemas.openxmlformats.org/officeDocument/2006/relationships/image" Target="../media/image95.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8.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4.png"/><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13.emf"/><Relationship Id="rId3" Type="http://schemas.openxmlformats.org/officeDocument/2006/relationships/notesSlide" Target="../notesSlides/notesSlide1.xml"/><Relationship Id="rId7" Type="http://schemas.openxmlformats.org/officeDocument/2006/relationships/image" Target="../media/image10.wmf"/><Relationship Id="rId12"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11" Type="http://schemas.openxmlformats.org/officeDocument/2006/relationships/image" Target="../media/image12.emf"/><Relationship Id="rId5" Type="http://schemas.openxmlformats.org/officeDocument/2006/relationships/image" Target="../media/image9.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11.wmf"/></Relationships>
</file>

<file path=ppt/slides/_rels/slide8.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11.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3.bin"/></Relationships>
</file>

<file path=ppt/slides/_rels/slide9.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oleObject" Target="../embeddings/oleObject19.bin"/><Relationship Id="rId18" Type="http://schemas.openxmlformats.org/officeDocument/2006/relationships/oleObject" Target="../embeddings/oleObject22.bin"/><Relationship Id="rId3" Type="http://schemas.openxmlformats.org/officeDocument/2006/relationships/oleObject" Target="../embeddings/oleObject14.bin"/><Relationship Id="rId21" Type="http://schemas.openxmlformats.org/officeDocument/2006/relationships/oleObject" Target="../embeddings/oleObject24.bin"/><Relationship Id="rId7" Type="http://schemas.openxmlformats.org/officeDocument/2006/relationships/oleObject" Target="../embeddings/oleObject16.bin"/><Relationship Id="rId12" Type="http://schemas.openxmlformats.org/officeDocument/2006/relationships/image" Target="../media/image22.wmf"/><Relationship Id="rId17" Type="http://schemas.openxmlformats.org/officeDocument/2006/relationships/image" Target="../media/image24.wmf"/><Relationship Id="rId2" Type="http://schemas.openxmlformats.org/officeDocument/2006/relationships/slideLayout" Target="../slideLayouts/slideLayout7.xml"/><Relationship Id="rId16" Type="http://schemas.openxmlformats.org/officeDocument/2006/relationships/oleObject" Target="../embeddings/oleObject21.bin"/><Relationship Id="rId20" Type="http://schemas.openxmlformats.org/officeDocument/2006/relationships/oleObject" Target="../embeddings/oleObject23.bin"/><Relationship Id="rId1" Type="http://schemas.openxmlformats.org/officeDocument/2006/relationships/vmlDrawing" Target="../drawings/vmlDrawing5.vml"/><Relationship Id="rId6" Type="http://schemas.openxmlformats.org/officeDocument/2006/relationships/image" Target="../media/image19.wmf"/><Relationship Id="rId11" Type="http://schemas.openxmlformats.org/officeDocument/2006/relationships/oleObject" Target="../embeddings/oleObject18.bin"/><Relationship Id="rId24" Type="http://schemas.openxmlformats.org/officeDocument/2006/relationships/image" Target="../media/image27.emf"/><Relationship Id="rId5" Type="http://schemas.openxmlformats.org/officeDocument/2006/relationships/oleObject" Target="../embeddings/oleObject15.bin"/><Relationship Id="rId15" Type="http://schemas.openxmlformats.org/officeDocument/2006/relationships/image" Target="../media/image23.wmf"/><Relationship Id="rId23" Type="http://schemas.openxmlformats.org/officeDocument/2006/relationships/oleObject" Target="../embeddings/oleObject25.bin"/><Relationship Id="rId10" Type="http://schemas.openxmlformats.org/officeDocument/2006/relationships/image" Target="../media/image21.wmf"/><Relationship Id="rId19" Type="http://schemas.openxmlformats.org/officeDocument/2006/relationships/image" Target="../media/image25.wmf"/><Relationship Id="rId4" Type="http://schemas.openxmlformats.org/officeDocument/2006/relationships/image" Target="../media/image18.wmf"/><Relationship Id="rId9" Type="http://schemas.openxmlformats.org/officeDocument/2006/relationships/oleObject" Target="../embeddings/oleObject17.bin"/><Relationship Id="rId14" Type="http://schemas.openxmlformats.org/officeDocument/2006/relationships/oleObject" Target="../embeddings/oleObject20.bin"/><Relationship Id="rId22" Type="http://schemas.openxmlformats.org/officeDocument/2006/relationships/image" Target="../media/image2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000" b="0" i="0" u="none" strike="noStrike" kern="1200" cap="small" spc="0" normalizeH="0" baseline="0" noProof="0">
              <a:ln>
                <a:noFill/>
              </a:ln>
              <a:solidFill>
                <a:schemeClr val="tx2"/>
              </a:solidFill>
              <a:effectLst/>
              <a:uLnTx/>
              <a:uFillTx/>
              <a:latin typeface="+mj-lt"/>
              <a:ea typeface="+mj-ea"/>
              <a:cs typeface="+mj-cs"/>
            </a:endParaRPr>
          </a:p>
        </p:txBody>
      </p:sp>
      <p:sp>
        <p:nvSpPr>
          <p:cNvPr id="9219" name="灯片编号占位符 4"/>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zh-CN" altLang="en-US" sz="1400" b="1" dirty="0">
                <a:solidFill>
                  <a:srgbClr val="FFFFFF"/>
                </a:solidFill>
              </a:rPr>
              <a:t>1</a:t>
            </a:fld>
            <a:endParaRPr lang="zh-CN" altLang="en-US" sz="1400" b="1" dirty="0">
              <a:solidFill>
                <a:srgbClr val="FFFFFF"/>
              </a:solidFill>
            </a:endParaRPr>
          </a:p>
        </p:txBody>
      </p:sp>
      <p:pic>
        <p:nvPicPr>
          <p:cNvPr id="9220" name="Picture 2" descr="F:\化工学院工作\2017-2018-1\淮阴工学院第九届青年教师课堂教学竞赛决赛通知\第二轮\稀溶液的依数性-课堂竞赛用\其他资料\凝固点降低动态曲线图\3.jpg"/>
          <p:cNvPicPr>
            <a:picLocks noChangeAspect="1"/>
          </p:cNvPicPr>
          <p:nvPr/>
        </p:nvPicPr>
        <p:blipFill>
          <a:blip r:embed="rId2"/>
          <a:stretch>
            <a:fillRect/>
          </a:stretch>
        </p:blipFill>
        <p:spPr>
          <a:xfrm>
            <a:off x="1578768" y="1738313"/>
            <a:ext cx="5224463" cy="3995737"/>
          </a:xfrm>
          <a:prstGeom prst="rect">
            <a:avLst/>
          </a:prstGeom>
          <a:noFill/>
          <a:ln w="9525">
            <a:noFill/>
          </a:ln>
        </p:spPr>
      </p:pic>
      <p:cxnSp>
        <p:nvCxnSpPr>
          <p:cNvPr id="8" name="直接连接符 7"/>
          <p:cNvCxnSpPr>
            <a:cxnSpLocks/>
          </p:cNvCxnSpPr>
          <p:nvPr/>
        </p:nvCxnSpPr>
        <p:spPr>
          <a:xfrm flipH="1">
            <a:off x="5094288" y="2636838"/>
            <a:ext cx="38101" cy="2657475"/>
          </a:xfrm>
          <a:prstGeom prst="line">
            <a:avLst/>
          </a:prstGeom>
          <a:ln w="38100"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直接连接符 9"/>
          <p:cNvCxnSpPr>
            <a:cxnSpLocks/>
          </p:cNvCxnSpPr>
          <p:nvPr/>
        </p:nvCxnSpPr>
        <p:spPr>
          <a:xfrm>
            <a:off x="2195736" y="2636838"/>
            <a:ext cx="3744689" cy="0"/>
          </a:xfrm>
          <a:prstGeom prst="line">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直接连接符 18"/>
          <p:cNvCxnSpPr>
            <a:cxnSpLocks/>
          </p:cNvCxnSpPr>
          <p:nvPr/>
        </p:nvCxnSpPr>
        <p:spPr>
          <a:xfrm>
            <a:off x="5902325" y="2655005"/>
            <a:ext cx="16669" cy="2639308"/>
          </a:xfrm>
          <a:prstGeom prst="line">
            <a:avLst/>
          </a:prstGeom>
          <a:ln w="2857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直接连接符 24"/>
          <p:cNvCxnSpPr/>
          <p:nvPr/>
        </p:nvCxnSpPr>
        <p:spPr>
          <a:xfrm>
            <a:off x="5080000" y="5013325"/>
            <a:ext cx="792163" cy="0"/>
          </a:xfrm>
          <a:prstGeom prst="line">
            <a:avLst/>
          </a:prstGeom>
          <a:ln w="190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9225" name="文本框 30"/>
          <p:cNvSpPr txBox="1"/>
          <p:nvPr/>
        </p:nvSpPr>
        <p:spPr>
          <a:xfrm>
            <a:off x="4932363" y="5329238"/>
            <a:ext cx="1270000" cy="369887"/>
          </a:xfrm>
          <a:prstGeom prst="rect">
            <a:avLst/>
          </a:prstGeom>
          <a:noFill/>
          <a:ln w="9525">
            <a:noFill/>
          </a:ln>
        </p:spPr>
        <p:txBody>
          <a:bodyPr wrap="none">
            <a:spAutoFit/>
          </a:bodyPr>
          <a:lstStyle/>
          <a:p>
            <a:r>
              <a:rPr lang="en-US" altLang="zh-CN" dirty="0">
                <a:latin typeface="Arial" panose="020B0604020202020204" pitchFamily="34" charset="0"/>
              </a:rPr>
              <a:t>T</a:t>
            </a:r>
            <a:r>
              <a:rPr lang="en-US" altLang="zh-CN" i="1" baseline="-25000" dirty="0">
                <a:latin typeface="Arial" panose="020B0604020202020204" pitchFamily="34" charset="0"/>
              </a:rPr>
              <a:t>b</a:t>
            </a:r>
            <a:r>
              <a:rPr lang="en-US" altLang="zh-CN" dirty="0">
                <a:latin typeface="Arial" panose="020B0604020202020204" pitchFamily="34" charset="0"/>
              </a:rPr>
              <a:t>          T</a:t>
            </a:r>
            <a:r>
              <a:rPr lang="en-US" altLang="zh-CN" i="1" baseline="-25000" dirty="0">
                <a:latin typeface="Arial" panose="020B0604020202020204" pitchFamily="34" charset="0"/>
              </a:rPr>
              <a:t>b</a:t>
            </a:r>
            <a:r>
              <a:rPr lang="zh-CN" altLang="en-US" baseline="30000" dirty="0">
                <a:latin typeface="Arial" panose="020B0604020202020204" pitchFamily="34" charset="0"/>
              </a:rPr>
              <a:t>*</a:t>
            </a:r>
          </a:p>
        </p:txBody>
      </p:sp>
      <p:sp>
        <p:nvSpPr>
          <p:cNvPr id="9226" name="文本框 32"/>
          <p:cNvSpPr txBox="1"/>
          <p:nvPr/>
        </p:nvSpPr>
        <p:spPr>
          <a:xfrm>
            <a:off x="5181600" y="4656138"/>
            <a:ext cx="558800" cy="369887"/>
          </a:xfrm>
          <a:prstGeom prst="rect">
            <a:avLst/>
          </a:prstGeom>
          <a:noFill/>
          <a:ln w="9525">
            <a:noFill/>
          </a:ln>
        </p:spPr>
        <p:txBody>
          <a:bodyPr wrap="none">
            <a:spAutoFit/>
          </a:bodyPr>
          <a:lstStyle/>
          <a:p>
            <a:r>
              <a:rPr lang="el-GR" altLang="zh-CN" b="1" dirty="0">
                <a:solidFill>
                  <a:srgbClr val="800080"/>
                </a:solidFill>
                <a:latin typeface="Arial" panose="020B0604020202020204" pitchFamily="34" charset="0"/>
                <a:cs typeface="Times New Roman" panose="02020603050405020304" pitchFamily="18" charset="0"/>
              </a:rPr>
              <a:t>Δ</a:t>
            </a:r>
            <a:r>
              <a:rPr lang="en-US" altLang="zh-CN" b="1" dirty="0">
                <a:solidFill>
                  <a:srgbClr val="800080"/>
                </a:solidFill>
                <a:latin typeface="Arial" panose="020B0604020202020204" pitchFamily="34" charset="0"/>
                <a:cs typeface="Times New Roman" panose="02020603050405020304" pitchFamily="18" charset="0"/>
              </a:rPr>
              <a:t>T</a:t>
            </a:r>
            <a:r>
              <a:rPr lang="en-US" altLang="zh-CN" b="1" i="1" baseline="-25000" dirty="0">
                <a:solidFill>
                  <a:srgbClr val="800080"/>
                </a:solidFill>
                <a:latin typeface="Arial" panose="020B0604020202020204" pitchFamily="34" charset="0"/>
                <a:cs typeface="Times New Roman" panose="02020603050405020304" pitchFamily="18" charset="0"/>
              </a:rPr>
              <a:t>b</a:t>
            </a:r>
            <a:endParaRPr lang="zh-CN" altLang="en-US" b="1" i="1" baseline="-25000" dirty="0">
              <a:solidFill>
                <a:srgbClr val="800080"/>
              </a:solidFill>
              <a:latin typeface="Arial" panose="020B0604020202020204" pitchFamily="34" charset="0"/>
            </a:endParaRPr>
          </a:p>
        </p:txBody>
      </p:sp>
      <p:sp>
        <p:nvSpPr>
          <p:cNvPr id="9227" name="文本框 33"/>
          <p:cNvSpPr txBox="1"/>
          <p:nvPr/>
        </p:nvSpPr>
        <p:spPr>
          <a:xfrm>
            <a:off x="3184525" y="4675188"/>
            <a:ext cx="534988" cy="368300"/>
          </a:xfrm>
          <a:prstGeom prst="rect">
            <a:avLst/>
          </a:prstGeom>
          <a:noFill/>
          <a:ln w="9525">
            <a:noFill/>
          </a:ln>
        </p:spPr>
        <p:txBody>
          <a:bodyPr wrap="none">
            <a:spAutoFit/>
          </a:bodyPr>
          <a:lstStyle/>
          <a:p>
            <a:r>
              <a:rPr lang="el-GR" altLang="zh-CN" b="1" dirty="0">
                <a:solidFill>
                  <a:srgbClr val="800080"/>
                </a:solidFill>
                <a:latin typeface="Arial" panose="020B0604020202020204" pitchFamily="34" charset="0"/>
                <a:cs typeface="Times New Roman" panose="02020603050405020304" pitchFamily="18" charset="0"/>
              </a:rPr>
              <a:t>Δ</a:t>
            </a:r>
            <a:r>
              <a:rPr lang="en-US" altLang="zh-CN" b="1" dirty="0">
                <a:solidFill>
                  <a:srgbClr val="800080"/>
                </a:solidFill>
                <a:latin typeface="Arial" panose="020B0604020202020204" pitchFamily="34" charset="0"/>
                <a:cs typeface="Times New Roman" panose="02020603050405020304" pitchFamily="18" charset="0"/>
              </a:rPr>
              <a:t>T</a:t>
            </a:r>
            <a:r>
              <a:rPr lang="en-US" altLang="zh-CN" b="1" i="1" baseline="-25000" dirty="0">
                <a:solidFill>
                  <a:srgbClr val="800080"/>
                </a:solidFill>
                <a:latin typeface="Arial" panose="020B0604020202020204" pitchFamily="34" charset="0"/>
                <a:cs typeface="Times New Roman" panose="02020603050405020304" pitchFamily="18" charset="0"/>
              </a:rPr>
              <a:t>f</a:t>
            </a:r>
            <a:endParaRPr lang="zh-CN" altLang="en-US" b="1" i="1" baseline="-25000" dirty="0">
              <a:solidFill>
                <a:srgbClr val="800080"/>
              </a:solidFill>
              <a:latin typeface="Arial" panose="020B0604020202020204" pitchFamily="34" charset="0"/>
            </a:endParaRPr>
          </a:p>
        </p:txBody>
      </p:sp>
      <p:cxnSp>
        <p:nvCxnSpPr>
          <p:cNvPr id="36" name="直接连接符 35"/>
          <p:cNvCxnSpPr/>
          <p:nvPr/>
        </p:nvCxnSpPr>
        <p:spPr>
          <a:xfrm>
            <a:off x="3251200" y="5043488"/>
            <a:ext cx="427038" cy="0"/>
          </a:xfrm>
          <a:prstGeom prst="line">
            <a:avLst/>
          </a:prstGeom>
          <a:ln w="1905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9229" name="文本框 36"/>
          <p:cNvSpPr txBox="1"/>
          <p:nvPr/>
        </p:nvSpPr>
        <p:spPr>
          <a:xfrm>
            <a:off x="1654175" y="2436813"/>
            <a:ext cx="379413" cy="338137"/>
          </a:xfrm>
          <a:prstGeom prst="rect">
            <a:avLst/>
          </a:prstGeom>
          <a:noFill/>
          <a:ln w="9525">
            <a:noFill/>
          </a:ln>
        </p:spPr>
        <p:txBody>
          <a:bodyPr wrap="none">
            <a:spAutoFit/>
          </a:bodyPr>
          <a:lstStyle/>
          <a:p>
            <a:r>
              <a:rPr lang="en-US" altLang="zh-CN" sz="1600" i="1" dirty="0">
                <a:latin typeface="Arial" panose="020B0604020202020204" pitchFamily="34" charset="0"/>
              </a:rPr>
              <a:t>P</a:t>
            </a:r>
            <a:r>
              <a:rPr lang="en-US" altLang="zh-CN" sz="1600" baseline="-25000" dirty="0">
                <a:latin typeface="Arial" panose="020B0604020202020204" pitchFamily="34" charset="0"/>
              </a:rPr>
              <a:t>0</a:t>
            </a:r>
            <a:endParaRPr lang="zh-CN" altLang="en-US" sz="1600" baseline="-25000" dirty="0">
              <a:latin typeface="Arial" panose="020B0604020202020204" pitchFamily="34" charset="0"/>
            </a:endParaRPr>
          </a:p>
        </p:txBody>
      </p:sp>
      <p:cxnSp>
        <p:nvCxnSpPr>
          <p:cNvPr id="39" name="直接连接符 38"/>
          <p:cNvCxnSpPr>
            <a:cxnSpLocks/>
          </p:cNvCxnSpPr>
          <p:nvPr/>
        </p:nvCxnSpPr>
        <p:spPr>
          <a:xfrm>
            <a:off x="2195736" y="3644900"/>
            <a:ext cx="2955702" cy="0"/>
          </a:xfrm>
          <a:prstGeom prst="line">
            <a:avLst/>
          </a:prstGeom>
          <a:ln w="2857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p:nvPr/>
        </p:nvSpPr>
        <p:spPr>
          <a:xfrm>
            <a:off x="1736725" y="525463"/>
            <a:ext cx="184150" cy="579437"/>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3200" b="1" dirty="0">
              <a:latin typeface="Times New Roman" panose="02020603050405020304" pitchFamily="18" charset="0"/>
            </a:endParaRPr>
          </a:p>
        </p:txBody>
      </p:sp>
      <p:sp>
        <p:nvSpPr>
          <p:cNvPr id="19459" name="Text Box 3"/>
          <p:cNvSpPr txBox="1"/>
          <p:nvPr/>
        </p:nvSpPr>
        <p:spPr>
          <a:xfrm>
            <a:off x="1066800" y="908050"/>
            <a:ext cx="5953125" cy="579438"/>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200" b="1" dirty="0">
                <a:solidFill>
                  <a:srgbClr val="990033"/>
                </a:solidFill>
                <a:latin typeface="Times New Roman" panose="02020603050405020304" pitchFamily="18" charset="0"/>
                <a:ea typeface="楷体_GB2312" pitchFamily="49" charset="-122"/>
              </a:rPr>
              <a:t>温度；同离子效应；盐效应。</a:t>
            </a:r>
          </a:p>
        </p:txBody>
      </p:sp>
      <p:sp>
        <p:nvSpPr>
          <p:cNvPr id="142340" name="Rectangle 4"/>
          <p:cNvSpPr>
            <a:spLocks noGrp="1" noChangeArrowheads="1"/>
          </p:cNvSpPr>
          <p:nvPr>
            <p:ph type="title" idx="4294967295"/>
          </p:nvPr>
        </p:nvSpPr>
        <p:spPr>
          <a:xfrm>
            <a:off x="0" y="333375"/>
            <a:ext cx="6553200" cy="457200"/>
          </a:xfrm>
        </p:spPr>
        <p:txBody>
          <a:bodyPr anchor="b">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200" b="1" i="0" u="none" strike="noStrike" kern="1200" cap="small" spc="0" normalizeH="0" baseline="0" noProof="0">
                <a:ln>
                  <a:noFill/>
                </a:ln>
                <a:solidFill>
                  <a:schemeClr val="tx1"/>
                </a:solidFill>
                <a:effectLst/>
                <a:uLnTx/>
                <a:uFillTx/>
                <a:latin typeface="+mj-lt"/>
                <a:ea typeface="楷体_GB2312" pitchFamily="49" charset="-122"/>
                <a:cs typeface="+mj-cs"/>
              </a:rPr>
              <a:t>二、弱电解质解离平衡的移动</a:t>
            </a:r>
            <a:endParaRPr kumimoji="0" lang="zh-CN" altLang="en-US" sz="3000" b="0" i="0" u="none" strike="noStrike" kern="1200" cap="small" spc="0" normalizeH="0" baseline="0" noProof="0">
              <a:ln>
                <a:noFill/>
              </a:ln>
              <a:solidFill>
                <a:schemeClr val="tx2"/>
              </a:solidFill>
              <a:effectLst/>
              <a:uLnTx/>
              <a:uFillTx/>
              <a:latin typeface="+mj-lt"/>
              <a:ea typeface="楷体_GB2312" pitchFamily="49" charset="-122"/>
              <a:cs typeface="+mj-cs"/>
            </a:endParaRPr>
          </a:p>
        </p:txBody>
      </p:sp>
      <p:graphicFrame>
        <p:nvGraphicFramePr>
          <p:cNvPr id="19461" name="Object 1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8199" r:id="rId4" imgW="114300" imgH="215900" progId="Equation.3">
                  <p:embed/>
                </p:oleObj>
              </mc:Choice>
              <mc:Fallback>
                <p:oleObj r:id="rId4" imgW="114300" imgH="215900" progId="Equation.3">
                  <p:embed/>
                  <p:pic>
                    <p:nvPicPr>
                      <p:cNvPr id="0" name="图片 3100"/>
                      <p:cNvPicPr/>
                      <p:nvPr/>
                    </p:nvPicPr>
                    <p:blipFill>
                      <a:blip r:embed="rId5"/>
                      <a:stretch>
                        <a:fillRect/>
                      </a:stretch>
                    </p:blipFill>
                    <p:spPr>
                      <a:xfrm>
                        <a:off x="4514850" y="3321050"/>
                        <a:ext cx="114300" cy="215900"/>
                      </a:xfrm>
                      <a:prstGeom prst="rect">
                        <a:avLst/>
                      </a:prstGeom>
                      <a:noFill/>
                      <a:ln w="38100">
                        <a:noFill/>
                        <a:miter/>
                      </a:ln>
                    </p:spPr>
                  </p:pic>
                </p:oleObj>
              </mc:Fallback>
            </mc:AlternateContent>
          </a:graphicData>
        </a:graphic>
      </p:graphicFrame>
      <p:sp>
        <p:nvSpPr>
          <p:cNvPr id="142353" name="Rectangle 17"/>
          <p:cNvSpPr/>
          <p:nvPr/>
        </p:nvSpPr>
        <p:spPr>
          <a:xfrm>
            <a:off x="684213" y="1700213"/>
            <a:ext cx="7702550" cy="1554162"/>
          </a:xfrm>
          <a:prstGeom prst="rect">
            <a:avLst/>
          </a:prstGeom>
          <a:noFill/>
          <a:ln w="9525">
            <a:noFill/>
          </a:ln>
        </p:spPr>
        <p:txBody>
          <a:bodyPr anchor="ctr" anchorCtr="0">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200" b="1" dirty="0">
                <a:solidFill>
                  <a:srgbClr val="990033"/>
                </a:solidFill>
                <a:latin typeface="楷体_GB2312" pitchFamily="49" charset="-122"/>
                <a:ea typeface="楷体_GB2312" pitchFamily="49" charset="-122"/>
              </a:rPr>
              <a:t>同离子效应</a:t>
            </a:r>
            <a:r>
              <a:rPr lang="en-US" altLang="zh-CN" sz="3200" b="1" dirty="0">
                <a:solidFill>
                  <a:srgbClr val="990033"/>
                </a:solidFill>
                <a:latin typeface="楷体_GB2312" pitchFamily="49" charset="-122"/>
                <a:ea typeface="楷体_GB2312" pitchFamily="49" charset="-122"/>
              </a:rPr>
              <a:t>:</a:t>
            </a:r>
            <a:r>
              <a:rPr lang="zh-CN" altLang="en-US" sz="3200" b="1" dirty="0">
                <a:latin typeface="楷体_GB2312" pitchFamily="49" charset="-122"/>
                <a:ea typeface="楷体_GB2312" pitchFamily="49" charset="-122"/>
              </a:rPr>
              <a:t>在弱电解质溶液中，加入一种与该弱电解质具有相同离子的强电解质时，弱电解质离解度降低的现象。 </a:t>
            </a:r>
          </a:p>
        </p:txBody>
      </p:sp>
      <p:grpSp>
        <p:nvGrpSpPr>
          <p:cNvPr id="2" name="Group 25"/>
          <p:cNvGrpSpPr/>
          <p:nvPr/>
        </p:nvGrpSpPr>
        <p:grpSpPr>
          <a:xfrm>
            <a:off x="1908175" y="3500438"/>
            <a:ext cx="4083050" cy="1368425"/>
            <a:chOff x="1292" y="2387"/>
            <a:chExt cx="2572" cy="862"/>
          </a:xfrm>
        </p:grpSpPr>
        <p:sp>
          <p:nvSpPr>
            <p:cNvPr id="19466" name="Text Box 22"/>
            <p:cNvSpPr txBox="1"/>
            <p:nvPr/>
          </p:nvSpPr>
          <p:spPr>
            <a:xfrm>
              <a:off x="1474" y="2387"/>
              <a:ext cx="2390" cy="365"/>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3200" b="1" dirty="0">
                  <a:latin typeface="Times New Roman" panose="02020603050405020304" pitchFamily="18" charset="0"/>
                </a:rPr>
                <a:t>HAc            H</a:t>
              </a:r>
              <a:r>
                <a:rPr lang="en-US" altLang="zh-CN" sz="3200" b="1" baseline="30000" dirty="0">
                  <a:latin typeface="Times New Roman" panose="02020603050405020304" pitchFamily="18" charset="0"/>
                </a:rPr>
                <a:t>+  </a:t>
              </a:r>
              <a:r>
                <a:rPr lang="en-US" altLang="zh-CN" sz="3200" b="1" dirty="0">
                  <a:latin typeface="Times New Roman" panose="02020603050405020304" pitchFamily="18" charset="0"/>
                </a:rPr>
                <a:t>+  Ac</a:t>
              </a:r>
              <a:r>
                <a:rPr lang="en-US" altLang="zh-CN" sz="3200" b="1" baseline="30000" dirty="0">
                  <a:latin typeface="Times New Roman" panose="02020603050405020304" pitchFamily="18" charset="0"/>
                </a:rPr>
                <a:t>-</a:t>
              </a:r>
            </a:p>
          </p:txBody>
        </p:sp>
        <p:graphicFrame>
          <p:nvGraphicFramePr>
            <p:cNvPr id="19467" name="Object 23"/>
            <p:cNvGraphicFramePr>
              <a:graphicFrameLocks noChangeAspect="1"/>
            </p:cNvGraphicFramePr>
            <p:nvPr/>
          </p:nvGraphicFramePr>
          <p:xfrm>
            <a:off x="2132" y="2479"/>
            <a:ext cx="703" cy="196"/>
          </p:xfrm>
          <a:graphic>
            <a:graphicData uri="http://schemas.openxmlformats.org/presentationml/2006/ole">
              <mc:AlternateContent xmlns:mc="http://schemas.openxmlformats.org/markup-compatibility/2006">
                <mc:Choice xmlns:v="urn:schemas-microsoft-com:vml" Requires="v">
                  <p:oleObj spid="_x0000_s8200" r:id="rId6" imgW="579120" imgH="172720" progId="ISISServer">
                    <p:embed/>
                  </p:oleObj>
                </mc:Choice>
                <mc:Fallback>
                  <p:oleObj r:id="rId6" imgW="579120" imgH="172720" progId="ISISServer">
                    <p:embed/>
                    <p:pic>
                      <p:nvPicPr>
                        <p:cNvPr id="0" name="图片 3099"/>
                        <p:cNvPicPr/>
                        <p:nvPr/>
                      </p:nvPicPr>
                      <p:blipFill>
                        <a:blip r:embed="rId7"/>
                        <a:stretch>
                          <a:fillRect/>
                        </a:stretch>
                      </p:blipFill>
                      <p:spPr>
                        <a:xfrm>
                          <a:off x="2132" y="2479"/>
                          <a:ext cx="703" cy="196"/>
                        </a:xfrm>
                        <a:prstGeom prst="rect">
                          <a:avLst/>
                        </a:prstGeom>
                        <a:noFill/>
                        <a:ln w="38100">
                          <a:noFill/>
                          <a:miter/>
                        </a:ln>
                      </p:spPr>
                    </p:pic>
                  </p:oleObj>
                </mc:Fallback>
              </mc:AlternateContent>
            </a:graphicData>
          </a:graphic>
        </p:graphicFrame>
        <p:sp>
          <p:nvSpPr>
            <p:cNvPr id="19468" name="Text Box 24"/>
            <p:cNvSpPr txBox="1"/>
            <p:nvPr/>
          </p:nvSpPr>
          <p:spPr>
            <a:xfrm>
              <a:off x="1292" y="2884"/>
              <a:ext cx="2316" cy="365"/>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3200" b="1" dirty="0">
                  <a:latin typeface="Times New Roman" panose="02020603050405020304" pitchFamily="18" charset="0"/>
                </a:rPr>
                <a:t>NaAc    = Na</a:t>
              </a:r>
              <a:r>
                <a:rPr lang="en-US" altLang="zh-CN" sz="3200" b="1" baseline="30000" dirty="0">
                  <a:latin typeface="Times New Roman" panose="02020603050405020304" pitchFamily="18" charset="0"/>
                </a:rPr>
                <a:t>+  </a:t>
              </a:r>
              <a:r>
                <a:rPr lang="en-US" altLang="zh-CN" sz="3200" b="1" dirty="0">
                  <a:latin typeface="Times New Roman" panose="02020603050405020304" pitchFamily="18" charset="0"/>
                </a:rPr>
                <a:t>+  Ac</a:t>
              </a:r>
              <a:r>
                <a:rPr lang="en-US" altLang="zh-CN" sz="3200" b="1" baseline="30000" dirty="0">
                  <a:latin typeface="Times New Roman" panose="02020603050405020304" pitchFamily="18" charset="0"/>
                </a:rPr>
                <a:t>-</a:t>
              </a:r>
            </a:p>
          </p:txBody>
        </p:sp>
      </p:grpSp>
      <p:sp>
        <p:nvSpPr>
          <p:cNvPr id="142362" name="Text Box 26"/>
          <p:cNvSpPr txBox="1"/>
          <p:nvPr/>
        </p:nvSpPr>
        <p:spPr>
          <a:xfrm>
            <a:off x="1692275" y="5226050"/>
            <a:ext cx="4672013" cy="579438"/>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200" b="1" dirty="0">
                <a:solidFill>
                  <a:srgbClr val="000066"/>
                </a:solidFill>
                <a:latin typeface="Times New Roman" panose="02020603050405020304" pitchFamily="18" charset="0"/>
                <a:ea typeface="楷体_GB2312" pitchFamily="49" charset="-122"/>
              </a:rPr>
              <a:t>从平衡常数表达式分析：</a:t>
            </a:r>
          </a:p>
        </p:txBody>
      </p:sp>
      <p:sp>
        <p:nvSpPr>
          <p:cNvPr id="19465" name="灯片编号占位符 12"/>
          <p:cNvSpPr txBox="1">
            <a:spLocks noGrp="1"/>
          </p:cNvSpPr>
          <p:nvPr>
            <p:ph type="sldNum" sz="quarter" idx="12"/>
          </p:nvPr>
        </p:nvSpPr>
        <p:spPr>
          <a:noFill/>
          <a:ln>
            <a:noFill/>
          </a:ln>
        </p:spPr>
        <p:txBody>
          <a:bodyPr anchor="ctr" anchorCtr="0"/>
          <a:lstStyle/>
          <a:p>
            <a:pPr marL="0" indent="0" algn="ctr" eaLnBrk="1" hangingPunct="1">
              <a:spcBef>
                <a:spcPct val="0"/>
              </a:spcBef>
              <a:buClrTx/>
              <a:buSzTx/>
              <a:buFontTx/>
              <a:buNone/>
            </a:pPr>
            <a:fld id="{9A0DB2DC-4C9A-4742-B13C-FB6460FD3503}" type="slidenum">
              <a:rPr lang="zh-CN" altLang="en-US" sz="1400" b="1" dirty="0">
                <a:solidFill>
                  <a:srgbClr val="FFFFFF"/>
                </a:solidFill>
                <a:latin typeface="Times New Roman" panose="02020603050405020304" pitchFamily="18" charset="0"/>
              </a:rPr>
              <a:t>10</a:t>
            </a:fld>
            <a:endParaRPr lang="zh-CN" altLang="en-US" sz="1400" b="1" dirty="0">
              <a:solidFill>
                <a:srgbClr val="FFFFFF"/>
              </a:solidFill>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2353"/>
                                        </p:tgtEl>
                                        <p:attrNameLst>
                                          <p:attrName>style.visibility</p:attrName>
                                        </p:attrNameLst>
                                      </p:cBhvr>
                                      <p:to>
                                        <p:strVal val="visible"/>
                                      </p:to>
                                    </p:set>
                                    <p:anim calcmode="lin" valueType="num">
                                      <p:cBhvr additive="base">
                                        <p:cTn id="7" dur="500" fill="hold"/>
                                        <p:tgtEl>
                                          <p:spTgt spid="142353"/>
                                        </p:tgtEl>
                                        <p:attrNameLst>
                                          <p:attrName>ppt_x</p:attrName>
                                        </p:attrNameLst>
                                      </p:cBhvr>
                                      <p:tavLst>
                                        <p:tav tm="0">
                                          <p:val>
                                            <p:strVal val="0-#ppt_w/2"/>
                                          </p:val>
                                        </p:tav>
                                        <p:tav tm="100000">
                                          <p:val>
                                            <p:strVal val="#ppt_x"/>
                                          </p:val>
                                        </p:tav>
                                      </p:tavLst>
                                    </p:anim>
                                    <p:anim calcmode="lin" valueType="num">
                                      <p:cBhvr additive="base">
                                        <p:cTn id="8" dur="500" fill="hold"/>
                                        <p:tgtEl>
                                          <p:spTgt spid="14235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2362"/>
                                        </p:tgtEl>
                                        <p:attrNameLst>
                                          <p:attrName>style.visibility</p:attrName>
                                        </p:attrNameLst>
                                      </p:cBhvr>
                                      <p:to>
                                        <p:strVal val="visible"/>
                                      </p:to>
                                    </p:set>
                                    <p:anim calcmode="lin" valueType="num">
                                      <p:cBhvr additive="base">
                                        <p:cTn id="19" dur="500" fill="hold"/>
                                        <p:tgtEl>
                                          <p:spTgt spid="142362"/>
                                        </p:tgtEl>
                                        <p:attrNameLst>
                                          <p:attrName>ppt_x</p:attrName>
                                        </p:attrNameLst>
                                      </p:cBhvr>
                                      <p:tavLst>
                                        <p:tav tm="0">
                                          <p:val>
                                            <p:strVal val="#ppt_x"/>
                                          </p:val>
                                        </p:tav>
                                        <p:tav tm="100000">
                                          <p:val>
                                            <p:strVal val="#ppt_x"/>
                                          </p:val>
                                        </p:tav>
                                      </p:tavLst>
                                    </p:anim>
                                    <p:anim calcmode="lin" valueType="num">
                                      <p:cBhvr additive="base">
                                        <p:cTn id="20" dur="500" fill="hold"/>
                                        <p:tgtEl>
                                          <p:spTgt spid="1423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53" grpId="0"/>
      <p:bldP spid="14236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p:nvPr/>
        </p:nvSpPr>
        <p:spPr>
          <a:xfrm>
            <a:off x="539750" y="603250"/>
            <a:ext cx="8305800" cy="2192338"/>
          </a:xfrm>
          <a:prstGeom prst="rect">
            <a:avLst/>
          </a:prstGeom>
          <a:noFill/>
          <a:ln w="9525">
            <a:noFill/>
          </a:ln>
        </p:spPr>
        <p:txBody>
          <a:bodyPr anchor="ctr" anchorCtr="0">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lnSpc>
                <a:spcPct val="150000"/>
              </a:lnSpc>
              <a:spcBef>
                <a:spcPct val="0"/>
              </a:spcBef>
              <a:buClrTx/>
              <a:buSzTx/>
              <a:buFontTx/>
              <a:buNone/>
            </a:pPr>
            <a:r>
              <a:rPr lang="zh-CN" altLang="en-US" sz="3200" b="1" dirty="0">
                <a:solidFill>
                  <a:srgbClr val="990033"/>
                </a:solidFill>
                <a:latin typeface="楷体_GB2312" pitchFamily="49" charset="-122"/>
                <a:ea typeface="楷体_GB2312" pitchFamily="49" charset="-122"/>
              </a:rPr>
              <a:t>盐效应：</a:t>
            </a:r>
            <a:r>
              <a:rPr lang="zh-CN" altLang="en-US" sz="3200" b="1" dirty="0">
                <a:latin typeface="楷体_GB2312" pitchFamily="49" charset="-122"/>
                <a:ea typeface="楷体_GB2312" pitchFamily="49" charset="-122"/>
              </a:rPr>
              <a:t>在弱电解质溶液中，若加入与弱电解质不具有相同的离子的强电解质时，该弱电解质的解离度略有增大的现象。 </a:t>
            </a:r>
          </a:p>
        </p:txBody>
      </p:sp>
      <p:sp>
        <p:nvSpPr>
          <p:cNvPr id="183301" name="Text Box 5"/>
          <p:cNvSpPr txBox="1"/>
          <p:nvPr/>
        </p:nvSpPr>
        <p:spPr>
          <a:xfrm>
            <a:off x="684213" y="3179763"/>
            <a:ext cx="7886700" cy="584200"/>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Blip>
                <a:blip r:embed="rId3"/>
              </a:buBlip>
            </a:pPr>
            <a:r>
              <a:rPr lang="zh-CN" altLang="en-US" sz="3200" b="1" dirty="0">
                <a:solidFill>
                  <a:srgbClr val="000066"/>
                </a:solidFill>
                <a:latin typeface="Times New Roman" panose="02020603050405020304" pitchFamily="18" charset="0"/>
                <a:ea typeface="楷体_GB2312" pitchFamily="49" charset="-122"/>
              </a:rPr>
              <a:t>盐效应一般影响较小，非精确计算不考虑</a:t>
            </a:r>
          </a:p>
        </p:txBody>
      </p:sp>
      <p:sp>
        <p:nvSpPr>
          <p:cNvPr id="183302" name="Text Box 6"/>
          <p:cNvSpPr txBox="1"/>
          <p:nvPr/>
        </p:nvSpPr>
        <p:spPr>
          <a:xfrm>
            <a:off x="684213" y="4002088"/>
            <a:ext cx="7062787" cy="584200"/>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Blip>
                <a:blip r:embed="rId3"/>
              </a:buBlip>
            </a:pPr>
            <a:r>
              <a:rPr lang="zh-CN" altLang="en-US" sz="3200" b="1" dirty="0">
                <a:solidFill>
                  <a:srgbClr val="000066"/>
                </a:solidFill>
                <a:latin typeface="Times New Roman" panose="02020603050405020304" pitchFamily="18" charset="0"/>
                <a:ea typeface="楷体_GB2312" pitchFamily="49" charset="-122"/>
              </a:rPr>
              <a:t>同离子效应发生的同时也有盐效应。</a:t>
            </a:r>
          </a:p>
        </p:txBody>
      </p:sp>
      <p:sp>
        <p:nvSpPr>
          <p:cNvPr id="21509" name="灯片编号占位符 5"/>
          <p:cNvSpPr txBox="1">
            <a:spLocks noGrp="1"/>
          </p:cNvSpPr>
          <p:nvPr>
            <p:ph type="sldNum" sz="quarter" idx="4"/>
          </p:nvPr>
        </p:nvSpPr>
        <p:spPr>
          <a:noFill/>
          <a:ln>
            <a:noFill/>
          </a:ln>
        </p:spPr>
        <p:txBody>
          <a:bodyPr anchor="ctr" anchorCtr="0"/>
          <a:lstStyle/>
          <a:p>
            <a:pPr marL="0" indent="0" algn="ctr" eaLnBrk="1" hangingPunct="1">
              <a:spcBef>
                <a:spcPct val="0"/>
              </a:spcBef>
              <a:buClrTx/>
              <a:buSzTx/>
              <a:buFontTx/>
              <a:buNone/>
            </a:pPr>
            <a:fld id="{9A0DB2DC-4C9A-4742-B13C-FB6460FD3503}" type="slidenum">
              <a:rPr lang="zh-CN" altLang="en-US" sz="1400" b="1" kern="1200" dirty="0">
                <a:solidFill>
                  <a:srgbClr val="FFFFFF"/>
                </a:solidFill>
                <a:latin typeface="Times New Roman" panose="02020603050405020304" pitchFamily="18" charset="0"/>
                <a:ea typeface="+mn-ea"/>
                <a:cs typeface="+mn-cs"/>
              </a:rPr>
              <a:t>11</a:t>
            </a:fld>
            <a:endParaRPr lang="zh-CN" altLang="en-US" sz="1400" b="1" kern="1200" dirty="0">
              <a:solidFill>
                <a:srgbClr val="FFFFFF"/>
              </a:solidFill>
              <a:latin typeface="Times New Roman" panose="02020603050405020304" pitchFamily="18" charset="0"/>
              <a:ea typeface="+mn-ea"/>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3301"/>
                                        </p:tgtEl>
                                        <p:attrNameLst>
                                          <p:attrName>style.visibility</p:attrName>
                                        </p:attrNameLst>
                                      </p:cBhvr>
                                      <p:to>
                                        <p:strVal val="visible"/>
                                      </p:to>
                                    </p:set>
                                    <p:anim calcmode="lin" valueType="num">
                                      <p:cBhvr additive="base">
                                        <p:cTn id="7" dur="500" fill="hold"/>
                                        <p:tgtEl>
                                          <p:spTgt spid="183301"/>
                                        </p:tgtEl>
                                        <p:attrNameLst>
                                          <p:attrName>ppt_x</p:attrName>
                                        </p:attrNameLst>
                                      </p:cBhvr>
                                      <p:tavLst>
                                        <p:tav tm="0">
                                          <p:val>
                                            <p:strVal val="0-#ppt_w/2"/>
                                          </p:val>
                                        </p:tav>
                                        <p:tav tm="100000">
                                          <p:val>
                                            <p:strVal val="#ppt_x"/>
                                          </p:val>
                                        </p:tav>
                                      </p:tavLst>
                                    </p:anim>
                                    <p:anim calcmode="lin" valueType="num">
                                      <p:cBhvr additive="base">
                                        <p:cTn id="8" dur="500" fill="hold"/>
                                        <p:tgtEl>
                                          <p:spTgt spid="18330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3302"/>
                                        </p:tgtEl>
                                        <p:attrNameLst>
                                          <p:attrName>style.visibility</p:attrName>
                                        </p:attrNameLst>
                                      </p:cBhvr>
                                      <p:to>
                                        <p:strVal val="visible"/>
                                      </p:to>
                                    </p:set>
                                    <p:anim calcmode="lin" valueType="num">
                                      <p:cBhvr additive="base">
                                        <p:cTn id="13" dur="500" fill="hold"/>
                                        <p:tgtEl>
                                          <p:spTgt spid="183302"/>
                                        </p:tgtEl>
                                        <p:attrNameLst>
                                          <p:attrName>ppt_x</p:attrName>
                                        </p:attrNameLst>
                                      </p:cBhvr>
                                      <p:tavLst>
                                        <p:tav tm="0">
                                          <p:val>
                                            <p:strVal val="#ppt_x"/>
                                          </p:val>
                                        </p:tav>
                                        <p:tav tm="100000">
                                          <p:val>
                                            <p:strVal val="#ppt_x"/>
                                          </p:val>
                                        </p:tav>
                                      </p:tavLst>
                                    </p:anim>
                                    <p:anim calcmode="lin" valueType="num">
                                      <p:cBhvr additive="base">
                                        <p:cTn id="14" dur="500" fill="hold"/>
                                        <p:tgtEl>
                                          <p:spTgt spid="1833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1" grpId="0"/>
      <p:bldP spid="18330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0" y="0"/>
            <a:ext cx="8459788" cy="981075"/>
          </a:xfrm>
        </p:spPr>
        <p:txBody>
          <a:bodyPr vert="horz" anchor="b">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1200" cap="small"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                    §3.3   </a:t>
            </a:r>
            <a:r>
              <a:rPr kumimoji="0" lang="zh-CN" altLang="en-US" sz="3600" b="1" i="0" u="none" strike="noStrike" kern="1200" cap="small" spc="0" normalizeH="0" baseline="0" noProof="0" dirty="0">
                <a:ln>
                  <a:noFill/>
                </a:ln>
                <a:solidFill>
                  <a:schemeClr val="tx1"/>
                </a:solidFill>
                <a:effectLst/>
                <a:uLnTx/>
                <a:uFillTx/>
                <a:latin typeface="+mj-lt"/>
                <a:ea typeface="+mj-ea"/>
                <a:cs typeface="+mj-cs"/>
              </a:rPr>
              <a:t>酸碱理论</a:t>
            </a:r>
            <a:endParaRPr kumimoji="0" lang="zh-CN" altLang="en-US" sz="3600" b="1" i="0" u="none" strike="noStrike" kern="1200" cap="small"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23555" name="灯片编号占位符 5"/>
          <p:cNvSpPr txBox="1">
            <a:spLocks noGrp="1"/>
          </p:cNvSpPr>
          <p:nvPr>
            <p:ph type="sldNum" sz="quarter" idx="4"/>
          </p:nvPr>
        </p:nvSpPr>
        <p:spPr>
          <a:noFill/>
          <a:ln>
            <a:noFill/>
          </a:ln>
        </p:spPr>
        <p:txBody>
          <a:bodyPr anchor="ctr" anchorCtr="0"/>
          <a:lstStyle/>
          <a:p>
            <a:pPr marL="0" indent="0" algn="ctr" eaLnBrk="1" hangingPunct="1">
              <a:spcBef>
                <a:spcPct val="0"/>
              </a:spcBef>
              <a:buClrTx/>
              <a:buSzTx/>
              <a:buFontTx/>
              <a:buNone/>
            </a:pPr>
            <a:fld id="{9A0DB2DC-4C9A-4742-B13C-FB6460FD3503}" type="slidenum">
              <a:rPr lang="zh-CN" altLang="en-US" sz="1400" b="1" kern="1200" dirty="0">
                <a:solidFill>
                  <a:srgbClr val="FFFFFF"/>
                </a:solidFill>
                <a:latin typeface="Times New Roman" panose="02020603050405020304" pitchFamily="18" charset="0"/>
                <a:ea typeface="+mn-ea"/>
                <a:cs typeface="+mn-cs"/>
              </a:rPr>
              <a:t>12</a:t>
            </a:fld>
            <a:endParaRPr lang="zh-CN" altLang="en-US" sz="1400" b="1" kern="1200" dirty="0">
              <a:solidFill>
                <a:srgbClr val="FFFFFF"/>
              </a:solidFill>
              <a:latin typeface="Times New Roman" panose="02020603050405020304" pitchFamily="18" charset="0"/>
              <a:ea typeface="+mn-ea"/>
              <a:cs typeface="+mn-cs"/>
            </a:endParaRPr>
          </a:p>
        </p:txBody>
      </p:sp>
      <p:sp>
        <p:nvSpPr>
          <p:cNvPr id="6" name="Rectangle 2"/>
          <p:cNvSpPr txBox="1">
            <a:spLocks noChangeArrowheads="1"/>
          </p:cNvSpPr>
          <p:nvPr/>
        </p:nvSpPr>
        <p:spPr>
          <a:xfrm>
            <a:off x="107950" y="1196975"/>
            <a:ext cx="5632450" cy="533400"/>
          </a:xfrm>
          <a:prstGeom prst="rect">
            <a:avLst/>
          </a:prstGeom>
        </p:spPr>
        <p:txBody>
          <a:bodyPr anchor="b"/>
          <a:lst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ea typeface="华文楷体" panose="02010600040101010101" pitchFamily="2" charset="-122"/>
              </a:defRPr>
            </a:lvl2pPr>
            <a:lvl3pPr algn="l" rtl="0" eaLnBrk="0" fontAlgn="base" hangingPunct="0">
              <a:spcBef>
                <a:spcPct val="0"/>
              </a:spcBef>
              <a:spcAft>
                <a:spcPct val="0"/>
              </a:spcAft>
              <a:defRPr sz="3000">
                <a:solidFill>
                  <a:schemeClr val="tx2"/>
                </a:solidFill>
                <a:latin typeface="Century Schoolbook" pitchFamily="18" charset="0"/>
                <a:ea typeface="华文楷体" panose="02010600040101010101" pitchFamily="2" charset="-122"/>
              </a:defRPr>
            </a:lvl3pPr>
            <a:lvl4pPr algn="l" rtl="0" eaLnBrk="0" fontAlgn="base" hangingPunct="0">
              <a:spcBef>
                <a:spcPct val="0"/>
              </a:spcBef>
              <a:spcAft>
                <a:spcPct val="0"/>
              </a:spcAft>
              <a:defRPr sz="3000">
                <a:solidFill>
                  <a:schemeClr val="tx2"/>
                </a:solidFill>
                <a:latin typeface="Century Schoolbook" pitchFamily="18" charset="0"/>
                <a:ea typeface="华文楷体" panose="02010600040101010101" pitchFamily="2" charset="-122"/>
              </a:defRPr>
            </a:lvl4pPr>
            <a:lvl5pPr algn="l" rtl="0" eaLnBrk="0" fontAlgn="base" hangingPunct="0">
              <a:spcBef>
                <a:spcPct val="0"/>
              </a:spcBef>
              <a:spcAft>
                <a:spcPct val="0"/>
              </a:spcAft>
              <a:defRPr sz="3000">
                <a:solidFill>
                  <a:schemeClr val="tx2"/>
                </a:solidFill>
                <a:latin typeface="Century Schoolbook" pitchFamily="18" charset="0"/>
                <a:ea typeface="华文楷体" panose="02010600040101010101" pitchFamily="2" charset="-122"/>
              </a:defRPr>
            </a:lvl5pPr>
            <a:lvl6pPr marL="457200" algn="l" rtl="0" fontAlgn="base">
              <a:spcBef>
                <a:spcPct val="0"/>
              </a:spcBef>
              <a:spcAft>
                <a:spcPct val="0"/>
              </a:spcAft>
              <a:defRPr sz="3000">
                <a:solidFill>
                  <a:schemeClr val="tx2"/>
                </a:solidFill>
                <a:latin typeface="Century Schoolbook" pitchFamily="18" charset="0"/>
                <a:ea typeface="华文楷体" panose="02010600040101010101" pitchFamily="2" charset="-122"/>
              </a:defRPr>
            </a:lvl6pPr>
            <a:lvl7pPr marL="914400" algn="l" rtl="0" fontAlgn="base">
              <a:spcBef>
                <a:spcPct val="0"/>
              </a:spcBef>
              <a:spcAft>
                <a:spcPct val="0"/>
              </a:spcAft>
              <a:defRPr sz="3000">
                <a:solidFill>
                  <a:schemeClr val="tx2"/>
                </a:solidFill>
                <a:latin typeface="Century Schoolbook" pitchFamily="18" charset="0"/>
                <a:ea typeface="华文楷体" panose="02010600040101010101" pitchFamily="2" charset="-122"/>
              </a:defRPr>
            </a:lvl7pPr>
            <a:lvl8pPr marL="1371600" algn="l" rtl="0" fontAlgn="base">
              <a:spcBef>
                <a:spcPct val="0"/>
              </a:spcBef>
              <a:spcAft>
                <a:spcPct val="0"/>
              </a:spcAft>
              <a:defRPr sz="3000">
                <a:solidFill>
                  <a:schemeClr val="tx2"/>
                </a:solidFill>
                <a:latin typeface="Century Schoolbook" pitchFamily="18" charset="0"/>
                <a:ea typeface="华文楷体" panose="02010600040101010101" pitchFamily="2" charset="-122"/>
              </a:defRPr>
            </a:lvl8pPr>
            <a:lvl9pPr marL="1828800" algn="l" rtl="0" fontAlgn="base">
              <a:spcBef>
                <a:spcPct val="0"/>
              </a:spcBef>
              <a:spcAft>
                <a:spcPct val="0"/>
              </a:spcAft>
              <a:defRPr sz="3000">
                <a:solidFill>
                  <a:schemeClr val="tx2"/>
                </a:solidFill>
                <a:latin typeface="Century Schoolbook" pitchFamily="18" charset="0"/>
                <a:ea typeface="华文楷体" panose="0201060004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small" spc="0" normalizeH="0" baseline="0" noProof="0">
                <a:ln>
                  <a:noFill/>
                </a:ln>
                <a:solidFill>
                  <a:srgbClr val="000066"/>
                </a:solidFill>
                <a:effectLst/>
                <a:uLnTx/>
                <a:uFillTx/>
                <a:latin typeface="宋体" panose="02010600030101010101" pitchFamily="2" charset="-122"/>
                <a:ea typeface="+mj-ea"/>
                <a:cs typeface="+mj-cs"/>
              </a:rPr>
              <a:t>一、酸碱质子理论</a:t>
            </a:r>
            <a:endParaRPr kumimoji="0" lang="zh-CN" altLang="en-US" sz="3600" b="1" i="0" u="none" strike="noStrike" kern="1200" cap="small" spc="0" normalizeH="0" baseline="0" noProof="0" dirty="0">
              <a:ln>
                <a:noFill/>
              </a:ln>
              <a:solidFill>
                <a:srgbClr val="000066"/>
              </a:solidFill>
              <a:effectLst/>
              <a:uLnTx/>
              <a:uFillTx/>
              <a:latin typeface="黑体" panose="02010609060101010101" pitchFamily="49" charset="-122"/>
              <a:ea typeface="黑体" panose="02010609060101010101" pitchFamily="49" charset="-122"/>
              <a:cs typeface="+mj-cs"/>
            </a:endParaRPr>
          </a:p>
        </p:txBody>
      </p:sp>
      <p:sp>
        <p:nvSpPr>
          <p:cNvPr id="7" name="Rectangle 3"/>
          <p:cNvSpPr/>
          <p:nvPr/>
        </p:nvSpPr>
        <p:spPr>
          <a:xfrm>
            <a:off x="468313" y="2420938"/>
            <a:ext cx="8675687" cy="523875"/>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20000"/>
              </a:spcBef>
              <a:buClrTx/>
              <a:buSzTx/>
              <a:buFontTx/>
              <a:buNone/>
            </a:pPr>
            <a:r>
              <a:rPr lang="zh-CN" altLang="en-US" sz="2800" b="1" dirty="0">
                <a:solidFill>
                  <a:srgbClr val="990033"/>
                </a:solidFill>
                <a:latin typeface="Times New Roman" panose="02020603050405020304" pitchFamily="18" charset="0"/>
                <a:ea typeface="楷体_GB2312" pitchFamily="49" charset="-122"/>
              </a:rPr>
              <a:t>酸</a:t>
            </a:r>
            <a:r>
              <a:rPr lang="en-US" altLang="zh-CN" sz="2800" b="1" dirty="0">
                <a:solidFill>
                  <a:srgbClr val="990033"/>
                </a:solidFill>
                <a:latin typeface="Times New Roman" panose="02020603050405020304" pitchFamily="18" charset="0"/>
                <a:ea typeface="楷体_GB2312" pitchFamily="49" charset="-122"/>
              </a:rPr>
              <a:t>: </a:t>
            </a:r>
            <a:r>
              <a:rPr lang="zh-CN" altLang="en-US" sz="2800" b="1" dirty="0">
                <a:latin typeface="Times New Roman" panose="02020603050405020304" pitchFamily="18" charset="0"/>
                <a:ea typeface="楷体_GB2312" pitchFamily="49" charset="-122"/>
              </a:rPr>
              <a:t>能</a:t>
            </a:r>
            <a:r>
              <a:rPr lang="zh-CN" altLang="en-US" sz="2800" b="1" dirty="0">
                <a:solidFill>
                  <a:srgbClr val="000066"/>
                </a:solidFill>
                <a:latin typeface="Times New Roman" panose="02020603050405020304" pitchFamily="18" charset="0"/>
                <a:ea typeface="楷体_GB2312" pitchFamily="49" charset="-122"/>
              </a:rPr>
              <a:t>给出</a:t>
            </a:r>
            <a:r>
              <a:rPr lang="zh-CN" altLang="en-US" sz="2800" b="1" dirty="0">
                <a:latin typeface="Times New Roman" panose="02020603050405020304" pitchFamily="18" charset="0"/>
                <a:ea typeface="楷体_GB2312" pitchFamily="49" charset="-122"/>
              </a:rPr>
              <a:t>质子</a:t>
            </a:r>
            <a:r>
              <a:rPr lang="en-US" altLang="zh-CN" sz="2800" b="1" dirty="0">
                <a:latin typeface="Times New Roman" panose="02020603050405020304" pitchFamily="18" charset="0"/>
                <a:ea typeface="楷体_GB2312" pitchFamily="49" charset="-122"/>
              </a:rPr>
              <a:t>(H</a:t>
            </a:r>
            <a:r>
              <a:rPr lang="en-US" altLang="zh-CN" sz="2800" b="1" baseline="30000" dirty="0">
                <a:latin typeface="Times New Roman" panose="02020603050405020304" pitchFamily="18" charset="0"/>
                <a:ea typeface="楷体_GB2312" pitchFamily="49" charset="-122"/>
              </a:rPr>
              <a:t>+</a:t>
            </a:r>
            <a:r>
              <a:rPr lang="en-US" altLang="zh-CN" sz="2800" b="1" dirty="0">
                <a:latin typeface="Times New Roman" panose="02020603050405020304" pitchFamily="18" charset="0"/>
                <a:ea typeface="楷体_GB2312" pitchFamily="49" charset="-122"/>
              </a:rPr>
              <a:t>)</a:t>
            </a:r>
            <a:r>
              <a:rPr lang="zh-CN" altLang="en-US" sz="2800" b="1" dirty="0">
                <a:latin typeface="Times New Roman" panose="02020603050405020304" pitchFamily="18" charset="0"/>
                <a:ea typeface="楷体_GB2312" pitchFamily="49" charset="-122"/>
              </a:rPr>
              <a:t>的物质。</a:t>
            </a:r>
            <a:r>
              <a:rPr lang="zh-CN" altLang="en-US" sz="2800" b="1" dirty="0">
                <a:solidFill>
                  <a:srgbClr val="800080"/>
                </a:solidFill>
                <a:latin typeface="Times New Roman" panose="02020603050405020304" pitchFamily="18" charset="0"/>
                <a:ea typeface="楷体_GB2312" pitchFamily="49" charset="-122"/>
              </a:rPr>
              <a:t>质子给予体。</a:t>
            </a:r>
          </a:p>
        </p:txBody>
      </p:sp>
      <p:sp>
        <p:nvSpPr>
          <p:cNvPr id="8" name="Rectangle 5"/>
          <p:cNvSpPr/>
          <p:nvPr/>
        </p:nvSpPr>
        <p:spPr>
          <a:xfrm>
            <a:off x="458788" y="5232400"/>
            <a:ext cx="7158037" cy="523875"/>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2800" b="1" dirty="0">
                <a:solidFill>
                  <a:srgbClr val="990033"/>
                </a:solidFill>
                <a:latin typeface="Times New Roman" panose="02020603050405020304" pitchFamily="18" charset="0"/>
                <a:ea typeface="楷体_GB2312" pitchFamily="49" charset="-122"/>
              </a:rPr>
              <a:t>共轭酸碱对</a:t>
            </a:r>
            <a:r>
              <a:rPr lang="en-US" altLang="zh-CN" sz="2800" b="1" dirty="0">
                <a:solidFill>
                  <a:srgbClr val="990033"/>
                </a:solidFill>
                <a:latin typeface="Times New Roman" panose="02020603050405020304" pitchFamily="18" charset="0"/>
                <a:ea typeface="楷体_GB2312" pitchFamily="49" charset="-122"/>
              </a:rPr>
              <a:t>:</a:t>
            </a:r>
            <a:r>
              <a:rPr lang="zh-CN" altLang="en-US" sz="2800" b="1" dirty="0">
                <a:latin typeface="Times New Roman" panose="02020603050405020304" pitchFamily="18" charset="0"/>
                <a:ea typeface="楷体_GB2312" pitchFamily="49" charset="-122"/>
              </a:rPr>
              <a:t>仅相差一个质子的一对酸、碱。</a:t>
            </a:r>
          </a:p>
        </p:txBody>
      </p:sp>
      <p:sp>
        <p:nvSpPr>
          <p:cNvPr id="9" name="Rectangle 6"/>
          <p:cNvSpPr/>
          <p:nvPr/>
        </p:nvSpPr>
        <p:spPr>
          <a:xfrm>
            <a:off x="458788" y="4546600"/>
            <a:ext cx="8240712" cy="523875"/>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2800" b="1" dirty="0">
                <a:solidFill>
                  <a:srgbClr val="990033"/>
                </a:solidFill>
                <a:latin typeface="Times New Roman" panose="02020603050405020304" pitchFamily="18" charset="0"/>
                <a:ea typeface="楷体_GB2312" pitchFamily="49" charset="-122"/>
              </a:rPr>
              <a:t>中性物质</a:t>
            </a:r>
            <a:r>
              <a:rPr lang="en-US" altLang="zh-CN" sz="2800" b="1" dirty="0">
                <a:solidFill>
                  <a:srgbClr val="990033"/>
                </a:solidFill>
                <a:latin typeface="Times New Roman" panose="02020603050405020304" pitchFamily="18" charset="0"/>
                <a:ea typeface="楷体_GB2312" pitchFamily="49" charset="-122"/>
              </a:rPr>
              <a:t>:</a:t>
            </a:r>
            <a:r>
              <a:rPr lang="zh-CN" altLang="en-US" sz="2800" b="1" dirty="0">
                <a:latin typeface="Times New Roman" panose="02020603050405020304" pitchFamily="18" charset="0"/>
                <a:ea typeface="楷体_GB2312" pitchFamily="49" charset="-122"/>
              </a:rPr>
              <a:t>不能给出质子，也不能接受质子的物质。</a:t>
            </a:r>
          </a:p>
        </p:txBody>
      </p:sp>
      <p:sp>
        <p:nvSpPr>
          <p:cNvPr id="10" name="Rectangle 7"/>
          <p:cNvSpPr/>
          <p:nvPr/>
        </p:nvSpPr>
        <p:spPr>
          <a:xfrm>
            <a:off x="485775" y="3860800"/>
            <a:ext cx="7878763" cy="523875"/>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2800" b="1" dirty="0">
                <a:solidFill>
                  <a:srgbClr val="990033"/>
                </a:solidFill>
                <a:latin typeface="Times New Roman" panose="02020603050405020304" pitchFamily="18" charset="0"/>
                <a:ea typeface="楷体_GB2312" pitchFamily="49" charset="-122"/>
              </a:rPr>
              <a:t>两性物质</a:t>
            </a:r>
            <a:r>
              <a:rPr lang="en-US" altLang="zh-CN" sz="2800" b="1" dirty="0">
                <a:solidFill>
                  <a:srgbClr val="990033"/>
                </a:solidFill>
                <a:latin typeface="Times New Roman" panose="02020603050405020304" pitchFamily="18" charset="0"/>
                <a:ea typeface="楷体_GB2312" pitchFamily="49" charset="-122"/>
              </a:rPr>
              <a:t>:</a:t>
            </a:r>
            <a:r>
              <a:rPr lang="zh-CN" altLang="en-US" sz="2800" b="1" dirty="0">
                <a:latin typeface="Times New Roman" panose="02020603050405020304" pitchFamily="18" charset="0"/>
                <a:ea typeface="楷体_GB2312" pitchFamily="49" charset="-122"/>
              </a:rPr>
              <a:t>既能给出质子，也能接受质子的物质。</a:t>
            </a:r>
          </a:p>
        </p:txBody>
      </p:sp>
      <p:sp>
        <p:nvSpPr>
          <p:cNvPr id="11" name="Rectangle 8"/>
          <p:cNvSpPr/>
          <p:nvPr/>
        </p:nvSpPr>
        <p:spPr>
          <a:xfrm>
            <a:off x="498475" y="3154363"/>
            <a:ext cx="6526213" cy="523875"/>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2800" b="1" dirty="0">
                <a:solidFill>
                  <a:srgbClr val="990033"/>
                </a:solidFill>
                <a:latin typeface="Times New Roman" panose="02020603050405020304" pitchFamily="18" charset="0"/>
                <a:ea typeface="楷体_GB2312" pitchFamily="49" charset="-122"/>
              </a:rPr>
              <a:t>碱</a:t>
            </a:r>
            <a:r>
              <a:rPr lang="en-US" altLang="zh-CN" sz="2800" b="1" dirty="0">
                <a:solidFill>
                  <a:srgbClr val="990033"/>
                </a:solidFill>
                <a:latin typeface="Times New Roman" panose="02020603050405020304" pitchFamily="18" charset="0"/>
                <a:ea typeface="楷体_GB2312" pitchFamily="49" charset="-122"/>
              </a:rPr>
              <a:t>: </a:t>
            </a:r>
            <a:r>
              <a:rPr lang="zh-CN" altLang="en-US" sz="2800" b="1" dirty="0">
                <a:latin typeface="Times New Roman" panose="02020603050405020304" pitchFamily="18" charset="0"/>
                <a:ea typeface="楷体_GB2312" pitchFamily="49" charset="-122"/>
              </a:rPr>
              <a:t>能</a:t>
            </a:r>
            <a:r>
              <a:rPr lang="zh-CN" altLang="en-US" sz="2800" b="1" dirty="0">
                <a:solidFill>
                  <a:srgbClr val="000066"/>
                </a:solidFill>
                <a:latin typeface="Times New Roman" panose="02020603050405020304" pitchFamily="18" charset="0"/>
                <a:ea typeface="楷体_GB2312" pitchFamily="49" charset="-122"/>
              </a:rPr>
              <a:t>接受</a:t>
            </a:r>
            <a:r>
              <a:rPr lang="zh-CN" altLang="en-US" sz="2800" b="1" dirty="0">
                <a:latin typeface="Times New Roman" panose="02020603050405020304" pitchFamily="18" charset="0"/>
                <a:ea typeface="楷体_GB2312" pitchFamily="49" charset="-122"/>
              </a:rPr>
              <a:t>质子的物质。</a:t>
            </a:r>
            <a:r>
              <a:rPr lang="zh-CN" altLang="en-US" sz="2800" b="1" dirty="0">
                <a:solidFill>
                  <a:srgbClr val="FF0000"/>
                </a:solidFill>
                <a:latin typeface="Times New Roman" panose="02020603050405020304" pitchFamily="18" charset="0"/>
                <a:ea typeface="楷体_GB2312" pitchFamily="49" charset="-122"/>
              </a:rPr>
              <a:t>质子的接受体。</a:t>
            </a:r>
          </a:p>
        </p:txBody>
      </p:sp>
      <p:sp>
        <p:nvSpPr>
          <p:cNvPr id="23562" name="Text Box 9"/>
          <p:cNvSpPr txBox="1"/>
          <p:nvPr/>
        </p:nvSpPr>
        <p:spPr>
          <a:xfrm>
            <a:off x="280988" y="1800225"/>
            <a:ext cx="2973387" cy="523875"/>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b="1" dirty="0">
                <a:latin typeface="Times New Roman" panose="02020603050405020304" pitchFamily="18" charset="0"/>
              </a:rPr>
              <a:t>1</a:t>
            </a:r>
            <a:r>
              <a:rPr lang="zh-CN" altLang="en-US" sz="2800" b="1" dirty="0">
                <a:latin typeface="Times New Roman" panose="02020603050405020304" pitchFamily="18" charset="0"/>
              </a:rPr>
              <a:t>、基本概念</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609600" y="357188"/>
            <a:ext cx="1295400" cy="633413"/>
          </a:xfrm>
        </p:spPr>
        <p:txBody>
          <a:bodyPr vert="horz" anchor="b">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small" spc="0" normalizeH="0" baseline="0" noProof="0" dirty="0">
                <a:ln>
                  <a:noFill/>
                </a:ln>
                <a:solidFill>
                  <a:srgbClr val="A50021"/>
                </a:solidFill>
                <a:effectLst/>
                <a:uLnTx/>
                <a:uFillTx/>
                <a:latin typeface="宋体" panose="02010600030101010101" pitchFamily="2" charset="-122"/>
                <a:ea typeface="+mj-ea"/>
                <a:cs typeface="+mj-cs"/>
              </a:rPr>
              <a:t>例：</a:t>
            </a:r>
          </a:p>
        </p:txBody>
      </p:sp>
      <p:grpSp>
        <p:nvGrpSpPr>
          <p:cNvPr id="24579" name="Group 29"/>
          <p:cNvGrpSpPr/>
          <p:nvPr/>
        </p:nvGrpSpPr>
        <p:grpSpPr>
          <a:xfrm>
            <a:off x="838200" y="533400"/>
            <a:ext cx="8054975" cy="5559425"/>
            <a:chOff x="528" y="336"/>
            <a:chExt cx="5074" cy="3502"/>
          </a:xfrm>
        </p:grpSpPr>
        <p:sp>
          <p:nvSpPr>
            <p:cNvPr id="24581" name="Rectangle 6"/>
            <p:cNvSpPr/>
            <p:nvPr/>
          </p:nvSpPr>
          <p:spPr>
            <a:xfrm>
              <a:off x="1549" y="672"/>
              <a:ext cx="2510" cy="327"/>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b="1" dirty="0">
                  <a:latin typeface="Times New Roman" panose="02020603050405020304" pitchFamily="18" charset="0"/>
                </a:rPr>
                <a:t>HCl             H</a:t>
              </a:r>
              <a:r>
                <a:rPr lang="en-US" altLang="zh-CN" sz="2800" b="1" baseline="30000" dirty="0">
                  <a:latin typeface="Times New Roman" panose="02020603050405020304" pitchFamily="18" charset="0"/>
                </a:rPr>
                <a:t>+</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Cl</a:t>
              </a:r>
              <a:r>
                <a:rPr lang="en-US" altLang="zh-CN" sz="2800" b="1" baseline="30000" dirty="0">
                  <a:latin typeface="Times New Roman" panose="02020603050405020304" pitchFamily="18" charset="0"/>
                </a:rPr>
                <a:t>-</a:t>
              </a:r>
            </a:p>
          </p:txBody>
        </p:sp>
        <p:sp>
          <p:nvSpPr>
            <p:cNvPr id="24582" name="Text Box 28"/>
            <p:cNvSpPr txBox="1"/>
            <p:nvPr/>
          </p:nvSpPr>
          <p:spPr>
            <a:xfrm>
              <a:off x="528" y="3473"/>
              <a:ext cx="5074" cy="365"/>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3200" b="1" dirty="0">
                  <a:latin typeface="Times New Roman" panose="02020603050405020304" pitchFamily="18" charset="0"/>
                </a:rPr>
                <a:t>[Al(H</a:t>
              </a:r>
              <a:r>
                <a:rPr lang="en-US" altLang="zh-CN" sz="3200" b="1" baseline="-25000" dirty="0">
                  <a:latin typeface="Times New Roman" panose="02020603050405020304" pitchFamily="18" charset="0"/>
                </a:rPr>
                <a:t>2</a:t>
              </a:r>
              <a:r>
                <a:rPr lang="en-US" altLang="zh-CN" sz="3200" b="1" dirty="0">
                  <a:latin typeface="Times New Roman" panose="02020603050405020304" pitchFamily="18" charset="0"/>
                </a:rPr>
                <a:t>O)</a:t>
              </a:r>
              <a:r>
                <a:rPr lang="en-US" altLang="zh-CN" sz="3200" b="1" baseline="-25000" dirty="0">
                  <a:latin typeface="Times New Roman" panose="02020603050405020304" pitchFamily="18" charset="0"/>
                </a:rPr>
                <a:t>6</a:t>
              </a:r>
              <a:r>
                <a:rPr lang="en-US" altLang="zh-CN" sz="3200" b="1" dirty="0">
                  <a:latin typeface="Times New Roman" panose="02020603050405020304" pitchFamily="18" charset="0"/>
                </a:rPr>
                <a:t>]</a:t>
              </a:r>
              <a:r>
                <a:rPr lang="en-US" altLang="zh-CN" sz="3200" b="1" baseline="30000" dirty="0">
                  <a:latin typeface="Times New Roman" panose="02020603050405020304" pitchFamily="18" charset="0"/>
                </a:rPr>
                <a:t>3+</a:t>
              </a:r>
              <a:r>
                <a:rPr lang="en-US" altLang="zh-CN" sz="3200" b="1" dirty="0">
                  <a:latin typeface="Times New Roman" panose="02020603050405020304" pitchFamily="18" charset="0"/>
                </a:rPr>
                <a:t>              H</a:t>
              </a:r>
              <a:r>
                <a:rPr lang="en-US" altLang="zh-CN" sz="3200" b="1" baseline="30000" dirty="0">
                  <a:latin typeface="Times New Roman" panose="02020603050405020304" pitchFamily="18" charset="0"/>
                </a:rPr>
                <a:t>+</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[Al(H</a:t>
              </a:r>
              <a:r>
                <a:rPr lang="en-US" altLang="zh-CN" sz="3200" b="1" baseline="-25000" dirty="0">
                  <a:latin typeface="Times New Roman" panose="02020603050405020304" pitchFamily="18" charset="0"/>
                </a:rPr>
                <a:t>2</a:t>
              </a:r>
              <a:r>
                <a:rPr lang="en-US" altLang="zh-CN" sz="3200" b="1" dirty="0">
                  <a:latin typeface="Times New Roman" panose="02020603050405020304" pitchFamily="18" charset="0"/>
                </a:rPr>
                <a:t>O)</a:t>
              </a:r>
              <a:r>
                <a:rPr lang="en-US" altLang="zh-CN" sz="3200" b="1" baseline="-25000" dirty="0">
                  <a:latin typeface="Times New Roman" panose="02020603050405020304" pitchFamily="18" charset="0"/>
                </a:rPr>
                <a:t>5</a:t>
              </a:r>
              <a:r>
                <a:rPr lang="en-US" altLang="zh-CN" sz="3200" b="1" dirty="0">
                  <a:latin typeface="Times New Roman" panose="02020603050405020304" pitchFamily="18" charset="0"/>
                </a:rPr>
                <a:t>OH]</a:t>
              </a:r>
              <a:r>
                <a:rPr lang="en-US" altLang="zh-CN" sz="3200" b="1" baseline="30000" dirty="0">
                  <a:latin typeface="Times New Roman" panose="02020603050405020304" pitchFamily="18" charset="0"/>
                </a:rPr>
                <a:t>2+</a:t>
              </a:r>
            </a:p>
          </p:txBody>
        </p:sp>
        <p:sp>
          <p:nvSpPr>
            <p:cNvPr id="24583" name="Rectangle 25"/>
            <p:cNvSpPr/>
            <p:nvPr/>
          </p:nvSpPr>
          <p:spPr>
            <a:xfrm>
              <a:off x="1420" y="3065"/>
              <a:ext cx="2912" cy="365"/>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3200" b="1" dirty="0">
                  <a:solidFill>
                    <a:srgbClr val="C00000"/>
                  </a:solidFill>
                  <a:latin typeface="Times New Roman" panose="02020603050405020304" pitchFamily="18" charset="0"/>
                </a:rPr>
                <a:t>H</a:t>
              </a:r>
              <a:r>
                <a:rPr lang="en-US" altLang="zh-CN" sz="3200" b="1" baseline="-25000" dirty="0">
                  <a:solidFill>
                    <a:srgbClr val="C00000"/>
                  </a:solidFill>
                  <a:latin typeface="Times New Roman" panose="02020603050405020304" pitchFamily="18" charset="0"/>
                </a:rPr>
                <a:t>2</a:t>
              </a:r>
              <a:r>
                <a:rPr lang="en-US" altLang="zh-CN" sz="3200" b="1" dirty="0">
                  <a:solidFill>
                    <a:srgbClr val="C00000"/>
                  </a:solidFill>
                  <a:latin typeface="Times New Roman" panose="02020603050405020304" pitchFamily="18" charset="0"/>
                </a:rPr>
                <a:t>O            H</a:t>
              </a:r>
              <a:r>
                <a:rPr lang="en-US" altLang="zh-CN" sz="3200" b="1" baseline="30000" dirty="0">
                  <a:solidFill>
                    <a:srgbClr val="C00000"/>
                  </a:solidFill>
                  <a:latin typeface="Times New Roman" panose="02020603050405020304" pitchFamily="18" charset="0"/>
                </a:rPr>
                <a:t>+</a:t>
              </a:r>
              <a:r>
                <a:rPr lang="zh-CN" altLang="en-US" sz="3200" b="1" dirty="0">
                  <a:solidFill>
                    <a:srgbClr val="C00000"/>
                  </a:solidFill>
                  <a:latin typeface="Times New Roman" panose="02020603050405020304" pitchFamily="18" charset="0"/>
                </a:rPr>
                <a:t>＋</a:t>
              </a:r>
              <a:r>
                <a:rPr lang="en-US" altLang="zh-CN" sz="3200" b="1" dirty="0">
                  <a:solidFill>
                    <a:srgbClr val="C00000"/>
                  </a:solidFill>
                  <a:latin typeface="Times New Roman" panose="02020603050405020304" pitchFamily="18" charset="0"/>
                </a:rPr>
                <a:t>OH</a:t>
              </a:r>
              <a:r>
                <a:rPr lang="en-US" altLang="zh-CN" sz="3200" b="1" baseline="30000" dirty="0">
                  <a:solidFill>
                    <a:srgbClr val="C00000"/>
                  </a:solidFill>
                  <a:latin typeface="Times New Roman" panose="02020603050405020304" pitchFamily="18" charset="0"/>
                </a:rPr>
                <a:t>-</a:t>
              </a:r>
            </a:p>
          </p:txBody>
        </p:sp>
        <p:sp>
          <p:nvSpPr>
            <p:cNvPr id="24584" name="Rectangle 22"/>
            <p:cNvSpPr/>
            <p:nvPr/>
          </p:nvSpPr>
          <p:spPr>
            <a:xfrm>
              <a:off x="1280" y="2657"/>
              <a:ext cx="3188" cy="365"/>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3200" b="1" dirty="0">
                  <a:solidFill>
                    <a:srgbClr val="C00000"/>
                  </a:solidFill>
                  <a:latin typeface="Times New Roman" panose="02020603050405020304" pitchFamily="18" charset="0"/>
                </a:rPr>
                <a:t>H</a:t>
              </a:r>
              <a:r>
                <a:rPr lang="en-US" altLang="zh-CN" sz="3200" b="1" baseline="-25000" dirty="0">
                  <a:solidFill>
                    <a:srgbClr val="C00000"/>
                  </a:solidFill>
                  <a:latin typeface="Times New Roman" panose="02020603050405020304" pitchFamily="18" charset="0"/>
                </a:rPr>
                <a:t>3</a:t>
              </a:r>
              <a:r>
                <a:rPr lang="en-US" altLang="zh-CN" sz="3200" b="1" dirty="0">
                  <a:solidFill>
                    <a:srgbClr val="C00000"/>
                  </a:solidFill>
                  <a:latin typeface="Times New Roman" panose="02020603050405020304" pitchFamily="18" charset="0"/>
                </a:rPr>
                <a:t>O</a:t>
              </a:r>
              <a:r>
                <a:rPr lang="en-US" altLang="zh-CN" sz="3200" b="1" baseline="30000" dirty="0">
                  <a:solidFill>
                    <a:srgbClr val="C00000"/>
                  </a:solidFill>
                  <a:latin typeface="Times New Roman" panose="02020603050405020304" pitchFamily="18" charset="0"/>
                </a:rPr>
                <a:t>+</a:t>
              </a:r>
              <a:r>
                <a:rPr lang="en-US" altLang="zh-CN" sz="3200" b="1" dirty="0">
                  <a:solidFill>
                    <a:srgbClr val="C00000"/>
                  </a:solidFill>
                  <a:latin typeface="Times New Roman" panose="02020603050405020304" pitchFamily="18" charset="0"/>
                </a:rPr>
                <a:t>             H</a:t>
              </a:r>
              <a:r>
                <a:rPr lang="en-US" altLang="zh-CN" sz="3200" b="1" baseline="30000" dirty="0">
                  <a:solidFill>
                    <a:srgbClr val="C00000"/>
                  </a:solidFill>
                  <a:latin typeface="Times New Roman" panose="02020603050405020304" pitchFamily="18" charset="0"/>
                </a:rPr>
                <a:t>+</a:t>
              </a:r>
              <a:r>
                <a:rPr lang="zh-CN" altLang="en-US" sz="3200" b="1" dirty="0">
                  <a:solidFill>
                    <a:srgbClr val="C00000"/>
                  </a:solidFill>
                  <a:latin typeface="Times New Roman" panose="02020603050405020304" pitchFamily="18" charset="0"/>
                </a:rPr>
                <a:t>＋</a:t>
              </a:r>
              <a:r>
                <a:rPr lang="en-US" altLang="zh-CN" sz="3200" b="1" dirty="0">
                  <a:solidFill>
                    <a:srgbClr val="C00000"/>
                  </a:solidFill>
                  <a:latin typeface="Times New Roman" panose="02020603050405020304" pitchFamily="18" charset="0"/>
                </a:rPr>
                <a:t>H</a:t>
              </a:r>
              <a:r>
                <a:rPr lang="en-US" altLang="zh-CN" sz="3200" b="1" baseline="-25000" dirty="0">
                  <a:solidFill>
                    <a:srgbClr val="C00000"/>
                  </a:solidFill>
                  <a:latin typeface="Times New Roman" panose="02020603050405020304" pitchFamily="18" charset="0"/>
                </a:rPr>
                <a:t>2</a:t>
              </a:r>
              <a:r>
                <a:rPr lang="en-US" altLang="zh-CN" sz="3200" b="1" dirty="0">
                  <a:solidFill>
                    <a:srgbClr val="C00000"/>
                  </a:solidFill>
                  <a:latin typeface="Times New Roman" panose="02020603050405020304" pitchFamily="18" charset="0"/>
                </a:rPr>
                <a:t>O</a:t>
              </a:r>
            </a:p>
          </p:txBody>
        </p:sp>
        <p:sp>
          <p:nvSpPr>
            <p:cNvPr id="24585" name="Rectangle 19"/>
            <p:cNvSpPr/>
            <p:nvPr/>
          </p:nvSpPr>
          <p:spPr>
            <a:xfrm>
              <a:off x="1308" y="2249"/>
              <a:ext cx="3296" cy="365"/>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3200" b="1" dirty="0">
                  <a:latin typeface="Times New Roman" panose="02020603050405020304" pitchFamily="18" charset="0"/>
                </a:rPr>
                <a:t>NH</a:t>
              </a:r>
              <a:r>
                <a:rPr lang="en-US" altLang="zh-CN" sz="3200" b="1" baseline="-25000" dirty="0">
                  <a:latin typeface="Times New Roman" panose="02020603050405020304" pitchFamily="18" charset="0"/>
                </a:rPr>
                <a:t>4</a:t>
              </a:r>
              <a:r>
                <a:rPr lang="en-US" altLang="zh-CN" sz="3200" b="1" baseline="30000" dirty="0">
                  <a:latin typeface="Times New Roman" panose="02020603050405020304" pitchFamily="18" charset="0"/>
                </a:rPr>
                <a:t>+</a:t>
              </a:r>
              <a:r>
                <a:rPr lang="en-US" altLang="zh-CN" sz="3200" b="1" dirty="0">
                  <a:latin typeface="Times New Roman" panose="02020603050405020304" pitchFamily="18" charset="0"/>
                </a:rPr>
                <a:t>             H</a:t>
              </a:r>
              <a:r>
                <a:rPr lang="en-US" altLang="zh-CN" sz="3200" b="1" baseline="30000" dirty="0">
                  <a:latin typeface="Times New Roman" panose="02020603050405020304" pitchFamily="18" charset="0"/>
                </a:rPr>
                <a:t>+</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NH</a:t>
              </a:r>
              <a:r>
                <a:rPr lang="en-US" altLang="zh-CN" sz="3200" b="1" baseline="-25000" dirty="0">
                  <a:latin typeface="Times New Roman" panose="02020603050405020304" pitchFamily="18" charset="0"/>
                </a:rPr>
                <a:t>3</a:t>
              </a:r>
            </a:p>
          </p:txBody>
        </p:sp>
        <p:sp>
          <p:nvSpPr>
            <p:cNvPr id="24586" name="Rectangle 16"/>
            <p:cNvSpPr/>
            <p:nvPr/>
          </p:nvSpPr>
          <p:spPr>
            <a:xfrm>
              <a:off x="1056" y="1840"/>
              <a:ext cx="3276" cy="365"/>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3200" b="1" dirty="0">
                  <a:solidFill>
                    <a:srgbClr val="000066"/>
                  </a:solidFill>
                  <a:latin typeface="Times New Roman" panose="02020603050405020304" pitchFamily="18" charset="0"/>
                </a:rPr>
                <a:t>HCO</a:t>
              </a:r>
              <a:r>
                <a:rPr lang="en-US" altLang="zh-CN" sz="3200" b="1" baseline="-25000" dirty="0">
                  <a:solidFill>
                    <a:srgbClr val="000066"/>
                  </a:solidFill>
                  <a:latin typeface="Times New Roman" panose="02020603050405020304" pitchFamily="18" charset="0"/>
                </a:rPr>
                <a:t>3</a:t>
              </a:r>
              <a:r>
                <a:rPr lang="en-US" altLang="zh-CN" sz="3200" b="1" baseline="30000" dirty="0">
                  <a:solidFill>
                    <a:srgbClr val="000066"/>
                  </a:solidFill>
                  <a:latin typeface="Times New Roman" panose="02020603050405020304" pitchFamily="18" charset="0"/>
                </a:rPr>
                <a:t>-</a:t>
              </a:r>
              <a:r>
                <a:rPr lang="en-US" altLang="zh-CN" sz="3200" b="1" dirty="0">
                  <a:solidFill>
                    <a:srgbClr val="000066"/>
                  </a:solidFill>
                  <a:latin typeface="Times New Roman" panose="02020603050405020304" pitchFamily="18" charset="0"/>
                </a:rPr>
                <a:t>               H</a:t>
              </a:r>
              <a:r>
                <a:rPr lang="en-US" altLang="zh-CN" sz="3200" b="1" baseline="30000" dirty="0">
                  <a:solidFill>
                    <a:srgbClr val="000066"/>
                  </a:solidFill>
                  <a:latin typeface="Times New Roman" panose="02020603050405020304" pitchFamily="18" charset="0"/>
                </a:rPr>
                <a:t>+</a:t>
              </a:r>
              <a:r>
                <a:rPr lang="zh-CN" altLang="en-US" sz="3200" b="1" dirty="0">
                  <a:solidFill>
                    <a:srgbClr val="000066"/>
                  </a:solidFill>
                  <a:latin typeface="Times New Roman" panose="02020603050405020304" pitchFamily="18" charset="0"/>
                </a:rPr>
                <a:t>＋</a:t>
              </a:r>
              <a:r>
                <a:rPr lang="en-US" altLang="zh-CN" sz="3200" b="1" dirty="0">
                  <a:solidFill>
                    <a:srgbClr val="000066"/>
                  </a:solidFill>
                  <a:latin typeface="Times New Roman" panose="02020603050405020304" pitchFamily="18" charset="0"/>
                </a:rPr>
                <a:t>CO</a:t>
              </a:r>
              <a:r>
                <a:rPr lang="en-US" altLang="zh-CN" sz="3200" b="1" baseline="-25000" dirty="0">
                  <a:solidFill>
                    <a:srgbClr val="000066"/>
                  </a:solidFill>
                  <a:latin typeface="Times New Roman" panose="02020603050405020304" pitchFamily="18" charset="0"/>
                </a:rPr>
                <a:t>3</a:t>
              </a:r>
              <a:r>
                <a:rPr lang="en-US" altLang="zh-CN" sz="3200" b="1" baseline="30000" dirty="0">
                  <a:solidFill>
                    <a:srgbClr val="000066"/>
                  </a:solidFill>
                  <a:latin typeface="Times New Roman" panose="02020603050405020304" pitchFamily="18" charset="0"/>
                </a:rPr>
                <a:t>2 -</a:t>
              </a:r>
            </a:p>
          </p:txBody>
        </p:sp>
        <p:sp>
          <p:nvSpPr>
            <p:cNvPr id="24587" name="Rectangle 13"/>
            <p:cNvSpPr/>
            <p:nvPr/>
          </p:nvSpPr>
          <p:spPr>
            <a:xfrm>
              <a:off x="1152" y="1477"/>
              <a:ext cx="3225" cy="365"/>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20000"/>
                </a:spcBef>
                <a:buClrTx/>
                <a:buSzTx/>
                <a:buFontTx/>
                <a:buNone/>
              </a:pPr>
              <a:r>
                <a:rPr lang="en-US" altLang="zh-CN" sz="3200" b="1" dirty="0">
                  <a:solidFill>
                    <a:srgbClr val="000066"/>
                  </a:solidFill>
                  <a:latin typeface="Times New Roman" panose="02020603050405020304" pitchFamily="18" charset="0"/>
                </a:rPr>
                <a:t>H</a:t>
              </a:r>
              <a:r>
                <a:rPr lang="en-US" altLang="zh-CN" sz="3200" b="1" baseline="-25000" dirty="0">
                  <a:solidFill>
                    <a:srgbClr val="000066"/>
                  </a:solidFill>
                  <a:latin typeface="Times New Roman" panose="02020603050405020304" pitchFamily="18" charset="0"/>
                </a:rPr>
                <a:t>2</a:t>
              </a:r>
              <a:r>
                <a:rPr lang="en-US" altLang="zh-CN" sz="3200" b="1" dirty="0">
                  <a:solidFill>
                    <a:srgbClr val="000066"/>
                  </a:solidFill>
                  <a:latin typeface="Times New Roman" panose="02020603050405020304" pitchFamily="18" charset="0"/>
                </a:rPr>
                <a:t>CO</a:t>
              </a:r>
              <a:r>
                <a:rPr lang="en-US" altLang="zh-CN" sz="3200" b="1" baseline="-25000" dirty="0">
                  <a:solidFill>
                    <a:srgbClr val="000066"/>
                  </a:solidFill>
                  <a:latin typeface="Times New Roman" panose="02020603050405020304" pitchFamily="18" charset="0"/>
                </a:rPr>
                <a:t>3                </a:t>
              </a:r>
              <a:r>
                <a:rPr lang="en-US" altLang="zh-CN" sz="3200" b="1" dirty="0">
                  <a:solidFill>
                    <a:srgbClr val="000066"/>
                  </a:solidFill>
                  <a:latin typeface="Times New Roman" panose="02020603050405020304" pitchFamily="18" charset="0"/>
                </a:rPr>
                <a:t> H</a:t>
              </a:r>
              <a:r>
                <a:rPr lang="en-US" altLang="zh-CN" sz="3200" b="1" baseline="30000" dirty="0">
                  <a:solidFill>
                    <a:srgbClr val="000066"/>
                  </a:solidFill>
                  <a:latin typeface="Times New Roman" panose="02020603050405020304" pitchFamily="18" charset="0"/>
                </a:rPr>
                <a:t>+</a:t>
              </a:r>
              <a:r>
                <a:rPr lang="zh-CN" altLang="en-US" sz="3200" b="1" dirty="0">
                  <a:solidFill>
                    <a:srgbClr val="000066"/>
                  </a:solidFill>
                  <a:latin typeface="Times New Roman" panose="02020603050405020304" pitchFamily="18" charset="0"/>
                </a:rPr>
                <a:t>＋</a:t>
              </a:r>
              <a:r>
                <a:rPr lang="en-US" altLang="zh-CN" sz="3200" b="1" dirty="0">
                  <a:solidFill>
                    <a:srgbClr val="000066"/>
                  </a:solidFill>
                  <a:latin typeface="Times New Roman" panose="02020603050405020304" pitchFamily="18" charset="0"/>
                </a:rPr>
                <a:t>HCO</a:t>
              </a:r>
              <a:r>
                <a:rPr lang="en-US" altLang="zh-CN" sz="3200" b="1" baseline="-25000" dirty="0">
                  <a:solidFill>
                    <a:srgbClr val="000066"/>
                  </a:solidFill>
                  <a:latin typeface="Times New Roman" panose="02020603050405020304" pitchFamily="18" charset="0"/>
                </a:rPr>
                <a:t>3</a:t>
              </a:r>
              <a:r>
                <a:rPr lang="en-US" altLang="zh-CN" sz="3200" b="1" baseline="30000" dirty="0">
                  <a:solidFill>
                    <a:srgbClr val="000066"/>
                  </a:solidFill>
                  <a:latin typeface="Times New Roman" panose="02020603050405020304" pitchFamily="18" charset="0"/>
                </a:rPr>
                <a:t>-</a:t>
              </a:r>
            </a:p>
          </p:txBody>
        </p:sp>
        <p:sp>
          <p:nvSpPr>
            <p:cNvPr id="24588" name="Rectangle 10"/>
            <p:cNvSpPr/>
            <p:nvPr/>
          </p:nvSpPr>
          <p:spPr>
            <a:xfrm>
              <a:off x="1249" y="1024"/>
              <a:ext cx="3264" cy="365"/>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3200" b="1" dirty="0">
                  <a:latin typeface="Times New Roman" panose="02020603050405020304" pitchFamily="18" charset="0"/>
                </a:rPr>
                <a:t>HAc            H</a:t>
              </a:r>
              <a:r>
                <a:rPr lang="en-US" altLang="zh-CN" sz="3200" b="1" baseline="30000" dirty="0">
                  <a:latin typeface="Times New Roman" panose="02020603050405020304" pitchFamily="18" charset="0"/>
                </a:rPr>
                <a:t>+</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Ac</a:t>
              </a:r>
              <a:r>
                <a:rPr lang="en-US" altLang="zh-CN" sz="3200" b="1" baseline="30000" dirty="0">
                  <a:latin typeface="Times New Roman" panose="02020603050405020304" pitchFamily="18" charset="0"/>
                </a:rPr>
                <a:t>-</a:t>
              </a:r>
            </a:p>
          </p:txBody>
        </p:sp>
        <p:sp>
          <p:nvSpPr>
            <p:cNvPr id="24589" name="Rectangle 3"/>
            <p:cNvSpPr/>
            <p:nvPr/>
          </p:nvSpPr>
          <p:spPr>
            <a:xfrm>
              <a:off x="1294" y="336"/>
              <a:ext cx="2901" cy="365"/>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200" b="1" dirty="0">
                  <a:latin typeface="宋体" panose="02010600030101010101" pitchFamily="2" charset="-122"/>
                </a:rPr>
                <a:t>共轭酸       共轭碱</a:t>
              </a:r>
            </a:p>
          </p:txBody>
        </p:sp>
        <p:graphicFrame>
          <p:nvGraphicFramePr>
            <p:cNvPr id="24590" name="Object 7"/>
            <p:cNvGraphicFramePr>
              <a:graphicFrameLocks noChangeAspect="1"/>
            </p:cNvGraphicFramePr>
            <p:nvPr/>
          </p:nvGraphicFramePr>
          <p:xfrm>
            <a:off x="1933" y="728"/>
            <a:ext cx="850" cy="223"/>
          </p:xfrm>
          <a:graphic>
            <a:graphicData uri="http://schemas.openxmlformats.org/presentationml/2006/ole">
              <mc:AlternateContent xmlns:mc="http://schemas.openxmlformats.org/markup-compatibility/2006">
                <mc:Choice xmlns:v="urn:schemas-microsoft-com:vml" Requires="v">
                  <p:oleObj spid="_x0000_s9241" r:id="rId3" imgW="660400" imgH="177165" progId="ISISServer">
                    <p:embed/>
                  </p:oleObj>
                </mc:Choice>
                <mc:Fallback>
                  <p:oleObj r:id="rId3" imgW="660400" imgH="177165" progId="ISISServer">
                    <p:embed/>
                    <p:pic>
                      <p:nvPicPr>
                        <p:cNvPr id="0" name="图片 3081"/>
                        <p:cNvPicPr/>
                        <p:nvPr/>
                      </p:nvPicPr>
                      <p:blipFill>
                        <a:blip r:embed="rId4"/>
                        <a:stretch>
                          <a:fillRect/>
                        </a:stretch>
                      </p:blipFill>
                      <p:spPr>
                        <a:xfrm>
                          <a:off x="1933" y="728"/>
                          <a:ext cx="850" cy="223"/>
                        </a:xfrm>
                        <a:prstGeom prst="rect">
                          <a:avLst/>
                        </a:prstGeom>
                        <a:noFill/>
                        <a:ln w="38100">
                          <a:noFill/>
                          <a:miter/>
                        </a:ln>
                      </p:spPr>
                    </p:pic>
                  </p:oleObj>
                </mc:Fallback>
              </mc:AlternateContent>
            </a:graphicData>
          </a:graphic>
        </p:graphicFrame>
        <p:graphicFrame>
          <p:nvGraphicFramePr>
            <p:cNvPr id="24591" name="Object 9"/>
            <p:cNvGraphicFramePr>
              <a:graphicFrameLocks noChangeAspect="1"/>
            </p:cNvGraphicFramePr>
            <p:nvPr/>
          </p:nvGraphicFramePr>
          <p:xfrm>
            <a:off x="1921" y="1110"/>
            <a:ext cx="850" cy="223"/>
          </p:xfrm>
          <a:graphic>
            <a:graphicData uri="http://schemas.openxmlformats.org/presentationml/2006/ole">
              <mc:AlternateContent xmlns:mc="http://schemas.openxmlformats.org/markup-compatibility/2006">
                <mc:Choice xmlns:v="urn:schemas-microsoft-com:vml" Requires="v">
                  <p:oleObj spid="_x0000_s9242" r:id="rId5" imgW="660400" imgH="177165" progId="ISISServer">
                    <p:embed/>
                  </p:oleObj>
                </mc:Choice>
                <mc:Fallback>
                  <p:oleObj r:id="rId5" imgW="660400" imgH="177165" progId="ISISServer">
                    <p:embed/>
                    <p:pic>
                      <p:nvPicPr>
                        <p:cNvPr id="0" name="图片 3080"/>
                        <p:cNvPicPr/>
                        <p:nvPr/>
                      </p:nvPicPr>
                      <p:blipFill>
                        <a:blip r:embed="rId4"/>
                        <a:stretch>
                          <a:fillRect/>
                        </a:stretch>
                      </p:blipFill>
                      <p:spPr>
                        <a:xfrm>
                          <a:off x="1921" y="1110"/>
                          <a:ext cx="850" cy="223"/>
                        </a:xfrm>
                        <a:prstGeom prst="rect">
                          <a:avLst/>
                        </a:prstGeom>
                        <a:noFill/>
                        <a:ln w="38100">
                          <a:noFill/>
                          <a:miter/>
                        </a:ln>
                      </p:spPr>
                    </p:pic>
                  </p:oleObj>
                </mc:Fallback>
              </mc:AlternateContent>
            </a:graphicData>
          </a:graphic>
        </p:graphicFrame>
        <p:graphicFrame>
          <p:nvGraphicFramePr>
            <p:cNvPr id="24592" name="Object 12"/>
            <p:cNvGraphicFramePr>
              <a:graphicFrameLocks noChangeAspect="1"/>
            </p:cNvGraphicFramePr>
            <p:nvPr/>
          </p:nvGraphicFramePr>
          <p:xfrm>
            <a:off x="1920" y="1532"/>
            <a:ext cx="850" cy="223"/>
          </p:xfrm>
          <a:graphic>
            <a:graphicData uri="http://schemas.openxmlformats.org/presentationml/2006/ole">
              <mc:AlternateContent xmlns:mc="http://schemas.openxmlformats.org/markup-compatibility/2006">
                <mc:Choice xmlns:v="urn:schemas-microsoft-com:vml" Requires="v">
                  <p:oleObj spid="_x0000_s9243" r:id="rId6" imgW="660400" imgH="177165" progId="ISISServer">
                    <p:embed/>
                  </p:oleObj>
                </mc:Choice>
                <mc:Fallback>
                  <p:oleObj r:id="rId6" imgW="660400" imgH="177165" progId="ISISServer">
                    <p:embed/>
                    <p:pic>
                      <p:nvPicPr>
                        <p:cNvPr id="0" name="图片 3082"/>
                        <p:cNvPicPr/>
                        <p:nvPr/>
                      </p:nvPicPr>
                      <p:blipFill>
                        <a:blip r:embed="rId4"/>
                        <a:stretch>
                          <a:fillRect/>
                        </a:stretch>
                      </p:blipFill>
                      <p:spPr>
                        <a:xfrm>
                          <a:off x="1920" y="1532"/>
                          <a:ext cx="850" cy="223"/>
                        </a:xfrm>
                        <a:prstGeom prst="rect">
                          <a:avLst/>
                        </a:prstGeom>
                        <a:noFill/>
                        <a:ln w="38100">
                          <a:noFill/>
                          <a:miter/>
                        </a:ln>
                      </p:spPr>
                    </p:pic>
                  </p:oleObj>
                </mc:Fallback>
              </mc:AlternateContent>
            </a:graphicData>
          </a:graphic>
        </p:graphicFrame>
        <p:graphicFrame>
          <p:nvGraphicFramePr>
            <p:cNvPr id="24593" name="Object 15"/>
            <p:cNvGraphicFramePr>
              <a:graphicFrameLocks noChangeAspect="1"/>
            </p:cNvGraphicFramePr>
            <p:nvPr/>
          </p:nvGraphicFramePr>
          <p:xfrm>
            <a:off x="1900" y="1943"/>
            <a:ext cx="850" cy="223"/>
          </p:xfrm>
          <a:graphic>
            <a:graphicData uri="http://schemas.openxmlformats.org/presentationml/2006/ole">
              <mc:AlternateContent xmlns:mc="http://schemas.openxmlformats.org/markup-compatibility/2006">
                <mc:Choice xmlns:v="urn:schemas-microsoft-com:vml" Requires="v">
                  <p:oleObj spid="_x0000_s9244" r:id="rId7" imgW="660400" imgH="177165" progId="ISISServer">
                    <p:embed/>
                  </p:oleObj>
                </mc:Choice>
                <mc:Fallback>
                  <p:oleObj r:id="rId7" imgW="660400" imgH="177165" progId="ISISServer">
                    <p:embed/>
                    <p:pic>
                      <p:nvPicPr>
                        <p:cNvPr id="0" name="图片 3078"/>
                        <p:cNvPicPr/>
                        <p:nvPr/>
                      </p:nvPicPr>
                      <p:blipFill>
                        <a:blip r:embed="rId4"/>
                        <a:stretch>
                          <a:fillRect/>
                        </a:stretch>
                      </p:blipFill>
                      <p:spPr>
                        <a:xfrm>
                          <a:off x="1900" y="1943"/>
                          <a:ext cx="850" cy="223"/>
                        </a:xfrm>
                        <a:prstGeom prst="rect">
                          <a:avLst/>
                        </a:prstGeom>
                        <a:noFill/>
                        <a:ln w="38100">
                          <a:noFill/>
                          <a:miter/>
                        </a:ln>
                      </p:spPr>
                    </p:pic>
                  </p:oleObj>
                </mc:Fallback>
              </mc:AlternateContent>
            </a:graphicData>
          </a:graphic>
        </p:graphicFrame>
        <p:graphicFrame>
          <p:nvGraphicFramePr>
            <p:cNvPr id="24594" name="Object 18"/>
            <p:cNvGraphicFramePr>
              <a:graphicFrameLocks noChangeAspect="1"/>
            </p:cNvGraphicFramePr>
            <p:nvPr/>
          </p:nvGraphicFramePr>
          <p:xfrm>
            <a:off x="1900" y="2335"/>
            <a:ext cx="850" cy="223"/>
          </p:xfrm>
          <a:graphic>
            <a:graphicData uri="http://schemas.openxmlformats.org/presentationml/2006/ole">
              <mc:AlternateContent xmlns:mc="http://schemas.openxmlformats.org/markup-compatibility/2006">
                <mc:Choice xmlns:v="urn:schemas-microsoft-com:vml" Requires="v">
                  <p:oleObj spid="_x0000_s9245" r:id="rId8" imgW="660400" imgH="177165" progId="ISISServer">
                    <p:embed/>
                  </p:oleObj>
                </mc:Choice>
                <mc:Fallback>
                  <p:oleObj r:id="rId8" imgW="660400" imgH="177165" progId="ISISServer">
                    <p:embed/>
                    <p:pic>
                      <p:nvPicPr>
                        <p:cNvPr id="0" name="图片 3079"/>
                        <p:cNvPicPr/>
                        <p:nvPr/>
                      </p:nvPicPr>
                      <p:blipFill>
                        <a:blip r:embed="rId4"/>
                        <a:stretch>
                          <a:fillRect/>
                        </a:stretch>
                      </p:blipFill>
                      <p:spPr>
                        <a:xfrm>
                          <a:off x="1900" y="2335"/>
                          <a:ext cx="850" cy="223"/>
                        </a:xfrm>
                        <a:prstGeom prst="rect">
                          <a:avLst/>
                        </a:prstGeom>
                        <a:noFill/>
                        <a:ln w="38100">
                          <a:noFill/>
                          <a:miter/>
                        </a:ln>
                      </p:spPr>
                    </p:pic>
                  </p:oleObj>
                </mc:Fallback>
              </mc:AlternateContent>
            </a:graphicData>
          </a:graphic>
        </p:graphicFrame>
        <p:graphicFrame>
          <p:nvGraphicFramePr>
            <p:cNvPr id="24595" name="Object 21"/>
            <p:cNvGraphicFramePr>
              <a:graphicFrameLocks noChangeAspect="1"/>
            </p:cNvGraphicFramePr>
            <p:nvPr/>
          </p:nvGraphicFramePr>
          <p:xfrm>
            <a:off x="1911" y="2734"/>
            <a:ext cx="850" cy="223"/>
          </p:xfrm>
          <a:graphic>
            <a:graphicData uri="http://schemas.openxmlformats.org/presentationml/2006/ole">
              <mc:AlternateContent xmlns:mc="http://schemas.openxmlformats.org/markup-compatibility/2006">
                <mc:Choice xmlns:v="urn:schemas-microsoft-com:vml" Requires="v">
                  <p:oleObj spid="_x0000_s9246" r:id="rId9" imgW="660400" imgH="177165" progId="ISISServer">
                    <p:embed/>
                  </p:oleObj>
                </mc:Choice>
                <mc:Fallback>
                  <p:oleObj r:id="rId9" imgW="660400" imgH="177165" progId="ISISServer">
                    <p:embed/>
                    <p:pic>
                      <p:nvPicPr>
                        <p:cNvPr id="0" name="图片 3076"/>
                        <p:cNvPicPr/>
                        <p:nvPr/>
                      </p:nvPicPr>
                      <p:blipFill>
                        <a:blip r:embed="rId4"/>
                        <a:stretch>
                          <a:fillRect/>
                        </a:stretch>
                      </p:blipFill>
                      <p:spPr>
                        <a:xfrm>
                          <a:off x="1911" y="2734"/>
                          <a:ext cx="850" cy="223"/>
                        </a:xfrm>
                        <a:prstGeom prst="rect">
                          <a:avLst/>
                        </a:prstGeom>
                        <a:noFill/>
                        <a:ln w="38100">
                          <a:noFill/>
                          <a:miter/>
                        </a:ln>
                      </p:spPr>
                    </p:pic>
                  </p:oleObj>
                </mc:Fallback>
              </mc:AlternateContent>
            </a:graphicData>
          </a:graphic>
        </p:graphicFrame>
        <p:graphicFrame>
          <p:nvGraphicFramePr>
            <p:cNvPr id="24596" name="Object 24"/>
            <p:cNvGraphicFramePr>
              <a:graphicFrameLocks noChangeAspect="1"/>
            </p:cNvGraphicFramePr>
            <p:nvPr/>
          </p:nvGraphicFramePr>
          <p:xfrm>
            <a:off x="1916" y="3159"/>
            <a:ext cx="850" cy="223"/>
          </p:xfrm>
          <a:graphic>
            <a:graphicData uri="http://schemas.openxmlformats.org/presentationml/2006/ole">
              <mc:AlternateContent xmlns:mc="http://schemas.openxmlformats.org/markup-compatibility/2006">
                <mc:Choice xmlns:v="urn:schemas-microsoft-com:vml" Requires="v">
                  <p:oleObj spid="_x0000_s9247" r:id="rId10" imgW="660400" imgH="177165" progId="ISISServer">
                    <p:embed/>
                  </p:oleObj>
                </mc:Choice>
                <mc:Fallback>
                  <p:oleObj r:id="rId10" imgW="660400" imgH="177165" progId="ISISServer">
                    <p:embed/>
                    <p:pic>
                      <p:nvPicPr>
                        <p:cNvPr id="0" name="图片 3075"/>
                        <p:cNvPicPr/>
                        <p:nvPr/>
                      </p:nvPicPr>
                      <p:blipFill>
                        <a:blip r:embed="rId4"/>
                        <a:stretch>
                          <a:fillRect/>
                        </a:stretch>
                      </p:blipFill>
                      <p:spPr>
                        <a:xfrm>
                          <a:off x="1916" y="3159"/>
                          <a:ext cx="850" cy="223"/>
                        </a:xfrm>
                        <a:prstGeom prst="rect">
                          <a:avLst/>
                        </a:prstGeom>
                        <a:noFill/>
                        <a:ln w="38100">
                          <a:noFill/>
                          <a:miter/>
                        </a:ln>
                      </p:spPr>
                    </p:pic>
                  </p:oleObj>
                </mc:Fallback>
              </mc:AlternateContent>
            </a:graphicData>
          </a:graphic>
        </p:graphicFrame>
        <p:graphicFrame>
          <p:nvGraphicFramePr>
            <p:cNvPr id="24597" name="Object 27"/>
            <p:cNvGraphicFramePr>
              <a:graphicFrameLocks noChangeAspect="1"/>
            </p:cNvGraphicFramePr>
            <p:nvPr/>
          </p:nvGraphicFramePr>
          <p:xfrm>
            <a:off x="1944" y="3557"/>
            <a:ext cx="850" cy="223"/>
          </p:xfrm>
          <a:graphic>
            <a:graphicData uri="http://schemas.openxmlformats.org/presentationml/2006/ole">
              <mc:AlternateContent xmlns:mc="http://schemas.openxmlformats.org/markup-compatibility/2006">
                <mc:Choice xmlns:v="urn:schemas-microsoft-com:vml" Requires="v">
                  <p:oleObj spid="_x0000_s9248" r:id="rId11" imgW="660400" imgH="177165" progId="ISISServer">
                    <p:embed/>
                  </p:oleObj>
                </mc:Choice>
                <mc:Fallback>
                  <p:oleObj r:id="rId11" imgW="660400" imgH="177165" progId="ISISServer">
                    <p:embed/>
                    <p:pic>
                      <p:nvPicPr>
                        <p:cNvPr id="0" name="图片 3077"/>
                        <p:cNvPicPr/>
                        <p:nvPr/>
                      </p:nvPicPr>
                      <p:blipFill>
                        <a:blip r:embed="rId4"/>
                        <a:stretch>
                          <a:fillRect/>
                        </a:stretch>
                      </p:blipFill>
                      <p:spPr>
                        <a:xfrm>
                          <a:off x="1944" y="3557"/>
                          <a:ext cx="850" cy="223"/>
                        </a:xfrm>
                        <a:prstGeom prst="rect">
                          <a:avLst/>
                        </a:prstGeom>
                        <a:noFill/>
                        <a:ln w="38100">
                          <a:noFill/>
                          <a:miter/>
                        </a:ln>
                      </p:spPr>
                    </p:pic>
                  </p:oleObj>
                </mc:Fallback>
              </mc:AlternateContent>
            </a:graphicData>
          </a:graphic>
        </p:graphicFrame>
      </p:grpSp>
      <p:sp>
        <p:nvSpPr>
          <p:cNvPr id="24580" name="灯片编号占位符 21"/>
          <p:cNvSpPr txBox="1">
            <a:spLocks noGrp="1"/>
          </p:cNvSpPr>
          <p:nvPr>
            <p:ph type="sldNum" sz="quarter" idx="4"/>
          </p:nvPr>
        </p:nvSpPr>
        <p:spPr>
          <a:noFill/>
          <a:ln>
            <a:noFill/>
          </a:ln>
        </p:spPr>
        <p:txBody>
          <a:bodyPr anchor="ctr" anchorCtr="0"/>
          <a:lstStyle/>
          <a:p>
            <a:pPr marL="0" indent="0" algn="ctr" eaLnBrk="1" hangingPunct="1">
              <a:spcBef>
                <a:spcPct val="0"/>
              </a:spcBef>
              <a:buClrTx/>
              <a:buSzTx/>
              <a:buFontTx/>
              <a:buNone/>
            </a:pPr>
            <a:fld id="{9A0DB2DC-4C9A-4742-B13C-FB6460FD3503}" type="slidenum">
              <a:rPr lang="zh-CN" altLang="en-US" sz="1400" b="1" kern="1200" dirty="0">
                <a:solidFill>
                  <a:srgbClr val="FFFFFF"/>
                </a:solidFill>
                <a:latin typeface="Times New Roman" panose="02020603050405020304" pitchFamily="18" charset="0"/>
                <a:ea typeface="+mn-ea"/>
                <a:cs typeface="+mn-cs"/>
              </a:rPr>
              <a:t>13</a:t>
            </a:fld>
            <a:endParaRPr lang="zh-CN" altLang="en-US" sz="1400" b="1" kern="1200" dirty="0">
              <a:solidFill>
                <a:srgbClr val="FFFFFF"/>
              </a:solidFill>
              <a:latin typeface="Times New Roman" panose="02020603050405020304" pitchFamily="18" charset="0"/>
              <a:ea typeface="+mn-ea"/>
              <a:cs typeface="+mn-cs"/>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p:nvPr/>
        </p:nvSpPr>
        <p:spPr>
          <a:xfrm>
            <a:off x="611188" y="2636838"/>
            <a:ext cx="7772400" cy="609600"/>
          </a:xfrm>
          <a:prstGeom prst="rect">
            <a:avLst/>
          </a:prstGeom>
          <a:noFill/>
          <a:ln w="9525">
            <a:noFill/>
          </a:ln>
        </p:spPr>
        <p:txBody>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342900" lvl="0" indent="-342900" eaLnBrk="1" hangingPunct="1">
              <a:spcBef>
                <a:spcPct val="5000"/>
              </a:spcBef>
              <a:buClrTx/>
              <a:buSzTx/>
              <a:buFontTx/>
              <a:buNone/>
            </a:pPr>
            <a:r>
              <a:rPr lang="zh-CN" altLang="en-US" sz="2800" b="1" dirty="0">
                <a:solidFill>
                  <a:srgbClr val="0000FF"/>
                </a:solidFill>
                <a:latin typeface="Times New Roman" panose="02020603050405020304" pitchFamily="18" charset="0"/>
                <a:ea typeface="隶书" panose="02010509060101010101" pitchFamily="49" charset="-122"/>
              </a:rPr>
              <a:t>   例如</a:t>
            </a:r>
            <a:r>
              <a:rPr lang="en-US" altLang="zh-CN" sz="2800" b="1" dirty="0">
                <a:solidFill>
                  <a:srgbClr val="0000FF"/>
                </a:solidFill>
                <a:latin typeface="Times New Roman" panose="02020603050405020304" pitchFamily="18" charset="0"/>
                <a:ea typeface="隶书" panose="02010509060101010101" pitchFamily="49" charset="-122"/>
              </a:rPr>
              <a:t>HAc</a:t>
            </a:r>
            <a:r>
              <a:rPr lang="zh-CN" altLang="en-US" sz="2800" b="1" dirty="0">
                <a:solidFill>
                  <a:srgbClr val="0000FF"/>
                </a:solidFill>
                <a:latin typeface="Times New Roman" panose="02020603050405020304" pitchFamily="18" charset="0"/>
                <a:ea typeface="隶书" panose="02010509060101010101" pitchFamily="49" charset="-122"/>
              </a:rPr>
              <a:t>在水溶液中的存在两个酸碱半反应：</a:t>
            </a:r>
          </a:p>
        </p:txBody>
      </p:sp>
      <p:grpSp>
        <p:nvGrpSpPr>
          <p:cNvPr id="2" name="Group 3"/>
          <p:cNvGrpSpPr/>
          <p:nvPr/>
        </p:nvGrpSpPr>
        <p:grpSpPr>
          <a:xfrm>
            <a:off x="1403350" y="3789363"/>
            <a:ext cx="7010400" cy="1068387"/>
            <a:chOff x="672" y="854"/>
            <a:chExt cx="4416" cy="673"/>
          </a:xfrm>
        </p:grpSpPr>
        <p:graphicFrame>
          <p:nvGraphicFramePr>
            <p:cNvPr id="25616" name="Object 4"/>
            <p:cNvGraphicFramePr>
              <a:graphicFrameLocks noChangeAspect="1"/>
            </p:cNvGraphicFramePr>
            <p:nvPr/>
          </p:nvGraphicFramePr>
          <p:xfrm>
            <a:off x="2784" y="960"/>
            <a:ext cx="459" cy="153"/>
          </p:xfrm>
          <a:graphic>
            <a:graphicData uri="http://schemas.openxmlformats.org/presentationml/2006/ole">
              <mc:AlternateContent xmlns:mc="http://schemas.openxmlformats.org/markup-compatibility/2006">
                <mc:Choice xmlns:v="urn:schemas-microsoft-com:vml" Requires="v">
                  <p:oleObj spid="_x0000_s10250" r:id="rId3" imgW="728980" imgH="167640" progId="ChemDraw.Document.5.0">
                    <p:embed/>
                  </p:oleObj>
                </mc:Choice>
                <mc:Fallback>
                  <p:oleObj r:id="rId3" imgW="728980" imgH="167640" progId="ChemDraw.Document.5.0">
                    <p:embed/>
                    <p:pic>
                      <p:nvPicPr>
                        <p:cNvPr id="0" name="图片 3083"/>
                        <p:cNvPicPr/>
                        <p:nvPr/>
                      </p:nvPicPr>
                      <p:blipFill>
                        <a:blip r:embed="rId4"/>
                        <a:stretch>
                          <a:fillRect/>
                        </a:stretch>
                      </p:blipFill>
                      <p:spPr>
                        <a:xfrm>
                          <a:off x="2784" y="960"/>
                          <a:ext cx="459" cy="153"/>
                        </a:xfrm>
                        <a:prstGeom prst="rect">
                          <a:avLst/>
                        </a:prstGeom>
                        <a:noFill/>
                        <a:ln w="38100">
                          <a:noFill/>
                          <a:miter/>
                        </a:ln>
                      </p:spPr>
                    </p:pic>
                  </p:oleObj>
                </mc:Fallback>
              </mc:AlternateContent>
            </a:graphicData>
          </a:graphic>
        </p:graphicFrame>
        <p:sp>
          <p:nvSpPr>
            <p:cNvPr id="25617" name="Text Box 5"/>
            <p:cNvSpPr txBox="1"/>
            <p:nvPr/>
          </p:nvSpPr>
          <p:spPr>
            <a:xfrm>
              <a:off x="672" y="864"/>
              <a:ext cx="2592" cy="327"/>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
                </a:spcBef>
                <a:buClrTx/>
                <a:buSzTx/>
                <a:buFontTx/>
                <a:buNone/>
              </a:pPr>
              <a:r>
                <a:rPr lang="zh-CN" altLang="en-US" sz="2800" b="1" dirty="0">
                  <a:latin typeface="Times New Roman" panose="02020603050405020304" pitchFamily="18" charset="0"/>
                  <a:ea typeface="隶书" panose="02010509060101010101" pitchFamily="49" charset="-122"/>
                </a:rPr>
                <a:t>酸碱半反应</a:t>
              </a:r>
              <a:r>
                <a:rPr lang="en-US" altLang="zh-CN" sz="2800" b="1" dirty="0">
                  <a:latin typeface="Times New Roman" panose="02020603050405020304" pitchFamily="18" charset="0"/>
                  <a:ea typeface="隶书" panose="02010509060101010101" pitchFamily="49" charset="-122"/>
                </a:rPr>
                <a:t>1</a:t>
              </a:r>
              <a:r>
                <a:rPr lang="en-US" altLang="zh-CN" sz="2800" b="1" dirty="0">
                  <a:solidFill>
                    <a:schemeClr val="accent2"/>
                  </a:solidFill>
                  <a:latin typeface="Times New Roman" panose="02020603050405020304" pitchFamily="18" charset="0"/>
                  <a:ea typeface="隶书" panose="02010509060101010101" pitchFamily="49" charset="-122"/>
                </a:rPr>
                <a:t>     </a:t>
              </a:r>
              <a:r>
                <a:rPr lang="en-US" altLang="zh-CN" sz="2800" b="1" dirty="0">
                  <a:solidFill>
                    <a:srgbClr val="000066"/>
                  </a:solidFill>
                  <a:latin typeface="Times New Roman" panose="02020603050405020304" pitchFamily="18" charset="0"/>
                  <a:ea typeface="隶书" panose="02010509060101010101" pitchFamily="49" charset="-122"/>
                </a:rPr>
                <a:t>HAc</a:t>
              </a:r>
            </a:p>
          </p:txBody>
        </p:sp>
        <p:sp>
          <p:nvSpPr>
            <p:cNvPr id="25618" name="Text Box 6"/>
            <p:cNvSpPr txBox="1"/>
            <p:nvPr/>
          </p:nvSpPr>
          <p:spPr>
            <a:xfrm>
              <a:off x="3360" y="854"/>
              <a:ext cx="1104" cy="327"/>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
                </a:spcBef>
                <a:buClrTx/>
                <a:buSzTx/>
                <a:buFontTx/>
                <a:buNone/>
              </a:pPr>
              <a:r>
                <a:rPr lang="en-US" altLang="zh-CN" sz="2800" b="1" dirty="0">
                  <a:solidFill>
                    <a:srgbClr val="000066"/>
                  </a:solidFill>
                  <a:latin typeface="Times New Roman" panose="02020603050405020304" pitchFamily="18" charset="0"/>
                  <a:ea typeface="隶书" panose="02010509060101010101" pitchFamily="49" charset="-122"/>
                </a:rPr>
                <a:t>H</a:t>
              </a:r>
              <a:r>
                <a:rPr lang="en-US" altLang="zh-CN" sz="2800" b="1" baseline="30000" dirty="0">
                  <a:solidFill>
                    <a:srgbClr val="000066"/>
                  </a:solidFill>
                  <a:latin typeface="Times New Roman" panose="02020603050405020304" pitchFamily="18" charset="0"/>
                  <a:ea typeface="隶书" panose="02010509060101010101" pitchFamily="49" charset="-122"/>
                </a:rPr>
                <a:t>+</a:t>
              </a:r>
              <a:r>
                <a:rPr lang="en-US" altLang="zh-CN" sz="2800" b="1" dirty="0">
                  <a:solidFill>
                    <a:srgbClr val="000066"/>
                  </a:solidFill>
                  <a:latin typeface="Times New Roman" panose="02020603050405020304" pitchFamily="18" charset="0"/>
                  <a:ea typeface="隶书" panose="02010509060101010101" pitchFamily="49" charset="-122"/>
                </a:rPr>
                <a:t> + Ac</a:t>
              </a:r>
              <a:r>
                <a:rPr lang="en-US" altLang="zh-CN" sz="2800" b="1" baseline="30000" dirty="0">
                  <a:solidFill>
                    <a:srgbClr val="000066"/>
                  </a:solidFill>
                  <a:latin typeface="Times New Roman" panose="02020603050405020304" pitchFamily="18" charset="0"/>
                  <a:ea typeface="隶书" panose="02010509060101010101" pitchFamily="49" charset="-122"/>
                </a:rPr>
                <a:t>-</a:t>
              </a:r>
            </a:p>
          </p:txBody>
        </p:sp>
        <p:sp>
          <p:nvSpPr>
            <p:cNvPr id="25619" name="Text Box 7"/>
            <p:cNvSpPr txBox="1"/>
            <p:nvPr/>
          </p:nvSpPr>
          <p:spPr>
            <a:xfrm>
              <a:off x="2304" y="1200"/>
              <a:ext cx="2784" cy="327"/>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
                </a:spcBef>
                <a:buClrTx/>
                <a:buSzTx/>
                <a:buFontTx/>
                <a:buNone/>
              </a:pPr>
              <a:r>
                <a:rPr lang="zh-CN" altLang="en-US" sz="2800" b="1" dirty="0">
                  <a:solidFill>
                    <a:srgbClr val="000066"/>
                  </a:solidFill>
                  <a:latin typeface="Times New Roman" panose="02020603050405020304" pitchFamily="18" charset="0"/>
                  <a:ea typeface="隶书" panose="02010509060101010101" pitchFamily="49" charset="-122"/>
                </a:rPr>
                <a:t>酸</a:t>
              </a:r>
              <a:r>
                <a:rPr lang="en-US" altLang="zh-CN" sz="2800" b="1" baseline="-25000" dirty="0">
                  <a:solidFill>
                    <a:srgbClr val="000066"/>
                  </a:solidFill>
                  <a:latin typeface="Times New Roman" panose="02020603050405020304" pitchFamily="18" charset="0"/>
                  <a:ea typeface="隶书" panose="02010509060101010101" pitchFamily="49" charset="-122"/>
                </a:rPr>
                <a:t>1</a:t>
              </a:r>
              <a:r>
                <a:rPr lang="en-US" altLang="zh-CN" sz="2800" b="1" dirty="0">
                  <a:solidFill>
                    <a:srgbClr val="000066"/>
                  </a:solidFill>
                  <a:latin typeface="Times New Roman" panose="02020603050405020304" pitchFamily="18" charset="0"/>
                  <a:ea typeface="隶书" panose="02010509060101010101" pitchFamily="49" charset="-122"/>
                </a:rPr>
                <a:t>                       </a:t>
              </a:r>
              <a:r>
                <a:rPr lang="zh-CN" altLang="en-US" sz="2800" b="1" dirty="0">
                  <a:solidFill>
                    <a:srgbClr val="000066"/>
                  </a:solidFill>
                  <a:latin typeface="Times New Roman" panose="02020603050405020304" pitchFamily="18" charset="0"/>
                  <a:ea typeface="隶书" panose="02010509060101010101" pitchFamily="49" charset="-122"/>
                </a:rPr>
                <a:t>碱</a:t>
              </a:r>
              <a:r>
                <a:rPr lang="en-US" altLang="zh-CN" sz="2800" b="1" baseline="-25000" dirty="0">
                  <a:solidFill>
                    <a:srgbClr val="000066"/>
                  </a:solidFill>
                  <a:latin typeface="Times New Roman" panose="02020603050405020304" pitchFamily="18" charset="0"/>
                  <a:ea typeface="隶书" panose="02010509060101010101" pitchFamily="49" charset="-122"/>
                </a:rPr>
                <a:t>1</a:t>
              </a:r>
            </a:p>
          </p:txBody>
        </p:sp>
      </p:grpSp>
      <p:grpSp>
        <p:nvGrpSpPr>
          <p:cNvPr id="3" name="Group 8"/>
          <p:cNvGrpSpPr/>
          <p:nvPr/>
        </p:nvGrpSpPr>
        <p:grpSpPr>
          <a:xfrm>
            <a:off x="1547813" y="4941888"/>
            <a:ext cx="6019800" cy="1385887"/>
            <a:chOff x="672" y="1622"/>
            <a:chExt cx="3792" cy="580"/>
          </a:xfrm>
        </p:grpSpPr>
        <p:graphicFrame>
          <p:nvGraphicFramePr>
            <p:cNvPr id="25612" name="Object 9"/>
            <p:cNvGraphicFramePr>
              <a:graphicFrameLocks noChangeAspect="1"/>
            </p:cNvGraphicFramePr>
            <p:nvPr/>
          </p:nvGraphicFramePr>
          <p:xfrm>
            <a:off x="3252" y="1676"/>
            <a:ext cx="459" cy="153"/>
          </p:xfrm>
          <a:graphic>
            <a:graphicData uri="http://schemas.openxmlformats.org/presentationml/2006/ole">
              <mc:AlternateContent xmlns:mc="http://schemas.openxmlformats.org/markup-compatibility/2006">
                <mc:Choice xmlns:v="urn:schemas-microsoft-com:vml" Requires="v">
                  <p:oleObj spid="_x0000_s10251" r:id="rId5" imgW="728980" imgH="167640" progId="ChemDraw.Document.5.0">
                    <p:embed/>
                  </p:oleObj>
                </mc:Choice>
                <mc:Fallback>
                  <p:oleObj r:id="rId5" imgW="728980" imgH="167640" progId="ChemDraw.Document.5.0">
                    <p:embed/>
                    <p:pic>
                      <p:nvPicPr>
                        <p:cNvPr id="0" name="图片 3084"/>
                        <p:cNvPicPr/>
                        <p:nvPr/>
                      </p:nvPicPr>
                      <p:blipFill>
                        <a:blip r:embed="rId4"/>
                        <a:stretch>
                          <a:fillRect/>
                        </a:stretch>
                      </p:blipFill>
                      <p:spPr>
                        <a:xfrm>
                          <a:off x="3252" y="1676"/>
                          <a:ext cx="459" cy="153"/>
                        </a:xfrm>
                        <a:prstGeom prst="rect">
                          <a:avLst/>
                        </a:prstGeom>
                        <a:noFill/>
                        <a:ln w="38100">
                          <a:noFill/>
                          <a:miter/>
                        </a:ln>
                      </p:spPr>
                    </p:pic>
                  </p:oleObj>
                </mc:Fallback>
              </mc:AlternateContent>
            </a:graphicData>
          </a:graphic>
        </p:graphicFrame>
        <p:sp>
          <p:nvSpPr>
            <p:cNvPr id="25613" name="Text Box 10"/>
            <p:cNvSpPr txBox="1"/>
            <p:nvPr/>
          </p:nvSpPr>
          <p:spPr>
            <a:xfrm>
              <a:off x="672" y="1632"/>
              <a:ext cx="2784" cy="217"/>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
                </a:spcBef>
                <a:buClrTx/>
                <a:buSzTx/>
                <a:buFontTx/>
                <a:buNone/>
              </a:pPr>
              <a:r>
                <a:rPr lang="zh-CN" altLang="en-US" sz="2800" b="1" dirty="0">
                  <a:latin typeface="Times New Roman" panose="02020603050405020304" pitchFamily="18" charset="0"/>
                  <a:ea typeface="隶书" panose="02010509060101010101" pitchFamily="49" charset="-122"/>
                </a:rPr>
                <a:t>酸碱半反应</a:t>
              </a:r>
              <a:r>
                <a:rPr lang="en-US" altLang="zh-CN" sz="2800" b="1" dirty="0">
                  <a:latin typeface="Times New Roman" panose="02020603050405020304" pitchFamily="18" charset="0"/>
                  <a:ea typeface="隶书" panose="02010509060101010101" pitchFamily="49" charset="-122"/>
                </a:rPr>
                <a:t>2</a:t>
              </a:r>
              <a:r>
                <a:rPr lang="en-US" altLang="zh-CN" sz="2800" b="1" dirty="0">
                  <a:solidFill>
                    <a:schemeClr val="accent2"/>
                  </a:solidFill>
                  <a:latin typeface="Times New Roman" panose="02020603050405020304" pitchFamily="18" charset="0"/>
                  <a:ea typeface="隶书" panose="02010509060101010101" pitchFamily="49" charset="-122"/>
                </a:rPr>
                <a:t>     </a:t>
              </a:r>
              <a:r>
                <a:rPr lang="en-US" altLang="zh-CN" sz="2800" b="1" dirty="0">
                  <a:solidFill>
                    <a:srgbClr val="000066"/>
                  </a:solidFill>
                  <a:latin typeface="Times New Roman" panose="02020603050405020304" pitchFamily="18" charset="0"/>
                  <a:ea typeface="隶书" panose="02010509060101010101" pitchFamily="49" charset="-122"/>
                </a:rPr>
                <a:t>H</a:t>
              </a:r>
              <a:r>
                <a:rPr lang="en-US" altLang="zh-CN" sz="2800" b="1" baseline="30000" dirty="0">
                  <a:solidFill>
                    <a:srgbClr val="000066"/>
                  </a:solidFill>
                  <a:latin typeface="Times New Roman" panose="02020603050405020304" pitchFamily="18" charset="0"/>
                  <a:ea typeface="隶书" panose="02010509060101010101" pitchFamily="49" charset="-122"/>
                </a:rPr>
                <a:t>+</a:t>
              </a:r>
              <a:r>
                <a:rPr lang="en-US" altLang="zh-CN" sz="2800" b="1" dirty="0">
                  <a:solidFill>
                    <a:srgbClr val="000066"/>
                  </a:solidFill>
                  <a:latin typeface="Times New Roman" panose="02020603050405020304" pitchFamily="18" charset="0"/>
                  <a:ea typeface="隶书" panose="02010509060101010101" pitchFamily="49" charset="-122"/>
                </a:rPr>
                <a:t> + H</a:t>
              </a:r>
              <a:r>
                <a:rPr lang="en-US" altLang="zh-CN" sz="2800" b="1" baseline="-25000" dirty="0">
                  <a:solidFill>
                    <a:srgbClr val="000066"/>
                  </a:solidFill>
                  <a:latin typeface="Times New Roman" panose="02020603050405020304" pitchFamily="18" charset="0"/>
                  <a:ea typeface="隶书" panose="02010509060101010101" pitchFamily="49" charset="-122"/>
                </a:rPr>
                <a:t>2</a:t>
              </a:r>
              <a:r>
                <a:rPr lang="en-US" altLang="zh-CN" sz="2800" b="1" dirty="0">
                  <a:solidFill>
                    <a:srgbClr val="000066"/>
                  </a:solidFill>
                  <a:latin typeface="Times New Roman" panose="02020603050405020304" pitchFamily="18" charset="0"/>
                  <a:ea typeface="隶书" panose="02010509060101010101" pitchFamily="49" charset="-122"/>
                </a:rPr>
                <a:t>O</a:t>
              </a:r>
            </a:p>
          </p:txBody>
        </p:sp>
        <p:sp>
          <p:nvSpPr>
            <p:cNvPr id="25614" name="Text Box 11"/>
            <p:cNvSpPr txBox="1"/>
            <p:nvPr/>
          </p:nvSpPr>
          <p:spPr>
            <a:xfrm>
              <a:off x="3744" y="1622"/>
              <a:ext cx="720" cy="217"/>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
                </a:spcBef>
                <a:buClrTx/>
                <a:buSzTx/>
                <a:buFontTx/>
                <a:buNone/>
              </a:pPr>
              <a:r>
                <a:rPr lang="en-US" altLang="zh-CN" sz="2800" b="1" dirty="0">
                  <a:solidFill>
                    <a:srgbClr val="000066"/>
                  </a:solidFill>
                  <a:latin typeface="Times New Roman" panose="02020603050405020304" pitchFamily="18" charset="0"/>
                  <a:ea typeface="隶书" panose="02010509060101010101" pitchFamily="49" charset="-122"/>
                </a:rPr>
                <a:t>H</a:t>
              </a:r>
              <a:r>
                <a:rPr lang="en-US" altLang="zh-CN" sz="2800" b="1" baseline="-25000" dirty="0">
                  <a:solidFill>
                    <a:srgbClr val="000066"/>
                  </a:solidFill>
                  <a:latin typeface="Times New Roman" panose="02020603050405020304" pitchFamily="18" charset="0"/>
                  <a:ea typeface="隶书" panose="02010509060101010101" pitchFamily="49" charset="-122"/>
                </a:rPr>
                <a:t>3</a:t>
              </a:r>
              <a:r>
                <a:rPr lang="en-US" altLang="zh-CN" sz="2800" b="1" dirty="0">
                  <a:solidFill>
                    <a:srgbClr val="000066"/>
                  </a:solidFill>
                  <a:latin typeface="Times New Roman" panose="02020603050405020304" pitchFamily="18" charset="0"/>
                  <a:ea typeface="隶书" panose="02010509060101010101" pitchFamily="49" charset="-122"/>
                </a:rPr>
                <a:t>O</a:t>
              </a:r>
              <a:r>
                <a:rPr lang="en-US" altLang="zh-CN" sz="2800" b="1" baseline="30000" dirty="0">
                  <a:solidFill>
                    <a:srgbClr val="000066"/>
                  </a:solidFill>
                  <a:latin typeface="Times New Roman" panose="02020603050405020304" pitchFamily="18" charset="0"/>
                  <a:ea typeface="隶书" panose="02010509060101010101" pitchFamily="49" charset="-122"/>
                </a:rPr>
                <a:t>+</a:t>
              </a:r>
            </a:p>
          </p:txBody>
        </p:sp>
        <p:sp>
          <p:nvSpPr>
            <p:cNvPr id="25615" name="Rectangle 12"/>
            <p:cNvSpPr/>
            <p:nvPr/>
          </p:nvSpPr>
          <p:spPr>
            <a:xfrm>
              <a:off x="2862" y="1985"/>
              <a:ext cx="1402" cy="217"/>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
                </a:spcBef>
                <a:buClrTx/>
                <a:buSzTx/>
                <a:buFontTx/>
                <a:buNone/>
              </a:pPr>
              <a:r>
                <a:rPr lang="zh-CN" altLang="en-US" sz="2800" b="1" dirty="0">
                  <a:solidFill>
                    <a:srgbClr val="000066"/>
                  </a:solidFill>
                  <a:latin typeface="Times New Roman" panose="02020603050405020304" pitchFamily="18" charset="0"/>
                  <a:ea typeface="隶书" panose="02010509060101010101" pitchFamily="49" charset="-122"/>
                </a:rPr>
                <a:t>碱</a:t>
              </a:r>
              <a:r>
                <a:rPr lang="en-US" altLang="zh-CN" sz="2800" b="1" baseline="-25000" dirty="0">
                  <a:solidFill>
                    <a:srgbClr val="000066"/>
                  </a:solidFill>
                  <a:latin typeface="Times New Roman" panose="02020603050405020304" pitchFamily="18" charset="0"/>
                  <a:ea typeface="隶书" panose="02010509060101010101" pitchFamily="49" charset="-122"/>
                </a:rPr>
                <a:t>2                  </a:t>
              </a:r>
              <a:r>
                <a:rPr lang="zh-CN" altLang="en-US" sz="2800" b="1" dirty="0">
                  <a:solidFill>
                    <a:srgbClr val="000066"/>
                  </a:solidFill>
                  <a:latin typeface="Times New Roman" panose="02020603050405020304" pitchFamily="18" charset="0"/>
                  <a:ea typeface="隶书" panose="02010509060101010101" pitchFamily="49" charset="-122"/>
                </a:rPr>
                <a:t>酸</a:t>
              </a:r>
              <a:r>
                <a:rPr lang="en-US" altLang="zh-CN" sz="2800" b="1" baseline="-25000" dirty="0">
                  <a:solidFill>
                    <a:srgbClr val="000066"/>
                  </a:solidFill>
                  <a:latin typeface="Times New Roman" panose="02020603050405020304" pitchFamily="18" charset="0"/>
                  <a:ea typeface="隶书" panose="02010509060101010101" pitchFamily="49" charset="-122"/>
                </a:rPr>
                <a:t>2</a:t>
              </a:r>
            </a:p>
          </p:txBody>
        </p:sp>
      </p:grpSp>
      <p:sp>
        <p:nvSpPr>
          <p:cNvPr id="189453" name="Rectangle 13"/>
          <p:cNvSpPr/>
          <p:nvPr/>
        </p:nvSpPr>
        <p:spPr>
          <a:xfrm>
            <a:off x="1219200" y="357188"/>
            <a:ext cx="3638550" cy="579437"/>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
              </a:spcBef>
              <a:buClrTx/>
              <a:buSzTx/>
              <a:buFontTx/>
              <a:buNone/>
            </a:pPr>
            <a:r>
              <a:rPr lang="en-US" altLang="zh-CN" sz="3200" b="1" dirty="0">
                <a:latin typeface="Times New Roman" panose="02020603050405020304" pitchFamily="18" charset="0"/>
                <a:ea typeface="隶书" panose="02010509060101010101" pitchFamily="49" charset="-122"/>
              </a:rPr>
              <a:t>2</a:t>
            </a:r>
            <a:r>
              <a:rPr lang="zh-CN" altLang="en-US" sz="3200" b="1" dirty="0">
                <a:latin typeface="Times New Roman" panose="02020603050405020304" pitchFamily="18" charset="0"/>
                <a:ea typeface="隶书" panose="02010509060101010101" pitchFamily="49" charset="-122"/>
              </a:rPr>
              <a:t>、酸碱反应的实质</a:t>
            </a:r>
          </a:p>
        </p:txBody>
      </p:sp>
      <p:grpSp>
        <p:nvGrpSpPr>
          <p:cNvPr id="25606" name="Group 14"/>
          <p:cNvGrpSpPr/>
          <p:nvPr/>
        </p:nvGrpSpPr>
        <p:grpSpPr>
          <a:xfrm>
            <a:off x="1042988" y="1357313"/>
            <a:ext cx="6408737" cy="841375"/>
            <a:chOff x="567" y="1094"/>
            <a:chExt cx="4037" cy="474"/>
          </a:xfrm>
        </p:grpSpPr>
        <p:sp>
          <p:nvSpPr>
            <p:cNvPr id="25608" name="Text Box 15"/>
            <p:cNvSpPr txBox="1"/>
            <p:nvPr/>
          </p:nvSpPr>
          <p:spPr>
            <a:xfrm>
              <a:off x="567" y="1207"/>
              <a:ext cx="1724" cy="309"/>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just" eaLnBrk="1" hangingPunct="1">
                <a:spcBef>
                  <a:spcPct val="5000"/>
                </a:spcBef>
                <a:buClrTx/>
                <a:buSzTx/>
                <a:buFontTx/>
                <a:buNone/>
              </a:pPr>
              <a:r>
                <a:rPr lang="zh-CN" altLang="en-US" sz="3000" b="1" dirty="0">
                  <a:solidFill>
                    <a:srgbClr val="A50021"/>
                  </a:solidFill>
                  <a:latin typeface="Times New Roman" panose="02020603050405020304" pitchFamily="18" charset="0"/>
                  <a:ea typeface="隶书" panose="02010509060101010101" pitchFamily="49" charset="-122"/>
                </a:rPr>
                <a:t>酸碱半反应式</a:t>
              </a:r>
              <a:r>
                <a:rPr lang="en-US" altLang="zh-CN" sz="3000" b="1" dirty="0">
                  <a:solidFill>
                    <a:srgbClr val="A50021"/>
                  </a:solidFill>
                  <a:latin typeface="Times New Roman" panose="02020603050405020304" pitchFamily="18" charset="0"/>
                  <a:ea typeface="隶书" panose="02010509060101010101" pitchFamily="49" charset="-122"/>
                </a:rPr>
                <a:t>:</a:t>
              </a:r>
            </a:p>
          </p:txBody>
        </p:sp>
        <p:graphicFrame>
          <p:nvGraphicFramePr>
            <p:cNvPr id="25609" name="Object 16"/>
            <p:cNvGraphicFramePr>
              <a:graphicFrameLocks noChangeAspect="1"/>
            </p:cNvGraphicFramePr>
            <p:nvPr/>
          </p:nvGraphicFramePr>
          <p:xfrm>
            <a:off x="2835" y="1253"/>
            <a:ext cx="444" cy="315"/>
          </p:xfrm>
          <a:graphic>
            <a:graphicData uri="http://schemas.openxmlformats.org/presentationml/2006/ole">
              <mc:AlternateContent xmlns:mc="http://schemas.openxmlformats.org/markup-compatibility/2006">
                <mc:Choice xmlns:v="urn:schemas-microsoft-com:vml" Requires="v">
                  <p:oleObj spid="_x0000_s10252" r:id="rId6" imgW="728980" imgH="167640" progId="ChemDraw.Document.5.0">
                    <p:embed/>
                  </p:oleObj>
                </mc:Choice>
                <mc:Fallback>
                  <p:oleObj r:id="rId6" imgW="728980" imgH="167640" progId="ChemDraw.Document.5.0">
                    <p:embed/>
                    <p:pic>
                      <p:nvPicPr>
                        <p:cNvPr id="0" name="图片 3085"/>
                        <p:cNvPicPr/>
                        <p:nvPr/>
                      </p:nvPicPr>
                      <p:blipFill>
                        <a:blip r:embed="rId4"/>
                        <a:stretch>
                          <a:fillRect/>
                        </a:stretch>
                      </p:blipFill>
                      <p:spPr>
                        <a:xfrm>
                          <a:off x="2835" y="1253"/>
                          <a:ext cx="444" cy="315"/>
                        </a:xfrm>
                        <a:prstGeom prst="rect">
                          <a:avLst/>
                        </a:prstGeom>
                        <a:noFill/>
                        <a:ln w="38100">
                          <a:noFill/>
                          <a:miter/>
                        </a:ln>
                      </p:spPr>
                    </p:pic>
                  </p:oleObj>
                </mc:Fallback>
              </mc:AlternateContent>
            </a:graphicData>
          </a:graphic>
        </p:graphicFrame>
        <p:sp>
          <p:nvSpPr>
            <p:cNvPr id="25610" name="Text Box 17"/>
            <p:cNvSpPr txBox="1"/>
            <p:nvPr/>
          </p:nvSpPr>
          <p:spPr>
            <a:xfrm>
              <a:off x="3349" y="1222"/>
              <a:ext cx="1255" cy="309"/>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
                </a:spcBef>
                <a:buClrTx/>
                <a:buSzTx/>
                <a:buFontTx/>
                <a:buNone/>
              </a:pPr>
              <a:r>
                <a:rPr lang="en-US" altLang="zh-CN" sz="3000" b="1" dirty="0">
                  <a:latin typeface="Times New Roman" panose="02020603050405020304" pitchFamily="18" charset="0"/>
                  <a:ea typeface="隶书" panose="02010509060101010101" pitchFamily="49" charset="-122"/>
                </a:rPr>
                <a:t>H</a:t>
              </a:r>
              <a:r>
                <a:rPr lang="en-US" altLang="zh-CN" sz="3000" b="1" baseline="30000" dirty="0">
                  <a:latin typeface="Times New Roman" panose="02020603050405020304" pitchFamily="18" charset="0"/>
                  <a:ea typeface="隶书" panose="02010509060101010101" pitchFamily="49" charset="-122"/>
                </a:rPr>
                <a:t>+</a:t>
              </a:r>
              <a:r>
                <a:rPr lang="en-US" altLang="zh-CN" sz="3000" b="1" dirty="0">
                  <a:latin typeface="Times New Roman" panose="02020603050405020304" pitchFamily="18" charset="0"/>
                  <a:ea typeface="隶书" panose="02010509060101010101" pitchFamily="49" charset="-122"/>
                </a:rPr>
                <a:t> + </a:t>
              </a:r>
              <a:r>
                <a:rPr lang="zh-CN" altLang="en-US" sz="3000" b="1" dirty="0">
                  <a:latin typeface="Times New Roman" panose="02020603050405020304" pitchFamily="18" charset="0"/>
                  <a:ea typeface="隶书" panose="02010509060101010101" pitchFamily="49" charset="-122"/>
                </a:rPr>
                <a:t>碱</a:t>
              </a:r>
            </a:p>
          </p:txBody>
        </p:sp>
        <p:sp>
          <p:nvSpPr>
            <p:cNvPr id="25611" name="Rectangle 18"/>
            <p:cNvSpPr/>
            <p:nvPr/>
          </p:nvSpPr>
          <p:spPr>
            <a:xfrm>
              <a:off x="2385" y="1094"/>
              <a:ext cx="349" cy="45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1800" dirty="0">
                  <a:latin typeface="Arial" panose="020B0604020202020204" pitchFamily="34" charset="0"/>
                </a:rPr>
                <a:t> </a:t>
              </a:r>
              <a:r>
                <a:rPr lang="zh-CN" altLang="en-US" sz="2800" b="1" dirty="0">
                  <a:latin typeface="Arial" panose="020B0604020202020204" pitchFamily="34" charset="0"/>
                </a:rPr>
                <a:t>酸</a:t>
              </a:r>
            </a:p>
          </p:txBody>
        </p:sp>
      </p:grpSp>
      <p:sp>
        <p:nvSpPr>
          <p:cNvPr id="25607" name="灯片编号占位符 19"/>
          <p:cNvSpPr txBox="1">
            <a:spLocks noGrp="1"/>
          </p:cNvSpPr>
          <p:nvPr>
            <p:ph type="sldNum" sz="quarter" idx="4"/>
          </p:nvPr>
        </p:nvSpPr>
        <p:spPr>
          <a:noFill/>
          <a:ln>
            <a:noFill/>
          </a:ln>
        </p:spPr>
        <p:txBody>
          <a:bodyPr anchor="ctr" anchorCtr="0"/>
          <a:lstStyle/>
          <a:p>
            <a:pPr marL="0" indent="0" algn="ctr" eaLnBrk="1" hangingPunct="1">
              <a:spcBef>
                <a:spcPct val="0"/>
              </a:spcBef>
              <a:buClrTx/>
              <a:buSzTx/>
              <a:buFontTx/>
              <a:buNone/>
            </a:pPr>
            <a:fld id="{9A0DB2DC-4C9A-4742-B13C-FB6460FD3503}" type="slidenum">
              <a:rPr lang="zh-CN" altLang="en-US" sz="1400" b="1" kern="1200" dirty="0">
                <a:solidFill>
                  <a:srgbClr val="FFFFFF"/>
                </a:solidFill>
                <a:latin typeface="Times New Roman" panose="02020603050405020304" pitchFamily="18" charset="0"/>
                <a:ea typeface="+mn-ea"/>
                <a:cs typeface="+mn-cs"/>
              </a:rPr>
              <a:t>14</a:t>
            </a:fld>
            <a:endParaRPr lang="zh-CN" altLang="en-US" sz="1400" b="1" kern="1200" dirty="0">
              <a:solidFill>
                <a:srgbClr val="FFFFFF"/>
              </a:solidFill>
              <a:latin typeface="Times New Roman" panose="02020603050405020304" pitchFamily="18" charset="0"/>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89453"/>
                                        </p:tgtEl>
                                        <p:attrNameLst>
                                          <p:attrName>style.visibility</p:attrName>
                                        </p:attrNameLst>
                                      </p:cBhvr>
                                      <p:to>
                                        <p:strVal val="visible"/>
                                      </p:to>
                                    </p:set>
                                    <p:animEffect transition="in" filter="strips(downLeft)">
                                      <p:cBhvr>
                                        <p:cTn id="7" dur="500"/>
                                        <p:tgtEl>
                                          <p:spTgt spid="18945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89442"/>
                                        </p:tgtEl>
                                        <p:attrNameLst>
                                          <p:attrName>style.visibility</p:attrName>
                                        </p:attrNameLst>
                                      </p:cBhvr>
                                      <p:to>
                                        <p:strVal val="visible"/>
                                      </p:to>
                                    </p:set>
                                    <p:animEffect transition="in" filter="barn(outHorizontal)">
                                      <p:cBhvr>
                                        <p:cTn id="12" dur="500"/>
                                        <p:tgtEl>
                                          <p:spTgt spid="18944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2" grpId="0"/>
      <p:bldP spid="18945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057400" y="990600"/>
            <a:ext cx="1752600" cy="985838"/>
            <a:chOff x="1104" y="672"/>
            <a:chExt cx="1104" cy="621"/>
          </a:xfrm>
        </p:grpSpPr>
        <p:sp>
          <p:nvSpPr>
            <p:cNvPr id="26647" name="Text Box 3"/>
            <p:cNvSpPr txBox="1"/>
            <p:nvPr/>
          </p:nvSpPr>
          <p:spPr>
            <a:xfrm>
              <a:off x="1344" y="672"/>
              <a:ext cx="384" cy="34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lnSpc>
                  <a:spcPct val="105000"/>
                </a:lnSpc>
                <a:spcBef>
                  <a:spcPct val="10000"/>
                </a:spcBef>
                <a:buClrTx/>
                <a:buSzTx/>
                <a:buFontTx/>
                <a:buNone/>
              </a:pPr>
              <a:r>
                <a:rPr lang="en-US" altLang="zh-CN" sz="2800" b="1" dirty="0">
                  <a:latin typeface="Times New Roman" panose="02020603050405020304" pitchFamily="18" charset="0"/>
                  <a:ea typeface="隶书" panose="02010509060101010101" pitchFamily="49" charset="-122"/>
                </a:rPr>
                <a:t>H</a:t>
              </a:r>
              <a:r>
                <a:rPr lang="en-US" altLang="zh-CN" sz="2800" b="1" baseline="30000" dirty="0">
                  <a:latin typeface="Times New Roman" panose="02020603050405020304" pitchFamily="18" charset="0"/>
                  <a:ea typeface="隶书" panose="02010509060101010101" pitchFamily="49" charset="-122"/>
                </a:rPr>
                <a:t>+</a:t>
              </a:r>
            </a:p>
          </p:txBody>
        </p:sp>
        <p:sp>
          <p:nvSpPr>
            <p:cNvPr id="26648" name="Line 4"/>
            <p:cNvSpPr/>
            <p:nvPr/>
          </p:nvSpPr>
          <p:spPr>
            <a:xfrm flipV="1">
              <a:off x="1104" y="1022"/>
              <a:ext cx="0" cy="144"/>
            </a:xfrm>
            <a:prstGeom prst="line">
              <a:avLst/>
            </a:prstGeom>
            <a:ln w="9525" cap="flat" cmpd="sng">
              <a:solidFill>
                <a:schemeClr val="tx1"/>
              </a:solidFill>
              <a:prstDash val="solid"/>
              <a:headEnd type="none" w="med" len="med"/>
              <a:tailEnd type="none" w="med" len="med"/>
            </a:ln>
          </p:spPr>
        </p:sp>
        <p:sp>
          <p:nvSpPr>
            <p:cNvPr id="26649" name="Line 5"/>
            <p:cNvSpPr/>
            <p:nvPr/>
          </p:nvSpPr>
          <p:spPr>
            <a:xfrm>
              <a:off x="1104" y="1022"/>
              <a:ext cx="864" cy="0"/>
            </a:xfrm>
            <a:prstGeom prst="line">
              <a:avLst/>
            </a:prstGeom>
            <a:ln w="9525" cap="flat" cmpd="sng">
              <a:solidFill>
                <a:schemeClr val="tx1"/>
              </a:solidFill>
              <a:prstDash val="solid"/>
              <a:headEnd type="none" w="med" len="med"/>
              <a:tailEnd type="none" w="med" len="med"/>
            </a:ln>
          </p:spPr>
        </p:sp>
        <p:sp>
          <p:nvSpPr>
            <p:cNvPr id="26650" name="Rectangle 6"/>
            <p:cNvSpPr/>
            <p:nvPr/>
          </p:nvSpPr>
          <p:spPr>
            <a:xfrm>
              <a:off x="1728" y="950"/>
              <a:ext cx="480" cy="343"/>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lnSpc>
                  <a:spcPct val="105000"/>
                </a:lnSpc>
                <a:spcBef>
                  <a:spcPct val="10000"/>
                </a:spcBef>
                <a:buClrTx/>
                <a:buSzTx/>
                <a:buFontTx/>
                <a:buNone/>
              </a:pPr>
              <a:r>
                <a:rPr lang="zh-CN" altLang="en-US" sz="2800" b="1" dirty="0">
                  <a:latin typeface="Times New Roman" panose="02020603050405020304" pitchFamily="18" charset="0"/>
                  <a:ea typeface="隶书" panose="02010509060101010101" pitchFamily="49" charset="-122"/>
                </a:rPr>
                <a:t>  ↓</a:t>
              </a:r>
            </a:p>
          </p:txBody>
        </p:sp>
      </p:grpSp>
      <p:sp>
        <p:nvSpPr>
          <p:cNvPr id="190471" name="Text Box 7"/>
          <p:cNvSpPr txBox="1"/>
          <p:nvPr/>
        </p:nvSpPr>
        <p:spPr>
          <a:xfrm>
            <a:off x="1835150" y="2276475"/>
            <a:ext cx="6172200" cy="57150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just">
              <a:lnSpc>
                <a:spcPct val="105000"/>
              </a:lnSpc>
              <a:spcBef>
                <a:spcPct val="10000"/>
              </a:spcBef>
              <a:buClrTx/>
              <a:buSzTx/>
              <a:buFontTx/>
              <a:buNone/>
            </a:pPr>
            <a:r>
              <a:rPr lang="zh-CN" altLang="en-US" sz="3000" b="1" dirty="0">
                <a:solidFill>
                  <a:srgbClr val="669900"/>
                </a:solidFill>
                <a:latin typeface="Times New Roman" panose="02020603050405020304" pitchFamily="18" charset="0"/>
                <a:ea typeface="隶书" panose="02010509060101010101" pitchFamily="49" charset="-122"/>
              </a:rPr>
              <a:t>酸</a:t>
            </a:r>
            <a:r>
              <a:rPr lang="en-US" altLang="zh-CN" sz="3000" b="1" baseline="-25000" dirty="0">
                <a:solidFill>
                  <a:srgbClr val="669900"/>
                </a:solidFill>
                <a:latin typeface="Times New Roman" panose="02020603050405020304" pitchFamily="18" charset="0"/>
                <a:ea typeface="隶书" panose="02010509060101010101" pitchFamily="49" charset="-122"/>
              </a:rPr>
              <a:t>1         </a:t>
            </a:r>
            <a:r>
              <a:rPr lang="zh-CN" altLang="en-US" sz="3000" b="1" dirty="0">
                <a:solidFill>
                  <a:srgbClr val="669900"/>
                </a:solidFill>
                <a:latin typeface="Times New Roman" panose="02020603050405020304" pitchFamily="18" charset="0"/>
                <a:ea typeface="隶书" panose="02010509060101010101" pitchFamily="49" charset="-122"/>
              </a:rPr>
              <a:t>碱</a:t>
            </a:r>
            <a:r>
              <a:rPr lang="en-US" altLang="zh-CN" sz="3000" b="1" baseline="-25000" dirty="0">
                <a:solidFill>
                  <a:srgbClr val="669900"/>
                </a:solidFill>
                <a:latin typeface="Times New Roman" panose="02020603050405020304" pitchFamily="18" charset="0"/>
                <a:ea typeface="隶书" panose="02010509060101010101" pitchFamily="49" charset="-122"/>
              </a:rPr>
              <a:t>2                </a:t>
            </a:r>
            <a:r>
              <a:rPr lang="zh-CN" altLang="en-US" sz="3000" b="1" dirty="0">
                <a:solidFill>
                  <a:srgbClr val="669900"/>
                </a:solidFill>
                <a:latin typeface="Times New Roman" panose="02020603050405020304" pitchFamily="18" charset="0"/>
                <a:ea typeface="隶书" panose="02010509060101010101" pitchFamily="49" charset="-122"/>
              </a:rPr>
              <a:t>酸</a:t>
            </a:r>
            <a:r>
              <a:rPr lang="en-US" altLang="zh-CN" sz="3000" b="1" baseline="-25000" dirty="0">
                <a:solidFill>
                  <a:srgbClr val="669900"/>
                </a:solidFill>
                <a:latin typeface="Times New Roman" panose="02020603050405020304" pitchFamily="18" charset="0"/>
                <a:ea typeface="隶书" panose="02010509060101010101" pitchFamily="49" charset="-122"/>
              </a:rPr>
              <a:t>2          </a:t>
            </a:r>
            <a:r>
              <a:rPr lang="zh-CN" altLang="en-US" sz="3000" b="1" dirty="0">
                <a:solidFill>
                  <a:srgbClr val="669900"/>
                </a:solidFill>
                <a:latin typeface="Times New Roman" panose="02020603050405020304" pitchFamily="18" charset="0"/>
                <a:ea typeface="隶书" panose="02010509060101010101" pitchFamily="49" charset="-122"/>
              </a:rPr>
              <a:t>碱</a:t>
            </a:r>
            <a:r>
              <a:rPr lang="en-US" altLang="zh-CN" sz="3000" b="1" baseline="-25000" dirty="0">
                <a:solidFill>
                  <a:srgbClr val="669900"/>
                </a:solidFill>
                <a:latin typeface="Times New Roman" panose="02020603050405020304" pitchFamily="18" charset="0"/>
                <a:ea typeface="隶书" panose="02010509060101010101" pitchFamily="49" charset="-122"/>
              </a:rPr>
              <a:t>1</a:t>
            </a:r>
          </a:p>
        </p:txBody>
      </p:sp>
      <p:grpSp>
        <p:nvGrpSpPr>
          <p:cNvPr id="3" name="Group 8"/>
          <p:cNvGrpSpPr/>
          <p:nvPr/>
        </p:nvGrpSpPr>
        <p:grpSpPr>
          <a:xfrm>
            <a:off x="3243263" y="2895600"/>
            <a:ext cx="1514475" cy="381000"/>
            <a:chOff x="1803" y="1920"/>
            <a:chExt cx="954" cy="240"/>
          </a:xfrm>
        </p:grpSpPr>
        <p:sp>
          <p:nvSpPr>
            <p:cNvPr id="26644" name="Line 9"/>
            <p:cNvSpPr/>
            <p:nvPr/>
          </p:nvSpPr>
          <p:spPr>
            <a:xfrm>
              <a:off x="1803" y="1920"/>
              <a:ext cx="0" cy="240"/>
            </a:xfrm>
            <a:prstGeom prst="line">
              <a:avLst/>
            </a:prstGeom>
            <a:ln w="9525" cap="flat" cmpd="sng">
              <a:solidFill>
                <a:schemeClr val="tx1"/>
              </a:solidFill>
              <a:prstDash val="solid"/>
              <a:headEnd type="none" w="med" len="med"/>
              <a:tailEnd type="none" w="med" len="med"/>
            </a:ln>
          </p:spPr>
        </p:sp>
        <p:sp>
          <p:nvSpPr>
            <p:cNvPr id="26645" name="Line 10"/>
            <p:cNvSpPr/>
            <p:nvPr/>
          </p:nvSpPr>
          <p:spPr>
            <a:xfrm>
              <a:off x="1803" y="2160"/>
              <a:ext cx="954" cy="0"/>
            </a:xfrm>
            <a:prstGeom prst="line">
              <a:avLst/>
            </a:prstGeom>
            <a:ln w="9525" cap="flat" cmpd="sng">
              <a:solidFill>
                <a:schemeClr val="tx1"/>
              </a:solidFill>
              <a:prstDash val="solid"/>
              <a:headEnd type="none" w="med" len="med"/>
              <a:tailEnd type="none" w="med" len="med"/>
            </a:ln>
          </p:spPr>
        </p:sp>
        <p:sp>
          <p:nvSpPr>
            <p:cNvPr id="26646" name="Line 11"/>
            <p:cNvSpPr/>
            <p:nvPr/>
          </p:nvSpPr>
          <p:spPr>
            <a:xfrm flipV="1">
              <a:off x="2757" y="1920"/>
              <a:ext cx="0" cy="240"/>
            </a:xfrm>
            <a:prstGeom prst="line">
              <a:avLst/>
            </a:prstGeom>
            <a:ln w="9525" cap="flat" cmpd="sng">
              <a:solidFill>
                <a:schemeClr val="tx1"/>
              </a:solidFill>
              <a:prstDash val="solid"/>
              <a:headEnd type="none" w="med" len="med"/>
              <a:tailEnd type="none" w="med" len="med"/>
            </a:ln>
          </p:spPr>
        </p:sp>
      </p:grpSp>
      <p:grpSp>
        <p:nvGrpSpPr>
          <p:cNvPr id="4" name="Group 12"/>
          <p:cNvGrpSpPr/>
          <p:nvPr/>
        </p:nvGrpSpPr>
        <p:grpSpPr>
          <a:xfrm>
            <a:off x="2057400" y="3048000"/>
            <a:ext cx="3886200" cy="762000"/>
            <a:chOff x="1056" y="2016"/>
            <a:chExt cx="2448" cy="480"/>
          </a:xfrm>
        </p:grpSpPr>
        <p:sp>
          <p:nvSpPr>
            <p:cNvPr id="26641" name="Line 13"/>
            <p:cNvSpPr/>
            <p:nvPr/>
          </p:nvSpPr>
          <p:spPr>
            <a:xfrm>
              <a:off x="1056" y="2016"/>
              <a:ext cx="0" cy="480"/>
            </a:xfrm>
            <a:prstGeom prst="line">
              <a:avLst/>
            </a:prstGeom>
            <a:ln w="9525" cap="flat" cmpd="sng">
              <a:solidFill>
                <a:schemeClr val="tx1"/>
              </a:solidFill>
              <a:prstDash val="solid"/>
              <a:headEnd type="none" w="med" len="med"/>
              <a:tailEnd type="none" w="med" len="med"/>
            </a:ln>
          </p:spPr>
        </p:sp>
        <p:sp>
          <p:nvSpPr>
            <p:cNvPr id="26642" name="Line 14"/>
            <p:cNvSpPr/>
            <p:nvPr/>
          </p:nvSpPr>
          <p:spPr>
            <a:xfrm>
              <a:off x="1056" y="2496"/>
              <a:ext cx="2448" cy="0"/>
            </a:xfrm>
            <a:prstGeom prst="line">
              <a:avLst/>
            </a:prstGeom>
            <a:ln w="9525" cap="flat" cmpd="sng">
              <a:solidFill>
                <a:schemeClr val="tx1"/>
              </a:solidFill>
              <a:prstDash val="solid"/>
              <a:headEnd type="none" w="med" len="med"/>
              <a:tailEnd type="none" w="med" len="med"/>
            </a:ln>
          </p:spPr>
        </p:sp>
        <p:sp>
          <p:nvSpPr>
            <p:cNvPr id="26643" name="Line 15"/>
            <p:cNvSpPr/>
            <p:nvPr/>
          </p:nvSpPr>
          <p:spPr>
            <a:xfrm flipV="1">
              <a:off x="3504" y="2016"/>
              <a:ext cx="0" cy="480"/>
            </a:xfrm>
            <a:prstGeom prst="line">
              <a:avLst/>
            </a:prstGeom>
            <a:ln w="9525" cap="flat" cmpd="sng">
              <a:solidFill>
                <a:schemeClr val="tx1"/>
              </a:solidFill>
              <a:prstDash val="solid"/>
              <a:headEnd type="none" w="med" len="med"/>
              <a:tailEnd type="none" w="med" len="med"/>
            </a:ln>
          </p:spPr>
        </p:sp>
      </p:grpSp>
      <p:sp>
        <p:nvSpPr>
          <p:cNvPr id="190480" name="Text Box 16"/>
          <p:cNvSpPr txBox="1"/>
          <p:nvPr/>
        </p:nvSpPr>
        <p:spPr>
          <a:xfrm>
            <a:off x="3581400" y="3336925"/>
            <a:ext cx="1371600" cy="57150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lnSpc>
                <a:spcPct val="105000"/>
              </a:lnSpc>
              <a:spcBef>
                <a:spcPct val="10000"/>
              </a:spcBef>
              <a:buClrTx/>
              <a:buSzTx/>
              <a:buFontTx/>
              <a:buNone/>
            </a:pPr>
            <a:r>
              <a:rPr lang="zh-CN" altLang="en-US" sz="3000" b="1" dirty="0">
                <a:solidFill>
                  <a:srgbClr val="0000FF"/>
                </a:solidFill>
                <a:latin typeface="Times New Roman" panose="02020603050405020304" pitchFamily="18" charset="0"/>
                <a:ea typeface="隶书" panose="02010509060101010101" pitchFamily="49" charset="-122"/>
              </a:rPr>
              <a:t>共轭</a:t>
            </a:r>
          </a:p>
        </p:txBody>
      </p:sp>
      <p:sp>
        <p:nvSpPr>
          <p:cNvPr id="190481" name="Text Box 17"/>
          <p:cNvSpPr txBox="1"/>
          <p:nvPr/>
        </p:nvSpPr>
        <p:spPr>
          <a:xfrm>
            <a:off x="3505200" y="2743200"/>
            <a:ext cx="2133600" cy="57150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lnSpc>
                <a:spcPct val="105000"/>
              </a:lnSpc>
              <a:spcBef>
                <a:spcPct val="10000"/>
              </a:spcBef>
              <a:buClrTx/>
              <a:buSzTx/>
              <a:buFontTx/>
              <a:buNone/>
            </a:pPr>
            <a:r>
              <a:rPr lang="zh-CN" altLang="en-US" sz="3000" b="1" dirty="0">
                <a:solidFill>
                  <a:srgbClr val="0000FF"/>
                </a:solidFill>
                <a:latin typeface="Times New Roman" panose="02020603050405020304" pitchFamily="18" charset="0"/>
                <a:ea typeface="隶书" panose="02010509060101010101" pitchFamily="49" charset="-122"/>
              </a:rPr>
              <a:t>共轭</a:t>
            </a:r>
          </a:p>
        </p:txBody>
      </p:sp>
      <p:grpSp>
        <p:nvGrpSpPr>
          <p:cNvPr id="5" name="Group 18"/>
          <p:cNvGrpSpPr/>
          <p:nvPr/>
        </p:nvGrpSpPr>
        <p:grpSpPr>
          <a:xfrm>
            <a:off x="1828800" y="1843088"/>
            <a:ext cx="5029200" cy="617537"/>
            <a:chOff x="960" y="1209"/>
            <a:chExt cx="3168" cy="389"/>
          </a:xfrm>
        </p:grpSpPr>
        <p:sp>
          <p:nvSpPr>
            <p:cNvPr id="26637" name="Text Box 19"/>
            <p:cNvSpPr txBox="1"/>
            <p:nvPr/>
          </p:nvSpPr>
          <p:spPr>
            <a:xfrm>
              <a:off x="960" y="1209"/>
              <a:ext cx="1440" cy="36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lnSpc>
                  <a:spcPct val="105000"/>
                </a:lnSpc>
                <a:spcBef>
                  <a:spcPct val="10000"/>
                </a:spcBef>
                <a:buClrTx/>
                <a:buSzTx/>
                <a:buFontTx/>
                <a:buNone/>
              </a:pPr>
              <a:r>
                <a:rPr lang="en-US" altLang="zh-CN" sz="3000" b="1" dirty="0">
                  <a:latin typeface="Times New Roman" panose="02020603050405020304" pitchFamily="18" charset="0"/>
                  <a:ea typeface="隶书" panose="02010509060101010101" pitchFamily="49" charset="-122"/>
                </a:rPr>
                <a:t>HAc + H</a:t>
              </a:r>
              <a:r>
                <a:rPr lang="en-US" altLang="zh-CN" sz="3000" b="1" baseline="-25000" dirty="0">
                  <a:latin typeface="Times New Roman" panose="02020603050405020304" pitchFamily="18" charset="0"/>
                  <a:ea typeface="隶书" panose="02010509060101010101" pitchFamily="49" charset="-122"/>
                </a:rPr>
                <a:t>2</a:t>
              </a:r>
              <a:r>
                <a:rPr lang="en-US" altLang="zh-CN" sz="3000" b="1" dirty="0">
                  <a:latin typeface="Times New Roman" panose="02020603050405020304" pitchFamily="18" charset="0"/>
                  <a:ea typeface="隶书" panose="02010509060101010101" pitchFamily="49" charset="-122"/>
                </a:rPr>
                <a:t>O</a:t>
              </a:r>
            </a:p>
          </p:txBody>
        </p:sp>
        <p:grpSp>
          <p:nvGrpSpPr>
            <p:cNvPr id="26638" name="Group 20"/>
            <p:cNvGrpSpPr/>
            <p:nvPr/>
          </p:nvGrpSpPr>
          <p:grpSpPr>
            <a:xfrm>
              <a:off x="2160" y="1238"/>
              <a:ext cx="1968" cy="360"/>
              <a:chOff x="2400" y="1113"/>
              <a:chExt cx="1968" cy="360"/>
            </a:xfrm>
          </p:grpSpPr>
          <p:graphicFrame>
            <p:nvGraphicFramePr>
              <p:cNvPr id="26639" name="Object 21"/>
              <p:cNvGraphicFramePr>
                <a:graphicFrameLocks noChangeAspect="1"/>
              </p:cNvGraphicFramePr>
              <p:nvPr/>
            </p:nvGraphicFramePr>
            <p:xfrm>
              <a:off x="2400" y="1209"/>
              <a:ext cx="459" cy="153"/>
            </p:xfrm>
            <a:graphic>
              <a:graphicData uri="http://schemas.openxmlformats.org/presentationml/2006/ole">
                <mc:AlternateContent xmlns:mc="http://schemas.openxmlformats.org/markup-compatibility/2006">
                  <mc:Choice xmlns:v="urn:schemas-microsoft-com:vml" Requires="v">
                    <p:oleObj spid="_x0000_s11268" r:id="rId4" imgW="728980" imgH="167640" progId="ChemDraw.Document.5.0">
                      <p:embed/>
                    </p:oleObj>
                  </mc:Choice>
                  <mc:Fallback>
                    <p:oleObj r:id="rId4" imgW="728980" imgH="167640" progId="ChemDraw.Document.5.0">
                      <p:embed/>
                      <p:pic>
                        <p:nvPicPr>
                          <p:cNvPr id="0" name="图片 3087"/>
                          <p:cNvPicPr/>
                          <p:nvPr/>
                        </p:nvPicPr>
                        <p:blipFill>
                          <a:blip r:embed="rId5"/>
                          <a:stretch>
                            <a:fillRect/>
                          </a:stretch>
                        </p:blipFill>
                        <p:spPr>
                          <a:xfrm>
                            <a:off x="2400" y="1209"/>
                            <a:ext cx="459" cy="153"/>
                          </a:xfrm>
                          <a:prstGeom prst="rect">
                            <a:avLst/>
                          </a:prstGeom>
                          <a:noFill/>
                          <a:ln w="38100">
                            <a:noFill/>
                            <a:miter/>
                          </a:ln>
                        </p:spPr>
                      </p:pic>
                    </p:oleObj>
                  </mc:Fallback>
                </mc:AlternateContent>
              </a:graphicData>
            </a:graphic>
          </p:graphicFrame>
          <p:sp>
            <p:nvSpPr>
              <p:cNvPr id="26640" name="Text Box 22"/>
              <p:cNvSpPr txBox="1"/>
              <p:nvPr/>
            </p:nvSpPr>
            <p:spPr>
              <a:xfrm>
                <a:off x="2880" y="1113"/>
                <a:ext cx="1488" cy="36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lnSpc>
                    <a:spcPct val="105000"/>
                  </a:lnSpc>
                  <a:spcBef>
                    <a:spcPct val="10000"/>
                  </a:spcBef>
                  <a:buClrTx/>
                  <a:buSzTx/>
                  <a:buFontTx/>
                  <a:buNone/>
                </a:pPr>
                <a:r>
                  <a:rPr lang="en-US" altLang="zh-CN" sz="3000" b="1" dirty="0">
                    <a:latin typeface="Times New Roman" panose="02020603050405020304" pitchFamily="18" charset="0"/>
                    <a:ea typeface="隶书" panose="02010509060101010101" pitchFamily="49" charset="-122"/>
                  </a:rPr>
                  <a:t>H</a:t>
                </a:r>
                <a:r>
                  <a:rPr lang="en-US" altLang="zh-CN" sz="3000" b="1" baseline="-25000" dirty="0">
                    <a:latin typeface="Times New Roman" panose="02020603050405020304" pitchFamily="18" charset="0"/>
                    <a:ea typeface="隶书" panose="02010509060101010101" pitchFamily="49" charset="-122"/>
                  </a:rPr>
                  <a:t>3</a:t>
                </a:r>
                <a:r>
                  <a:rPr lang="en-US" altLang="zh-CN" sz="3000" b="1" dirty="0">
                    <a:latin typeface="Times New Roman" panose="02020603050405020304" pitchFamily="18" charset="0"/>
                    <a:ea typeface="隶书" panose="02010509060101010101" pitchFamily="49" charset="-122"/>
                  </a:rPr>
                  <a:t>O</a:t>
                </a:r>
                <a:r>
                  <a:rPr lang="en-US" altLang="zh-CN" sz="3000" b="1" baseline="30000" dirty="0">
                    <a:latin typeface="Times New Roman" panose="02020603050405020304" pitchFamily="18" charset="0"/>
                    <a:ea typeface="隶书" panose="02010509060101010101" pitchFamily="49" charset="-122"/>
                  </a:rPr>
                  <a:t>+</a:t>
                </a:r>
                <a:r>
                  <a:rPr lang="en-US" altLang="zh-CN" sz="3000" b="1" dirty="0">
                    <a:latin typeface="Times New Roman" panose="02020603050405020304" pitchFamily="18" charset="0"/>
                    <a:ea typeface="隶书" panose="02010509060101010101" pitchFamily="49" charset="-122"/>
                  </a:rPr>
                  <a:t> + Ac</a:t>
                </a:r>
                <a:r>
                  <a:rPr lang="en-US" altLang="zh-CN" sz="3000" b="1" baseline="30000" dirty="0">
                    <a:latin typeface="Times New Roman" panose="02020603050405020304" pitchFamily="18" charset="0"/>
                    <a:ea typeface="隶书" panose="02010509060101010101" pitchFamily="49" charset="-122"/>
                  </a:rPr>
                  <a:t>-</a:t>
                </a:r>
              </a:p>
            </p:txBody>
          </p:sp>
        </p:grpSp>
      </p:grpSp>
      <p:sp>
        <p:nvSpPr>
          <p:cNvPr id="190487" name="Rectangle 23"/>
          <p:cNvSpPr/>
          <p:nvPr/>
        </p:nvSpPr>
        <p:spPr>
          <a:xfrm>
            <a:off x="1295400" y="457200"/>
            <a:ext cx="2574925" cy="571500"/>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lnSpc>
                <a:spcPct val="105000"/>
              </a:lnSpc>
              <a:spcBef>
                <a:spcPct val="10000"/>
              </a:spcBef>
              <a:buClrTx/>
              <a:buSzTx/>
              <a:buFontTx/>
              <a:buNone/>
            </a:pPr>
            <a:r>
              <a:rPr lang="zh-CN" altLang="en-US" sz="3000" b="1" dirty="0">
                <a:solidFill>
                  <a:srgbClr val="008000"/>
                </a:solidFill>
                <a:latin typeface="Times New Roman" panose="02020603050405020304" pitchFamily="18" charset="0"/>
                <a:ea typeface="隶书" panose="02010509060101010101" pitchFamily="49" charset="-122"/>
              </a:rPr>
              <a:t> 两式相加得：</a:t>
            </a:r>
          </a:p>
        </p:txBody>
      </p:sp>
      <p:sp>
        <p:nvSpPr>
          <p:cNvPr id="190489" name="Rectangle 25"/>
          <p:cNvSpPr/>
          <p:nvPr/>
        </p:nvSpPr>
        <p:spPr>
          <a:xfrm>
            <a:off x="395288" y="4005263"/>
            <a:ext cx="7993062" cy="1944687"/>
          </a:xfrm>
          <a:prstGeom prst="rect">
            <a:avLst/>
          </a:prstGeom>
          <a:noFill/>
          <a:ln w="9525">
            <a:noFill/>
          </a:ln>
        </p:spPr>
        <p:txBody>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342900" lvl="0" indent="-342900" eaLnBrk="1" hangingPunct="1">
              <a:lnSpc>
                <a:spcPct val="140000"/>
              </a:lnSpc>
              <a:spcBef>
                <a:spcPct val="20000"/>
              </a:spcBef>
              <a:buClrTx/>
              <a:buSzTx/>
              <a:buFontTx/>
              <a:buNone/>
            </a:pPr>
            <a:r>
              <a:rPr lang="zh-CN" altLang="en-US" sz="2800" b="1" dirty="0">
                <a:solidFill>
                  <a:schemeClr val="accent2"/>
                </a:solidFill>
                <a:latin typeface="楷体_GB2312" pitchFamily="49" charset="-122"/>
                <a:ea typeface="楷体_GB2312" pitchFamily="49" charset="-122"/>
              </a:rPr>
              <a:t>  </a:t>
            </a:r>
            <a:r>
              <a:rPr lang="zh-CN" altLang="en-US" sz="2800" b="1" dirty="0">
                <a:solidFill>
                  <a:srgbClr val="000066"/>
                </a:solidFill>
                <a:latin typeface="楷体_GB2312" pitchFamily="49" charset="-122"/>
                <a:ea typeface="楷体_GB2312" pitchFamily="49" charset="-122"/>
              </a:rPr>
              <a:t>酸碱反应的实质：</a:t>
            </a:r>
            <a:r>
              <a:rPr lang="zh-CN" altLang="en-US" sz="2800" b="1" dirty="0">
                <a:latin typeface="楷体_GB2312" pitchFamily="49" charset="-122"/>
                <a:ea typeface="楷体_GB2312" pitchFamily="49" charset="-122"/>
              </a:rPr>
              <a:t>两对共轭酸碱对之间的</a:t>
            </a:r>
            <a:r>
              <a:rPr lang="zh-CN" altLang="en-US" sz="2800" b="1" dirty="0">
                <a:solidFill>
                  <a:srgbClr val="000066"/>
                </a:solidFill>
                <a:latin typeface="楷体_GB2312" pitchFamily="49" charset="-122"/>
                <a:ea typeface="楷体_GB2312" pitchFamily="49" charset="-122"/>
              </a:rPr>
              <a:t>质子转移</a:t>
            </a:r>
            <a:r>
              <a:rPr lang="zh-CN" altLang="en-US" sz="2800" b="1" dirty="0">
                <a:latin typeface="楷体_GB2312" pitchFamily="49" charset="-122"/>
                <a:ea typeface="楷体_GB2312" pitchFamily="49" charset="-122"/>
              </a:rPr>
              <a:t>反应</a:t>
            </a:r>
            <a:r>
              <a:rPr lang="en-US" altLang="zh-CN" sz="2800" b="1" dirty="0">
                <a:latin typeface="Times New Roman" panose="02020603050405020304" pitchFamily="18" charset="0"/>
                <a:ea typeface="楷体_GB2312" pitchFamily="49" charset="-122"/>
              </a:rPr>
              <a:t>(proton transfer reaction)</a:t>
            </a:r>
            <a:r>
              <a:rPr lang="zh-CN" altLang="en-US" sz="2800" b="1" dirty="0">
                <a:latin typeface="Times New Roman" panose="02020603050405020304" pitchFamily="18" charset="0"/>
                <a:ea typeface="楷体_GB2312" pitchFamily="49" charset="-122"/>
              </a:rPr>
              <a:t>。</a:t>
            </a:r>
            <a:endParaRPr lang="zh-CN" altLang="en-US" sz="2800" u="sng" dirty="0">
              <a:latin typeface="Times New Roman" panose="02020603050405020304" pitchFamily="18" charset="0"/>
            </a:endParaRPr>
          </a:p>
        </p:txBody>
      </p:sp>
      <p:sp>
        <p:nvSpPr>
          <p:cNvPr id="190490" name="Rectangle 26"/>
          <p:cNvSpPr/>
          <p:nvPr/>
        </p:nvSpPr>
        <p:spPr>
          <a:xfrm>
            <a:off x="755650" y="5373688"/>
            <a:ext cx="7129463" cy="1031875"/>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nSpc>
                <a:spcPct val="110000"/>
              </a:lnSpc>
              <a:spcBef>
                <a:spcPct val="5000"/>
              </a:spcBef>
              <a:buClrTx/>
              <a:buSzTx/>
              <a:buFontTx/>
              <a:buNone/>
            </a:pPr>
            <a:r>
              <a:rPr lang="zh-CN" altLang="en-US" sz="2800" b="1" dirty="0">
                <a:latin typeface="Times New Roman" panose="02020603050405020304" pitchFamily="18" charset="0"/>
                <a:ea typeface="楷体_GB2312" pitchFamily="49" charset="-122"/>
              </a:rPr>
              <a:t>酸碱反应可在</a:t>
            </a:r>
            <a:r>
              <a:rPr lang="zh-CN" altLang="en-US" sz="2800" b="1" dirty="0">
                <a:solidFill>
                  <a:srgbClr val="800080"/>
                </a:solidFill>
                <a:latin typeface="Times New Roman" panose="02020603050405020304" pitchFamily="18" charset="0"/>
                <a:ea typeface="楷体_GB2312" pitchFamily="49" charset="-122"/>
              </a:rPr>
              <a:t>水溶液</a:t>
            </a:r>
            <a:r>
              <a:rPr lang="zh-CN" altLang="en-US" sz="2800" b="1" dirty="0">
                <a:latin typeface="Times New Roman" panose="02020603050405020304" pitchFamily="18" charset="0"/>
                <a:ea typeface="楷体_GB2312" pitchFamily="49" charset="-122"/>
              </a:rPr>
              <a:t>中进行，也可在</a:t>
            </a:r>
            <a:r>
              <a:rPr lang="zh-CN" altLang="en-US" sz="2800" b="1" dirty="0">
                <a:solidFill>
                  <a:srgbClr val="800080"/>
                </a:solidFill>
                <a:latin typeface="Times New Roman" panose="02020603050405020304" pitchFamily="18" charset="0"/>
                <a:ea typeface="楷体_GB2312" pitchFamily="49" charset="-122"/>
              </a:rPr>
              <a:t>非水溶剂</a:t>
            </a:r>
            <a:r>
              <a:rPr lang="zh-CN" altLang="en-US" sz="2800" b="1" dirty="0">
                <a:latin typeface="Times New Roman" panose="02020603050405020304" pitchFamily="18" charset="0"/>
                <a:ea typeface="楷体_GB2312" pitchFamily="49" charset="-122"/>
              </a:rPr>
              <a:t>中或</a:t>
            </a:r>
            <a:r>
              <a:rPr lang="zh-CN" altLang="en-US" sz="2800" b="1" dirty="0">
                <a:solidFill>
                  <a:srgbClr val="800080"/>
                </a:solidFill>
                <a:latin typeface="Times New Roman" panose="02020603050405020304" pitchFamily="18" charset="0"/>
                <a:ea typeface="楷体_GB2312" pitchFamily="49" charset="-122"/>
              </a:rPr>
              <a:t>气相中</a:t>
            </a:r>
            <a:r>
              <a:rPr lang="zh-CN" altLang="en-US" sz="2800" b="1" dirty="0">
                <a:latin typeface="Times New Roman" panose="02020603050405020304" pitchFamily="18" charset="0"/>
                <a:ea typeface="楷体_GB2312" pitchFamily="49" charset="-122"/>
              </a:rPr>
              <a:t>进行。</a:t>
            </a:r>
          </a:p>
        </p:txBody>
      </p:sp>
      <p:sp>
        <p:nvSpPr>
          <p:cNvPr id="26636" name="灯片编号占位符 26"/>
          <p:cNvSpPr txBox="1">
            <a:spLocks noGrp="1"/>
          </p:cNvSpPr>
          <p:nvPr>
            <p:ph type="sldNum" sz="quarter" idx="12"/>
          </p:nvPr>
        </p:nvSpPr>
        <p:spPr>
          <a:noFill/>
          <a:ln>
            <a:noFill/>
          </a:ln>
        </p:spPr>
        <p:txBody>
          <a:bodyPr anchor="ctr" anchorCtr="0"/>
          <a:lstStyle/>
          <a:p>
            <a:pPr marL="0" indent="0" algn="ctr" eaLnBrk="1" hangingPunct="1">
              <a:spcBef>
                <a:spcPct val="0"/>
              </a:spcBef>
              <a:buClrTx/>
              <a:buSzTx/>
              <a:buFontTx/>
              <a:buNone/>
            </a:pPr>
            <a:fld id="{9A0DB2DC-4C9A-4742-B13C-FB6460FD3503}" type="slidenum">
              <a:rPr lang="zh-CN" altLang="en-US" sz="1400" b="1" dirty="0">
                <a:solidFill>
                  <a:srgbClr val="FFFFFF"/>
                </a:solidFill>
                <a:latin typeface="Times New Roman" panose="02020603050405020304" pitchFamily="18" charset="0"/>
              </a:rPr>
              <a:t>15</a:t>
            </a:fld>
            <a:endParaRPr lang="zh-CN" altLang="en-US" sz="1400" b="1" dirty="0">
              <a:solidFill>
                <a:srgbClr val="FFFFFF"/>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90487"/>
                                        </p:tgtEl>
                                        <p:attrNameLst>
                                          <p:attrName>style.visibility</p:attrName>
                                        </p:attrNameLst>
                                      </p:cBhvr>
                                      <p:to>
                                        <p:strVal val="visible"/>
                                      </p:to>
                                    </p:set>
                                    <p:animEffect transition="in" filter="checkerboard(across)">
                                      <p:cBhvr>
                                        <p:cTn id="7" dur="500"/>
                                        <p:tgtEl>
                                          <p:spTgt spid="19048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Bottom)">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lide(fromBottom)">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90471"/>
                                        </p:tgtEl>
                                        <p:attrNameLst>
                                          <p:attrName>style.visibility</p:attrName>
                                        </p:attrNameLst>
                                      </p:cBhvr>
                                      <p:to>
                                        <p:strVal val="visible"/>
                                      </p:to>
                                    </p:set>
                                    <p:animEffect transition="in" filter="randombar(horizontal)">
                                      <p:cBhvr>
                                        <p:cTn id="22" dur="500"/>
                                        <p:tgtEl>
                                          <p:spTgt spid="19047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arn(outHorizont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190480"/>
                                        </p:tgtEl>
                                        <p:attrNameLst>
                                          <p:attrName>style.visibility</p:attrName>
                                        </p:attrNameLst>
                                      </p:cBhvr>
                                      <p:to>
                                        <p:strVal val="visible"/>
                                      </p:to>
                                    </p:set>
                                    <p:animEffect transition="in" filter="barn(outHorizontal)">
                                      <p:cBhvr>
                                        <p:cTn id="32" dur="500"/>
                                        <p:tgtEl>
                                          <p:spTgt spid="190480"/>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6"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arn(inHorizontal)">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iterate type="lt">
                                    <p:tmPct val="100000"/>
                                  </p:iterate>
                                  <p:childTnLst>
                                    <p:set>
                                      <p:cBhvr>
                                        <p:cTn id="41" dur="1" fill="hold">
                                          <p:stCondLst>
                                            <p:cond delay="0"/>
                                          </p:stCondLst>
                                        </p:cTn>
                                        <p:tgtEl>
                                          <p:spTgt spid="190481"/>
                                        </p:tgtEl>
                                        <p:attrNameLst>
                                          <p:attrName>style.visibility</p:attrName>
                                        </p:attrNameLst>
                                      </p:cBhvr>
                                      <p:to>
                                        <p:strVal val="visible"/>
                                      </p:to>
                                    </p:set>
                                    <p:animEffect transition="in" filter="randombar(horizontal)">
                                      <p:cBhvr>
                                        <p:cTn id="42" dur="75"/>
                                        <p:tgtEl>
                                          <p:spTgt spid="190481"/>
                                        </p:tgtEl>
                                      </p:cBhvr>
                                    </p:animEffect>
                                  </p:childTnLst>
                                </p:cTn>
                              </p:par>
                            </p:childTnLst>
                          </p:cTn>
                        </p:par>
                      </p:childTnLst>
                    </p:cTn>
                  </p:par>
                  <p:par>
                    <p:cTn id="43" fill="hold">
                      <p:stCondLst>
                        <p:cond delay="indefinite"/>
                      </p:stCondLst>
                      <p:childTnLst>
                        <p:par>
                          <p:cTn id="44" fill="hold">
                            <p:stCondLst>
                              <p:cond delay="0"/>
                            </p:stCondLst>
                            <p:childTnLst>
                              <p:par>
                                <p:cTn id="45" presetID="15" presetClass="entr" presetSubtype="0" fill="hold" grpId="0" nodeType="clickEffect">
                                  <p:stCondLst>
                                    <p:cond delay="0"/>
                                  </p:stCondLst>
                                  <p:childTnLst>
                                    <p:set>
                                      <p:cBhvr>
                                        <p:cTn id="46" dur="1" fill="hold">
                                          <p:stCondLst>
                                            <p:cond delay="0"/>
                                          </p:stCondLst>
                                        </p:cTn>
                                        <p:tgtEl>
                                          <p:spTgt spid="190489">
                                            <p:txEl>
                                              <p:pRg st="0" end="0"/>
                                            </p:txEl>
                                          </p:spTgt>
                                        </p:tgtEl>
                                        <p:attrNameLst>
                                          <p:attrName>style.visibility</p:attrName>
                                        </p:attrNameLst>
                                      </p:cBhvr>
                                      <p:to>
                                        <p:strVal val="visible"/>
                                      </p:to>
                                    </p:set>
                                    <p:anim calcmode="lin" valueType="num">
                                      <p:cBhvr>
                                        <p:cTn id="47" dur="1000" fill="hold"/>
                                        <p:tgtEl>
                                          <p:spTgt spid="190489">
                                            <p:txEl>
                                              <p:pRg st="0" end="0"/>
                                            </p:txEl>
                                          </p:spTgt>
                                        </p:tgtEl>
                                        <p:attrNameLst>
                                          <p:attrName>ppt_w</p:attrName>
                                        </p:attrNameLst>
                                      </p:cBhvr>
                                      <p:tavLst>
                                        <p:tav tm="0">
                                          <p:val>
                                            <p:fltVal val="0"/>
                                          </p:val>
                                        </p:tav>
                                        <p:tav tm="100000">
                                          <p:val>
                                            <p:strVal val="#ppt_w"/>
                                          </p:val>
                                        </p:tav>
                                      </p:tavLst>
                                    </p:anim>
                                    <p:anim calcmode="lin" valueType="num">
                                      <p:cBhvr>
                                        <p:cTn id="48" dur="1000" fill="hold"/>
                                        <p:tgtEl>
                                          <p:spTgt spid="190489">
                                            <p:txEl>
                                              <p:pRg st="0" end="0"/>
                                            </p:txEl>
                                          </p:spTgt>
                                        </p:tgtEl>
                                        <p:attrNameLst>
                                          <p:attrName>ppt_h</p:attrName>
                                        </p:attrNameLst>
                                      </p:cBhvr>
                                      <p:tavLst>
                                        <p:tav tm="0">
                                          <p:val>
                                            <p:fltVal val="0"/>
                                          </p:val>
                                        </p:tav>
                                        <p:tav tm="100000">
                                          <p:val>
                                            <p:strVal val="#ppt_h"/>
                                          </p:val>
                                        </p:tav>
                                      </p:tavLst>
                                    </p:anim>
                                    <p:anim calcmode="lin" valueType="num">
                                      <p:cBhvr>
                                        <p:cTn id="49" dur="1000" fill="hold"/>
                                        <p:tgtEl>
                                          <p:spTgt spid="190489">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50" dur="1000" fill="hold"/>
                                        <p:tgtEl>
                                          <p:spTgt spid="190489">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1" fill="hold">
                      <p:stCondLst>
                        <p:cond delay="indefinite"/>
                      </p:stCondLst>
                      <p:childTnLst>
                        <p:par>
                          <p:cTn id="52" fill="hold">
                            <p:stCondLst>
                              <p:cond delay="0"/>
                            </p:stCondLst>
                            <p:childTnLst>
                              <p:par>
                                <p:cTn id="53" presetID="18" presetClass="entr" presetSubtype="3" fill="hold" grpId="0" nodeType="clickEffect">
                                  <p:stCondLst>
                                    <p:cond delay="0"/>
                                  </p:stCondLst>
                                  <p:childTnLst>
                                    <p:set>
                                      <p:cBhvr>
                                        <p:cTn id="54" dur="1" fill="hold">
                                          <p:stCondLst>
                                            <p:cond delay="0"/>
                                          </p:stCondLst>
                                        </p:cTn>
                                        <p:tgtEl>
                                          <p:spTgt spid="190490"/>
                                        </p:tgtEl>
                                        <p:attrNameLst>
                                          <p:attrName>style.visibility</p:attrName>
                                        </p:attrNameLst>
                                      </p:cBhvr>
                                      <p:to>
                                        <p:strVal val="visible"/>
                                      </p:to>
                                    </p:set>
                                    <p:animEffect transition="in" filter="strips(upRight)">
                                      <p:cBhvr>
                                        <p:cTn id="55" dur="500"/>
                                        <p:tgtEl>
                                          <p:spTgt spid="190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71" grpId="0"/>
      <p:bldP spid="190480" grpId="0"/>
      <p:bldP spid="190481" grpId="0"/>
      <p:bldP spid="190487" grpId="0"/>
      <p:bldP spid="190489" grpId="0" build="p"/>
      <p:bldP spid="19049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500063" y="285750"/>
            <a:ext cx="4576763" cy="666750"/>
          </a:xfrm>
        </p:spPr>
        <p:txBody>
          <a:bodyPr vert="horz" anchor="b">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small"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3</a:t>
            </a:r>
            <a:r>
              <a:rPr kumimoji="0" lang="zh-CN" altLang="en-US" sz="4000" b="1" i="0" u="none" strike="noStrike" kern="1200" cap="small"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a:t>
            </a:r>
            <a:r>
              <a:rPr kumimoji="0" lang="zh-CN" altLang="en-US" sz="4000" b="1" i="0" u="none" strike="noStrike" kern="1200" cap="small" spc="0" normalizeH="0" baseline="0" noProof="0" dirty="0">
                <a:ln>
                  <a:noFill/>
                </a:ln>
                <a:solidFill>
                  <a:schemeClr val="tx1"/>
                </a:solidFill>
                <a:effectLst/>
                <a:uLnTx/>
                <a:uFillTx/>
                <a:latin typeface="宋体" panose="02010600030101010101" pitchFamily="2" charset="-122"/>
                <a:ea typeface="+mj-ea"/>
                <a:cs typeface="+mj-cs"/>
              </a:rPr>
              <a:t>酸碱的强弱关系</a:t>
            </a:r>
          </a:p>
        </p:txBody>
      </p:sp>
      <p:grpSp>
        <p:nvGrpSpPr>
          <p:cNvPr id="2" name="Group 3"/>
          <p:cNvGrpSpPr/>
          <p:nvPr/>
        </p:nvGrpSpPr>
        <p:grpSpPr>
          <a:xfrm>
            <a:off x="609600" y="3716338"/>
            <a:ext cx="7850188" cy="2089150"/>
            <a:chOff x="384" y="2341"/>
            <a:chExt cx="4945" cy="1316"/>
          </a:xfrm>
        </p:grpSpPr>
        <p:grpSp>
          <p:nvGrpSpPr>
            <p:cNvPr id="28678" name="Group 4"/>
            <p:cNvGrpSpPr/>
            <p:nvPr/>
          </p:nvGrpSpPr>
          <p:grpSpPr>
            <a:xfrm>
              <a:off x="672" y="3292"/>
              <a:ext cx="4657" cy="365"/>
              <a:chOff x="672" y="3292"/>
              <a:chExt cx="4657" cy="365"/>
            </a:xfrm>
          </p:grpSpPr>
          <p:sp>
            <p:nvSpPr>
              <p:cNvPr id="28687" name="Rectangle 5"/>
              <p:cNvSpPr/>
              <p:nvPr/>
            </p:nvSpPr>
            <p:spPr>
              <a:xfrm>
                <a:off x="672" y="3292"/>
                <a:ext cx="4657" cy="365"/>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3200" b="1" dirty="0">
                    <a:latin typeface="Times New Roman" panose="02020603050405020304" pitchFamily="18" charset="0"/>
                  </a:rPr>
                  <a:t>HNO</a:t>
                </a:r>
                <a:r>
                  <a:rPr lang="en-US" altLang="zh-CN" sz="3200" b="1" baseline="-30000" dirty="0">
                    <a:latin typeface="Times New Roman" panose="02020603050405020304" pitchFamily="18" charset="0"/>
                  </a:rPr>
                  <a:t>3</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H</a:t>
                </a:r>
                <a:r>
                  <a:rPr lang="en-US" altLang="zh-CN" sz="3200" b="1" baseline="-30000" dirty="0">
                    <a:latin typeface="Times New Roman" panose="02020603050405020304" pitchFamily="18" charset="0"/>
                  </a:rPr>
                  <a:t>2</a:t>
                </a:r>
                <a:r>
                  <a:rPr lang="en-US" altLang="zh-CN" sz="3200" b="1" dirty="0">
                    <a:latin typeface="Times New Roman" panose="02020603050405020304" pitchFamily="18" charset="0"/>
                  </a:rPr>
                  <a:t>SO</a:t>
                </a:r>
                <a:r>
                  <a:rPr lang="en-US" altLang="zh-CN" sz="3200" b="1" baseline="-30000" dirty="0">
                    <a:latin typeface="Times New Roman" panose="02020603050405020304" pitchFamily="18" charset="0"/>
                  </a:rPr>
                  <a:t>4</a:t>
                </a:r>
                <a:r>
                  <a:rPr lang="en-US" altLang="zh-CN" sz="3200" b="1" dirty="0">
                    <a:latin typeface="Times New Roman" panose="02020603050405020304" pitchFamily="18" charset="0"/>
                  </a:rPr>
                  <a:t>           H</a:t>
                </a:r>
                <a:r>
                  <a:rPr lang="en-US" altLang="zh-CN" sz="3200" b="1" baseline="-30000" dirty="0">
                    <a:latin typeface="Times New Roman" panose="02020603050405020304" pitchFamily="18" charset="0"/>
                  </a:rPr>
                  <a:t>2</a:t>
                </a:r>
                <a:r>
                  <a:rPr lang="en-US" altLang="zh-CN" sz="3200" b="1" dirty="0">
                    <a:latin typeface="Times New Roman" panose="02020603050405020304" pitchFamily="18" charset="0"/>
                  </a:rPr>
                  <a:t>NO</a:t>
                </a:r>
                <a:r>
                  <a:rPr lang="en-US" altLang="zh-CN" sz="3200" b="1" baseline="-30000" dirty="0">
                    <a:latin typeface="Times New Roman" panose="02020603050405020304" pitchFamily="18" charset="0"/>
                  </a:rPr>
                  <a:t>3</a:t>
                </a:r>
                <a:r>
                  <a:rPr lang="en-US" altLang="zh-CN" sz="3200" b="1" baseline="30000" dirty="0">
                    <a:latin typeface="Times New Roman" panose="02020603050405020304" pitchFamily="18" charset="0"/>
                  </a:rPr>
                  <a:t>+</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HSO</a:t>
                </a:r>
                <a:r>
                  <a:rPr lang="en-US" altLang="zh-CN" sz="3200" b="1" baseline="-30000" dirty="0">
                    <a:latin typeface="Times New Roman" panose="02020603050405020304" pitchFamily="18" charset="0"/>
                  </a:rPr>
                  <a:t>4</a:t>
                </a:r>
                <a:r>
                  <a:rPr lang="en-US" altLang="zh-CN" sz="3200" b="1" baseline="30000" dirty="0">
                    <a:latin typeface="宋体" panose="02010600030101010101" pitchFamily="2" charset="-122"/>
                  </a:rPr>
                  <a:t>-</a:t>
                </a:r>
              </a:p>
            </p:txBody>
          </p:sp>
          <p:graphicFrame>
            <p:nvGraphicFramePr>
              <p:cNvPr id="28688" name="Object 6"/>
              <p:cNvGraphicFramePr>
                <a:graphicFrameLocks noChangeAspect="1"/>
              </p:cNvGraphicFramePr>
              <p:nvPr/>
            </p:nvGraphicFramePr>
            <p:xfrm>
              <a:off x="2352" y="3340"/>
              <a:ext cx="755" cy="238"/>
            </p:xfrm>
            <a:graphic>
              <a:graphicData uri="http://schemas.openxmlformats.org/presentationml/2006/ole">
                <mc:AlternateContent xmlns:mc="http://schemas.openxmlformats.org/markup-compatibility/2006">
                  <mc:Choice xmlns:v="urn:schemas-microsoft-com:vml" Requires="v">
                    <p:oleObj spid="_x0000_s12295" r:id="rId4" imgW="660400" imgH="177165" progId="ISISServer">
                      <p:embed/>
                    </p:oleObj>
                  </mc:Choice>
                  <mc:Fallback>
                    <p:oleObj r:id="rId4" imgW="660400" imgH="177165" progId="ISISServer">
                      <p:embed/>
                      <p:pic>
                        <p:nvPicPr>
                          <p:cNvPr id="0" name="图片 3088"/>
                          <p:cNvPicPr/>
                          <p:nvPr/>
                        </p:nvPicPr>
                        <p:blipFill>
                          <a:blip r:embed="rId5"/>
                          <a:stretch>
                            <a:fillRect/>
                          </a:stretch>
                        </p:blipFill>
                        <p:spPr>
                          <a:xfrm>
                            <a:off x="2352" y="3340"/>
                            <a:ext cx="755" cy="238"/>
                          </a:xfrm>
                          <a:prstGeom prst="rect">
                            <a:avLst/>
                          </a:prstGeom>
                          <a:noFill/>
                          <a:ln w="38100">
                            <a:noFill/>
                            <a:miter/>
                          </a:ln>
                        </p:spPr>
                      </p:pic>
                    </p:oleObj>
                  </mc:Fallback>
                </mc:AlternateContent>
              </a:graphicData>
            </a:graphic>
          </p:graphicFrame>
        </p:grpSp>
        <p:grpSp>
          <p:nvGrpSpPr>
            <p:cNvPr id="28679" name="Group 7"/>
            <p:cNvGrpSpPr/>
            <p:nvPr/>
          </p:nvGrpSpPr>
          <p:grpSpPr>
            <a:xfrm>
              <a:off x="720" y="2793"/>
              <a:ext cx="4292" cy="365"/>
              <a:chOff x="720" y="2793"/>
              <a:chExt cx="4292" cy="365"/>
            </a:xfrm>
          </p:grpSpPr>
          <p:sp>
            <p:nvSpPr>
              <p:cNvPr id="28685" name="Rectangle 8"/>
              <p:cNvSpPr/>
              <p:nvPr/>
            </p:nvSpPr>
            <p:spPr>
              <a:xfrm>
                <a:off x="720" y="2793"/>
                <a:ext cx="4292" cy="365"/>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3200" b="1" dirty="0">
                    <a:latin typeface="Times New Roman" panose="02020603050405020304" pitchFamily="18" charset="0"/>
                  </a:rPr>
                  <a:t>HNO</a:t>
                </a:r>
                <a:r>
                  <a:rPr lang="en-US" altLang="zh-CN" sz="3200" b="1" baseline="-30000" dirty="0">
                    <a:latin typeface="Times New Roman" panose="02020603050405020304" pitchFamily="18" charset="0"/>
                  </a:rPr>
                  <a:t>3</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HAc             H</a:t>
                </a:r>
                <a:r>
                  <a:rPr lang="en-US" altLang="zh-CN" sz="3200" b="1" baseline="-30000" dirty="0">
                    <a:latin typeface="Times New Roman" panose="02020603050405020304" pitchFamily="18" charset="0"/>
                  </a:rPr>
                  <a:t>2</a:t>
                </a:r>
                <a:r>
                  <a:rPr lang="en-US" altLang="zh-CN" sz="3200" b="1" dirty="0">
                    <a:latin typeface="Times New Roman" panose="02020603050405020304" pitchFamily="18" charset="0"/>
                  </a:rPr>
                  <a:t>Ac</a:t>
                </a:r>
                <a:r>
                  <a:rPr lang="en-US" altLang="zh-CN" sz="3200" b="1" baseline="30000" dirty="0">
                    <a:latin typeface="Times New Roman" panose="02020603050405020304" pitchFamily="18" charset="0"/>
                  </a:rPr>
                  <a:t>+</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NO</a:t>
                </a:r>
                <a:r>
                  <a:rPr lang="en-US" altLang="zh-CN" sz="3200" b="1" baseline="-30000" dirty="0">
                    <a:latin typeface="Times New Roman" panose="02020603050405020304" pitchFamily="18" charset="0"/>
                  </a:rPr>
                  <a:t>3</a:t>
                </a:r>
                <a:r>
                  <a:rPr lang="en-US" altLang="zh-CN" sz="3200" b="1" baseline="30000" dirty="0">
                    <a:latin typeface="宋体" panose="02010600030101010101" pitchFamily="2" charset="-122"/>
                  </a:rPr>
                  <a:t>-</a:t>
                </a:r>
              </a:p>
            </p:txBody>
          </p:sp>
          <p:graphicFrame>
            <p:nvGraphicFramePr>
              <p:cNvPr id="28686" name="Object 9"/>
              <p:cNvGraphicFramePr>
                <a:graphicFrameLocks noChangeAspect="1"/>
              </p:cNvGraphicFramePr>
              <p:nvPr/>
            </p:nvGraphicFramePr>
            <p:xfrm>
              <a:off x="2352" y="2889"/>
              <a:ext cx="768" cy="238"/>
            </p:xfrm>
            <a:graphic>
              <a:graphicData uri="http://schemas.openxmlformats.org/presentationml/2006/ole">
                <mc:AlternateContent xmlns:mc="http://schemas.openxmlformats.org/markup-compatibility/2006">
                  <mc:Choice xmlns:v="urn:schemas-microsoft-com:vml" Requires="v">
                    <p:oleObj spid="_x0000_s12296" r:id="rId6" imgW="660400" imgH="177165" progId="ISISServer">
                      <p:embed/>
                    </p:oleObj>
                  </mc:Choice>
                  <mc:Fallback>
                    <p:oleObj r:id="rId6" imgW="660400" imgH="177165" progId="ISISServer">
                      <p:embed/>
                      <p:pic>
                        <p:nvPicPr>
                          <p:cNvPr id="0" name="图片 3086"/>
                          <p:cNvPicPr/>
                          <p:nvPr/>
                        </p:nvPicPr>
                        <p:blipFill>
                          <a:blip r:embed="rId5"/>
                          <a:stretch>
                            <a:fillRect/>
                          </a:stretch>
                        </p:blipFill>
                        <p:spPr>
                          <a:xfrm>
                            <a:off x="2352" y="2889"/>
                            <a:ext cx="768" cy="238"/>
                          </a:xfrm>
                          <a:prstGeom prst="rect">
                            <a:avLst/>
                          </a:prstGeom>
                          <a:noFill/>
                          <a:ln w="38100">
                            <a:noFill/>
                            <a:miter/>
                          </a:ln>
                        </p:spPr>
                      </p:pic>
                    </p:oleObj>
                  </mc:Fallback>
                </mc:AlternateContent>
              </a:graphicData>
            </a:graphic>
          </p:graphicFrame>
        </p:grpSp>
        <p:grpSp>
          <p:nvGrpSpPr>
            <p:cNvPr id="28680" name="Group 10"/>
            <p:cNvGrpSpPr/>
            <p:nvPr/>
          </p:nvGrpSpPr>
          <p:grpSpPr>
            <a:xfrm>
              <a:off x="384" y="2341"/>
              <a:ext cx="4608" cy="365"/>
              <a:chOff x="864" y="2544"/>
              <a:chExt cx="4608" cy="365"/>
            </a:xfrm>
          </p:grpSpPr>
          <p:sp>
            <p:nvSpPr>
              <p:cNvPr id="28681" name="Rectangle 11"/>
              <p:cNvSpPr/>
              <p:nvPr/>
            </p:nvSpPr>
            <p:spPr>
              <a:xfrm>
                <a:off x="864" y="2544"/>
                <a:ext cx="4608" cy="365"/>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Tx/>
                  <a:buFontTx/>
                  <a:buNone/>
                </a:pPr>
                <a:r>
                  <a:rPr lang="zh-CN" altLang="en-US" sz="3200" b="1" dirty="0">
                    <a:latin typeface="Times New Roman" panose="02020603050405020304" pitchFamily="18" charset="0"/>
                  </a:rPr>
                  <a:t>      </a:t>
                </a:r>
                <a:r>
                  <a:rPr lang="en-US" altLang="zh-CN" sz="3200" b="1" dirty="0">
                    <a:latin typeface="Times New Roman" panose="02020603050405020304" pitchFamily="18" charset="0"/>
                  </a:rPr>
                  <a:t>HNO</a:t>
                </a:r>
                <a:r>
                  <a:rPr lang="en-US" altLang="zh-CN" sz="3200" b="1" baseline="-30000" dirty="0">
                    <a:latin typeface="Times New Roman" panose="02020603050405020304" pitchFamily="18" charset="0"/>
                  </a:rPr>
                  <a:t>3</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H</a:t>
                </a:r>
                <a:r>
                  <a:rPr lang="en-US" altLang="zh-CN" sz="3200" b="1" baseline="-30000" dirty="0">
                    <a:latin typeface="Times New Roman" panose="02020603050405020304" pitchFamily="18" charset="0"/>
                  </a:rPr>
                  <a:t>2</a:t>
                </a:r>
                <a:r>
                  <a:rPr lang="en-US" altLang="zh-CN" sz="3200" b="1" dirty="0">
                    <a:latin typeface="Times New Roman" panose="02020603050405020304" pitchFamily="18" charset="0"/>
                  </a:rPr>
                  <a:t>O            H</a:t>
                </a:r>
                <a:r>
                  <a:rPr lang="en-US" altLang="zh-CN" sz="3200" b="1" baseline="-30000" dirty="0">
                    <a:latin typeface="Times New Roman" panose="02020603050405020304" pitchFamily="18" charset="0"/>
                  </a:rPr>
                  <a:t>3</a:t>
                </a:r>
                <a:r>
                  <a:rPr lang="en-US" altLang="zh-CN" sz="3200" b="1" dirty="0">
                    <a:latin typeface="Times New Roman" panose="02020603050405020304" pitchFamily="18" charset="0"/>
                  </a:rPr>
                  <a:t>O</a:t>
                </a:r>
                <a:r>
                  <a:rPr lang="en-US" altLang="zh-CN" sz="3200" b="1" baseline="30000" dirty="0">
                    <a:latin typeface="Times New Roman" panose="02020603050405020304" pitchFamily="18" charset="0"/>
                  </a:rPr>
                  <a:t>+</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NO</a:t>
                </a:r>
                <a:r>
                  <a:rPr lang="en-US" altLang="zh-CN" sz="3200" b="1" baseline="-30000" dirty="0">
                    <a:latin typeface="Times New Roman" panose="02020603050405020304" pitchFamily="18" charset="0"/>
                  </a:rPr>
                  <a:t>3</a:t>
                </a:r>
                <a:r>
                  <a:rPr lang="en-US" altLang="zh-CN" sz="3200" b="1" baseline="30000" dirty="0">
                    <a:latin typeface="宋体" panose="02010600030101010101" pitchFamily="2" charset="-122"/>
                  </a:rPr>
                  <a:t>-</a:t>
                </a:r>
              </a:p>
            </p:txBody>
          </p:sp>
          <p:grpSp>
            <p:nvGrpSpPr>
              <p:cNvPr id="28682" name="Group 12"/>
              <p:cNvGrpSpPr/>
              <p:nvPr/>
            </p:nvGrpSpPr>
            <p:grpSpPr>
              <a:xfrm>
                <a:off x="2880" y="2736"/>
                <a:ext cx="528" cy="48"/>
                <a:chOff x="2880" y="2736"/>
                <a:chExt cx="528" cy="48"/>
              </a:xfrm>
            </p:grpSpPr>
            <p:sp>
              <p:nvSpPr>
                <p:cNvPr id="28683" name="Line 13"/>
                <p:cNvSpPr/>
                <p:nvPr/>
              </p:nvSpPr>
              <p:spPr>
                <a:xfrm>
                  <a:off x="2880" y="2736"/>
                  <a:ext cx="528" cy="0"/>
                </a:xfrm>
                <a:prstGeom prst="line">
                  <a:avLst/>
                </a:prstGeom>
                <a:ln w="28575" cap="flat" cmpd="sng">
                  <a:solidFill>
                    <a:schemeClr val="tx1"/>
                  </a:solidFill>
                  <a:prstDash val="solid"/>
                  <a:headEnd type="none" w="med" len="med"/>
                  <a:tailEnd type="none" w="med" len="med"/>
                </a:ln>
              </p:spPr>
            </p:sp>
            <p:sp>
              <p:nvSpPr>
                <p:cNvPr id="28684" name="Line 14"/>
                <p:cNvSpPr/>
                <p:nvPr/>
              </p:nvSpPr>
              <p:spPr>
                <a:xfrm>
                  <a:off x="2880" y="2784"/>
                  <a:ext cx="528" cy="0"/>
                </a:xfrm>
                <a:prstGeom prst="line">
                  <a:avLst/>
                </a:prstGeom>
                <a:ln w="28575" cap="flat" cmpd="sng">
                  <a:solidFill>
                    <a:schemeClr val="tx1"/>
                  </a:solidFill>
                  <a:prstDash val="solid"/>
                  <a:headEnd type="none" w="med" len="med"/>
                  <a:tailEnd type="none" w="med" len="med"/>
                </a:ln>
              </p:spPr>
            </p:sp>
          </p:grpSp>
        </p:grpSp>
      </p:grpSp>
      <p:sp>
        <p:nvSpPr>
          <p:cNvPr id="28676" name="Rectangle 15"/>
          <p:cNvSpPr/>
          <p:nvPr/>
        </p:nvSpPr>
        <p:spPr>
          <a:xfrm>
            <a:off x="457200" y="1125538"/>
            <a:ext cx="8229600" cy="2655887"/>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Tx/>
              <a:buFontTx/>
              <a:buBlip>
                <a:blip r:embed="rId7"/>
              </a:buBlip>
            </a:pPr>
            <a:r>
              <a:rPr lang="zh-CN" altLang="en-US" sz="2800" b="1" dirty="0">
                <a:latin typeface="宋体" panose="02010600030101010101" pitchFamily="2" charset="-122"/>
                <a:ea typeface="楷体_GB2312" pitchFamily="49" charset="-122"/>
              </a:rPr>
              <a:t>酸强，其共轭碱就弱；酸弱，其共轭碱就强。   </a:t>
            </a:r>
          </a:p>
          <a:p>
            <a:pPr marL="0" lvl="0" indent="0" eaLnBrk="1" hangingPunct="1">
              <a:spcBef>
                <a:spcPct val="50000"/>
              </a:spcBef>
              <a:buClrTx/>
              <a:buSzTx/>
              <a:buFontTx/>
              <a:buBlip>
                <a:blip r:embed="rId7"/>
              </a:buBlip>
            </a:pPr>
            <a:r>
              <a:rPr lang="zh-CN" altLang="en-US" sz="2800" b="1" dirty="0">
                <a:latin typeface="Times New Roman" panose="02020603050405020304" pitchFamily="18" charset="0"/>
                <a:ea typeface="楷体_GB2312" pitchFamily="49" charset="-122"/>
              </a:rPr>
              <a:t>同一溶剂中，</a:t>
            </a:r>
            <a:r>
              <a:rPr lang="en-US" altLang="zh-CN" sz="2800" b="1" i="1" dirty="0">
                <a:latin typeface="Times New Roman" panose="02020603050405020304" pitchFamily="18" charset="0"/>
                <a:ea typeface="楷体_GB2312" pitchFamily="49" charset="-122"/>
              </a:rPr>
              <a:t>K</a:t>
            </a:r>
            <a:r>
              <a:rPr lang="en-US" altLang="zh-CN" sz="2800" b="1" baseline="-25000" dirty="0">
                <a:latin typeface="Times New Roman" panose="02020603050405020304" pitchFamily="18" charset="0"/>
                <a:ea typeface="楷体_GB2312" pitchFamily="49" charset="-122"/>
              </a:rPr>
              <a:t>a</a:t>
            </a:r>
            <a:r>
              <a:rPr lang="en-US" altLang="zh-CN" sz="2800" b="1" baseline="30000" dirty="0">
                <a:latin typeface="Times New Roman" panose="02020603050405020304" pitchFamily="18" charset="0"/>
                <a:ea typeface="楷体_GB2312" pitchFamily="49" charset="-122"/>
              </a:rPr>
              <a:t>θ</a:t>
            </a:r>
            <a:r>
              <a:rPr lang="zh-CN" altLang="en-US" sz="2800" b="1" dirty="0">
                <a:latin typeface="宋体" panose="02010600030101010101" pitchFamily="2" charset="-122"/>
                <a:ea typeface="楷体_GB2312" pitchFamily="49" charset="-122"/>
              </a:rPr>
              <a:t>值愈大，酸性愈强；反之，则碱性愈强。 </a:t>
            </a:r>
          </a:p>
          <a:p>
            <a:pPr marL="0" lvl="0" indent="0" eaLnBrk="1" hangingPunct="1">
              <a:spcBef>
                <a:spcPct val="50000"/>
              </a:spcBef>
              <a:buClrTx/>
              <a:buSzTx/>
              <a:buFontTx/>
              <a:buBlip>
                <a:blip r:embed="rId7"/>
              </a:buBlip>
            </a:pPr>
            <a:r>
              <a:rPr lang="zh-CN" altLang="en-US" sz="2800" b="1" dirty="0">
                <a:latin typeface="宋体" panose="02010600030101010101" pitchFamily="2" charset="-122"/>
                <a:ea typeface="楷体_GB2312" pitchFamily="49" charset="-122"/>
              </a:rPr>
              <a:t>酸碱性的强弱还与反应对象（溶剂）的性质有关。</a:t>
            </a:r>
          </a:p>
        </p:txBody>
      </p:sp>
      <p:sp>
        <p:nvSpPr>
          <p:cNvPr id="28677" name="灯片编号占位符 16"/>
          <p:cNvSpPr txBox="1">
            <a:spLocks noGrp="1"/>
          </p:cNvSpPr>
          <p:nvPr>
            <p:ph type="sldNum" sz="quarter" idx="4"/>
          </p:nvPr>
        </p:nvSpPr>
        <p:spPr>
          <a:noFill/>
          <a:ln>
            <a:noFill/>
          </a:ln>
        </p:spPr>
        <p:txBody>
          <a:bodyPr anchor="ctr" anchorCtr="0"/>
          <a:lstStyle/>
          <a:p>
            <a:pPr marL="0" indent="0" algn="ctr" eaLnBrk="1" hangingPunct="1">
              <a:spcBef>
                <a:spcPct val="0"/>
              </a:spcBef>
              <a:buClrTx/>
              <a:buSzTx/>
              <a:buFontTx/>
              <a:buNone/>
            </a:pPr>
            <a:fld id="{9A0DB2DC-4C9A-4742-B13C-FB6460FD3503}" type="slidenum">
              <a:rPr lang="zh-CN" altLang="en-US" sz="1400" b="1" kern="1200" dirty="0">
                <a:solidFill>
                  <a:srgbClr val="FFFFFF"/>
                </a:solidFill>
                <a:latin typeface="Times New Roman" panose="02020603050405020304" pitchFamily="18" charset="0"/>
                <a:ea typeface="+mn-ea"/>
                <a:cs typeface="+mn-cs"/>
              </a:rPr>
              <a:t>16</a:t>
            </a:fld>
            <a:endParaRPr lang="zh-CN" altLang="en-US" sz="1400" b="1" kern="1200" dirty="0">
              <a:solidFill>
                <a:srgbClr val="FFFFFF"/>
              </a:solidFill>
              <a:latin typeface="Times New Roman" panose="02020603050405020304" pitchFamily="18" charset="0"/>
              <a:ea typeface="+mn-ea"/>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28625" y="0"/>
            <a:ext cx="7772400" cy="928688"/>
          </a:xfr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1200" cap="small" spc="0" normalizeH="0" baseline="0" noProof="0" dirty="0">
                <a:ln>
                  <a:noFill/>
                </a:ln>
                <a:solidFill>
                  <a:schemeClr val="tx1"/>
                </a:solidFill>
                <a:effectLst/>
                <a:uLnTx/>
                <a:uFillTx/>
                <a:latin typeface="+mj-lt"/>
                <a:ea typeface="+mj-ea"/>
                <a:cs typeface="+mj-cs"/>
              </a:rPr>
              <a:t>4</a:t>
            </a:r>
            <a:r>
              <a:rPr kumimoji="0" lang="zh-CN" altLang="en-US" sz="3600" b="1" i="0" u="none" strike="noStrike" kern="1200" cap="small" spc="0" normalizeH="0" baseline="0" noProof="0" dirty="0">
                <a:ln>
                  <a:noFill/>
                </a:ln>
                <a:solidFill>
                  <a:schemeClr val="tx1"/>
                </a:solidFill>
                <a:effectLst/>
                <a:uLnTx/>
                <a:uFillTx/>
                <a:latin typeface="+mj-lt"/>
                <a:ea typeface="+mj-ea"/>
                <a:cs typeface="+mj-cs"/>
              </a:rPr>
              <a:t>、</a:t>
            </a:r>
            <a:r>
              <a:rPr kumimoji="0" lang="zh-CN" altLang="en-US" sz="3600" b="1" i="0" u="none" strike="noStrike" kern="1200" cap="small" spc="0" normalizeH="0" baseline="0" noProof="0" dirty="0">
                <a:ln>
                  <a:noFill/>
                </a:ln>
                <a:solidFill>
                  <a:schemeClr val="tx1"/>
                </a:solidFill>
                <a:effectLst/>
                <a:uLnTx/>
                <a:uFillTx/>
                <a:latin typeface="宋体" panose="02010600030101010101" pitchFamily="2" charset="-122"/>
                <a:ea typeface="+mj-ea"/>
                <a:cs typeface="+mj-cs"/>
              </a:rPr>
              <a:t>拉平效应和区分效应 </a:t>
            </a:r>
          </a:p>
        </p:txBody>
      </p:sp>
      <p:graphicFrame>
        <p:nvGraphicFramePr>
          <p:cNvPr id="217088" name="Object 1024"/>
          <p:cNvGraphicFramePr>
            <a:graphicFrameLocks noGrp="1" noChangeAspect="1"/>
          </p:cNvGraphicFramePr>
          <p:nvPr>
            <p:ph sz="quarter" idx="1"/>
          </p:nvPr>
        </p:nvGraphicFramePr>
        <p:xfrm>
          <a:off x="1258888" y="2205038"/>
          <a:ext cx="5761037" cy="2411412"/>
        </p:xfrm>
        <a:graphic>
          <a:graphicData uri="http://schemas.openxmlformats.org/presentationml/2006/ole">
            <mc:AlternateContent xmlns:mc="http://schemas.openxmlformats.org/markup-compatibility/2006">
              <mc:Choice xmlns:v="urn:schemas-microsoft-com:vml" Requires="v">
                <p:oleObj spid="_x0000_s13316" r:id="rId4" imgW="2039620" imgH="855980" progId="Word.Document.8">
                  <p:embed/>
                </p:oleObj>
              </mc:Choice>
              <mc:Fallback>
                <p:oleObj r:id="rId4" imgW="2039620" imgH="855980" progId="Word.Document.8">
                  <p:embed/>
                  <p:pic>
                    <p:nvPicPr>
                      <p:cNvPr id="0" name="图片 3089"/>
                      <p:cNvPicPr/>
                      <p:nvPr/>
                    </p:nvPicPr>
                    <p:blipFill>
                      <a:blip r:embed="rId5"/>
                      <a:srcRect/>
                      <a:stretch>
                        <a:fillRect/>
                      </a:stretch>
                    </p:blipFill>
                    <p:spPr>
                      <a:xfrm>
                        <a:off x="1258888" y="2205038"/>
                        <a:ext cx="5761037" cy="2411412"/>
                      </a:xfrm>
                      <a:prstGeom prst="rect">
                        <a:avLst/>
                      </a:prstGeom>
                      <a:solidFill>
                        <a:srgbClr val="FFFFFF">
                          <a:alpha val="100000"/>
                        </a:srgbClr>
                      </a:solidFill>
                      <a:ln w="38100">
                        <a:miter/>
                      </a:ln>
                    </p:spPr>
                  </p:pic>
                </p:oleObj>
              </mc:Fallback>
            </mc:AlternateContent>
          </a:graphicData>
        </a:graphic>
      </p:graphicFrame>
      <p:sp>
        <p:nvSpPr>
          <p:cNvPr id="75780" name="Rectangle 4"/>
          <p:cNvSpPr/>
          <p:nvPr/>
        </p:nvSpPr>
        <p:spPr>
          <a:xfrm>
            <a:off x="457200" y="4572000"/>
            <a:ext cx="7758113" cy="1570038"/>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200" b="1" dirty="0">
                <a:latin typeface="宋体" panose="02010600030101010101" pitchFamily="2" charset="-122"/>
                <a:ea typeface="楷体_GB2312" pitchFamily="49" charset="-122"/>
              </a:rPr>
              <a:t>溶剂的拉平效应</a:t>
            </a:r>
            <a:r>
              <a:rPr lang="zh-CN" altLang="en-US" sz="3200" b="1" dirty="0">
                <a:solidFill>
                  <a:srgbClr val="990033"/>
                </a:solidFill>
                <a:latin typeface="宋体" panose="02010600030101010101" pitchFamily="2" charset="-122"/>
                <a:ea typeface="楷体_GB2312" pitchFamily="49" charset="-122"/>
              </a:rPr>
              <a:t>结果</a:t>
            </a:r>
            <a:r>
              <a:rPr lang="zh-CN" altLang="en-US" sz="3200" b="1" dirty="0">
                <a:latin typeface="宋体" panose="02010600030101010101" pitchFamily="2" charset="-122"/>
                <a:ea typeface="楷体_GB2312" pitchFamily="49" charset="-122"/>
              </a:rPr>
              <a:t>：溶液中能够存在的唯一最强酸是溶剂合质子，能够存在的唯一最强碱是溶剂的阴离子。 </a:t>
            </a:r>
          </a:p>
        </p:txBody>
      </p:sp>
      <p:sp>
        <p:nvSpPr>
          <p:cNvPr id="30725" name="Rectangle 6"/>
          <p:cNvSpPr/>
          <p:nvPr/>
        </p:nvSpPr>
        <p:spPr>
          <a:xfrm>
            <a:off x="468313" y="981075"/>
            <a:ext cx="7994650" cy="106680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200" b="1" dirty="0">
                <a:solidFill>
                  <a:srgbClr val="990033"/>
                </a:solidFill>
                <a:latin typeface="楷体_GB2312" pitchFamily="49" charset="-122"/>
                <a:ea typeface="楷体_GB2312" pitchFamily="49" charset="-122"/>
              </a:rPr>
              <a:t>拉平效应：</a:t>
            </a:r>
            <a:r>
              <a:rPr lang="zh-CN" altLang="en-US" sz="3200" b="1" dirty="0">
                <a:latin typeface="楷体_GB2312" pitchFamily="49" charset="-122"/>
                <a:ea typeface="楷体_GB2312" pitchFamily="49" charset="-122"/>
              </a:rPr>
              <a:t>不同强度的酸(碱)被溶剂调整到同一酸(碱)强度水平的作用。</a:t>
            </a:r>
          </a:p>
        </p:txBody>
      </p:sp>
      <p:sp>
        <p:nvSpPr>
          <p:cNvPr id="30726" name="灯片编号占位符 6"/>
          <p:cNvSpPr txBox="1">
            <a:spLocks noGrp="1"/>
          </p:cNvSpPr>
          <p:nvPr>
            <p:ph type="sldNum" sz="quarter" idx="4"/>
          </p:nvPr>
        </p:nvSpPr>
        <p:spPr>
          <a:noFill/>
          <a:ln>
            <a:noFill/>
          </a:ln>
        </p:spPr>
        <p:txBody>
          <a:bodyPr anchor="ctr" anchorCtr="0"/>
          <a:lstStyle/>
          <a:p>
            <a:pPr marL="0" indent="0" algn="ctr" eaLnBrk="1" hangingPunct="1">
              <a:spcBef>
                <a:spcPct val="0"/>
              </a:spcBef>
              <a:buClrTx/>
              <a:buSzTx/>
              <a:buFontTx/>
              <a:buNone/>
            </a:pPr>
            <a:fld id="{9A0DB2DC-4C9A-4742-B13C-FB6460FD3503}" type="slidenum">
              <a:rPr lang="zh-CN" altLang="en-US" sz="1400" b="1" kern="1200" dirty="0">
                <a:solidFill>
                  <a:srgbClr val="FFFFFF"/>
                </a:solidFill>
                <a:latin typeface="Times New Roman" panose="02020603050405020304" pitchFamily="18" charset="0"/>
                <a:ea typeface="+mn-ea"/>
                <a:cs typeface="+mn-cs"/>
              </a:rPr>
              <a:t>17</a:t>
            </a:fld>
            <a:endParaRPr lang="zh-CN" altLang="en-US" sz="1400" b="1" kern="1200" dirty="0">
              <a:solidFill>
                <a:srgbClr val="FFFFFF"/>
              </a:solidFill>
              <a:latin typeface="Times New Roman" panose="02020603050405020304" pitchFamily="18" charset="0"/>
              <a:ea typeface="+mn-ea"/>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780"/>
                                        </p:tgtEl>
                                        <p:attrNameLst>
                                          <p:attrName>style.visibility</p:attrName>
                                        </p:attrNameLst>
                                      </p:cBhvr>
                                      <p:to>
                                        <p:strVal val="visible"/>
                                      </p:to>
                                    </p:set>
                                    <p:anim calcmode="lin" valueType="num">
                                      <p:cBhvr additive="base">
                                        <p:cTn id="7" dur="500" fill="hold"/>
                                        <p:tgtEl>
                                          <p:spTgt spid="75780"/>
                                        </p:tgtEl>
                                        <p:attrNameLst>
                                          <p:attrName>ppt_x</p:attrName>
                                        </p:attrNameLst>
                                      </p:cBhvr>
                                      <p:tavLst>
                                        <p:tav tm="0">
                                          <p:val>
                                            <p:strVal val="#ppt_x"/>
                                          </p:val>
                                        </p:tav>
                                        <p:tav tm="100000">
                                          <p:val>
                                            <p:strVal val="#ppt_x"/>
                                          </p:val>
                                        </p:tav>
                                      </p:tavLst>
                                    </p:anim>
                                    <p:anim calcmode="lin" valueType="num">
                                      <p:cBhvr additive="base">
                                        <p:cTn id="8" dur="500" fill="hold"/>
                                        <p:tgtEl>
                                          <p:spTgt spid="7578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17088"/>
                                        </p:tgtEl>
                                        <p:attrNameLst>
                                          <p:attrName>style.visibility</p:attrName>
                                        </p:attrNameLst>
                                      </p:cBhvr>
                                      <p:to>
                                        <p:strVal val="visible"/>
                                      </p:to>
                                    </p:set>
                                    <p:anim calcmode="lin" valueType="num">
                                      <p:cBhvr additive="base">
                                        <p:cTn id="13" dur="500" fill="hold"/>
                                        <p:tgtEl>
                                          <p:spTgt spid="217088"/>
                                        </p:tgtEl>
                                        <p:attrNameLst>
                                          <p:attrName>ppt_x</p:attrName>
                                        </p:attrNameLst>
                                      </p:cBhvr>
                                      <p:tavLst>
                                        <p:tav tm="0">
                                          <p:val>
                                            <p:strVal val="0-#ppt_w/2"/>
                                          </p:val>
                                        </p:tav>
                                        <p:tav tm="100000">
                                          <p:val>
                                            <p:strVal val="#ppt_x"/>
                                          </p:val>
                                        </p:tav>
                                      </p:tavLst>
                                    </p:anim>
                                    <p:anim calcmode="lin" valueType="num">
                                      <p:cBhvr additive="base">
                                        <p:cTn id="14" dur="500" fill="hold"/>
                                        <p:tgtEl>
                                          <p:spTgt spid="2170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5" name="Rectangle 5"/>
          <p:cNvSpPr>
            <a:spLocks noGrp="1" noChangeArrowheads="1"/>
          </p:cNvSpPr>
          <p:nvPr>
            <p:ph type="title"/>
          </p:nvPr>
        </p:nvSpPr>
        <p:spPr>
          <a:xfrm>
            <a:off x="428625" y="571500"/>
            <a:ext cx="2143125" cy="457200"/>
          </a:xfrm>
        </p:spPr>
        <p:txBody>
          <a:bodyPr vert="horz" anchor="b">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200" b="1" i="0" u="none" strike="noStrike" kern="1200" cap="small" spc="0" normalizeH="0" baseline="0" noProof="0" dirty="0">
                <a:ln>
                  <a:noFill/>
                </a:ln>
                <a:solidFill>
                  <a:srgbClr val="A50021"/>
                </a:solidFill>
                <a:effectLst/>
                <a:uLnTx/>
                <a:uFillTx/>
                <a:latin typeface="宋体" panose="02010600030101010101" pitchFamily="2" charset="-122"/>
                <a:ea typeface="楷体_GB2312" pitchFamily="49" charset="-122"/>
                <a:cs typeface="+mj-cs"/>
              </a:rPr>
              <a:t>区分效应：</a:t>
            </a:r>
            <a:r>
              <a:rPr kumimoji="0" lang="zh-CN" altLang="en-US" sz="3200" b="1" i="0" u="none" strike="noStrike" kern="1200" cap="small" spc="0" normalizeH="0" baseline="0" noProof="0" dirty="0">
                <a:ln>
                  <a:noFill/>
                </a:ln>
                <a:solidFill>
                  <a:schemeClr val="tx2"/>
                </a:solidFill>
                <a:effectLst/>
                <a:uLnTx/>
                <a:uFillTx/>
                <a:latin typeface="宋体" panose="02010600030101010101" pitchFamily="2" charset="-122"/>
                <a:ea typeface="楷体_GB2312" pitchFamily="49" charset="-122"/>
                <a:cs typeface="+mj-cs"/>
              </a:rPr>
              <a:t>     </a:t>
            </a:r>
          </a:p>
        </p:txBody>
      </p:sp>
      <p:sp>
        <p:nvSpPr>
          <p:cNvPr id="32771" name="Rectangle 7"/>
          <p:cNvSpPr/>
          <p:nvPr/>
        </p:nvSpPr>
        <p:spPr>
          <a:xfrm>
            <a:off x="2516188" y="476250"/>
            <a:ext cx="6303962" cy="579438"/>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20000"/>
              </a:spcBef>
              <a:buClrTx/>
              <a:buSzTx/>
              <a:buFontTx/>
              <a:buNone/>
            </a:pPr>
            <a:r>
              <a:rPr lang="zh-CN" altLang="en-US" sz="3200" b="1" dirty="0">
                <a:latin typeface="宋体" panose="02010600030101010101" pitchFamily="2" charset="-122"/>
                <a:ea typeface="楷体_GB2312" pitchFamily="49" charset="-122"/>
              </a:rPr>
              <a:t>酸碱强度被溶剂区分开来的作用。</a:t>
            </a:r>
          </a:p>
        </p:txBody>
      </p:sp>
      <p:sp>
        <p:nvSpPr>
          <p:cNvPr id="76808" name="Rectangle 8"/>
          <p:cNvSpPr/>
          <p:nvPr/>
        </p:nvSpPr>
        <p:spPr>
          <a:xfrm>
            <a:off x="500063" y="1643063"/>
            <a:ext cx="7772400" cy="990600"/>
          </a:xfrm>
          <a:prstGeom prst="rect">
            <a:avLst/>
          </a:prstGeom>
          <a:noFill/>
          <a:ln w="9525">
            <a:noFill/>
          </a:ln>
        </p:spPr>
        <p:txBody>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342900" lvl="0" indent="-342900" eaLnBrk="1" hangingPunct="1">
              <a:lnSpc>
                <a:spcPct val="90000"/>
              </a:lnSpc>
              <a:spcBef>
                <a:spcPct val="20000"/>
              </a:spcBef>
              <a:buClrTx/>
              <a:buSzTx/>
              <a:buFontTx/>
              <a:buNone/>
            </a:pPr>
            <a:r>
              <a:rPr lang="zh-CN" altLang="en-US" sz="3200" b="1" dirty="0">
                <a:latin typeface="宋体" panose="02010600030101010101" pitchFamily="2" charset="-122"/>
                <a:ea typeface="楷体_GB2312" pitchFamily="49" charset="-122"/>
              </a:rPr>
              <a:t>在冰醋酸中，酸的强度顺序：</a:t>
            </a:r>
          </a:p>
          <a:p>
            <a:pPr marL="342900" lvl="0" indent="-342900" algn="ctr" eaLnBrk="1" hangingPunct="1">
              <a:lnSpc>
                <a:spcPct val="90000"/>
              </a:lnSpc>
              <a:spcBef>
                <a:spcPct val="20000"/>
              </a:spcBef>
              <a:buClrTx/>
              <a:buSzTx/>
              <a:buFontTx/>
              <a:buNone/>
            </a:pPr>
            <a:r>
              <a:rPr lang="en-US" altLang="zh-CN" sz="3200" b="1" dirty="0">
                <a:latin typeface="宋体" panose="02010600030101010101" pitchFamily="2" charset="-122"/>
                <a:ea typeface="楷体_GB2312" pitchFamily="49" charset="-122"/>
              </a:rPr>
              <a:t> </a:t>
            </a:r>
            <a:r>
              <a:rPr lang="en-US" altLang="zh-CN" sz="3200" b="1" dirty="0">
                <a:latin typeface="Times New Roman" panose="02020603050405020304" pitchFamily="18" charset="0"/>
                <a:ea typeface="楷体_GB2312" pitchFamily="49" charset="-122"/>
              </a:rPr>
              <a:t>HClO</a:t>
            </a:r>
            <a:r>
              <a:rPr lang="en-US" altLang="zh-CN" sz="3200" b="1" baseline="-30000" dirty="0">
                <a:latin typeface="Times New Roman" panose="02020603050405020304" pitchFamily="18" charset="0"/>
                <a:ea typeface="楷体_GB2312" pitchFamily="49" charset="-122"/>
              </a:rPr>
              <a:t>4</a:t>
            </a:r>
            <a:r>
              <a:rPr lang="en-US" altLang="zh-CN" sz="3200" b="1" dirty="0">
                <a:latin typeface="Times New Roman" panose="02020603050405020304" pitchFamily="18" charset="0"/>
                <a:ea typeface="楷体_GB2312" pitchFamily="49" charset="-122"/>
              </a:rPr>
              <a:t>＞HBr＞HCl＞H</a:t>
            </a:r>
            <a:r>
              <a:rPr lang="en-US" altLang="zh-CN" sz="3200" b="1" baseline="-30000" dirty="0">
                <a:latin typeface="Times New Roman" panose="02020603050405020304" pitchFamily="18" charset="0"/>
                <a:ea typeface="楷体_GB2312" pitchFamily="49" charset="-122"/>
              </a:rPr>
              <a:t>2</a:t>
            </a:r>
            <a:r>
              <a:rPr lang="en-US" altLang="zh-CN" sz="3200" b="1" dirty="0">
                <a:latin typeface="Times New Roman" panose="02020603050405020304" pitchFamily="18" charset="0"/>
                <a:ea typeface="楷体_GB2312" pitchFamily="49" charset="-122"/>
              </a:rPr>
              <a:t>SO</a:t>
            </a:r>
            <a:r>
              <a:rPr lang="en-US" altLang="zh-CN" sz="3200" b="1" baseline="-30000" dirty="0">
                <a:latin typeface="Times New Roman" panose="02020603050405020304" pitchFamily="18" charset="0"/>
                <a:ea typeface="楷体_GB2312" pitchFamily="49" charset="-122"/>
              </a:rPr>
              <a:t>4</a:t>
            </a:r>
            <a:r>
              <a:rPr lang="en-US" altLang="zh-CN" sz="3200" b="1" dirty="0">
                <a:latin typeface="Times New Roman" panose="02020603050405020304" pitchFamily="18" charset="0"/>
                <a:ea typeface="楷体_GB2312" pitchFamily="49" charset="-122"/>
              </a:rPr>
              <a:t>＞HNO</a:t>
            </a:r>
            <a:r>
              <a:rPr lang="en-US" altLang="zh-CN" sz="3200" b="1" baseline="-30000" dirty="0">
                <a:latin typeface="Times New Roman" panose="02020603050405020304" pitchFamily="18" charset="0"/>
                <a:ea typeface="楷体_GB2312" pitchFamily="49" charset="-122"/>
              </a:rPr>
              <a:t>3</a:t>
            </a:r>
            <a:r>
              <a:rPr lang="zh-CN" altLang="en-US" sz="3200" b="1" dirty="0">
                <a:latin typeface="宋体" panose="02010600030101010101" pitchFamily="2" charset="-122"/>
                <a:ea typeface="楷体_GB2312" pitchFamily="49" charset="-122"/>
              </a:rPr>
              <a:t>     </a:t>
            </a:r>
          </a:p>
        </p:txBody>
      </p:sp>
      <p:sp>
        <p:nvSpPr>
          <p:cNvPr id="76809" name="Rectangle 9"/>
          <p:cNvSpPr/>
          <p:nvPr/>
        </p:nvSpPr>
        <p:spPr>
          <a:xfrm>
            <a:off x="609600" y="3140075"/>
            <a:ext cx="7848600" cy="579438"/>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200" b="1" dirty="0">
                <a:solidFill>
                  <a:srgbClr val="000066"/>
                </a:solidFill>
                <a:latin typeface="宋体" panose="02010600030101010101" pitchFamily="2" charset="-122"/>
                <a:ea typeface="楷体_GB2312" pitchFamily="49" charset="-122"/>
              </a:rPr>
              <a:t>区分溶剂</a:t>
            </a:r>
            <a:r>
              <a:rPr lang="zh-CN" altLang="en-US" sz="3200" b="1" dirty="0">
                <a:solidFill>
                  <a:srgbClr val="CC3300"/>
                </a:solidFill>
                <a:latin typeface="宋体" panose="02010600030101010101" pitchFamily="2" charset="-122"/>
                <a:ea typeface="楷体_GB2312" pitchFamily="49" charset="-122"/>
              </a:rPr>
              <a:t> </a:t>
            </a:r>
            <a:r>
              <a:rPr lang="zh-CN" altLang="en-US" sz="3200" b="1" dirty="0">
                <a:latin typeface="宋体" panose="02010600030101010101" pitchFamily="2" charset="-122"/>
                <a:ea typeface="楷体_GB2312" pitchFamily="49" charset="-122"/>
              </a:rPr>
              <a:t>可把酸碱强度区分开来的溶剂。</a:t>
            </a:r>
          </a:p>
        </p:txBody>
      </p:sp>
      <p:sp>
        <p:nvSpPr>
          <p:cNvPr id="76810" name="Rectangle 10"/>
          <p:cNvSpPr/>
          <p:nvPr/>
        </p:nvSpPr>
        <p:spPr>
          <a:xfrm>
            <a:off x="357188" y="4214813"/>
            <a:ext cx="8001000" cy="1570037"/>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200" b="1" dirty="0">
                <a:latin typeface="宋体" panose="02010600030101010101" pitchFamily="2" charset="-122"/>
                <a:ea typeface="楷体_GB2312" pitchFamily="49" charset="-122"/>
              </a:rPr>
              <a:t>一般而言，</a:t>
            </a:r>
            <a:r>
              <a:rPr lang="zh-CN" altLang="en-US" sz="3200" b="1" dirty="0">
                <a:solidFill>
                  <a:srgbClr val="000066"/>
                </a:solidFill>
                <a:latin typeface="宋体" panose="02010600030101010101" pitchFamily="2" charset="-122"/>
                <a:ea typeface="楷体_GB2312" pitchFamily="49" charset="-122"/>
              </a:rPr>
              <a:t>酸性溶剂</a:t>
            </a:r>
            <a:r>
              <a:rPr lang="zh-CN" altLang="en-US" sz="3200" b="1" dirty="0">
                <a:latin typeface="宋体" panose="02010600030101010101" pitchFamily="2" charset="-122"/>
                <a:ea typeface="楷体_GB2312" pitchFamily="49" charset="-122"/>
              </a:rPr>
              <a:t>可以对</a:t>
            </a:r>
            <a:r>
              <a:rPr lang="zh-CN" altLang="en-US" sz="3200" b="1" dirty="0">
                <a:solidFill>
                  <a:srgbClr val="000066"/>
                </a:solidFill>
                <a:latin typeface="宋体" panose="02010600030101010101" pitchFamily="2" charset="-122"/>
                <a:ea typeface="楷体_GB2312" pitchFamily="49" charset="-122"/>
              </a:rPr>
              <a:t>酸</a:t>
            </a:r>
            <a:r>
              <a:rPr lang="zh-CN" altLang="en-US" sz="3200" b="1" dirty="0">
                <a:latin typeface="宋体" panose="02010600030101010101" pitchFamily="2" charset="-122"/>
                <a:ea typeface="楷体_GB2312" pitchFamily="49" charset="-122"/>
              </a:rPr>
              <a:t>产生</a:t>
            </a:r>
            <a:r>
              <a:rPr lang="zh-CN" altLang="en-US" sz="3200" b="1" dirty="0">
                <a:solidFill>
                  <a:srgbClr val="000066"/>
                </a:solidFill>
                <a:latin typeface="宋体" panose="02010600030101010101" pitchFamily="2" charset="-122"/>
                <a:ea typeface="楷体_GB2312" pitchFamily="49" charset="-122"/>
              </a:rPr>
              <a:t>区分效应</a:t>
            </a:r>
            <a:r>
              <a:rPr lang="zh-CN" altLang="en-US" sz="3200" b="1" dirty="0">
                <a:latin typeface="宋体" panose="02010600030101010101" pitchFamily="2" charset="-122"/>
                <a:ea typeface="楷体_GB2312" pitchFamily="49" charset="-122"/>
              </a:rPr>
              <a:t>，而对</a:t>
            </a:r>
            <a:r>
              <a:rPr lang="zh-CN" altLang="en-US" sz="3200" b="1" dirty="0">
                <a:solidFill>
                  <a:srgbClr val="000066"/>
                </a:solidFill>
                <a:latin typeface="宋体" panose="02010600030101010101" pitchFamily="2" charset="-122"/>
                <a:ea typeface="楷体_GB2312" pitchFamily="49" charset="-122"/>
              </a:rPr>
              <a:t>碱</a:t>
            </a:r>
            <a:r>
              <a:rPr lang="zh-CN" altLang="en-US" sz="3200" b="1" dirty="0">
                <a:latin typeface="宋体" panose="02010600030101010101" pitchFamily="2" charset="-122"/>
                <a:ea typeface="楷体_GB2312" pitchFamily="49" charset="-122"/>
              </a:rPr>
              <a:t>产生</a:t>
            </a:r>
            <a:r>
              <a:rPr lang="zh-CN" altLang="en-US" sz="3200" b="1" dirty="0">
                <a:solidFill>
                  <a:srgbClr val="000066"/>
                </a:solidFill>
                <a:latin typeface="宋体" panose="02010600030101010101" pitchFamily="2" charset="-122"/>
                <a:ea typeface="楷体_GB2312" pitchFamily="49" charset="-122"/>
              </a:rPr>
              <a:t>拉平效应</a:t>
            </a:r>
            <a:r>
              <a:rPr lang="zh-CN" altLang="en-US" sz="3200" b="1" dirty="0">
                <a:latin typeface="宋体" panose="02010600030101010101" pitchFamily="2" charset="-122"/>
                <a:ea typeface="楷体_GB2312" pitchFamily="49" charset="-122"/>
              </a:rPr>
              <a:t>，</a:t>
            </a:r>
            <a:r>
              <a:rPr lang="zh-CN" altLang="en-US" sz="3200" b="1" dirty="0">
                <a:solidFill>
                  <a:srgbClr val="990033"/>
                </a:solidFill>
                <a:latin typeface="宋体" panose="02010600030101010101" pitchFamily="2" charset="-122"/>
                <a:ea typeface="楷体_GB2312" pitchFamily="49" charset="-122"/>
              </a:rPr>
              <a:t>碱性溶剂</a:t>
            </a:r>
            <a:r>
              <a:rPr lang="zh-CN" altLang="en-US" sz="3200" b="1" dirty="0">
                <a:latin typeface="宋体" panose="02010600030101010101" pitchFamily="2" charset="-122"/>
                <a:ea typeface="楷体_GB2312" pitchFamily="49" charset="-122"/>
              </a:rPr>
              <a:t>则可对</a:t>
            </a:r>
            <a:r>
              <a:rPr lang="zh-CN" altLang="en-US" sz="3200" b="1" dirty="0">
                <a:solidFill>
                  <a:srgbClr val="990033"/>
                </a:solidFill>
                <a:latin typeface="宋体" panose="02010600030101010101" pitchFamily="2" charset="-122"/>
                <a:ea typeface="楷体_GB2312" pitchFamily="49" charset="-122"/>
              </a:rPr>
              <a:t>碱</a:t>
            </a:r>
            <a:r>
              <a:rPr lang="zh-CN" altLang="en-US" sz="3200" b="1" dirty="0">
                <a:latin typeface="宋体" panose="02010600030101010101" pitchFamily="2" charset="-122"/>
                <a:ea typeface="楷体_GB2312" pitchFamily="49" charset="-122"/>
              </a:rPr>
              <a:t>产生</a:t>
            </a:r>
            <a:r>
              <a:rPr lang="zh-CN" altLang="en-US" sz="3200" b="1" dirty="0">
                <a:solidFill>
                  <a:srgbClr val="990033"/>
                </a:solidFill>
                <a:latin typeface="宋体" panose="02010600030101010101" pitchFamily="2" charset="-122"/>
                <a:ea typeface="楷体_GB2312" pitchFamily="49" charset="-122"/>
              </a:rPr>
              <a:t>区分效应</a:t>
            </a:r>
            <a:r>
              <a:rPr lang="zh-CN" altLang="en-US" sz="3200" b="1" dirty="0">
                <a:latin typeface="宋体" panose="02010600030101010101" pitchFamily="2" charset="-122"/>
                <a:ea typeface="楷体_GB2312" pitchFamily="49" charset="-122"/>
              </a:rPr>
              <a:t>，而对</a:t>
            </a:r>
            <a:r>
              <a:rPr lang="zh-CN" altLang="en-US" sz="3200" b="1" dirty="0">
                <a:solidFill>
                  <a:srgbClr val="990033"/>
                </a:solidFill>
                <a:latin typeface="宋体" panose="02010600030101010101" pitchFamily="2" charset="-122"/>
                <a:ea typeface="楷体_GB2312" pitchFamily="49" charset="-122"/>
              </a:rPr>
              <a:t>酸</a:t>
            </a:r>
            <a:r>
              <a:rPr lang="zh-CN" altLang="en-US" sz="3200" b="1" dirty="0">
                <a:latin typeface="宋体" panose="02010600030101010101" pitchFamily="2" charset="-122"/>
                <a:ea typeface="楷体_GB2312" pitchFamily="49" charset="-122"/>
              </a:rPr>
              <a:t>产生</a:t>
            </a:r>
            <a:r>
              <a:rPr lang="zh-CN" altLang="en-US" sz="3200" b="1" dirty="0">
                <a:solidFill>
                  <a:srgbClr val="990033"/>
                </a:solidFill>
                <a:latin typeface="宋体" panose="02010600030101010101" pitchFamily="2" charset="-122"/>
                <a:ea typeface="楷体_GB2312" pitchFamily="49" charset="-122"/>
              </a:rPr>
              <a:t>拉平效应</a:t>
            </a:r>
            <a:r>
              <a:rPr lang="zh-CN" altLang="en-US" sz="3200" b="1" dirty="0">
                <a:latin typeface="宋体" panose="02010600030101010101" pitchFamily="2" charset="-122"/>
                <a:ea typeface="楷体_GB2312" pitchFamily="49" charset="-122"/>
              </a:rPr>
              <a:t>。</a:t>
            </a:r>
          </a:p>
        </p:txBody>
      </p:sp>
      <p:sp>
        <p:nvSpPr>
          <p:cNvPr id="32775" name="灯片编号占位符 7"/>
          <p:cNvSpPr txBox="1">
            <a:spLocks noGrp="1"/>
          </p:cNvSpPr>
          <p:nvPr>
            <p:ph type="sldNum" sz="quarter" idx="4"/>
          </p:nvPr>
        </p:nvSpPr>
        <p:spPr>
          <a:noFill/>
          <a:ln>
            <a:noFill/>
          </a:ln>
        </p:spPr>
        <p:txBody>
          <a:bodyPr anchor="ctr" anchorCtr="0"/>
          <a:lstStyle/>
          <a:p>
            <a:pPr marL="0" indent="0" algn="ctr" eaLnBrk="1" hangingPunct="1">
              <a:spcBef>
                <a:spcPct val="0"/>
              </a:spcBef>
              <a:buClrTx/>
              <a:buSzTx/>
              <a:buFontTx/>
              <a:buNone/>
            </a:pPr>
            <a:fld id="{9A0DB2DC-4C9A-4742-B13C-FB6460FD3503}" type="slidenum">
              <a:rPr lang="zh-CN" altLang="en-US" sz="1400" b="1" kern="1200" dirty="0">
                <a:solidFill>
                  <a:srgbClr val="FFFFFF"/>
                </a:solidFill>
                <a:latin typeface="Times New Roman" panose="02020603050405020304" pitchFamily="18" charset="0"/>
                <a:ea typeface="+mn-ea"/>
                <a:cs typeface="+mn-cs"/>
              </a:rPr>
              <a:t>18</a:t>
            </a:fld>
            <a:endParaRPr lang="zh-CN" altLang="en-US" sz="1400" b="1" kern="1200" dirty="0">
              <a:solidFill>
                <a:srgbClr val="FFFFFF"/>
              </a:solidFill>
              <a:latin typeface="Times New Roman" panose="02020603050405020304" pitchFamily="18" charset="0"/>
              <a:ea typeface="+mn-ea"/>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808"/>
                                        </p:tgtEl>
                                        <p:attrNameLst>
                                          <p:attrName>style.visibility</p:attrName>
                                        </p:attrNameLst>
                                      </p:cBhvr>
                                      <p:to>
                                        <p:strVal val="visible"/>
                                      </p:to>
                                    </p:set>
                                    <p:anim calcmode="lin" valueType="num">
                                      <p:cBhvr additive="base">
                                        <p:cTn id="7" dur="500" fill="hold"/>
                                        <p:tgtEl>
                                          <p:spTgt spid="76808"/>
                                        </p:tgtEl>
                                        <p:attrNameLst>
                                          <p:attrName>ppt_x</p:attrName>
                                        </p:attrNameLst>
                                      </p:cBhvr>
                                      <p:tavLst>
                                        <p:tav tm="0">
                                          <p:val>
                                            <p:strVal val="0-#ppt_w/2"/>
                                          </p:val>
                                        </p:tav>
                                        <p:tav tm="100000">
                                          <p:val>
                                            <p:strVal val="#ppt_x"/>
                                          </p:val>
                                        </p:tav>
                                      </p:tavLst>
                                    </p:anim>
                                    <p:anim calcmode="lin" valueType="num">
                                      <p:cBhvr additive="base">
                                        <p:cTn id="8" dur="500" fill="hold"/>
                                        <p:tgtEl>
                                          <p:spTgt spid="7680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6809"/>
                                        </p:tgtEl>
                                        <p:attrNameLst>
                                          <p:attrName>style.visibility</p:attrName>
                                        </p:attrNameLst>
                                      </p:cBhvr>
                                      <p:to>
                                        <p:strVal val="visible"/>
                                      </p:to>
                                    </p:set>
                                    <p:anim calcmode="lin" valueType="num">
                                      <p:cBhvr additive="base">
                                        <p:cTn id="13" dur="500" fill="hold"/>
                                        <p:tgtEl>
                                          <p:spTgt spid="76809"/>
                                        </p:tgtEl>
                                        <p:attrNameLst>
                                          <p:attrName>ppt_x</p:attrName>
                                        </p:attrNameLst>
                                      </p:cBhvr>
                                      <p:tavLst>
                                        <p:tav tm="0">
                                          <p:val>
                                            <p:strVal val="0-#ppt_w/2"/>
                                          </p:val>
                                        </p:tav>
                                        <p:tav tm="100000">
                                          <p:val>
                                            <p:strVal val="#ppt_x"/>
                                          </p:val>
                                        </p:tav>
                                      </p:tavLst>
                                    </p:anim>
                                    <p:anim calcmode="lin" valueType="num">
                                      <p:cBhvr additive="base">
                                        <p:cTn id="14" dur="500" fill="hold"/>
                                        <p:tgtEl>
                                          <p:spTgt spid="7680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6810"/>
                                        </p:tgtEl>
                                        <p:attrNameLst>
                                          <p:attrName>style.visibility</p:attrName>
                                        </p:attrNameLst>
                                      </p:cBhvr>
                                      <p:to>
                                        <p:strVal val="visible"/>
                                      </p:to>
                                    </p:set>
                                    <p:anim calcmode="lin" valueType="num">
                                      <p:cBhvr additive="base">
                                        <p:cTn id="19" dur="500" fill="hold"/>
                                        <p:tgtEl>
                                          <p:spTgt spid="76810"/>
                                        </p:tgtEl>
                                        <p:attrNameLst>
                                          <p:attrName>ppt_x</p:attrName>
                                        </p:attrNameLst>
                                      </p:cBhvr>
                                      <p:tavLst>
                                        <p:tav tm="0">
                                          <p:val>
                                            <p:strVal val="#ppt_x"/>
                                          </p:val>
                                        </p:tav>
                                        <p:tav tm="100000">
                                          <p:val>
                                            <p:strVal val="#ppt_x"/>
                                          </p:val>
                                        </p:tav>
                                      </p:tavLst>
                                    </p:anim>
                                    <p:anim calcmode="lin" valueType="num">
                                      <p:cBhvr additive="base">
                                        <p:cTn id="20" dur="500" fill="hold"/>
                                        <p:tgtEl>
                                          <p:spTgt spid="768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8" grpId="0"/>
      <p:bldP spid="76809" grpId="0"/>
      <p:bldP spid="768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txBox="1">
            <a:spLocks noGrp="1"/>
          </p:cNvSpPr>
          <p:nvPr>
            <p:ph type="sldNum" sz="quarter" idx="4"/>
          </p:nvPr>
        </p:nvSpPr>
        <p:spPr>
          <a:noFill/>
          <a:ln>
            <a:noFill/>
          </a:ln>
        </p:spPr>
        <p:txBody>
          <a:bodyPr anchor="ctr" anchorCtr="0"/>
          <a:lstStyle/>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t>19</a:t>
            </a:fld>
            <a:endParaRPr lang="en-US" altLang="zh-CN" sz="1400" b="1" kern="1200" dirty="0">
              <a:solidFill>
                <a:srgbClr val="FFFFFF"/>
              </a:solidFill>
              <a:latin typeface="Arial" panose="020B0604020202020204" pitchFamily="34" charset="0"/>
              <a:ea typeface="+mn-ea"/>
              <a:cs typeface="+mn-cs"/>
            </a:endParaRPr>
          </a:p>
        </p:txBody>
      </p:sp>
      <p:sp>
        <p:nvSpPr>
          <p:cNvPr id="5" name="副标题 4"/>
          <p:cNvSpPr>
            <a:spLocks noGrp="1"/>
          </p:cNvSpPr>
          <p:nvPr>
            <p:ph type="subTitle" idx="1"/>
          </p:nvPr>
        </p:nvSpPr>
        <p:spPr>
          <a:xfrm>
            <a:off x="539750" y="1628775"/>
            <a:ext cx="8461375" cy="2022475"/>
          </a:xfrm>
        </p:spPr>
        <p:txBody>
          <a:bodyPr vert="horz" wrap="square" lIns="91440" tIns="45720" rIns="91440" bIns="45720" numCol="1" anchor="t" anchorCtr="0" compatLnSpc="1">
            <a:spAutoFit/>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anose="05000000000000000000" pitchFamily="2" charset="2"/>
              <a:buNone/>
              <a:defRPr/>
            </a:pPr>
            <a:r>
              <a:rPr kumimoji="0"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        §3.4  </a:t>
            </a:r>
            <a:r>
              <a:rPr kumimoji="0" lang="zh-CN" altLang="en-US" sz="3600" b="1" i="0" u="none" strike="noStrike" kern="1200" cap="none" spc="0" normalizeH="0" baseline="0" noProof="0" dirty="0">
                <a:ln>
                  <a:noFill/>
                </a:ln>
                <a:solidFill>
                  <a:srgbClr val="002060"/>
                </a:solidFill>
                <a:effectLst/>
                <a:uLnTx/>
                <a:uFillTx/>
                <a:latin typeface="+mn-ea"/>
                <a:ea typeface="+mn-ea"/>
                <a:cs typeface="+mn-cs"/>
              </a:rPr>
              <a:t>水的解离平衡和溶液的</a:t>
            </a:r>
            <a:r>
              <a:rPr kumimoji="0" lang="en-US" altLang="zh-CN" sz="3600" b="1" i="0" u="none" strike="noStrike" kern="1200" cap="none" spc="0" normalizeH="0" baseline="0" noProof="0" dirty="0">
                <a:ln>
                  <a:noFill/>
                </a:ln>
                <a:solidFill>
                  <a:srgbClr val="002060"/>
                </a:solidFill>
                <a:effectLst/>
                <a:uLnTx/>
                <a:uFillTx/>
                <a:latin typeface="+mn-lt"/>
                <a:ea typeface="+mn-ea"/>
                <a:cs typeface="Times New Roman" panose="02020603050405020304" pitchFamily="18" charset="0"/>
              </a:rPr>
              <a:t>pH</a:t>
            </a:r>
          </a:p>
          <a:p>
            <a:pPr marL="0" marR="0" lvl="0" indent="0" algn="l" defTabSz="914400" rtl="0" eaLnBrk="1" fontAlgn="base" latinLnBrk="0" hangingPunct="1">
              <a:lnSpc>
                <a:spcPct val="155000"/>
              </a:lnSpc>
              <a:spcBef>
                <a:spcPts val="600"/>
              </a:spcBef>
              <a:spcAft>
                <a:spcPct val="0"/>
              </a:spcAft>
              <a:buClr>
                <a:schemeClr val="accent1"/>
              </a:buClr>
              <a:buSzPct val="70000"/>
              <a:buFont typeface="Wingdings" panose="05000000000000000000" pitchFamily="2" charset="2"/>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Dissociation equilibrium of Water and pH of Solution</a:t>
            </a:r>
            <a:endParaRPr kumimoji="1"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anose="05000000000000000000" pitchFamily="2" charset="2"/>
              <a:buNone/>
              <a:defRPr/>
            </a:pPr>
            <a:endParaRPr kumimoji="0" lang="zh-CN" altLang="en-US" sz="3600" b="1" i="0" u="none" strike="noStrike" kern="1200" cap="none" spc="0" normalizeH="0" baseline="0" noProof="0" dirty="0">
              <a:ln>
                <a:noFill/>
              </a:ln>
              <a:solidFill>
                <a:srgbClr val="002060"/>
              </a:solidFill>
              <a:effectLst/>
              <a:uLnTx/>
              <a:uFillTx/>
              <a:latin typeface="+mn-lt"/>
              <a:ea typeface="+mn-ea"/>
              <a:cs typeface="Times New Roman" panose="02020603050405020304" pitchFamily="18" charset="0"/>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31913" y="1108075"/>
            <a:ext cx="7488238" cy="3028950"/>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000" b="1" i="0" u="none" strike="noStrike" kern="1200" cap="small" spc="0" normalizeH="0" baseline="0" noProof="0" dirty="0">
                <a:ln>
                  <a:noFill/>
                </a:ln>
                <a:solidFill>
                  <a:schemeClr val="tx2"/>
                </a:solidFill>
                <a:effectLst/>
                <a:uLnTx/>
                <a:uFillTx/>
                <a:latin typeface="+mj-lt"/>
                <a:ea typeface="+mj-ea"/>
                <a:cs typeface="+mj-cs"/>
              </a:rPr>
              <a:t>  </a:t>
            </a:r>
          </a:p>
        </p:txBody>
      </p:sp>
      <p:sp>
        <p:nvSpPr>
          <p:cNvPr id="10243" name="灯片编号占位符 3"/>
          <p:cNvSpPr txBox="1">
            <a:spLocks noGrp="1"/>
          </p:cNvSpPr>
          <p:nvPr>
            <p:ph type="sldNum" sz="quarter" idx="4"/>
          </p:nvPr>
        </p:nvSpPr>
        <p:spPr>
          <a:xfrm>
            <a:off x="1331913" y="4487863"/>
            <a:ext cx="609600" cy="517525"/>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b="1" dirty="0">
                <a:solidFill>
                  <a:srgbClr val="FFFFFF"/>
                </a:solidFill>
              </a:rPr>
              <a:t>2</a:t>
            </a:fld>
            <a:endParaRPr lang="en-US" altLang="zh-CN" sz="1400" b="1" dirty="0">
              <a:solidFill>
                <a:srgbClr val="FFFFFF"/>
              </a:solidFill>
            </a:endParaRPr>
          </a:p>
        </p:txBody>
      </p:sp>
      <p:sp>
        <p:nvSpPr>
          <p:cNvPr id="5" name="标题 1"/>
          <p:cNvSpPr txBox="1"/>
          <p:nvPr/>
        </p:nvSpPr>
        <p:spPr>
          <a:xfrm>
            <a:off x="1935163" y="411163"/>
            <a:ext cx="6172200" cy="696913"/>
          </a:xfrm>
          <a:prstGeom prst="rect">
            <a:avLst/>
          </a:prstGeom>
        </p:spPr>
        <p:txBody>
          <a:bodyPr anchor="b">
            <a:normAutofit lnSpcReduction="10000"/>
          </a:bodyPr>
          <a:lstStyle>
            <a:lvl1pPr algn="l" rtl="0" eaLnBrk="0" fontAlgn="base" hangingPunct="0">
              <a:spcBef>
                <a:spcPct val="0"/>
              </a:spcBef>
              <a:spcAft>
                <a:spcPct val="0"/>
              </a:spcAft>
              <a:defRPr sz="3000" b="1"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ea typeface="华文楷体" panose="02010600040101010101" pitchFamily="2" charset="-122"/>
              </a:defRPr>
            </a:lvl2pPr>
            <a:lvl3pPr algn="l" rtl="0" eaLnBrk="0" fontAlgn="base" hangingPunct="0">
              <a:spcBef>
                <a:spcPct val="0"/>
              </a:spcBef>
              <a:spcAft>
                <a:spcPct val="0"/>
              </a:spcAft>
              <a:defRPr sz="3000">
                <a:solidFill>
                  <a:schemeClr val="tx2"/>
                </a:solidFill>
                <a:latin typeface="Century Schoolbook" pitchFamily="18" charset="0"/>
                <a:ea typeface="华文楷体" panose="02010600040101010101" pitchFamily="2" charset="-122"/>
              </a:defRPr>
            </a:lvl3pPr>
            <a:lvl4pPr algn="l" rtl="0" eaLnBrk="0" fontAlgn="base" hangingPunct="0">
              <a:spcBef>
                <a:spcPct val="0"/>
              </a:spcBef>
              <a:spcAft>
                <a:spcPct val="0"/>
              </a:spcAft>
              <a:defRPr sz="3000">
                <a:solidFill>
                  <a:schemeClr val="tx2"/>
                </a:solidFill>
                <a:latin typeface="Century Schoolbook" pitchFamily="18" charset="0"/>
                <a:ea typeface="华文楷体" panose="02010600040101010101" pitchFamily="2" charset="-122"/>
              </a:defRPr>
            </a:lvl4pPr>
            <a:lvl5pPr algn="l" rtl="0" eaLnBrk="0" fontAlgn="base" hangingPunct="0">
              <a:spcBef>
                <a:spcPct val="0"/>
              </a:spcBef>
              <a:spcAft>
                <a:spcPct val="0"/>
              </a:spcAft>
              <a:defRPr sz="3000">
                <a:solidFill>
                  <a:schemeClr val="tx2"/>
                </a:solidFill>
                <a:latin typeface="Century Schoolbook" pitchFamily="18" charset="0"/>
                <a:ea typeface="华文楷体" panose="02010600040101010101" pitchFamily="2" charset="-122"/>
              </a:defRPr>
            </a:lvl5pPr>
            <a:lvl6pPr marL="457200" algn="l" rtl="0" fontAlgn="base">
              <a:spcBef>
                <a:spcPct val="0"/>
              </a:spcBef>
              <a:spcAft>
                <a:spcPct val="0"/>
              </a:spcAft>
              <a:defRPr sz="3000">
                <a:solidFill>
                  <a:schemeClr val="tx2"/>
                </a:solidFill>
                <a:latin typeface="Century Schoolbook" pitchFamily="18" charset="0"/>
                <a:ea typeface="华文楷体" panose="02010600040101010101" pitchFamily="2" charset="-122"/>
              </a:defRPr>
            </a:lvl6pPr>
            <a:lvl7pPr marL="914400" algn="l" rtl="0" fontAlgn="base">
              <a:spcBef>
                <a:spcPct val="0"/>
              </a:spcBef>
              <a:spcAft>
                <a:spcPct val="0"/>
              </a:spcAft>
              <a:defRPr sz="3000">
                <a:solidFill>
                  <a:schemeClr val="tx2"/>
                </a:solidFill>
                <a:latin typeface="Century Schoolbook" pitchFamily="18" charset="0"/>
                <a:ea typeface="华文楷体" panose="02010600040101010101" pitchFamily="2" charset="-122"/>
              </a:defRPr>
            </a:lvl7pPr>
            <a:lvl8pPr marL="1371600" algn="l" rtl="0" fontAlgn="base">
              <a:spcBef>
                <a:spcPct val="0"/>
              </a:spcBef>
              <a:spcAft>
                <a:spcPct val="0"/>
              </a:spcAft>
              <a:defRPr sz="3000">
                <a:solidFill>
                  <a:schemeClr val="tx2"/>
                </a:solidFill>
                <a:latin typeface="Century Schoolbook" pitchFamily="18" charset="0"/>
                <a:ea typeface="华文楷体" panose="02010600040101010101" pitchFamily="2" charset="-122"/>
              </a:defRPr>
            </a:lvl8pPr>
            <a:lvl9pPr marL="1828800" algn="l" rtl="0" fontAlgn="base">
              <a:spcBef>
                <a:spcPct val="0"/>
              </a:spcBef>
              <a:spcAft>
                <a:spcPct val="0"/>
              </a:spcAft>
              <a:defRPr sz="3000">
                <a:solidFill>
                  <a:schemeClr val="tx2"/>
                </a:solidFill>
                <a:latin typeface="Century Schoolbook" pitchFamily="18" charset="0"/>
                <a:ea typeface="华文楷体" panose="0201060004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small" spc="0" normalizeH="0" baseline="0" noProof="0" dirty="0">
                <a:ln>
                  <a:noFill/>
                </a:ln>
                <a:solidFill>
                  <a:schemeClr val="tx1"/>
                </a:solidFill>
                <a:effectLst/>
                <a:uLnTx/>
                <a:uFillTx/>
                <a:latin typeface="+mj-lt"/>
                <a:ea typeface="+mj-ea"/>
                <a:cs typeface="+mj-cs"/>
              </a:rPr>
              <a:t>第三章 酸碱解离平衡</a:t>
            </a:r>
          </a:p>
        </p:txBody>
      </p:sp>
      <p:sp>
        <p:nvSpPr>
          <p:cNvPr id="9" name="Rectangle 4"/>
          <p:cNvSpPr/>
          <p:nvPr/>
        </p:nvSpPr>
        <p:spPr>
          <a:xfrm>
            <a:off x="1730375" y="1598613"/>
            <a:ext cx="4276725" cy="708025"/>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20000"/>
              </a:spcBef>
              <a:buClrTx/>
              <a:buSzTx/>
              <a:buFontTx/>
              <a:buBlip>
                <a:blip r:embed="rId2"/>
              </a:buBlip>
            </a:pPr>
            <a:r>
              <a:rPr lang="zh-CN" altLang="en-US" sz="4000" dirty="0"/>
              <a:t> </a:t>
            </a:r>
            <a:r>
              <a:rPr lang="zh-CN" altLang="en-US" sz="2800" b="1" dirty="0"/>
              <a:t>第一节：强电解质溶液</a:t>
            </a:r>
            <a:endParaRPr lang="zh-CN" altLang="en-US" sz="2800" b="1" dirty="0">
              <a:solidFill>
                <a:srgbClr val="990033"/>
              </a:solidFill>
              <a:latin typeface="Times New Roman" panose="02020603050405020304" pitchFamily="18" charset="0"/>
              <a:ea typeface="楷体_GB2312" pitchFamily="49" charset="-122"/>
            </a:endParaRPr>
          </a:p>
        </p:txBody>
      </p:sp>
      <p:sp>
        <p:nvSpPr>
          <p:cNvPr id="10" name="Rectangle 4"/>
          <p:cNvSpPr/>
          <p:nvPr/>
        </p:nvSpPr>
        <p:spPr>
          <a:xfrm>
            <a:off x="1762125" y="2622550"/>
            <a:ext cx="4125913" cy="523875"/>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20000"/>
              </a:spcBef>
              <a:buClrTx/>
              <a:buSzTx/>
              <a:buFontTx/>
              <a:buBlip>
                <a:blip r:embed="rId2"/>
              </a:buBlip>
            </a:pPr>
            <a:r>
              <a:rPr lang="zh-CN" altLang="en-US" sz="2800" dirty="0"/>
              <a:t> </a:t>
            </a:r>
            <a:r>
              <a:rPr lang="zh-CN" altLang="en-US" sz="2800" b="1" dirty="0"/>
              <a:t>第二节：弱电解质溶液</a:t>
            </a:r>
            <a:endParaRPr lang="zh-CN" altLang="en-US" sz="2800" b="1" dirty="0">
              <a:latin typeface="Times New Roman" panose="02020603050405020304" pitchFamily="18" charset="0"/>
              <a:ea typeface="楷体_GB2312" pitchFamily="49" charset="-122"/>
            </a:endParaRPr>
          </a:p>
        </p:txBody>
      </p:sp>
      <p:sp>
        <p:nvSpPr>
          <p:cNvPr id="11" name="Rectangle 4"/>
          <p:cNvSpPr/>
          <p:nvPr/>
        </p:nvSpPr>
        <p:spPr>
          <a:xfrm>
            <a:off x="1746250" y="3414713"/>
            <a:ext cx="3408363" cy="523875"/>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20000"/>
              </a:spcBef>
              <a:buClrTx/>
              <a:buSzTx/>
              <a:buFontTx/>
              <a:buBlip>
                <a:blip r:embed="rId2"/>
              </a:buBlip>
            </a:pPr>
            <a:r>
              <a:rPr lang="zh-CN" altLang="en-US" sz="2800" dirty="0"/>
              <a:t> </a:t>
            </a:r>
            <a:r>
              <a:rPr lang="zh-CN" altLang="en-US" sz="2800" b="1" dirty="0"/>
              <a:t>第三节：酸碱理论</a:t>
            </a:r>
            <a:endParaRPr lang="zh-CN" altLang="en-US" sz="2800" b="1" dirty="0">
              <a:solidFill>
                <a:srgbClr val="990033"/>
              </a:solidFill>
              <a:latin typeface="Times New Roman" panose="02020603050405020304" pitchFamily="18" charset="0"/>
              <a:ea typeface="楷体_GB2312" pitchFamily="49" charset="-122"/>
            </a:endParaRPr>
          </a:p>
        </p:txBody>
      </p:sp>
      <p:sp>
        <p:nvSpPr>
          <p:cNvPr id="12" name="Rectangle 4"/>
          <p:cNvSpPr>
            <a:spLocks noChangeArrowheads="1"/>
          </p:cNvSpPr>
          <p:nvPr/>
        </p:nvSpPr>
        <p:spPr bwMode="auto">
          <a:xfrm>
            <a:off x="1730375" y="4206875"/>
            <a:ext cx="7721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Blip>
                <a:blip r:embed="rId2"/>
              </a:buBlip>
              <a:defRPr/>
            </a:pPr>
            <a:r>
              <a:rPr kumimoji="0" lang="zh-CN" altLang="en-US" sz="2800" b="1" i="0" u="none" strike="noStrike" kern="1200" cap="none" spc="0" normalizeH="0" baseline="0" noProof="0" dirty="0">
                <a:ln>
                  <a:noFill/>
                </a:ln>
                <a:solidFill>
                  <a:srgbClr val="000066"/>
                </a:solidFill>
                <a:effectLst>
                  <a:outerShdw blurRad="38100" dist="38100" dir="2700000" algn="tl">
                    <a:srgbClr val="000000">
                      <a:alpha val="43137"/>
                    </a:srgbClr>
                  </a:outerShdw>
                </a:effectLst>
                <a:uLnTx/>
                <a:uFillTx/>
                <a:latin typeface="Century Schoolbook" pitchFamily="18" charset="0"/>
                <a:ea typeface="宋体" panose="02010600030101010101" pitchFamily="2" charset="-122"/>
                <a:cs typeface="+mn-cs"/>
              </a:rPr>
              <a:t>第四节：水的解离平衡和溶液的</a:t>
            </a:r>
            <a:r>
              <a:rPr kumimoji="0" lang="en-US" altLang="zh-CN" sz="2800" b="1" i="0" u="none" strike="noStrike" kern="1200" cap="none" spc="0" normalizeH="0" baseline="0" noProof="0" dirty="0">
                <a:ln>
                  <a:noFill/>
                </a:ln>
                <a:solidFill>
                  <a:srgbClr val="000066"/>
                </a:solidFill>
                <a:effectLst>
                  <a:outerShdw blurRad="38100" dist="38100" dir="2700000" algn="tl">
                    <a:srgbClr val="000000">
                      <a:alpha val="43137"/>
                    </a:srgbClr>
                  </a:outerShdw>
                </a:effectLst>
                <a:uLnTx/>
                <a:uFillTx/>
                <a:latin typeface="Century Schoolbook" pitchFamily="18" charset="0"/>
                <a:ea typeface="宋体" panose="02010600030101010101" pitchFamily="2" charset="-122"/>
                <a:cs typeface="+mn-cs"/>
              </a:rPr>
              <a:t>pH</a:t>
            </a:r>
            <a:r>
              <a:rPr kumimoji="0" lang="zh-CN" altLang="en-US" sz="2800" b="1" i="0" u="none" strike="noStrike" kern="1200" cap="none" spc="0" normalizeH="0" baseline="0" noProof="0" dirty="0">
                <a:ln>
                  <a:noFill/>
                </a:ln>
                <a:solidFill>
                  <a:srgbClr val="000066"/>
                </a:solidFill>
                <a:effectLst>
                  <a:outerShdw blurRad="38100" dist="38100" dir="2700000" algn="tl">
                    <a:srgbClr val="000000">
                      <a:alpha val="43137"/>
                    </a:srgbClr>
                  </a:outerShdw>
                </a:effectLst>
                <a:uLnTx/>
                <a:uFillTx/>
                <a:latin typeface="Century Schoolbook" pitchFamily="18" charset="0"/>
                <a:ea typeface="宋体" panose="02010600030101010101" pitchFamily="2" charset="-122"/>
                <a:cs typeface="+mn-cs"/>
              </a:rPr>
              <a:t>值 </a:t>
            </a:r>
            <a:r>
              <a:rPr kumimoji="0" lang="en-US" altLang="zh-CN" sz="2800" b="1" i="0" u="none" strike="noStrike" kern="1200" cap="none" spc="0" normalizeH="0" baseline="0" noProof="0" dirty="0">
                <a:ln>
                  <a:noFill/>
                </a:ln>
                <a:solidFill>
                  <a:srgbClr val="000066"/>
                </a:solidFill>
                <a:effectLst>
                  <a:outerShdw blurRad="38100" dist="38100" dir="2700000" algn="tl">
                    <a:srgbClr val="000000">
                      <a:alpha val="43137"/>
                    </a:srgbClr>
                  </a:outerShdw>
                </a:effectLst>
                <a:uLnTx/>
                <a:uFillTx/>
                <a:latin typeface="Century Schoolbook" pitchFamily="18" charset="0"/>
                <a:ea typeface="宋体" panose="02010600030101010101" pitchFamily="2" charset="-122"/>
                <a:cs typeface="+mn-cs"/>
              </a:rPr>
              <a:t>(</a:t>
            </a:r>
            <a:r>
              <a:rPr kumimoji="0" lang="zh-CN" altLang="en-US" sz="2800" b="1" i="0" u="none" strike="noStrike" kern="1200" cap="none" spc="0" normalizeH="0" baseline="0" noProof="0" dirty="0">
                <a:ln>
                  <a:noFill/>
                </a:ln>
                <a:solidFill>
                  <a:srgbClr val="000066"/>
                </a:solidFill>
                <a:effectLst>
                  <a:outerShdw blurRad="38100" dist="38100" dir="2700000" algn="tl">
                    <a:srgbClr val="000000">
                      <a:alpha val="43137"/>
                    </a:srgbClr>
                  </a:outerShdw>
                </a:effectLst>
                <a:uLnTx/>
                <a:uFillTx/>
                <a:latin typeface="Century Schoolbook" pitchFamily="18" charset="0"/>
                <a:ea typeface="宋体" panose="02010600030101010101" pitchFamily="2" charset="-122"/>
                <a:cs typeface="+mn-cs"/>
              </a:rPr>
              <a:t>重点）</a:t>
            </a:r>
            <a:endParaRPr kumimoji="1" lang="zh-CN" altLang="en-US" sz="4000" b="1" i="0" u="none" strike="noStrike" kern="1200" cap="none" spc="0" normalizeH="0" baseline="0" noProof="0" dirty="0">
              <a:ln>
                <a:noFill/>
              </a:ln>
              <a:solidFill>
                <a:srgbClr val="990033"/>
              </a:solidFill>
              <a:effectLst/>
              <a:uLnTx/>
              <a:uFillTx/>
              <a:latin typeface="Times New Roman" panose="02020603050405020304" pitchFamily="18" charset="0"/>
              <a:ea typeface="楷体_GB2312" pitchFamily="49" charset="-122"/>
              <a:cs typeface="+mn-cs"/>
            </a:endParaRPr>
          </a:p>
        </p:txBody>
      </p:sp>
      <p:sp>
        <p:nvSpPr>
          <p:cNvPr id="13" name="右大括号 12"/>
          <p:cNvSpPr/>
          <p:nvPr/>
        </p:nvSpPr>
        <p:spPr>
          <a:xfrm>
            <a:off x="6370638" y="1976438"/>
            <a:ext cx="360363" cy="181610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 name="矩形 13"/>
          <p:cNvSpPr/>
          <p:nvPr/>
        </p:nvSpPr>
        <p:spPr>
          <a:xfrm>
            <a:off x="6731000" y="2706688"/>
            <a:ext cx="2419350" cy="708025"/>
          </a:xfrm>
          <a:prstGeom prst="rect">
            <a:avLst/>
          </a:prstGeom>
          <a:noFill/>
          <a:ln w="9525">
            <a:noFill/>
          </a:ln>
        </p:spPr>
        <p:txBody>
          <a:bodyPr>
            <a:spAutoFit/>
          </a:bodyPr>
          <a:lstStyle/>
          <a:p>
            <a:r>
              <a:rPr lang="zh-CN" altLang="en-US" sz="2000" b="1" dirty="0">
                <a:solidFill>
                  <a:srgbClr val="C00000"/>
                </a:solidFill>
                <a:latin typeface="Arial" panose="020B0604020202020204" pitchFamily="34" charset="0"/>
              </a:rPr>
              <a:t>（网络课程学习）</a:t>
            </a:r>
            <a:br>
              <a:rPr lang="en-US" altLang="zh-CN" sz="2000" b="1" dirty="0">
                <a:solidFill>
                  <a:srgbClr val="C00000"/>
                </a:solidFill>
                <a:latin typeface="Arial" panose="020B0604020202020204" pitchFamily="34" charset="0"/>
              </a:rPr>
            </a:br>
            <a:endParaRPr lang="zh-CN" altLang="en-US" sz="2000" b="1" dirty="0">
              <a:latin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fill="hold"/>
                                        <p:tgtEl>
                                          <p:spTgt spid="14"/>
                                        </p:tgtEl>
                                        <p:attrNameLst>
                                          <p:attrName>ppt_x</p:attrName>
                                        </p:attrNameLst>
                                      </p:cBhvr>
                                      <p:tavLst>
                                        <p:tav tm="0">
                                          <p:val>
                                            <p:strVal val="#ppt_x"/>
                                          </p:val>
                                        </p:tav>
                                        <p:tav tm="100000">
                                          <p:val>
                                            <p:strVal val="#ppt_x"/>
                                          </p:val>
                                        </p:tav>
                                      </p:tavLst>
                                    </p:anim>
                                    <p:anim calcmode="lin" valueType="num">
                                      <p:cBhvr additive="base">
                                        <p:cTn id="2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ox(in)">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animBg="1"/>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sz="quarter" idx="1"/>
          </p:nvPr>
        </p:nvSpPr>
        <p:spPr>
          <a:xfrm>
            <a:off x="568325" y="1116013"/>
            <a:ext cx="7056438" cy="982663"/>
          </a:xfrm>
        </p:spPr>
        <p:txBody>
          <a:bodyPr vert="horz" wrap="square" lIns="91440" tIns="45720" rIns="91440" bIns="45720" numCol="1" anchor="t" anchorCtr="0" compatLnSpc="1">
            <a:noAutofit/>
          </a:bodyPr>
          <a:lstStyle/>
          <a:p>
            <a:pPr marL="640080" marR="0" lvl="1" indent="-274320" algn="just" defTabSz="914400" rtl="0" eaLnBrk="1" fontAlgn="auto" latinLnBrk="0" hangingPunct="1">
              <a:lnSpc>
                <a:spcPct val="200000"/>
              </a:lnSpc>
              <a:spcBef>
                <a:spcPct val="20000"/>
              </a:spcBef>
              <a:spcAft>
                <a:spcPts val="0"/>
              </a:spcAft>
              <a:buClr>
                <a:schemeClr val="accent1"/>
              </a:buClr>
              <a:buSzPct val="80000"/>
              <a:buFont typeface="Wingdings" panose="05000000000000000000" pitchFamily="2" charset="2"/>
              <a:buNone/>
              <a:defRPr/>
            </a:pPr>
            <a:r>
              <a:rPr kumimoji="0" lang="en-US" altLang="zh-CN" sz="2800" b="1" i="0" u="none" strike="noStrike" kern="1200" cap="none" spc="0" normalizeH="0" baseline="0" noProof="0" dirty="0">
                <a:ln>
                  <a:noFill/>
                </a:ln>
                <a:solidFill>
                  <a:srgbClr val="C00000"/>
                </a:solidFill>
                <a:effectLst>
                  <a:outerShdw blurRad="38100" dist="38100" dir="2700000" algn="tl">
                    <a:srgbClr val="C0C0C0"/>
                  </a:outerShdw>
                </a:effectLst>
                <a:uLnTx/>
                <a:uFillTx/>
                <a:latin typeface="+mn-lt"/>
                <a:ea typeface="楷体_GB2312" pitchFamily="49" charset="-122"/>
                <a:cs typeface="+mn-cs"/>
              </a:rPr>
              <a:t>H</a:t>
            </a:r>
            <a:r>
              <a:rPr kumimoji="0" lang="en-US" altLang="zh-CN" sz="2800" b="1" i="0" u="none" strike="noStrike" kern="1200" cap="none" spc="0" normalizeH="0" baseline="-25000" noProof="0" dirty="0">
                <a:ln>
                  <a:noFill/>
                </a:ln>
                <a:solidFill>
                  <a:srgbClr val="C00000"/>
                </a:solidFill>
                <a:effectLst>
                  <a:outerShdw blurRad="38100" dist="38100" dir="2700000" algn="tl">
                    <a:srgbClr val="C0C0C0"/>
                  </a:outerShdw>
                </a:effectLst>
                <a:uLnTx/>
                <a:uFillTx/>
                <a:latin typeface="+mn-lt"/>
                <a:ea typeface="楷体_GB2312" pitchFamily="49" charset="-122"/>
                <a:cs typeface="+mn-cs"/>
              </a:rPr>
              <a:t>2</a:t>
            </a:r>
            <a:r>
              <a:rPr kumimoji="0" lang="en-US" altLang="zh-CN" sz="2800" b="1" i="0" u="none" strike="noStrike" kern="1200" cap="none" spc="0" normalizeH="0" baseline="0" noProof="0" dirty="0">
                <a:ln>
                  <a:noFill/>
                </a:ln>
                <a:solidFill>
                  <a:srgbClr val="C00000"/>
                </a:solidFill>
                <a:effectLst>
                  <a:outerShdw blurRad="38100" dist="38100" dir="2700000" algn="tl">
                    <a:srgbClr val="C0C0C0"/>
                  </a:outerShdw>
                </a:effectLst>
                <a:uLnTx/>
                <a:uFillTx/>
                <a:latin typeface="+mn-lt"/>
                <a:ea typeface="楷体_GB2312" pitchFamily="49" charset="-122"/>
                <a:cs typeface="+mn-cs"/>
              </a:rPr>
              <a:t>O: </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楷体_GB2312" pitchFamily="49" charset="-122"/>
                <a:cs typeface="+mn-cs"/>
              </a:rPr>
              <a:t>既能</a:t>
            </a:r>
            <a:r>
              <a:rPr kumimoji="0" lang="zh-CN" altLang="en-US" sz="28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mn-lt"/>
                <a:ea typeface="楷体_GB2312" pitchFamily="49" charset="-122"/>
                <a:cs typeface="+mn-cs"/>
              </a:rPr>
              <a:t>接受</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楷体_GB2312" pitchFamily="49" charset="-122"/>
                <a:cs typeface="+mn-cs"/>
              </a:rPr>
              <a:t>质子，又能</a:t>
            </a:r>
            <a:r>
              <a:rPr kumimoji="0" lang="zh-CN" altLang="en-US" sz="28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mn-lt"/>
                <a:ea typeface="楷体_GB2312" pitchFamily="49" charset="-122"/>
                <a:cs typeface="+mn-cs"/>
              </a:rPr>
              <a:t>释放</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楷体_GB2312" pitchFamily="49" charset="-122"/>
                <a:cs typeface="+mn-cs"/>
              </a:rPr>
              <a:t>出质子</a:t>
            </a:r>
          </a:p>
        </p:txBody>
      </p:sp>
      <p:graphicFrame>
        <p:nvGraphicFramePr>
          <p:cNvPr id="69635" name="Object 3"/>
          <p:cNvGraphicFramePr>
            <a:graphicFrameLocks noChangeAspect="1"/>
          </p:cNvGraphicFramePr>
          <p:nvPr/>
        </p:nvGraphicFramePr>
        <p:xfrm>
          <a:off x="1530350" y="2979738"/>
          <a:ext cx="5759450" cy="1817687"/>
        </p:xfrm>
        <a:graphic>
          <a:graphicData uri="http://schemas.openxmlformats.org/presentationml/2006/ole">
            <mc:AlternateContent xmlns:mc="http://schemas.openxmlformats.org/markup-compatibility/2006">
              <mc:Choice xmlns:v="urn:schemas-microsoft-com:vml" Requires="v">
                <p:oleObj spid="_x0000_s14346" r:id="rId3" imgW="1868170" imgH="692150" progId="ISISServer">
                  <p:embed/>
                </p:oleObj>
              </mc:Choice>
              <mc:Fallback>
                <p:oleObj r:id="rId3" imgW="1868170" imgH="692150" progId="ISISServer">
                  <p:embed/>
                  <p:pic>
                    <p:nvPicPr>
                      <p:cNvPr id="0" name="图片 3090"/>
                      <p:cNvPicPr/>
                      <p:nvPr/>
                    </p:nvPicPr>
                    <p:blipFill>
                      <a:blip r:embed="rId4"/>
                      <a:stretch>
                        <a:fillRect/>
                      </a:stretch>
                    </p:blipFill>
                    <p:spPr>
                      <a:xfrm>
                        <a:off x="1530350" y="2979738"/>
                        <a:ext cx="5759450" cy="1817687"/>
                      </a:xfrm>
                      <a:prstGeom prst="rect">
                        <a:avLst/>
                      </a:prstGeom>
                      <a:noFill/>
                      <a:ln w="38100">
                        <a:noFill/>
                        <a:miter/>
                      </a:ln>
                    </p:spPr>
                  </p:pic>
                </p:oleObj>
              </mc:Fallback>
            </mc:AlternateContent>
          </a:graphicData>
        </a:graphic>
      </p:graphicFrame>
      <p:sp>
        <p:nvSpPr>
          <p:cNvPr id="69636" name="Rectangle 4"/>
          <p:cNvSpPr/>
          <p:nvPr/>
        </p:nvSpPr>
        <p:spPr>
          <a:xfrm>
            <a:off x="1979613" y="328613"/>
            <a:ext cx="4616450" cy="701675"/>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20000"/>
              </a:spcBef>
              <a:buClrTx/>
              <a:buSzTx/>
              <a:buFontTx/>
              <a:buBlip>
                <a:blip r:embed="rId5"/>
              </a:buBlip>
            </a:pPr>
            <a:r>
              <a:rPr lang="zh-CN" altLang="en-US" sz="4000" b="1" dirty="0">
                <a:solidFill>
                  <a:srgbClr val="990033"/>
                </a:solidFill>
                <a:latin typeface="Times New Roman" panose="02020603050405020304" pitchFamily="18" charset="0"/>
                <a:ea typeface="楷体_GB2312" pitchFamily="49" charset="-122"/>
              </a:rPr>
              <a:t>一、水的解离平衡</a:t>
            </a:r>
            <a:endParaRPr lang="zh-CN" altLang="en-US" sz="4000" dirty="0">
              <a:solidFill>
                <a:srgbClr val="990033"/>
              </a:solidFill>
              <a:latin typeface="Times New Roman" panose="02020603050405020304" pitchFamily="18" charset="0"/>
              <a:ea typeface="楷体_GB2312" pitchFamily="49" charset="-122"/>
            </a:endParaRPr>
          </a:p>
        </p:txBody>
      </p:sp>
      <p:sp>
        <p:nvSpPr>
          <p:cNvPr id="34821" name="灯片编号占位符 6"/>
          <p:cNvSpPr txBox="1">
            <a:spLocks noGrp="1"/>
          </p:cNvSpPr>
          <p:nvPr>
            <p:ph type="sldNum" sz="quarter" idx="4"/>
          </p:nvPr>
        </p:nvSpPr>
        <p:spPr>
          <a:noFill/>
          <a:ln>
            <a:noFill/>
          </a:ln>
        </p:spPr>
        <p:txBody>
          <a:bodyPr anchor="ctr" anchorCtr="0"/>
          <a:lstStyle/>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t>20</a:t>
            </a:fld>
            <a:endParaRPr lang="en-US" altLang="zh-CN" sz="1400" b="1" kern="1200" dirty="0">
              <a:solidFill>
                <a:srgbClr val="FFFFFF"/>
              </a:solidFill>
              <a:latin typeface="Arial" panose="020B0604020202020204" pitchFamily="34" charset="0"/>
              <a:ea typeface="+mn-ea"/>
              <a:cs typeface="+mn-cs"/>
            </a:endParaRPr>
          </a:p>
        </p:txBody>
      </p:sp>
      <p:sp>
        <p:nvSpPr>
          <p:cNvPr id="8" name="Rectangle 2"/>
          <p:cNvSpPr txBox="1">
            <a:spLocks noChangeArrowheads="1"/>
          </p:cNvSpPr>
          <p:nvPr/>
        </p:nvSpPr>
        <p:spPr>
          <a:xfrm>
            <a:off x="214313" y="3929063"/>
            <a:ext cx="8393113" cy="2714625"/>
          </a:xfrm>
          <a:prstGeom prst="rect">
            <a:avLst/>
          </a:prstGeom>
        </p:spPr>
        <p:txBody>
          <a:bodyPr>
            <a:normAutofit/>
          </a:bodyPr>
          <a:lstStyle/>
          <a:p>
            <a:pPr marL="640080" marR="0" lvl="1" indent="-274320" algn="l" defTabSz="914400" rtl="0" eaLnBrk="1" fontAlgn="auto" latinLnBrk="0" hangingPunct="1">
              <a:lnSpc>
                <a:spcPct val="180000"/>
              </a:lnSpc>
              <a:spcBef>
                <a:spcPct val="0"/>
              </a:spcBef>
              <a:spcAft>
                <a:spcPts val="0"/>
              </a:spcAft>
              <a:buClr>
                <a:schemeClr val="accent1"/>
              </a:buClr>
              <a:buSzPct val="80000"/>
              <a:buFont typeface="Wingdings" panose="05000000000000000000" pitchFamily="2" charset="2"/>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cs"/>
              </a:rPr>
              <a:t>  </a:t>
            </a:r>
            <a:endPar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2" name="矩形 1"/>
          <p:cNvSpPr/>
          <p:nvPr/>
        </p:nvSpPr>
        <p:spPr>
          <a:xfrm>
            <a:off x="466725" y="1995488"/>
            <a:ext cx="7561263" cy="954088"/>
          </a:xfrm>
          <a:prstGeom prst="rect">
            <a:avLst/>
          </a:prstGeom>
        </p:spPr>
        <p:txBody>
          <a:bodyPr>
            <a:spAutoFit/>
          </a:bodyPr>
          <a:lstStyle/>
          <a:p>
            <a:pPr marL="640080" marR="0" lvl="1" indent="-274320" algn="just" defTabSz="914400" rtl="0" eaLnBrk="1" fontAlgn="auto" latinLnBrk="0" hangingPunct="1">
              <a:lnSpc>
                <a:spcPct val="200000"/>
              </a:lnSpc>
              <a:spcBef>
                <a:spcPct val="0"/>
              </a:spcBef>
              <a:spcAft>
                <a:spcPts val="0"/>
              </a:spcAft>
              <a:buClrTx/>
              <a:buSzTx/>
              <a:buFont typeface="Wingdings" panose="05000000000000000000" pitchFamily="2" charset="2"/>
              <a:buNone/>
              <a:defRPr/>
            </a:pP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楷体_GB2312" pitchFamily="49" charset="-122"/>
                <a:cs typeface="+mn-cs"/>
              </a:rPr>
              <a:t>纯水的离解，实际上是质子的转移过程。即：</a:t>
            </a:r>
          </a:p>
        </p:txBody>
      </p:sp>
      <p:sp>
        <p:nvSpPr>
          <p:cNvPr id="9" name="内容占位符 2"/>
          <p:cNvSpPr txBox="1"/>
          <p:nvPr/>
        </p:nvSpPr>
        <p:spPr bwMode="auto">
          <a:xfrm>
            <a:off x="477838" y="5157788"/>
            <a:ext cx="8291513"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273050" marR="0" lvl="0" indent="-273050" algn="l" defTabSz="914400" rtl="0" eaLnBrk="0" fontAlgn="base" latinLnBrk="0" hangingPunct="0">
              <a:lnSpc>
                <a:spcPct val="150000"/>
              </a:lnSpc>
              <a:spcBef>
                <a:spcPts val="600"/>
              </a:spcBef>
              <a:spcAft>
                <a:spcPct val="0"/>
              </a:spcAft>
              <a:buClr>
                <a:schemeClr val="accent1"/>
              </a:buClr>
              <a:buSzPct val="70000"/>
              <a:buFont typeface="Wingdings" panose="05000000000000000000" pitchFamily="2" charset="2"/>
              <a:buChar char=""/>
              <a:defRPr/>
            </a:pPr>
            <a:r>
              <a:rPr kumimoji="0" lang="zh-CN" altLang="en-US" sz="2800" b="1" i="0" u="sng" strike="noStrike" kern="1200" cap="none" spc="0" normalizeH="0" baseline="0" noProof="0" dirty="0">
                <a:ln>
                  <a:noFill/>
                </a:ln>
                <a:solidFill>
                  <a:srgbClr val="000099"/>
                </a:solidFill>
                <a:effectLst>
                  <a:outerShdw blurRad="38100" dist="38100" dir="2700000" algn="tl">
                    <a:srgbClr val="C0C0C0"/>
                  </a:outerShdw>
                </a:effectLst>
                <a:uLnTx/>
                <a:uFillTx/>
                <a:latin typeface="+mn-lt"/>
                <a:ea typeface="+mn-ea"/>
                <a:cs typeface="+mn-cs"/>
              </a:rPr>
              <a:t>质子自递反应</a:t>
            </a:r>
            <a:r>
              <a:rPr kumimoji="0" lang="zh-CN" altLang="en-US" sz="2800" b="1" i="0" u="sng"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将质子从一个分子转移给同类物质的另一个分子的反应</a:t>
            </a:r>
            <a:endParaRPr kumimoji="0" lang="en-US" altLang="zh-CN" sz="2800" b="1" i="0" u="sng"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0000"/>
              <a:buFont typeface="Wingdings" panose="05000000000000000000" pitchFamily="2" charset="2"/>
              <a:buChar char=""/>
              <a:defRPr/>
            </a:pP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10" name="对象 9"/>
          <p:cNvGraphicFramePr>
            <a:graphicFrameLocks noChangeAspect="1"/>
          </p:cNvGraphicFramePr>
          <p:nvPr/>
        </p:nvGraphicFramePr>
        <p:xfrm>
          <a:off x="1090613" y="4718050"/>
          <a:ext cx="3070225" cy="1257300"/>
        </p:xfrm>
        <a:graphic>
          <a:graphicData uri="http://schemas.openxmlformats.org/presentationml/2006/ole">
            <mc:AlternateContent xmlns:mc="http://schemas.openxmlformats.org/markup-compatibility/2006">
              <mc:Choice xmlns:v="urn:schemas-microsoft-com:vml" Requires="v">
                <p:oleObj spid="_x0000_s14347" r:id="rId6" imgW="1117600" imgH="457200" progId="Equation.DSMT4">
                  <p:embed/>
                </p:oleObj>
              </mc:Choice>
              <mc:Fallback>
                <p:oleObj r:id="rId6" imgW="1117600" imgH="457200" progId="Equation.DSMT4">
                  <p:embed/>
                  <p:pic>
                    <p:nvPicPr>
                      <p:cNvPr id="0" name="图片 3091"/>
                      <p:cNvPicPr/>
                      <p:nvPr/>
                    </p:nvPicPr>
                    <p:blipFill>
                      <a:blip r:embed="rId7"/>
                      <a:stretch>
                        <a:fillRect/>
                      </a:stretch>
                    </p:blipFill>
                    <p:spPr>
                      <a:xfrm>
                        <a:off x="1090613" y="4718050"/>
                        <a:ext cx="3070225" cy="1257300"/>
                      </a:xfrm>
                      <a:prstGeom prst="rect">
                        <a:avLst/>
                      </a:prstGeom>
                      <a:noFill/>
                      <a:ln w="38100">
                        <a:noFill/>
                        <a:miter/>
                      </a:ln>
                    </p:spPr>
                  </p:pic>
                </p:oleObj>
              </mc:Fallback>
            </mc:AlternateContent>
          </a:graphicData>
        </a:graphic>
      </p:graphicFrame>
      <p:graphicFrame>
        <p:nvGraphicFramePr>
          <p:cNvPr id="11" name="对象 10"/>
          <p:cNvGraphicFramePr>
            <a:graphicFrameLocks noChangeAspect="1"/>
          </p:cNvGraphicFramePr>
          <p:nvPr/>
        </p:nvGraphicFramePr>
        <p:xfrm>
          <a:off x="4748213" y="4706938"/>
          <a:ext cx="2952750" cy="1158875"/>
        </p:xfrm>
        <a:graphic>
          <a:graphicData uri="http://schemas.openxmlformats.org/presentationml/2006/ole">
            <mc:AlternateContent xmlns:mc="http://schemas.openxmlformats.org/markup-compatibility/2006">
              <mc:Choice xmlns:v="urn:schemas-microsoft-com:vml" Requires="v">
                <p:oleObj spid="_x0000_s14348" r:id="rId8" imgW="1206500" imgH="431800" progId="Equation.DSMT4">
                  <p:embed/>
                </p:oleObj>
              </mc:Choice>
              <mc:Fallback>
                <p:oleObj r:id="rId8" imgW="1206500" imgH="431800" progId="Equation.DSMT4">
                  <p:embed/>
                  <p:pic>
                    <p:nvPicPr>
                      <p:cNvPr id="0" name="图片 3092"/>
                      <p:cNvPicPr/>
                      <p:nvPr/>
                    </p:nvPicPr>
                    <p:blipFill>
                      <a:blip r:embed="rId9"/>
                      <a:stretch>
                        <a:fillRect/>
                      </a:stretch>
                    </p:blipFill>
                    <p:spPr>
                      <a:xfrm>
                        <a:off x="4748213" y="4706938"/>
                        <a:ext cx="2952750" cy="1158875"/>
                      </a:xfrm>
                      <a:prstGeom prst="rect">
                        <a:avLst/>
                      </a:prstGeom>
                      <a:noFill/>
                      <a:ln w="38100">
                        <a:noFill/>
                        <a:miter/>
                      </a:ln>
                    </p:spPr>
                  </p:pic>
                </p:oleObj>
              </mc:Fallback>
            </mc:AlternateContent>
          </a:graphicData>
        </a:graphic>
      </p:graphicFrame>
      <p:sp>
        <p:nvSpPr>
          <p:cNvPr id="12" name="Rectangle 2"/>
          <p:cNvSpPr txBox="1">
            <a:spLocks noChangeArrowheads="1"/>
          </p:cNvSpPr>
          <p:nvPr/>
        </p:nvSpPr>
        <p:spPr bwMode="auto">
          <a:xfrm>
            <a:off x="-60325" y="5903913"/>
            <a:ext cx="88201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274320" marR="0" lvl="0" indent="-274320" algn="l" defTabSz="914400" rtl="0" eaLnBrk="1" fontAlgn="auto" latinLnBrk="0" hangingPunct="1">
              <a:lnSpc>
                <a:spcPct val="130000"/>
              </a:lnSpc>
              <a:spcBef>
                <a:spcPts val="600"/>
              </a:spcBef>
              <a:spcAft>
                <a:spcPts val="0"/>
              </a:spcAft>
              <a:buClr>
                <a:schemeClr val="accent1"/>
              </a:buClr>
              <a:buSzPct val="70000"/>
              <a:buFont typeface="Wingdings" panose="05000000000000000000" pitchFamily="2" charset="2"/>
              <a:buNone/>
              <a:defRPr/>
            </a:pPr>
            <a:r>
              <a:rPr kumimoji="0" lang="en-US" altLang="zh-CN" sz="2800" b="0" i="1" u="none" strike="noStrike" kern="1200" cap="none" spc="0" normalizeH="0" baseline="0" noProof="0" dirty="0">
                <a:ln>
                  <a:noFill/>
                </a:ln>
                <a:solidFill>
                  <a:schemeClr val="tx1"/>
                </a:solidFill>
                <a:effectLst/>
                <a:uLnTx/>
                <a:uFillTx/>
                <a:latin typeface="+mn-lt"/>
                <a:ea typeface="+mn-ea"/>
                <a:cs typeface="+mn-cs"/>
              </a:rPr>
              <a:t>   </a:t>
            </a:r>
            <a:r>
              <a:rPr kumimoji="0" lang="en-US" altLang="zh-CN" sz="28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 </a:t>
            </a:r>
            <a:r>
              <a:rPr kumimoji="0" lang="en-US" altLang="zh-CN"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K</a:t>
            </a:r>
            <a:r>
              <a:rPr kumimoji="0" lang="en-US" altLang="zh-CN" sz="28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w</a:t>
            </a:r>
            <a:r>
              <a:rPr kumimoji="0" lang="ru-RU" altLang="zh-CN" sz="28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Times New Roman" panose="02020603050405020304" pitchFamily="18" charset="0"/>
              </a:rPr>
              <a:t>Ө</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mn-ea"/>
                <a:cs typeface="+mn-cs"/>
              </a:rPr>
              <a:t>称为水的</a:t>
            </a:r>
            <a:r>
              <a:rPr kumimoji="0" lang="zh-CN" altLang="en-US" sz="2800" b="1" i="0" u="sng" strike="noStrike" kern="1200" cap="none" spc="0" normalizeH="0" baseline="0" noProof="0" dirty="0">
                <a:ln>
                  <a:noFill/>
                </a:ln>
                <a:solidFill>
                  <a:srgbClr val="990033"/>
                </a:solidFill>
                <a:effectLst>
                  <a:outerShdw blurRad="38100" dist="38100" dir="2700000" algn="tl">
                    <a:srgbClr val="C0C0C0"/>
                  </a:outerShdw>
                </a:effectLst>
                <a:uLnTx/>
                <a:uFillTx/>
                <a:latin typeface="宋体" panose="02010600030101010101" pitchFamily="2" charset="-122"/>
                <a:ea typeface="+mn-ea"/>
                <a:cs typeface="+mn-cs"/>
              </a:rPr>
              <a:t>质子自递标准平衡常数</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mn-ea"/>
                <a:cs typeface="+mn-cs"/>
              </a:rPr>
              <a:t>又称水的</a:t>
            </a:r>
            <a:r>
              <a:rPr kumimoji="0" lang="zh-CN" altLang="en-US" sz="2800" b="1" i="0" u="sng" strike="noStrike" kern="1200" cap="none" spc="0" normalizeH="0" baseline="0" noProof="0" dirty="0">
                <a:ln>
                  <a:noFill/>
                </a:ln>
                <a:solidFill>
                  <a:srgbClr val="990033"/>
                </a:solidFill>
                <a:effectLst>
                  <a:outerShdw blurRad="38100" dist="38100" dir="2700000" algn="tl">
                    <a:srgbClr val="C0C0C0"/>
                  </a:outerShdw>
                </a:effectLst>
                <a:uLnTx/>
                <a:uFillTx/>
                <a:latin typeface="宋体" panose="02010600030101010101" pitchFamily="2" charset="-122"/>
                <a:ea typeface="+mn-ea"/>
                <a:cs typeface="+mn-cs"/>
              </a:rPr>
              <a:t>离子积</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9636"/>
                                        </p:tgtEl>
                                        <p:attrNameLst>
                                          <p:attrName>style.visibility</p:attrName>
                                        </p:attrNameLst>
                                      </p:cBhvr>
                                      <p:to>
                                        <p:strVal val="visible"/>
                                      </p:to>
                                    </p:set>
                                    <p:animEffect transition="in" filter="box(in)">
                                      <p:cBhvr>
                                        <p:cTn id="7" dur="500"/>
                                        <p:tgtEl>
                                          <p:spTgt spid="6963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69634">
                                            <p:txEl>
                                              <p:pRg st="0" end="0"/>
                                            </p:txEl>
                                          </p:spTgt>
                                        </p:tgtEl>
                                        <p:attrNameLst>
                                          <p:attrName>style.visibility</p:attrName>
                                        </p:attrNameLst>
                                      </p:cBhvr>
                                      <p:to>
                                        <p:strVal val="visible"/>
                                      </p:to>
                                    </p:set>
                                    <p:animEffect transition="in" filter="slide(fromBottom)">
                                      <p:cBhvr>
                                        <p:cTn id="12" dur="500"/>
                                        <p:tgtEl>
                                          <p:spTgt spid="6963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0" presetClass="entr" presetSubtype="0" fill="hold" nodeType="clickEffect">
                                  <p:stCondLst>
                                    <p:cond delay="0"/>
                                  </p:stCondLst>
                                  <p:childTnLst>
                                    <p:set>
                                      <p:cBhvr>
                                        <p:cTn id="22" dur="1" fill="hold">
                                          <p:stCondLst>
                                            <p:cond delay="0"/>
                                          </p:stCondLst>
                                        </p:cTn>
                                        <p:tgtEl>
                                          <p:spTgt spid="69635"/>
                                        </p:tgtEl>
                                        <p:attrNameLst>
                                          <p:attrName>style.visibility</p:attrName>
                                        </p:attrNameLst>
                                      </p:cBhvr>
                                      <p:to>
                                        <p:strVal val="visible"/>
                                      </p:to>
                                    </p:set>
                                    <p:animEffect transition="in" filter="wedge">
                                      <p:cBhvr>
                                        <p:cTn id="23" dur="2000"/>
                                        <p:tgtEl>
                                          <p:spTgt spid="69635"/>
                                        </p:tgtEl>
                                      </p:cBhvr>
                                    </p:animEffect>
                                  </p:childTnLst>
                                </p:cTn>
                              </p:par>
                            </p:childTnLst>
                          </p:cTn>
                        </p:par>
                      </p:childTnLst>
                    </p:cTn>
                  </p:par>
                  <p:par>
                    <p:cTn id="24" fill="hold">
                      <p:stCondLst>
                        <p:cond delay="indefinite"/>
                      </p:stCondLst>
                      <p:childTnLst>
                        <p:par>
                          <p:cTn id="25" fill="hold">
                            <p:stCondLst>
                              <p:cond delay="0"/>
                            </p:stCondLst>
                            <p:childTnLst>
                              <p:par>
                                <p:cTn id="26" presetID="58" presetClass="entr" presetSubtype="0" accel="100000" fill="hold" nodeType="click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 calcmode="lin" valueType="num">
                                      <p:cBhvr>
                                        <p:cTn id="28" dur="500" fill="hold"/>
                                        <p:tgtEl>
                                          <p:spTgt spid="8">
                                            <p:txEl>
                                              <p:pRg st="0" end="0"/>
                                            </p:txEl>
                                          </p:spTgt>
                                        </p:tgtEl>
                                        <p:attrNameLst>
                                          <p:attrName>ppt_w</p:attrName>
                                        </p:attrNameLst>
                                      </p:cBhvr>
                                      <p:tavLst>
                                        <p:tav tm="0">
                                          <p:val>
                                            <p:strVal val="#ppt_w*2.5"/>
                                          </p:val>
                                        </p:tav>
                                        <p:tav tm="100000">
                                          <p:val>
                                            <p:strVal val="#ppt_w"/>
                                          </p:val>
                                        </p:tav>
                                      </p:tavLst>
                                    </p:anim>
                                    <p:anim calcmode="lin" valueType="num">
                                      <p:cBhvr>
                                        <p:cTn id="29" dur="500" fill="hold"/>
                                        <p:tgtEl>
                                          <p:spTgt spid="8">
                                            <p:txEl>
                                              <p:pRg st="0" end="0"/>
                                            </p:txEl>
                                          </p:spTgt>
                                        </p:tgtEl>
                                        <p:attrNameLst>
                                          <p:attrName>ppt_h</p:attrName>
                                        </p:attrNameLst>
                                      </p:cBhvr>
                                      <p:tavLst>
                                        <p:tav tm="0">
                                          <p:val>
                                            <p:strVal val="#ppt_h*0.01"/>
                                          </p:val>
                                        </p:tav>
                                        <p:tav tm="100000">
                                          <p:val>
                                            <p:strVal val="#ppt_h"/>
                                          </p:val>
                                        </p:tav>
                                      </p:tavLst>
                                    </p:anim>
                                    <p:anim calcmode="lin" valueType="num">
                                      <p:cBhvr>
                                        <p:cTn id="3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1" dur="500" fill="hold"/>
                                        <p:tgtEl>
                                          <p:spTgt spid="8">
                                            <p:txEl>
                                              <p:pRg st="0" end="0"/>
                                            </p:txEl>
                                          </p:spTgt>
                                        </p:tgtEl>
                                        <p:attrNameLst>
                                          <p:attrName>ppt_y</p:attrName>
                                        </p:attrNameLst>
                                      </p:cBhvr>
                                      <p:tavLst>
                                        <p:tav tm="0">
                                          <p:val>
                                            <p:strVal val="#ppt_h+1"/>
                                          </p:val>
                                        </p:tav>
                                        <p:tav tm="100000">
                                          <p:val>
                                            <p:strVal val="#ppt_y"/>
                                          </p:val>
                                        </p:tav>
                                      </p:tavLst>
                                    </p:anim>
                                    <p:animEffect transition="in" filter="fade">
                                      <p:cBhvr>
                                        <p:cTn id="32" dur="500"/>
                                        <p:tgtEl>
                                          <p:spTgt spid="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1" nodeType="clickEffect">
                                  <p:stCondLst>
                                    <p:cond delay="0"/>
                                  </p:stCondLst>
                                  <p:childTnLst>
                                    <p:anim calcmode="lin" valueType="num">
                                      <p:cBhvr additive="base">
                                        <p:cTn id="42" dur="500"/>
                                        <p:tgtEl>
                                          <p:spTgt spid="9"/>
                                        </p:tgtEl>
                                        <p:attrNameLst>
                                          <p:attrName>ppt_x</p:attrName>
                                        </p:attrNameLst>
                                      </p:cBhvr>
                                      <p:tavLst>
                                        <p:tav tm="0">
                                          <p:val>
                                            <p:strVal val="ppt_x"/>
                                          </p:val>
                                        </p:tav>
                                        <p:tav tm="100000">
                                          <p:val>
                                            <p:strVal val="ppt_x"/>
                                          </p:val>
                                        </p:tav>
                                      </p:tavLst>
                                    </p:anim>
                                    <p:anim calcmode="lin" valueType="num">
                                      <p:cBhvr additive="base">
                                        <p:cTn id="43" dur="500"/>
                                        <p:tgtEl>
                                          <p:spTgt spid="9"/>
                                        </p:tgtEl>
                                        <p:attrNameLst>
                                          <p:attrName>ppt_y</p:attrName>
                                        </p:attrNameLst>
                                      </p:cBhvr>
                                      <p:tavLst>
                                        <p:tav tm="0">
                                          <p:val>
                                            <p:strVal val="ppt_y"/>
                                          </p:val>
                                        </p:tav>
                                        <p:tav tm="100000">
                                          <p:val>
                                            <p:strVal val="1+ppt_h/2"/>
                                          </p:val>
                                        </p:tav>
                                      </p:tavLst>
                                    </p:anim>
                                    <p:set>
                                      <p:cBhvr>
                                        <p:cTn id="44" dur="1" fill="hold">
                                          <p:stCondLst>
                                            <p:cond delay="499"/>
                                          </p:stCondLst>
                                        </p:cTn>
                                        <p:tgtEl>
                                          <p:spTgt spid="9"/>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55" presetClass="entr" presetSubtype="0"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p:cTn id="49" dur="1000" fill="hold"/>
                                        <p:tgtEl>
                                          <p:spTgt spid="10"/>
                                        </p:tgtEl>
                                        <p:attrNameLst>
                                          <p:attrName>ppt_w</p:attrName>
                                        </p:attrNameLst>
                                      </p:cBhvr>
                                      <p:tavLst>
                                        <p:tav tm="0">
                                          <p:val>
                                            <p:strVal val="#ppt_w*0.70"/>
                                          </p:val>
                                        </p:tav>
                                        <p:tav tm="100000">
                                          <p:val>
                                            <p:strVal val="#ppt_w"/>
                                          </p:val>
                                        </p:tav>
                                      </p:tavLst>
                                    </p:anim>
                                    <p:anim calcmode="lin" valueType="num">
                                      <p:cBhvr>
                                        <p:cTn id="50" dur="1000" fill="hold"/>
                                        <p:tgtEl>
                                          <p:spTgt spid="10"/>
                                        </p:tgtEl>
                                        <p:attrNameLst>
                                          <p:attrName>ppt_h</p:attrName>
                                        </p:attrNameLst>
                                      </p:cBhvr>
                                      <p:tavLst>
                                        <p:tav tm="0">
                                          <p:val>
                                            <p:strVal val="#ppt_h"/>
                                          </p:val>
                                        </p:tav>
                                        <p:tav tm="100000">
                                          <p:val>
                                            <p:strVal val="#ppt_h"/>
                                          </p:val>
                                        </p:tav>
                                      </p:tavLst>
                                    </p:anim>
                                    <p:animEffect transition="in" filter="fade">
                                      <p:cBhvr>
                                        <p:cTn id="51" dur="10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7" presetClass="entr" presetSubtype="4"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additive="base">
                                        <p:cTn id="56" dur="5000" fill="hold"/>
                                        <p:tgtEl>
                                          <p:spTgt spid="11"/>
                                        </p:tgtEl>
                                        <p:attrNameLst>
                                          <p:attrName>ppt_x</p:attrName>
                                        </p:attrNameLst>
                                      </p:cBhvr>
                                      <p:tavLst>
                                        <p:tav tm="0">
                                          <p:val>
                                            <p:strVal val="#ppt_x"/>
                                          </p:val>
                                        </p:tav>
                                        <p:tav tm="100000">
                                          <p:val>
                                            <p:strVal val="#ppt_x"/>
                                          </p:val>
                                        </p:tav>
                                      </p:tavLst>
                                    </p:anim>
                                    <p:anim calcmode="lin" valueType="num">
                                      <p:cBhvr additive="base">
                                        <p:cTn id="57" dur="50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7" presetClass="entr" presetSubtype="10" fill="hold" grpId="0" nodeType="clickEffect">
                                  <p:stCondLst>
                                    <p:cond delay="0"/>
                                  </p:stCondLst>
                                  <p:childTnLst>
                                    <p:set>
                                      <p:cBhvr>
                                        <p:cTn id="61" dur="1" fill="hold">
                                          <p:stCondLst>
                                            <p:cond delay="0"/>
                                          </p:stCondLst>
                                        </p:cTn>
                                        <p:tgtEl>
                                          <p:spTgt spid="12">
                                            <p:txEl>
                                              <p:pRg st="0" end="0"/>
                                            </p:txEl>
                                          </p:spTgt>
                                        </p:tgtEl>
                                        <p:attrNameLst>
                                          <p:attrName>style.visibility</p:attrName>
                                        </p:attrNameLst>
                                      </p:cBhvr>
                                      <p:to>
                                        <p:strVal val="visible"/>
                                      </p:to>
                                    </p:set>
                                    <p:anim calcmode="lin" valueType="num">
                                      <p:cBhvr>
                                        <p:cTn id="62"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63" dur="500" fill="hold"/>
                                        <p:tgtEl>
                                          <p:spTgt spid="12">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p:bldP spid="2" grpId="0"/>
      <p:bldP spid="9" grpId="0"/>
      <p:bldP spid="9" grpId="1"/>
      <p:bldP spid="1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6"/>
          <p:cNvSpPr txBox="1">
            <a:spLocks noGrp="1"/>
          </p:cNvSpPr>
          <p:nvPr>
            <p:ph type="sldNum" sz="quarter" idx="4"/>
          </p:nvPr>
        </p:nvSpPr>
        <p:spPr>
          <a:noFill/>
          <a:ln>
            <a:noFill/>
          </a:ln>
        </p:spPr>
        <p:txBody>
          <a:bodyPr anchor="ctr" anchorCtr="0"/>
          <a:lstStyle/>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t>21</a:t>
            </a:fld>
            <a:endParaRPr lang="en-US" altLang="zh-CN" sz="1400" b="1" kern="1200" dirty="0">
              <a:solidFill>
                <a:srgbClr val="FFFFFF"/>
              </a:solidFill>
              <a:latin typeface="Arial" panose="020B0604020202020204" pitchFamily="34" charset="0"/>
              <a:ea typeface="+mn-ea"/>
              <a:cs typeface="+mn-cs"/>
            </a:endParaRPr>
          </a:p>
        </p:txBody>
      </p:sp>
      <p:sp>
        <p:nvSpPr>
          <p:cNvPr id="8" name="Rectangle 2"/>
          <p:cNvSpPr/>
          <p:nvPr/>
        </p:nvSpPr>
        <p:spPr>
          <a:xfrm>
            <a:off x="468313" y="1544638"/>
            <a:ext cx="6551612" cy="685800"/>
          </a:xfrm>
          <a:prstGeom prst="rect">
            <a:avLst/>
          </a:prstGeom>
          <a:noFill/>
          <a:ln w="9525">
            <a:noFill/>
          </a:ln>
        </p:spPr>
        <p:txBody>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342900" lvl="0" indent="-342900" eaLnBrk="1" hangingPunct="1">
              <a:lnSpc>
                <a:spcPct val="110000"/>
              </a:lnSpc>
              <a:spcBef>
                <a:spcPct val="5000"/>
              </a:spcBef>
              <a:buClrTx/>
              <a:buSzTx/>
              <a:buFontTx/>
              <a:buNone/>
            </a:pPr>
            <a:r>
              <a:rPr lang="zh-CN" altLang="en-US" sz="2800" b="1" dirty="0">
                <a:latin typeface="Times New Roman" panose="02020603050405020304" pitchFamily="18" charset="0"/>
                <a:ea typeface="隶书" panose="02010509060101010101" pitchFamily="49" charset="-122"/>
              </a:rPr>
              <a:t>经实验测得</a:t>
            </a:r>
            <a:r>
              <a:rPr lang="en-US" altLang="zh-CN" sz="2800" b="1" dirty="0">
                <a:latin typeface="Times New Roman" panose="02020603050405020304" pitchFamily="18" charset="0"/>
                <a:ea typeface="隶书" panose="02010509060101010101" pitchFamily="49" charset="-122"/>
              </a:rPr>
              <a:t>25</a:t>
            </a:r>
            <a:r>
              <a:rPr lang="en-US" altLang="zh-CN" sz="2800" b="1" dirty="0">
                <a:latin typeface="宋体" panose="02010600030101010101" pitchFamily="2" charset="-122"/>
              </a:rPr>
              <a:t>℃</a:t>
            </a:r>
            <a:r>
              <a:rPr lang="zh-CN" altLang="en-US" sz="2800" b="1" dirty="0">
                <a:latin typeface="Times New Roman" panose="02020603050405020304" pitchFamily="18" charset="0"/>
                <a:ea typeface="隶书" panose="02010509060101010101" pitchFamily="49" charset="-122"/>
              </a:rPr>
              <a:t>在纯水中</a:t>
            </a:r>
            <a:r>
              <a:rPr lang="en-US" altLang="zh-CN" sz="2800" b="1" i="1" dirty="0">
                <a:latin typeface="Times New Roman" panose="02020603050405020304" pitchFamily="18" charset="0"/>
                <a:ea typeface="隶书" panose="02010509060101010101" pitchFamily="49" charset="-122"/>
              </a:rPr>
              <a:t>K</a:t>
            </a:r>
            <a:r>
              <a:rPr lang="en-US" altLang="zh-CN" sz="2800" b="1" i="1" baseline="-25000" dirty="0">
                <a:latin typeface="Times New Roman" panose="02020603050405020304" pitchFamily="18" charset="0"/>
                <a:ea typeface="隶书" panose="02010509060101010101" pitchFamily="49" charset="-122"/>
              </a:rPr>
              <a:t>w</a:t>
            </a:r>
            <a:r>
              <a:rPr lang="ru-RU" altLang="zh-CN" sz="2800" b="1" i="1" baseline="30000" dirty="0">
                <a:latin typeface="Times New Roman" panose="02020603050405020304" pitchFamily="18" charset="0"/>
                <a:ea typeface="隶书" panose="02010509060101010101" pitchFamily="49" charset="-122"/>
              </a:rPr>
              <a:t>Ө</a:t>
            </a:r>
            <a:r>
              <a:rPr lang="en-US" altLang="zh-CN" sz="2800" b="1" i="1" baseline="300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 1×10</a:t>
            </a:r>
            <a:r>
              <a:rPr lang="en-US" altLang="zh-CN" sz="2800" b="1" baseline="30000" dirty="0">
                <a:latin typeface="Times New Roman" panose="02020603050405020304" pitchFamily="18" charset="0"/>
                <a:ea typeface="隶书" panose="02010509060101010101" pitchFamily="49" charset="-122"/>
              </a:rPr>
              <a:t>-14</a:t>
            </a:r>
            <a:r>
              <a:rPr lang="en-US" altLang="zh-CN" sz="2800" b="1" dirty="0">
                <a:latin typeface="Times New Roman" panose="02020603050405020304" pitchFamily="18" charset="0"/>
                <a:ea typeface="隶书" panose="02010509060101010101" pitchFamily="49" charset="-122"/>
              </a:rPr>
              <a:t> </a:t>
            </a:r>
          </a:p>
        </p:txBody>
      </p:sp>
      <p:sp>
        <p:nvSpPr>
          <p:cNvPr id="9" name="Rectangle 3"/>
          <p:cNvSpPr/>
          <p:nvPr/>
        </p:nvSpPr>
        <p:spPr>
          <a:xfrm>
            <a:off x="1441450" y="2349500"/>
            <a:ext cx="4606925" cy="566738"/>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lnSpc>
                <a:spcPct val="110000"/>
              </a:lnSpc>
              <a:spcBef>
                <a:spcPct val="5000"/>
              </a:spcBef>
              <a:buClrTx/>
              <a:buSzTx/>
              <a:buFontTx/>
              <a:buNone/>
            </a:pPr>
            <a:r>
              <a:rPr lang="en-US" altLang="zh-CN" sz="2800" b="1" dirty="0">
                <a:latin typeface="Times New Roman" panose="02020603050405020304" pitchFamily="18" charset="0"/>
                <a:ea typeface="隶书" panose="02010509060101010101" pitchFamily="49" charset="-122"/>
              </a:rPr>
              <a:t>[H</a:t>
            </a:r>
            <a:r>
              <a:rPr lang="en-US" altLang="zh-CN" sz="2800" b="1" baseline="300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]=[OH</a:t>
            </a:r>
            <a:r>
              <a:rPr lang="en-US" altLang="zh-CN" sz="2800" b="1" baseline="300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]=1×10</a:t>
            </a:r>
            <a:r>
              <a:rPr lang="en-US" altLang="zh-CN" sz="2800" b="1" baseline="30000" dirty="0">
                <a:latin typeface="Times New Roman" panose="02020603050405020304" pitchFamily="18" charset="0"/>
                <a:ea typeface="隶书" panose="02010509060101010101" pitchFamily="49" charset="-122"/>
              </a:rPr>
              <a:t>-7</a:t>
            </a:r>
            <a:r>
              <a:rPr lang="en-US" altLang="zh-CN" sz="2800" b="1" dirty="0">
                <a:latin typeface="Times New Roman" panose="02020603050405020304" pitchFamily="18" charset="0"/>
                <a:ea typeface="隶书" panose="02010509060101010101" pitchFamily="49" charset="-122"/>
              </a:rPr>
              <a:t>(mol·L</a:t>
            </a:r>
            <a:r>
              <a:rPr lang="en-US" altLang="zh-CN" sz="2800" b="1" baseline="30000" dirty="0">
                <a:latin typeface="Times New Roman" panose="02020603050405020304" pitchFamily="18" charset="0"/>
                <a:ea typeface="隶书" panose="02010509060101010101" pitchFamily="49" charset="-122"/>
              </a:rPr>
              <a:t>-1</a:t>
            </a:r>
            <a:r>
              <a:rPr lang="en-US" altLang="zh-CN" sz="2800" b="1" dirty="0">
                <a:latin typeface="Times New Roman" panose="02020603050405020304" pitchFamily="18" charset="0"/>
                <a:ea typeface="隶书" panose="02010509060101010101" pitchFamily="49" charset="-122"/>
              </a:rPr>
              <a:t>)</a:t>
            </a:r>
          </a:p>
        </p:txBody>
      </p:sp>
      <p:sp>
        <p:nvSpPr>
          <p:cNvPr id="10" name="Rectangle 4"/>
          <p:cNvSpPr/>
          <p:nvPr/>
        </p:nvSpPr>
        <p:spPr>
          <a:xfrm>
            <a:off x="414338" y="3033713"/>
            <a:ext cx="7715250" cy="2030412"/>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lnSpc>
                <a:spcPct val="110000"/>
              </a:lnSpc>
              <a:spcBef>
                <a:spcPct val="5000"/>
              </a:spcBef>
              <a:buClrTx/>
              <a:buSzTx/>
              <a:buFontTx/>
              <a:buNone/>
            </a:pPr>
            <a:r>
              <a:rPr lang="en-US" altLang="zh-CN" sz="2800" b="1" i="1" dirty="0">
                <a:solidFill>
                  <a:schemeClr val="accent2"/>
                </a:solidFill>
                <a:latin typeface="Times New Roman" panose="02020603050405020304" pitchFamily="18" charset="0"/>
                <a:ea typeface="隶书" panose="02010509060101010101" pitchFamily="49" charset="-122"/>
              </a:rPr>
              <a:t>               </a:t>
            </a:r>
            <a:r>
              <a:rPr lang="en-US" altLang="zh-CN" sz="2800" b="1" i="1" dirty="0">
                <a:solidFill>
                  <a:srgbClr val="000066"/>
                </a:solidFill>
                <a:latin typeface="Times New Roman" panose="02020603050405020304" pitchFamily="18" charset="0"/>
                <a:ea typeface="隶书" panose="02010509060101010101" pitchFamily="49" charset="-122"/>
              </a:rPr>
              <a:t>K</a:t>
            </a:r>
            <a:r>
              <a:rPr lang="en-US" altLang="zh-CN" sz="2800" b="1" i="1" baseline="-25000" dirty="0">
                <a:solidFill>
                  <a:srgbClr val="000066"/>
                </a:solidFill>
                <a:latin typeface="Times New Roman" panose="02020603050405020304" pitchFamily="18" charset="0"/>
                <a:ea typeface="隶书" panose="02010509060101010101" pitchFamily="49" charset="-122"/>
              </a:rPr>
              <a:t>w </a:t>
            </a:r>
            <a:r>
              <a:rPr lang="ru-RU" altLang="zh-CN" sz="2800" b="1" i="1" baseline="30000" dirty="0">
                <a:solidFill>
                  <a:srgbClr val="000066"/>
                </a:solidFill>
                <a:latin typeface="Times New Roman" panose="02020603050405020304" pitchFamily="18" charset="0"/>
                <a:ea typeface="隶书" panose="02010509060101010101" pitchFamily="49" charset="-122"/>
              </a:rPr>
              <a:t>Ө</a:t>
            </a:r>
            <a:r>
              <a:rPr lang="en-US" altLang="zh-CN" sz="2800" b="1" dirty="0">
                <a:solidFill>
                  <a:srgbClr val="000066"/>
                </a:solidFill>
                <a:latin typeface="Times New Roman" panose="02020603050405020304" pitchFamily="18" charset="0"/>
                <a:ea typeface="隶书" panose="02010509060101010101" pitchFamily="49" charset="-122"/>
              </a:rPr>
              <a:t>=[H</a:t>
            </a:r>
            <a:r>
              <a:rPr lang="en-US" altLang="zh-CN" sz="2800" b="1" baseline="30000" dirty="0">
                <a:solidFill>
                  <a:srgbClr val="000066"/>
                </a:solidFill>
                <a:latin typeface="Times New Roman" panose="02020603050405020304" pitchFamily="18" charset="0"/>
                <a:ea typeface="隶书" panose="02010509060101010101" pitchFamily="49" charset="-122"/>
              </a:rPr>
              <a:t>+</a:t>
            </a:r>
            <a:r>
              <a:rPr lang="en-US" altLang="zh-CN" sz="2800" b="1" dirty="0">
                <a:solidFill>
                  <a:srgbClr val="000066"/>
                </a:solidFill>
                <a:latin typeface="Times New Roman" panose="02020603050405020304" pitchFamily="18" charset="0"/>
                <a:ea typeface="隶书" panose="02010509060101010101" pitchFamily="49" charset="-122"/>
              </a:rPr>
              <a:t>] × [OH</a:t>
            </a:r>
            <a:r>
              <a:rPr lang="en-US" altLang="zh-CN" sz="2800" b="1" baseline="30000" dirty="0">
                <a:solidFill>
                  <a:srgbClr val="000066"/>
                </a:solidFill>
                <a:latin typeface="Times New Roman" panose="02020603050405020304" pitchFamily="18" charset="0"/>
                <a:ea typeface="隶书" panose="02010509060101010101" pitchFamily="49" charset="-122"/>
              </a:rPr>
              <a:t>-</a:t>
            </a:r>
            <a:r>
              <a:rPr lang="en-US" altLang="zh-CN" sz="2800" b="1" dirty="0">
                <a:solidFill>
                  <a:srgbClr val="000066"/>
                </a:solidFill>
                <a:latin typeface="Times New Roman" panose="02020603050405020304" pitchFamily="18" charset="0"/>
                <a:ea typeface="隶书" panose="02010509060101010101" pitchFamily="49" charset="-122"/>
              </a:rPr>
              <a:t>] </a:t>
            </a:r>
          </a:p>
          <a:p>
            <a:pPr marL="0" lvl="0" indent="0" eaLnBrk="1" hangingPunct="1">
              <a:lnSpc>
                <a:spcPct val="110000"/>
              </a:lnSpc>
              <a:spcBef>
                <a:spcPct val="5000"/>
              </a:spcBef>
              <a:buClrTx/>
              <a:buSzTx/>
              <a:buFontTx/>
              <a:buNone/>
            </a:pPr>
            <a:endParaRPr lang="en-US" altLang="zh-CN" sz="2800" b="1" dirty="0">
              <a:solidFill>
                <a:srgbClr val="000066"/>
              </a:solidFill>
              <a:latin typeface="Times New Roman" panose="02020603050405020304" pitchFamily="18" charset="0"/>
              <a:ea typeface="隶书" panose="02010509060101010101" pitchFamily="49" charset="-122"/>
            </a:endParaRPr>
          </a:p>
          <a:p>
            <a:pPr marL="0" lvl="0" indent="0" eaLnBrk="1" hangingPunct="1">
              <a:lnSpc>
                <a:spcPct val="110000"/>
              </a:lnSpc>
              <a:spcBef>
                <a:spcPct val="5000"/>
              </a:spcBef>
              <a:buClrTx/>
              <a:buSzTx/>
              <a:buFontTx/>
              <a:buNone/>
            </a:pPr>
            <a:r>
              <a:rPr lang="en-US" altLang="zh-CN" sz="2800" b="1" dirty="0">
                <a:solidFill>
                  <a:srgbClr val="000066"/>
                </a:solidFill>
                <a:latin typeface="Times New Roman" panose="02020603050405020304" pitchFamily="18" charset="0"/>
                <a:ea typeface="隶书" panose="02010509060101010101" pitchFamily="49" charset="-122"/>
              </a:rPr>
              <a:t>       </a:t>
            </a:r>
            <a:r>
              <a:rPr lang="zh-CN" altLang="en-US" sz="2800" b="1" dirty="0">
                <a:solidFill>
                  <a:srgbClr val="990033"/>
                </a:solidFill>
                <a:latin typeface="Times New Roman" panose="02020603050405020304" pitchFamily="18" charset="0"/>
                <a:ea typeface="隶书" panose="02010509060101010101" pitchFamily="49" charset="-122"/>
              </a:rPr>
              <a:t>适用于纯水和任何稀溶液，无论溶液是中性、酸性或是碱性。</a:t>
            </a:r>
          </a:p>
        </p:txBody>
      </p:sp>
      <p:sp>
        <p:nvSpPr>
          <p:cNvPr id="11" name="Rectangle 4"/>
          <p:cNvSpPr>
            <a:spLocks noGrp="1" noChangeArrowheads="1"/>
          </p:cNvSpPr>
          <p:nvPr>
            <p:ph type="title"/>
          </p:nvPr>
        </p:nvSpPr>
        <p:spPr bwMode="auto">
          <a:xfrm>
            <a:off x="468313" y="0"/>
            <a:ext cx="7467600" cy="1143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anchor="b">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Blip>
                <a:blip r:embed="rId3"/>
              </a:buBlip>
              <a:defRPr/>
            </a:pPr>
            <a:r>
              <a:rPr kumimoji="1" lang="zh-CN" altLang="en-US" sz="4000" b="1" i="0" u="none" strike="noStrike" kern="1200" cap="small" spc="0" normalizeH="0" baseline="0" noProof="0" dirty="0">
                <a:ln>
                  <a:noFill/>
                </a:ln>
                <a:solidFill>
                  <a:srgbClr val="990033"/>
                </a:solidFill>
                <a:effectLst/>
                <a:uLnTx/>
                <a:uFillTx/>
                <a:latin typeface="Times New Roman" panose="02020603050405020304" pitchFamily="18" charset="0"/>
                <a:ea typeface="楷体_GB2312" pitchFamily="49" charset="-122"/>
                <a:cs typeface="+mj-cs"/>
              </a:rPr>
              <a:t>一、水的解离平衡</a:t>
            </a:r>
            <a:endParaRPr kumimoji="1" lang="zh-CN" altLang="en-US" sz="4000" b="0" i="0" u="none" strike="noStrike" kern="1200" cap="small" spc="0" normalizeH="0" baseline="0" noProof="0" dirty="0">
              <a:ln>
                <a:noFill/>
              </a:ln>
              <a:solidFill>
                <a:srgbClr val="990033"/>
              </a:solidFill>
              <a:effectLst/>
              <a:uLnTx/>
              <a:uFillTx/>
              <a:latin typeface="Times New Roman" panose="02020603050405020304" pitchFamily="18" charset="0"/>
              <a:ea typeface="楷体_GB2312" pitchFamily="49" charset="-122"/>
              <a:cs typeface="+mj-cs"/>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heckerboard(across)">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ox(in)">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p:nvPr/>
        </p:nvSpPr>
        <p:spPr>
          <a:xfrm>
            <a:off x="0" y="1341438"/>
            <a:ext cx="8167688" cy="1143000"/>
          </a:xfrm>
          <a:prstGeom prst="rect">
            <a:avLst/>
          </a:prstGeom>
          <a:noFill/>
          <a:ln w="9525">
            <a:noFill/>
          </a:ln>
        </p:spPr>
        <p:txBody>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342900" lvl="0" indent="-342900" algn="just">
              <a:lnSpc>
                <a:spcPct val="110000"/>
              </a:lnSpc>
              <a:spcBef>
                <a:spcPct val="5000"/>
              </a:spcBef>
              <a:buClrTx/>
              <a:buSzTx/>
              <a:buFontTx/>
              <a:buNone/>
            </a:pPr>
            <a:r>
              <a:rPr lang="en-US" altLang="zh-CN" sz="3000" b="1" dirty="0">
                <a:solidFill>
                  <a:srgbClr val="000066"/>
                </a:solidFill>
                <a:latin typeface="Times New Roman" panose="02020603050405020304" pitchFamily="18" charset="0"/>
                <a:ea typeface="隶书" panose="02010509060101010101" pitchFamily="49" charset="-122"/>
              </a:rPr>
              <a:t>       </a:t>
            </a:r>
            <a:endParaRPr lang="zh-CN" altLang="en-US" sz="3200" dirty="0">
              <a:solidFill>
                <a:srgbClr val="000066"/>
              </a:solidFill>
              <a:latin typeface="楷体_GB2312" pitchFamily="49" charset="-122"/>
              <a:ea typeface="楷体_GB2312" pitchFamily="49" charset="-122"/>
            </a:endParaRPr>
          </a:p>
        </p:txBody>
      </p:sp>
      <p:sp>
        <p:nvSpPr>
          <p:cNvPr id="78852" name="Rectangle 4"/>
          <p:cNvSpPr/>
          <p:nvPr/>
        </p:nvSpPr>
        <p:spPr>
          <a:xfrm>
            <a:off x="468313" y="1433513"/>
            <a:ext cx="7007225" cy="590550"/>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lnSpc>
                <a:spcPct val="110000"/>
              </a:lnSpc>
              <a:spcBef>
                <a:spcPct val="5000"/>
              </a:spcBef>
              <a:buClrTx/>
              <a:buSzTx/>
              <a:buFontTx/>
              <a:buNone/>
            </a:pPr>
            <a:r>
              <a:rPr lang="en-US" altLang="zh-CN" sz="3000" b="1" dirty="0">
                <a:solidFill>
                  <a:srgbClr val="3333FF"/>
                </a:solidFill>
                <a:latin typeface="Times New Roman" panose="02020603050405020304" pitchFamily="18" charset="0"/>
                <a:ea typeface="隶书" panose="02010509060101010101" pitchFamily="49" charset="-122"/>
              </a:rPr>
              <a:t> </a:t>
            </a:r>
            <a:r>
              <a:rPr lang="en-US" altLang="zh-CN" sz="3200" b="1" dirty="0">
                <a:solidFill>
                  <a:srgbClr val="7030A0"/>
                </a:solidFill>
                <a:latin typeface="Times New Roman" panose="02020603050405020304" pitchFamily="18" charset="0"/>
                <a:ea typeface="楷体_GB2312" pitchFamily="49" charset="-122"/>
              </a:rPr>
              <a:t>pH</a:t>
            </a:r>
            <a:r>
              <a:rPr lang="zh-CN" altLang="en-US" sz="3200" b="1" dirty="0">
                <a:solidFill>
                  <a:srgbClr val="7030A0"/>
                </a:solidFill>
                <a:latin typeface="楷体_GB2312" pitchFamily="49" charset="-122"/>
                <a:ea typeface="楷体_GB2312" pitchFamily="49" charset="-122"/>
              </a:rPr>
              <a:t>：定义为氢离子活度的负对数值。</a:t>
            </a:r>
          </a:p>
        </p:txBody>
      </p:sp>
      <p:sp>
        <p:nvSpPr>
          <p:cNvPr id="78853" name="Rectangle 5"/>
          <p:cNvSpPr/>
          <p:nvPr/>
        </p:nvSpPr>
        <p:spPr>
          <a:xfrm>
            <a:off x="168275" y="3213100"/>
            <a:ext cx="8443913" cy="1131888"/>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nSpc>
                <a:spcPct val="110000"/>
              </a:lnSpc>
              <a:spcBef>
                <a:spcPct val="5000"/>
              </a:spcBef>
              <a:buClrTx/>
              <a:buSzTx/>
              <a:buFontTx/>
              <a:buNone/>
            </a:pPr>
            <a:r>
              <a:rPr lang="en-US" altLang="zh-CN" sz="3000" b="1" dirty="0">
                <a:latin typeface="Times New Roman" panose="02020603050405020304" pitchFamily="18" charset="0"/>
                <a:ea typeface="隶书" panose="02010509060101010101" pitchFamily="49" charset="-122"/>
              </a:rPr>
              <a:t>    </a:t>
            </a:r>
            <a:r>
              <a:rPr lang="zh-CN" altLang="en-US" sz="3200" b="1" dirty="0">
                <a:latin typeface="Times New Roman" panose="02020603050405020304" pitchFamily="18" charset="0"/>
                <a:ea typeface="楷体_GB2312" pitchFamily="49" charset="-122"/>
              </a:rPr>
              <a:t>在稀溶液中，浓度和活度的数值十分接近，可用浓度的数值代替活度。</a:t>
            </a:r>
          </a:p>
        </p:txBody>
      </p:sp>
      <p:graphicFrame>
        <p:nvGraphicFramePr>
          <p:cNvPr id="78854" name="Object 6"/>
          <p:cNvGraphicFramePr>
            <a:graphicFrameLocks noChangeAspect="1"/>
          </p:cNvGraphicFramePr>
          <p:nvPr/>
        </p:nvGraphicFramePr>
        <p:xfrm>
          <a:off x="2152650" y="2263775"/>
          <a:ext cx="3014663" cy="857250"/>
        </p:xfrm>
        <a:graphic>
          <a:graphicData uri="http://schemas.openxmlformats.org/presentationml/2006/ole">
            <mc:AlternateContent xmlns:mc="http://schemas.openxmlformats.org/markup-compatibility/2006">
              <mc:Choice xmlns:v="urn:schemas-microsoft-com:vml" Requires="v">
                <p:oleObj spid="_x0000_s15364" r:id="rId4" imgW="1016000" imgH="203200" progId="Equation.3">
                  <p:embed/>
                </p:oleObj>
              </mc:Choice>
              <mc:Fallback>
                <p:oleObj r:id="rId4" imgW="1016000" imgH="203200" progId="Equation.3">
                  <p:embed/>
                  <p:pic>
                    <p:nvPicPr>
                      <p:cNvPr id="0" name="图片 3102"/>
                      <p:cNvPicPr/>
                      <p:nvPr/>
                    </p:nvPicPr>
                    <p:blipFill>
                      <a:blip r:embed="rId5">
                        <a:clrChange>
                          <a:clrFrom>
                            <a:srgbClr val="000000"/>
                          </a:clrFrom>
                          <a:clrTo>
                            <a:srgbClr val="3333FF"/>
                          </a:clrTo>
                        </a:clrChange>
                      </a:blip>
                      <a:stretch>
                        <a:fillRect/>
                      </a:stretch>
                    </p:blipFill>
                    <p:spPr>
                      <a:xfrm>
                        <a:off x="2152650" y="2263775"/>
                        <a:ext cx="3014663" cy="857250"/>
                      </a:xfrm>
                      <a:prstGeom prst="rect">
                        <a:avLst/>
                      </a:prstGeom>
                      <a:noFill/>
                      <a:ln w="38100">
                        <a:noFill/>
                        <a:miter/>
                      </a:ln>
                    </p:spPr>
                  </p:pic>
                </p:oleObj>
              </mc:Fallback>
            </mc:AlternateContent>
          </a:graphicData>
        </a:graphic>
      </p:graphicFrame>
      <p:sp>
        <p:nvSpPr>
          <p:cNvPr id="78855" name="Rectangle 7"/>
          <p:cNvSpPr/>
          <p:nvPr/>
        </p:nvSpPr>
        <p:spPr>
          <a:xfrm>
            <a:off x="2184400" y="4652963"/>
            <a:ext cx="3200400" cy="595312"/>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nSpc>
                <a:spcPct val="110000"/>
              </a:lnSpc>
              <a:spcBef>
                <a:spcPct val="5000"/>
              </a:spcBef>
              <a:buClrTx/>
              <a:buSzTx/>
              <a:buFontTx/>
              <a:buNone/>
            </a:pPr>
            <a:r>
              <a:rPr lang="en-US" altLang="zh-CN" sz="3200" b="1" dirty="0">
                <a:solidFill>
                  <a:srgbClr val="0000FF"/>
                </a:solidFill>
                <a:latin typeface="Times New Roman" panose="02020603050405020304" pitchFamily="18" charset="0"/>
                <a:ea typeface="隶书" panose="02010509060101010101" pitchFamily="49" charset="-122"/>
              </a:rPr>
              <a:t> pH = -</a:t>
            </a:r>
            <a:r>
              <a:rPr lang="en-US" altLang="zh-CN" sz="3200" b="1" i="1" dirty="0">
                <a:solidFill>
                  <a:srgbClr val="0000FF"/>
                </a:solidFill>
                <a:latin typeface="Times New Roman" panose="02020603050405020304" pitchFamily="18" charset="0"/>
                <a:ea typeface="隶书" panose="02010509060101010101" pitchFamily="49" charset="-122"/>
              </a:rPr>
              <a:t>lg</a:t>
            </a:r>
            <a:r>
              <a:rPr lang="en-US" altLang="zh-CN" sz="3200" b="1" dirty="0">
                <a:solidFill>
                  <a:srgbClr val="0000FF"/>
                </a:solidFill>
                <a:latin typeface="Times New Roman" panose="02020603050405020304" pitchFamily="18" charset="0"/>
                <a:ea typeface="隶书" panose="02010509060101010101" pitchFamily="49" charset="-122"/>
              </a:rPr>
              <a:t>[H</a:t>
            </a:r>
            <a:r>
              <a:rPr lang="en-US" altLang="zh-CN" sz="3200" b="1" baseline="30000" dirty="0">
                <a:solidFill>
                  <a:srgbClr val="0000FF"/>
                </a:solidFill>
                <a:latin typeface="Times New Roman" panose="02020603050405020304" pitchFamily="18" charset="0"/>
                <a:ea typeface="隶书" panose="02010509060101010101" pitchFamily="49" charset="-122"/>
              </a:rPr>
              <a:t>+</a:t>
            </a:r>
            <a:r>
              <a:rPr lang="en-US" altLang="zh-CN" sz="3200" b="1" dirty="0">
                <a:solidFill>
                  <a:srgbClr val="0000FF"/>
                </a:solidFill>
                <a:latin typeface="Times New Roman" panose="02020603050405020304" pitchFamily="18" charset="0"/>
                <a:ea typeface="隶书" panose="02010509060101010101" pitchFamily="49" charset="-122"/>
              </a:rPr>
              <a:t>]</a:t>
            </a:r>
          </a:p>
        </p:txBody>
      </p:sp>
      <p:sp>
        <p:nvSpPr>
          <p:cNvPr id="37895" name="灯片编号占位符 9"/>
          <p:cNvSpPr txBox="1">
            <a:spLocks noGrp="1"/>
          </p:cNvSpPr>
          <p:nvPr>
            <p:ph type="sldNum" sz="quarter" idx="4"/>
          </p:nvPr>
        </p:nvSpPr>
        <p:spPr>
          <a:noFill/>
          <a:ln>
            <a:noFill/>
          </a:ln>
        </p:spPr>
        <p:txBody>
          <a:bodyPr anchor="ctr" anchorCtr="0"/>
          <a:lstStyle/>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t>22</a:t>
            </a:fld>
            <a:endParaRPr lang="en-US" altLang="zh-CN" sz="1400" b="1" kern="1200" dirty="0">
              <a:solidFill>
                <a:srgbClr val="FFFFFF"/>
              </a:solidFill>
              <a:latin typeface="Arial" panose="020B0604020202020204" pitchFamily="34" charset="0"/>
              <a:ea typeface="+mn-ea"/>
              <a:cs typeface="+mn-cs"/>
            </a:endParaRPr>
          </a:p>
        </p:txBody>
      </p:sp>
      <p:sp>
        <p:nvSpPr>
          <p:cNvPr id="9" name="Rectangle 3"/>
          <p:cNvSpPr/>
          <p:nvPr/>
        </p:nvSpPr>
        <p:spPr>
          <a:xfrm>
            <a:off x="1547813" y="5527675"/>
            <a:ext cx="5376862" cy="595313"/>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lnSpc>
                <a:spcPct val="110000"/>
              </a:lnSpc>
              <a:spcBef>
                <a:spcPct val="5000"/>
              </a:spcBef>
              <a:buClrTx/>
              <a:buSzTx/>
              <a:buFontTx/>
              <a:buNone/>
            </a:pPr>
            <a:r>
              <a:rPr lang="en-US" altLang="zh-CN" sz="3200" b="1" dirty="0">
                <a:solidFill>
                  <a:srgbClr val="0000FF"/>
                </a:solidFill>
                <a:latin typeface="Times New Roman" panose="02020603050405020304" pitchFamily="18" charset="0"/>
                <a:ea typeface="隶书" panose="02010509060101010101" pitchFamily="49" charset="-122"/>
              </a:rPr>
              <a:t>pH + pOH = </a:t>
            </a:r>
            <a:r>
              <a:rPr lang="en-US" altLang="zh-CN" sz="3200" b="1" i="1" dirty="0">
                <a:solidFill>
                  <a:srgbClr val="0000FF"/>
                </a:solidFill>
                <a:latin typeface="Times New Roman" panose="02020603050405020304" pitchFamily="18" charset="0"/>
                <a:ea typeface="隶书" panose="02010509060101010101" pitchFamily="49" charset="-122"/>
              </a:rPr>
              <a:t>pK</a:t>
            </a:r>
            <a:r>
              <a:rPr lang="en-US" altLang="zh-CN" sz="3200" b="1" i="1" baseline="-25000" dirty="0">
                <a:solidFill>
                  <a:srgbClr val="0000FF"/>
                </a:solidFill>
                <a:latin typeface="Times New Roman" panose="02020603050405020304" pitchFamily="18" charset="0"/>
                <a:ea typeface="隶书" panose="02010509060101010101" pitchFamily="49" charset="-122"/>
              </a:rPr>
              <a:t>w</a:t>
            </a:r>
            <a:r>
              <a:rPr lang="en-US" altLang="zh-CN" sz="3200" b="1" dirty="0">
                <a:solidFill>
                  <a:srgbClr val="0000FF"/>
                </a:solidFill>
                <a:latin typeface="Times New Roman" panose="02020603050405020304" pitchFamily="18" charset="0"/>
                <a:ea typeface="隶书" panose="02010509060101010101" pitchFamily="49" charset="-122"/>
              </a:rPr>
              <a:t>= 14   (25</a:t>
            </a:r>
            <a:r>
              <a:rPr lang="en-US" altLang="zh-CN" sz="3200" b="1" baseline="30000" dirty="0">
                <a:solidFill>
                  <a:srgbClr val="0000FF"/>
                </a:solidFill>
                <a:latin typeface="Times New Roman" panose="02020603050405020304" pitchFamily="18" charset="0"/>
                <a:ea typeface="隶书" panose="02010509060101010101" pitchFamily="49" charset="-122"/>
              </a:rPr>
              <a:t> o</a:t>
            </a:r>
            <a:r>
              <a:rPr lang="en-US" altLang="zh-CN" sz="3200" b="1" dirty="0">
                <a:solidFill>
                  <a:srgbClr val="0000FF"/>
                </a:solidFill>
                <a:latin typeface="Times New Roman" panose="02020603050405020304" pitchFamily="18" charset="0"/>
                <a:ea typeface="隶书" panose="02010509060101010101" pitchFamily="49" charset="-122"/>
              </a:rPr>
              <a:t>C)</a:t>
            </a:r>
          </a:p>
        </p:txBody>
      </p:sp>
      <p:sp>
        <p:nvSpPr>
          <p:cNvPr id="2" name="矩形 1"/>
          <p:cNvSpPr/>
          <p:nvPr/>
        </p:nvSpPr>
        <p:spPr>
          <a:xfrm>
            <a:off x="1403350" y="333375"/>
            <a:ext cx="3767138" cy="76835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400" b="1" i="0" u="none" strike="noStrike" kern="1200" cap="none" spc="0" normalizeH="0" baseline="0" noProof="0" dirty="0">
                <a:ln>
                  <a:noFill/>
                </a:ln>
                <a:solidFill>
                  <a:schemeClr val="accent3"/>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二、溶液的</a:t>
            </a:r>
            <a:r>
              <a:rPr kumimoji="1" lang="en-US" altLang="zh-CN" sz="4400" b="1" i="0" u="none" strike="noStrike" kern="1200" cap="none" spc="0" normalizeH="0" baseline="0" noProof="0" dirty="0">
                <a:ln>
                  <a:noFill/>
                </a:ln>
                <a:solidFill>
                  <a:schemeClr val="accent3"/>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pH</a:t>
            </a:r>
            <a:endParaRPr kumimoji="0" lang="zh-CN" altLang="en-US" sz="4400" b="0" i="0" u="none" strike="noStrike" kern="1200" cap="none" spc="0" normalizeH="0" baseline="0" noProof="0" dirty="0">
              <a:ln>
                <a:noFill/>
              </a:ln>
              <a:solidFill>
                <a:schemeClr val="accent3"/>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8850"/>
                                        </p:tgtEl>
                                        <p:attrNameLst>
                                          <p:attrName>style.visibility</p:attrName>
                                        </p:attrNameLst>
                                      </p:cBhvr>
                                      <p:to>
                                        <p:strVal val="visible"/>
                                      </p:to>
                                    </p:set>
                                    <p:animEffect transition="in" filter="randombar(horizontal)">
                                      <p:cBhvr>
                                        <p:cTn id="7" dur="500"/>
                                        <p:tgtEl>
                                          <p:spTgt spid="7885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8852"/>
                                        </p:tgtEl>
                                        <p:attrNameLst>
                                          <p:attrName>style.visibility</p:attrName>
                                        </p:attrNameLst>
                                      </p:cBhvr>
                                      <p:to>
                                        <p:strVal val="visible"/>
                                      </p:to>
                                    </p:set>
                                    <p:animEffect transition="in" filter="randombar(horizontal)">
                                      <p:cBhvr>
                                        <p:cTn id="12" dur="500"/>
                                        <p:tgtEl>
                                          <p:spTgt spid="7885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8854"/>
                                        </p:tgtEl>
                                        <p:attrNameLst>
                                          <p:attrName>style.visibility</p:attrName>
                                        </p:attrNameLst>
                                      </p:cBhvr>
                                      <p:to>
                                        <p:strVal val="visible"/>
                                      </p:to>
                                    </p:set>
                                    <p:animEffect transition="in" filter="randombar(horizontal)">
                                      <p:cBhvr>
                                        <p:cTn id="17" dur="500"/>
                                        <p:tgtEl>
                                          <p:spTgt spid="78854"/>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8853"/>
                                        </p:tgtEl>
                                        <p:attrNameLst>
                                          <p:attrName>style.visibility</p:attrName>
                                        </p:attrNameLst>
                                      </p:cBhvr>
                                      <p:to>
                                        <p:strVal val="visible"/>
                                      </p:to>
                                    </p:set>
                                    <p:animEffect transition="in" filter="randombar(horizontal)">
                                      <p:cBhvr>
                                        <p:cTn id="22" dur="500"/>
                                        <p:tgtEl>
                                          <p:spTgt spid="78853"/>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78855"/>
                                        </p:tgtEl>
                                        <p:attrNameLst>
                                          <p:attrName>style.visibility</p:attrName>
                                        </p:attrNameLst>
                                      </p:cBhvr>
                                      <p:to>
                                        <p:strVal val="visible"/>
                                      </p:to>
                                    </p:set>
                                    <p:animEffect transition="in" filter="randombar(horizontal)">
                                      <p:cBhvr>
                                        <p:cTn id="27" dur="500"/>
                                        <p:tgtEl>
                                          <p:spTgt spid="7885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randombar(horizontal)">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p:bldP spid="78852" grpId="0"/>
      <p:bldP spid="78853" grpId="0"/>
      <p:bldP spid="78855"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p:nvPr/>
        </p:nvSpPr>
        <p:spPr>
          <a:xfrm>
            <a:off x="179388" y="1268413"/>
            <a:ext cx="8559800" cy="4056062"/>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lnSpc>
                <a:spcPct val="200000"/>
              </a:lnSpc>
              <a:spcBef>
                <a:spcPct val="5000"/>
              </a:spcBef>
              <a:buClrTx/>
              <a:buSzTx/>
              <a:buFontTx/>
              <a:buNone/>
            </a:pPr>
            <a:r>
              <a:rPr lang="en-US" altLang="zh-CN" sz="3200" b="1" dirty="0">
                <a:latin typeface="Times New Roman" panose="02020603050405020304" pitchFamily="18" charset="0"/>
                <a:ea typeface="隶书" panose="02010509060101010101" pitchFamily="49" charset="-122"/>
              </a:rPr>
              <a:t>    </a:t>
            </a:r>
            <a:r>
              <a:rPr lang="en-US" altLang="zh-CN" sz="3200" b="1" dirty="0">
                <a:solidFill>
                  <a:srgbClr val="000066"/>
                </a:solidFill>
                <a:latin typeface="Times New Roman" panose="02020603050405020304" pitchFamily="18" charset="0"/>
                <a:ea typeface="隶书" panose="02010509060101010101" pitchFamily="49" charset="-122"/>
              </a:rPr>
              <a:t>pH</a:t>
            </a:r>
            <a:r>
              <a:rPr lang="zh-CN" altLang="en-US" sz="3200" b="1" dirty="0">
                <a:solidFill>
                  <a:srgbClr val="000066"/>
                </a:solidFill>
                <a:latin typeface="Times New Roman" panose="02020603050405020304" pitchFamily="18" charset="0"/>
                <a:ea typeface="隶书" panose="02010509060101010101" pitchFamily="49" charset="-122"/>
              </a:rPr>
              <a:t>的使用范围</a:t>
            </a:r>
            <a:r>
              <a:rPr lang="en-US" altLang="zh-CN" sz="3200" b="1" dirty="0">
                <a:latin typeface="Times New Roman" panose="02020603050405020304" pitchFamily="18" charset="0"/>
                <a:ea typeface="隶书" panose="02010509060101010101" pitchFamily="49" charset="-122"/>
              </a:rPr>
              <a:t>:H</a:t>
            </a:r>
            <a:r>
              <a:rPr lang="en-US" altLang="zh-CN" sz="3200" b="1" baseline="30000" dirty="0">
                <a:latin typeface="Times New Roman" panose="02020603050405020304" pitchFamily="18" charset="0"/>
                <a:ea typeface="隶书" panose="02010509060101010101" pitchFamily="49" charset="-122"/>
              </a:rPr>
              <a:t>+</a:t>
            </a:r>
            <a:r>
              <a:rPr lang="zh-CN" altLang="en-US" sz="3200" b="1" dirty="0">
                <a:latin typeface="Times New Roman" panose="02020603050405020304" pitchFamily="18" charset="0"/>
                <a:ea typeface="隶书" panose="02010509060101010101" pitchFamily="49" charset="-122"/>
              </a:rPr>
              <a:t>或</a:t>
            </a:r>
            <a:r>
              <a:rPr lang="en-US" altLang="zh-CN" sz="3200" b="1" dirty="0">
                <a:latin typeface="Times New Roman" panose="02020603050405020304" pitchFamily="18" charset="0"/>
                <a:ea typeface="隶书" panose="02010509060101010101" pitchFamily="49" charset="-122"/>
              </a:rPr>
              <a:t>OH</a:t>
            </a:r>
            <a:r>
              <a:rPr lang="en-US" altLang="zh-CN" sz="3200" b="1" baseline="30000" dirty="0">
                <a:latin typeface="Times New Roman" panose="02020603050405020304" pitchFamily="18" charset="0"/>
                <a:ea typeface="隶书" panose="02010509060101010101" pitchFamily="49" charset="-122"/>
              </a:rPr>
              <a:t>-</a:t>
            </a:r>
            <a:r>
              <a:rPr lang="zh-CN" altLang="en-US" sz="3200" b="1" dirty="0">
                <a:latin typeface="Times New Roman" panose="02020603050405020304" pitchFamily="18" charset="0"/>
                <a:ea typeface="隶书" panose="02010509060101010101" pitchFamily="49" charset="-122"/>
              </a:rPr>
              <a:t>的浓度小于</a:t>
            </a:r>
            <a:r>
              <a:rPr lang="en-US" altLang="zh-CN" sz="3200" b="1" dirty="0">
                <a:solidFill>
                  <a:srgbClr val="990033"/>
                </a:solidFill>
                <a:latin typeface="Times New Roman" panose="02020603050405020304" pitchFamily="18" charset="0"/>
                <a:ea typeface="隶书" panose="02010509060101010101" pitchFamily="49" charset="-122"/>
              </a:rPr>
              <a:t>1mol·L</a:t>
            </a:r>
            <a:r>
              <a:rPr lang="en-US" altLang="zh-CN" sz="3200" b="1" baseline="30000" dirty="0">
                <a:solidFill>
                  <a:srgbClr val="990033"/>
                </a:solidFill>
                <a:latin typeface="Times New Roman" panose="02020603050405020304" pitchFamily="18" charset="0"/>
                <a:ea typeface="隶书" panose="02010509060101010101" pitchFamily="49" charset="-122"/>
              </a:rPr>
              <a:t>-1</a:t>
            </a:r>
            <a:r>
              <a:rPr lang="en-US" altLang="zh-CN" sz="3200" b="1" baseline="30000" dirty="0">
                <a:latin typeface="Times New Roman" panose="02020603050405020304" pitchFamily="18" charset="0"/>
                <a:ea typeface="隶书" panose="02010509060101010101" pitchFamily="49" charset="-122"/>
              </a:rPr>
              <a:t> </a:t>
            </a:r>
            <a:r>
              <a:rPr lang="en-US" altLang="zh-CN" sz="3200" b="1" dirty="0">
                <a:latin typeface="Times New Roman" panose="02020603050405020304" pitchFamily="18" charset="0"/>
                <a:ea typeface="隶书" panose="02010509060101010101" pitchFamily="49" charset="-122"/>
              </a:rPr>
              <a:t>,</a:t>
            </a:r>
            <a:r>
              <a:rPr lang="zh-CN" altLang="en-US" sz="3200" b="1" dirty="0">
                <a:latin typeface="Times New Roman" panose="02020603050405020304" pitchFamily="18" charset="0"/>
                <a:ea typeface="隶书" panose="02010509060101010101" pitchFamily="49" charset="-122"/>
              </a:rPr>
              <a:t>相应的</a:t>
            </a:r>
            <a:r>
              <a:rPr lang="en-US" altLang="zh-CN" sz="3200" b="1" dirty="0">
                <a:latin typeface="Times New Roman" panose="02020603050405020304" pitchFamily="18" charset="0"/>
                <a:ea typeface="隶书" panose="02010509060101010101" pitchFamily="49" charset="-122"/>
              </a:rPr>
              <a:t>pH</a:t>
            </a:r>
            <a:r>
              <a:rPr lang="zh-CN" altLang="en-US" sz="3200" b="1" dirty="0">
                <a:latin typeface="Times New Roman" panose="02020603050405020304" pitchFamily="18" charset="0"/>
                <a:ea typeface="隶书" panose="02010509060101010101" pitchFamily="49" charset="-122"/>
              </a:rPr>
              <a:t>和</a:t>
            </a:r>
            <a:r>
              <a:rPr lang="en-US" altLang="zh-CN" sz="3200" b="1" dirty="0">
                <a:latin typeface="Times New Roman" panose="02020603050405020304" pitchFamily="18" charset="0"/>
                <a:ea typeface="隶书" panose="02010509060101010101" pitchFamily="49" charset="-122"/>
              </a:rPr>
              <a:t>pOH</a:t>
            </a:r>
            <a:r>
              <a:rPr lang="zh-CN" altLang="en-US" sz="3200" b="1" dirty="0">
                <a:latin typeface="Times New Roman" panose="02020603050405020304" pitchFamily="18" charset="0"/>
                <a:ea typeface="隶书" panose="02010509060101010101" pitchFamily="49" charset="-122"/>
              </a:rPr>
              <a:t>范围一般在</a:t>
            </a:r>
            <a:r>
              <a:rPr lang="en-US" altLang="zh-CN" sz="3200" b="1" dirty="0">
                <a:solidFill>
                  <a:srgbClr val="990033"/>
                </a:solidFill>
                <a:latin typeface="Times New Roman" panose="02020603050405020304" pitchFamily="18" charset="0"/>
                <a:ea typeface="隶书" panose="02010509060101010101" pitchFamily="49" charset="-122"/>
              </a:rPr>
              <a:t>0.0 </a:t>
            </a:r>
            <a:r>
              <a:rPr lang="en-US" altLang="zh-CN" sz="3200" b="1" dirty="0">
                <a:solidFill>
                  <a:srgbClr val="990033"/>
                </a:solidFill>
                <a:latin typeface="Times New Roman" panose="02020603050405020304" pitchFamily="18" charset="0"/>
                <a:cs typeface="Times New Roman" panose="02020603050405020304" pitchFamily="18" charset="0"/>
              </a:rPr>
              <a:t>~</a:t>
            </a:r>
            <a:r>
              <a:rPr lang="en-US" altLang="zh-CN" sz="3200" b="1" dirty="0">
                <a:solidFill>
                  <a:srgbClr val="990033"/>
                </a:solidFill>
                <a:latin typeface="Times New Roman" panose="02020603050405020304" pitchFamily="18" charset="0"/>
                <a:ea typeface="隶书" panose="02010509060101010101" pitchFamily="49" charset="-122"/>
              </a:rPr>
              <a:t>14.0</a:t>
            </a:r>
            <a:r>
              <a:rPr lang="zh-CN" altLang="en-US" sz="3200" b="1" dirty="0">
                <a:latin typeface="Times New Roman" panose="02020603050405020304" pitchFamily="18" charset="0"/>
                <a:ea typeface="隶书" panose="02010509060101010101" pitchFamily="49" charset="-122"/>
              </a:rPr>
              <a:t>。</a:t>
            </a:r>
            <a:endParaRPr lang="en-US" altLang="zh-CN" sz="3200" b="1" dirty="0">
              <a:latin typeface="Times New Roman" panose="02020603050405020304" pitchFamily="18" charset="0"/>
              <a:ea typeface="隶书" panose="02010509060101010101" pitchFamily="49" charset="-122"/>
            </a:endParaRPr>
          </a:p>
          <a:p>
            <a:pPr marL="0" lvl="0" indent="0" eaLnBrk="1" hangingPunct="1">
              <a:lnSpc>
                <a:spcPct val="200000"/>
              </a:lnSpc>
              <a:spcBef>
                <a:spcPct val="5000"/>
              </a:spcBef>
              <a:buClrTx/>
              <a:buSzTx/>
              <a:buFontTx/>
              <a:buNone/>
            </a:pPr>
            <a:r>
              <a:rPr lang="en-US" altLang="zh-CN" sz="3200" b="1" dirty="0">
                <a:latin typeface="Times New Roman" panose="02020603050405020304" pitchFamily="18" charset="0"/>
                <a:ea typeface="隶书" panose="02010509060101010101" pitchFamily="49" charset="-122"/>
              </a:rPr>
              <a:t>     </a:t>
            </a:r>
            <a:r>
              <a:rPr lang="zh-CN" altLang="en-US" sz="3200" b="1" dirty="0">
                <a:latin typeface="Times New Roman" panose="02020603050405020304" pitchFamily="18" charset="0"/>
                <a:ea typeface="隶书" panose="02010509060101010101" pitchFamily="49" charset="-122"/>
              </a:rPr>
              <a:t>在这个范围以外，用浓度</a:t>
            </a:r>
            <a:r>
              <a:rPr lang="en-US" altLang="zh-CN" sz="3200" b="1" i="1" dirty="0">
                <a:latin typeface="Times New Roman" panose="02020603050405020304" pitchFamily="18" charset="0"/>
                <a:ea typeface="隶书" panose="02010509060101010101" pitchFamily="49" charset="-122"/>
              </a:rPr>
              <a:t>c</a:t>
            </a:r>
            <a:r>
              <a:rPr lang="zh-CN" altLang="en-US" sz="3200" b="1" dirty="0">
                <a:latin typeface="Times New Roman" panose="02020603050405020304" pitchFamily="18" charset="0"/>
                <a:ea typeface="隶书" panose="02010509060101010101" pitchFamily="49" charset="-122"/>
              </a:rPr>
              <a:t>（</a:t>
            </a:r>
            <a:r>
              <a:rPr lang="en-US" altLang="zh-CN" sz="3200" b="1" dirty="0">
                <a:latin typeface="Times New Roman" panose="02020603050405020304" pitchFamily="18" charset="0"/>
                <a:ea typeface="隶书" panose="02010509060101010101" pitchFamily="49" charset="-122"/>
              </a:rPr>
              <a:t>mol·L</a:t>
            </a:r>
            <a:r>
              <a:rPr lang="en-US" altLang="zh-CN" sz="3200" b="1" baseline="30000" dirty="0">
                <a:latin typeface="Times New Roman" panose="02020603050405020304" pitchFamily="18" charset="0"/>
                <a:ea typeface="隶书" panose="02010509060101010101" pitchFamily="49" charset="-122"/>
              </a:rPr>
              <a:t>-1</a:t>
            </a:r>
            <a:r>
              <a:rPr lang="zh-CN" altLang="en-US" sz="3200" b="1" dirty="0">
                <a:latin typeface="Times New Roman" panose="02020603050405020304" pitchFamily="18" charset="0"/>
                <a:ea typeface="隶书" panose="02010509060101010101" pitchFamily="49" charset="-122"/>
              </a:rPr>
              <a:t>）表示酸碱性更方便些。</a:t>
            </a:r>
          </a:p>
        </p:txBody>
      </p:sp>
      <p:sp>
        <p:nvSpPr>
          <p:cNvPr id="39939" name="灯片编号占位符 8"/>
          <p:cNvSpPr txBox="1">
            <a:spLocks noGrp="1"/>
          </p:cNvSpPr>
          <p:nvPr>
            <p:ph type="sldNum" sz="quarter" idx="4"/>
          </p:nvPr>
        </p:nvSpPr>
        <p:spPr>
          <a:noFill/>
          <a:ln>
            <a:noFill/>
          </a:ln>
        </p:spPr>
        <p:txBody>
          <a:bodyPr anchor="ctr" anchorCtr="0"/>
          <a:lstStyle/>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t>23</a:t>
            </a:fld>
            <a:endParaRPr lang="en-US" altLang="zh-CN" sz="1400" b="1" kern="1200" dirty="0">
              <a:solidFill>
                <a:srgbClr val="FFFFFF"/>
              </a:solidFill>
              <a:latin typeface="Arial" panose="020B0604020202020204" pitchFamily="34" charset="0"/>
              <a:ea typeface="+mn-ea"/>
              <a:cs typeface="+mn-cs"/>
            </a:endParaRPr>
          </a:p>
        </p:txBody>
      </p:sp>
      <p:sp>
        <p:nvSpPr>
          <p:cNvPr id="11" name="矩形 10"/>
          <p:cNvSpPr/>
          <p:nvPr/>
        </p:nvSpPr>
        <p:spPr>
          <a:xfrm>
            <a:off x="2051050" y="260350"/>
            <a:ext cx="3768725" cy="769938"/>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400" b="1" i="0" u="none" strike="noStrike" kern="1200" cap="none" spc="0" normalizeH="0" baseline="0" noProof="0" dirty="0">
                <a:ln>
                  <a:noFill/>
                </a:ln>
                <a:solidFill>
                  <a:schemeClr val="accent3"/>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二、溶液的</a:t>
            </a:r>
            <a:r>
              <a:rPr kumimoji="1" lang="en-US" altLang="zh-CN" sz="4400" b="1" i="0" u="none" strike="noStrike" kern="1200" cap="none" spc="0" normalizeH="0" baseline="0" noProof="0" dirty="0">
                <a:ln>
                  <a:noFill/>
                </a:ln>
                <a:solidFill>
                  <a:schemeClr val="accent3"/>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pH</a:t>
            </a:r>
            <a:endParaRPr kumimoji="0" lang="zh-CN" altLang="en-US" sz="4400" b="0" i="0" u="none" strike="noStrike" kern="1200" cap="none" spc="0" normalizeH="0" baseline="0" noProof="0" dirty="0">
              <a:ln>
                <a:noFill/>
              </a:ln>
              <a:solidFill>
                <a:schemeClr val="accent3"/>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1924"/>
                                        </p:tgtEl>
                                        <p:attrNameLst>
                                          <p:attrName>style.visibility</p:attrName>
                                        </p:attrNameLst>
                                      </p:cBhvr>
                                      <p:to>
                                        <p:strVal val="visible"/>
                                      </p:to>
                                    </p:set>
                                    <p:animEffect transition="in" filter="slide(fromBottom)">
                                      <p:cBhvr>
                                        <p:cTn id="7" dur="500"/>
                                        <p:tgtEl>
                                          <p:spTgt spid="81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381000" y="533400"/>
            <a:ext cx="8534400" cy="609600"/>
          </a:xfrm>
          <a:prstGeom prst="rect">
            <a:avLst/>
          </a:prstGeom>
          <a:noFill/>
          <a:ln w="9525">
            <a:noFill/>
            <a:miter lim="800000"/>
          </a:ln>
          <a:effectLst/>
        </p:spPr>
        <p:txBody>
          <a:bodyPr/>
          <a:lstStyle/>
          <a:p>
            <a:pPr marL="342900" marR="0" lvl="0" indent="-342900" algn="just" defTabSz="914400" rtl="0" eaLnBrk="0" fontAlgn="base" latinLnBrk="0" hangingPunct="0">
              <a:lnSpc>
                <a:spcPct val="110000"/>
              </a:lnSpc>
              <a:spcBef>
                <a:spcPct val="5000"/>
              </a:spcBef>
              <a:spcAft>
                <a:spcPct val="0"/>
              </a:spcAft>
              <a:buClrTx/>
              <a:buSzTx/>
              <a:buFontTx/>
              <a:buNone/>
              <a:defRPr/>
            </a:pPr>
            <a:r>
              <a:rPr kumimoji="0" lang="zh-CN" altLang="en-US" sz="3200" b="1" i="0" u="none" strike="noStrike" kern="1200" cap="none" spc="0" normalizeH="0" baseline="0" noProof="0" dirty="0">
                <a:ln>
                  <a:noFill/>
                </a:ln>
                <a:solidFill>
                  <a:srgbClr val="000066"/>
                </a:solidFill>
                <a:effectLst/>
                <a:uLnTx/>
                <a:uFillTx/>
                <a:latin typeface="+mn-ea"/>
                <a:ea typeface="+mn-ea"/>
                <a:cs typeface="+mn-cs"/>
              </a:rPr>
              <a:t>（一）共轭酸碱对的</a:t>
            </a:r>
            <a:r>
              <a:rPr kumimoji="0" lang="en-US" altLang="zh-CN" sz="3200" b="1" i="0" u="none" strike="noStrike" kern="1200" cap="none" spc="0" normalizeH="0" baseline="0" noProof="0" dirty="0">
                <a:ln>
                  <a:noFill/>
                </a:ln>
                <a:solidFill>
                  <a:srgbClr val="000066"/>
                </a:solidFill>
                <a:effectLst/>
                <a:uLnTx/>
                <a:uFillTx/>
                <a:latin typeface="Times New Roman" panose="02020603050405020304" pitchFamily="18" charset="0"/>
                <a:ea typeface="+mn-ea"/>
                <a:cs typeface="Times New Roman" panose="02020603050405020304" pitchFamily="18" charset="0"/>
              </a:rPr>
              <a:t>K</a:t>
            </a:r>
            <a:r>
              <a:rPr kumimoji="0" lang="en-US" altLang="zh-CN" sz="3200" b="1" i="0" u="none" strike="noStrike" kern="1200" cap="none" spc="0" normalizeH="0" baseline="-25000" noProof="0" dirty="0">
                <a:ln>
                  <a:noFill/>
                </a:ln>
                <a:solidFill>
                  <a:srgbClr val="000066"/>
                </a:solidFill>
                <a:effectLst/>
                <a:uLnTx/>
                <a:uFillTx/>
                <a:latin typeface="Times New Roman" panose="02020603050405020304" pitchFamily="18" charset="0"/>
                <a:ea typeface="+mn-ea"/>
                <a:cs typeface="Times New Roman" panose="02020603050405020304" pitchFamily="18" charset="0"/>
              </a:rPr>
              <a:t>a</a:t>
            </a:r>
            <a:r>
              <a:rPr kumimoji="0" lang="en-US" altLang="zh-CN" sz="3200" b="1" i="0" u="none" strike="noStrike" kern="1200" cap="none" spc="0" normalizeH="0" baseline="30000" noProof="0" dirty="0">
                <a:ln>
                  <a:noFill/>
                </a:ln>
                <a:solidFill>
                  <a:srgbClr val="000066"/>
                </a:solidFill>
                <a:effectLst/>
                <a:uLnTx/>
                <a:uFillTx/>
                <a:latin typeface="Times New Roman" panose="02020603050405020304" pitchFamily="18" charset="0"/>
                <a:ea typeface="+mn-ea"/>
                <a:cs typeface="Times New Roman" panose="02020603050405020304" pitchFamily="18" charset="0"/>
                <a:sym typeface="Symbol" panose="05050102010706020507"/>
              </a:rPr>
              <a:t></a:t>
            </a:r>
            <a:r>
              <a:rPr kumimoji="0" lang="zh-CN" altLang="en-US" sz="3200" b="1" i="0" u="none" strike="noStrike" kern="1200" cap="none" spc="0" normalizeH="0" baseline="0" noProof="0" dirty="0">
                <a:ln>
                  <a:noFill/>
                </a:ln>
                <a:solidFill>
                  <a:srgbClr val="000066"/>
                </a:solidFill>
                <a:effectLst/>
                <a:uLnTx/>
                <a:uFillTx/>
                <a:latin typeface="Times New Roman" panose="02020603050405020304" pitchFamily="18" charset="0"/>
                <a:ea typeface="+mn-ea"/>
                <a:cs typeface="Times New Roman" panose="02020603050405020304" pitchFamily="18" charset="0"/>
                <a:sym typeface="Symbol" panose="05050102010706020507"/>
              </a:rPr>
              <a:t>，</a:t>
            </a:r>
            <a:r>
              <a:rPr kumimoji="0" lang="en-US" altLang="zh-CN" sz="3200" b="1" i="0" u="none" strike="noStrike" kern="1200" cap="none" spc="0" normalizeH="0" baseline="0" noProof="0" dirty="0">
                <a:ln>
                  <a:noFill/>
                </a:ln>
                <a:solidFill>
                  <a:srgbClr val="000066"/>
                </a:solidFill>
                <a:effectLst/>
                <a:uLnTx/>
                <a:uFillTx/>
                <a:latin typeface="Times New Roman" panose="02020603050405020304" pitchFamily="18" charset="0"/>
                <a:ea typeface="+mn-ea"/>
                <a:cs typeface="Times New Roman" panose="02020603050405020304" pitchFamily="18" charset="0"/>
                <a:sym typeface="Symbol" panose="05050102010706020507"/>
              </a:rPr>
              <a:t>K</a:t>
            </a:r>
            <a:r>
              <a:rPr kumimoji="0" lang="en-US" altLang="zh-CN" sz="3200" b="1" i="0" u="none" strike="noStrike" kern="1200" cap="none" spc="0" normalizeH="0" baseline="-25000" noProof="0" dirty="0">
                <a:ln>
                  <a:noFill/>
                </a:ln>
                <a:solidFill>
                  <a:srgbClr val="000066"/>
                </a:solidFill>
                <a:effectLst/>
                <a:uLnTx/>
                <a:uFillTx/>
                <a:latin typeface="Times New Roman" panose="02020603050405020304" pitchFamily="18" charset="0"/>
                <a:ea typeface="+mn-ea"/>
                <a:cs typeface="Times New Roman" panose="02020603050405020304" pitchFamily="18" charset="0"/>
                <a:sym typeface="Symbol" panose="05050102010706020507"/>
              </a:rPr>
              <a:t>b</a:t>
            </a:r>
            <a:r>
              <a:rPr kumimoji="0" lang="en-US" altLang="zh-CN" sz="3200" b="1" i="0" u="none" strike="noStrike" kern="1200" cap="none" spc="0" normalizeH="0" baseline="30000" noProof="0" dirty="0">
                <a:ln>
                  <a:noFill/>
                </a:ln>
                <a:solidFill>
                  <a:srgbClr val="000066"/>
                </a:solidFill>
                <a:effectLst/>
                <a:uLnTx/>
                <a:uFillTx/>
                <a:latin typeface="Times New Roman" panose="02020603050405020304" pitchFamily="18" charset="0"/>
                <a:ea typeface="+mn-ea"/>
                <a:cs typeface="Times New Roman" panose="02020603050405020304" pitchFamily="18" charset="0"/>
                <a:sym typeface="Symbol" panose="05050102010706020507"/>
              </a:rPr>
              <a:t></a:t>
            </a:r>
            <a:r>
              <a:rPr kumimoji="0" lang="zh-CN" altLang="en-US" sz="3200" b="1" i="0" u="none" strike="noStrike" kern="1200" cap="none" spc="0" normalizeH="0" baseline="0" noProof="0" dirty="0">
                <a:ln>
                  <a:noFill/>
                </a:ln>
                <a:solidFill>
                  <a:srgbClr val="000066"/>
                </a:solidFill>
                <a:effectLst/>
                <a:uLnTx/>
                <a:uFillTx/>
                <a:latin typeface="Times New Roman" panose="02020603050405020304" pitchFamily="18" charset="0"/>
                <a:ea typeface="+mn-ea"/>
                <a:cs typeface="Times New Roman" panose="02020603050405020304" pitchFamily="18" charset="0"/>
                <a:sym typeface="Symbol" panose="05050102010706020507"/>
              </a:rPr>
              <a:t>，</a:t>
            </a:r>
            <a:r>
              <a:rPr kumimoji="0" lang="zh-CN" altLang="en-US" sz="3200" b="1" i="0" u="none" strike="noStrike" kern="1200" cap="none" spc="0" normalizeH="0" baseline="0" noProof="0" dirty="0">
                <a:ln>
                  <a:noFill/>
                </a:ln>
                <a:solidFill>
                  <a:srgbClr val="000066"/>
                </a:solidFill>
                <a:effectLst/>
                <a:uLnTx/>
                <a:uFillTx/>
                <a:latin typeface="+mn-ea"/>
                <a:ea typeface="+mn-ea"/>
                <a:cs typeface="+mn-cs"/>
                <a:sym typeface="Symbol" panose="05050102010706020507"/>
              </a:rPr>
              <a:t>和</a:t>
            </a:r>
            <a:r>
              <a:rPr kumimoji="0" lang="en-US" altLang="zh-CN" sz="3200" b="1" i="0" u="none" strike="noStrike" kern="1200" cap="none" spc="0" normalizeH="0" baseline="0" noProof="0" dirty="0">
                <a:ln>
                  <a:noFill/>
                </a:ln>
                <a:solidFill>
                  <a:srgbClr val="000066"/>
                </a:solidFill>
                <a:effectLst/>
                <a:uLnTx/>
                <a:uFillTx/>
                <a:latin typeface="Times New Roman" panose="02020603050405020304" pitchFamily="18" charset="0"/>
                <a:ea typeface="+mn-ea"/>
                <a:cs typeface="Times New Roman" panose="02020603050405020304" pitchFamily="18" charset="0"/>
                <a:sym typeface="Symbol" panose="05050102010706020507"/>
              </a:rPr>
              <a:t>K</a:t>
            </a:r>
            <a:r>
              <a:rPr kumimoji="0" lang="en-US" altLang="zh-CN" sz="3200" b="1" i="0" u="none" strike="noStrike" kern="1200" cap="none" spc="0" normalizeH="0" baseline="-25000" noProof="0" dirty="0">
                <a:ln>
                  <a:noFill/>
                </a:ln>
                <a:solidFill>
                  <a:srgbClr val="000066"/>
                </a:solidFill>
                <a:effectLst/>
                <a:uLnTx/>
                <a:uFillTx/>
                <a:latin typeface="Times New Roman" panose="02020603050405020304" pitchFamily="18" charset="0"/>
                <a:ea typeface="+mn-ea"/>
                <a:cs typeface="Times New Roman" panose="02020603050405020304" pitchFamily="18" charset="0"/>
                <a:sym typeface="Symbol" panose="05050102010706020507"/>
              </a:rPr>
              <a:t>w</a:t>
            </a:r>
            <a:r>
              <a:rPr kumimoji="0" lang="en-US" altLang="zh-CN" sz="3200" b="1" i="0" u="none" strike="noStrike" kern="1200" cap="none" spc="0" normalizeH="0" baseline="30000" noProof="0" dirty="0">
                <a:ln>
                  <a:noFill/>
                </a:ln>
                <a:solidFill>
                  <a:srgbClr val="000066"/>
                </a:solidFill>
                <a:effectLst/>
                <a:uLnTx/>
                <a:uFillTx/>
                <a:latin typeface="Times New Roman" panose="02020603050405020304" pitchFamily="18" charset="0"/>
                <a:ea typeface="+mn-ea"/>
                <a:cs typeface="Times New Roman" panose="02020603050405020304" pitchFamily="18" charset="0"/>
                <a:sym typeface="Symbol" panose="05050102010706020507"/>
              </a:rPr>
              <a:t></a:t>
            </a:r>
            <a:r>
              <a:rPr kumimoji="0" lang="zh-CN" altLang="en-US" sz="3200" b="1" i="0" u="none" strike="noStrike" kern="1200" cap="none" spc="0" normalizeH="0" baseline="0" noProof="0" dirty="0">
                <a:ln>
                  <a:noFill/>
                </a:ln>
                <a:solidFill>
                  <a:srgbClr val="000066"/>
                </a:solidFill>
                <a:effectLst/>
                <a:uLnTx/>
                <a:uFillTx/>
                <a:latin typeface="+mn-ea"/>
                <a:ea typeface="+mn-ea"/>
                <a:cs typeface="+mn-cs"/>
                <a:sym typeface="Symbol" panose="05050102010706020507"/>
              </a:rPr>
              <a:t>的关系</a:t>
            </a:r>
            <a:endParaRPr kumimoji="0" lang="zh-CN" altLang="en-US" sz="3200" b="1" i="0" u="none" strike="noStrike" kern="1200" cap="none" spc="0" normalizeH="0" baseline="30000" noProof="0" dirty="0">
              <a:ln>
                <a:noFill/>
              </a:ln>
              <a:solidFill>
                <a:srgbClr val="000066"/>
              </a:solidFill>
              <a:effectLst/>
              <a:uLnTx/>
              <a:uFillTx/>
              <a:latin typeface="+mn-ea"/>
              <a:ea typeface="+mn-ea"/>
              <a:cs typeface="+mn-cs"/>
            </a:endParaRPr>
          </a:p>
        </p:txBody>
      </p:sp>
      <p:sp>
        <p:nvSpPr>
          <p:cNvPr id="90115" name="Rectangle 3"/>
          <p:cNvSpPr/>
          <p:nvPr/>
        </p:nvSpPr>
        <p:spPr>
          <a:xfrm>
            <a:off x="1295400" y="1371600"/>
            <a:ext cx="6096000" cy="595313"/>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lnSpc>
                <a:spcPct val="110000"/>
              </a:lnSpc>
              <a:spcBef>
                <a:spcPct val="5000"/>
              </a:spcBef>
              <a:buClrTx/>
              <a:buSzTx/>
              <a:buFontTx/>
              <a:buNone/>
            </a:pPr>
            <a:r>
              <a:rPr lang="zh-CN" altLang="en-US" sz="3000" b="1" dirty="0">
                <a:latin typeface="Times New Roman" panose="02020603050405020304" pitchFamily="18" charset="0"/>
                <a:ea typeface="隶书" panose="02010509060101010101" pitchFamily="49" charset="-122"/>
              </a:rPr>
              <a:t>例如对于</a:t>
            </a:r>
            <a:r>
              <a:rPr lang="en-US" altLang="zh-CN" sz="3000" b="1" dirty="0">
                <a:latin typeface="Times New Roman" panose="02020603050405020304" pitchFamily="18" charset="0"/>
                <a:ea typeface="隶书" panose="02010509060101010101" pitchFamily="49" charset="-122"/>
              </a:rPr>
              <a:t>HAc</a:t>
            </a:r>
            <a:r>
              <a:rPr lang="zh-CN" altLang="en-US" sz="3000" b="1" dirty="0">
                <a:latin typeface="Times New Roman" panose="02020603050405020304" pitchFamily="18" charset="0"/>
                <a:ea typeface="隶书" panose="02010509060101010101" pitchFamily="49" charset="-122"/>
              </a:rPr>
              <a:t>与其共轭碱</a:t>
            </a:r>
            <a:r>
              <a:rPr lang="en-US" altLang="zh-CN" sz="3000" b="1" dirty="0">
                <a:latin typeface="Times New Roman" panose="02020603050405020304" pitchFamily="18" charset="0"/>
                <a:ea typeface="隶书" panose="02010509060101010101" pitchFamily="49" charset="-122"/>
              </a:rPr>
              <a:t>Ac</a:t>
            </a:r>
            <a:r>
              <a:rPr lang="zh-CN" altLang="en-US" sz="3000" b="1" baseline="30000" dirty="0">
                <a:latin typeface="Times New Roman" panose="02020603050405020304" pitchFamily="18" charset="0"/>
                <a:ea typeface="隶书" panose="02010509060101010101" pitchFamily="49" charset="-122"/>
              </a:rPr>
              <a:t>－</a:t>
            </a:r>
            <a:r>
              <a:rPr lang="zh-CN" altLang="en-US" sz="3000" b="1" dirty="0">
                <a:latin typeface="Times New Roman" panose="02020603050405020304" pitchFamily="18" charset="0"/>
                <a:ea typeface="隶书" panose="02010509060101010101" pitchFamily="49" charset="-122"/>
              </a:rPr>
              <a:t>则有</a:t>
            </a:r>
          </a:p>
        </p:txBody>
      </p:sp>
      <p:graphicFrame>
        <p:nvGraphicFramePr>
          <p:cNvPr id="90116" name="Object 2"/>
          <p:cNvGraphicFramePr>
            <a:graphicFrameLocks noChangeAspect="1"/>
          </p:cNvGraphicFramePr>
          <p:nvPr/>
        </p:nvGraphicFramePr>
        <p:xfrm>
          <a:off x="1676400" y="1981200"/>
          <a:ext cx="5791200" cy="849313"/>
        </p:xfrm>
        <a:graphic>
          <a:graphicData uri="http://schemas.openxmlformats.org/presentationml/2006/ole">
            <mc:AlternateContent xmlns:mc="http://schemas.openxmlformats.org/markup-compatibility/2006">
              <mc:Choice xmlns:v="urn:schemas-microsoft-com:vml" Requires="v">
                <p:oleObj spid="_x0000_s16397" r:id="rId3" imgW="2275840" imgH="335280" progId="ChemDraw.Document.5.0">
                  <p:embed/>
                </p:oleObj>
              </mc:Choice>
              <mc:Fallback>
                <p:oleObj r:id="rId3" imgW="2275840" imgH="335280" progId="ChemDraw.Document.5.0">
                  <p:embed/>
                  <p:pic>
                    <p:nvPicPr>
                      <p:cNvPr id="0" name="图片 3104"/>
                      <p:cNvPicPr/>
                      <p:nvPr/>
                    </p:nvPicPr>
                    <p:blipFill>
                      <a:blip r:embed="rId4"/>
                      <a:stretch>
                        <a:fillRect/>
                      </a:stretch>
                    </p:blipFill>
                    <p:spPr>
                      <a:xfrm>
                        <a:off x="1676400" y="1981200"/>
                        <a:ext cx="5791200" cy="849313"/>
                      </a:xfrm>
                      <a:prstGeom prst="rect">
                        <a:avLst/>
                      </a:prstGeom>
                      <a:noFill/>
                      <a:ln w="38100">
                        <a:noFill/>
                        <a:miter/>
                      </a:ln>
                    </p:spPr>
                  </p:pic>
                </p:oleObj>
              </mc:Fallback>
            </mc:AlternateContent>
          </a:graphicData>
        </a:graphic>
      </p:graphicFrame>
      <p:graphicFrame>
        <p:nvGraphicFramePr>
          <p:cNvPr id="90117" name="Object 3"/>
          <p:cNvGraphicFramePr>
            <a:graphicFrameLocks noChangeAspect="1"/>
          </p:cNvGraphicFramePr>
          <p:nvPr/>
        </p:nvGraphicFramePr>
        <p:xfrm>
          <a:off x="2819400" y="2971800"/>
          <a:ext cx="2882900" cy="1171575"/>
        </p:xfrm>
        <a:graphic>
          <a:graphicData uri="http://schemas.openxmlformats.org/presentationml/2006/ole">
            <mc:AlternateContent xmlns:mc="http://schemas.openxmlformats.org/markup-compatibility/2006">
              <mc:Choice xmlns:v="urn:schemas-microsoft-com:vml" Requires="v">
                <p:oleObj spid="_x0000_s16398" r:id="rId5" imgW="1524000" imgH="482600" progId="Equation.3">
                  <p:embed/>
                </p:oleObj>
              </mc:Choice>
              <mc:Fallback>
                <p:oleObj r:id="rId5" imgW="1524000" imgH="482600" progId="Equation.3">
                  <p:embed/>
                  <p:pic>
                    <p:nvPicPr>
                      <p:cNvPr id="0" name="图片 3103"/>
                      <p:cNvPicPr/>
                      <p:nvPr/>
                    </p:nvPicPr>
                    <p:blipFill>
                      <a:blip r:embed="rId6">
                        <a:clrChange>
                          <a:clrFrom>
                            <a:srgbClr val="000000"/>
                          </a:clrFrom>
                          <a:clrTo>
                            <a:srgbClr val="0000FF"/>
                          </a:clrTo>
                        </a:clrChange>
                      </a:blip>
                      <a:stretch>
                        <a:fillRect/>
                      </a:stretch>
                    </p:blipFill>
                    <p:spPr>
                      <a:xfrm>
                        <a:off x="2819400" y="2971800"/>
                        <a:ext cx="2882900" cy="1171575"/>
                      </a:xfrm>
                      <a:prstGeom prst="rect">
                        <a:avLst/>
                      </a:prstGeom>
                      <a:noFill/>
                      <a:ln w="38100">
                        <a:noFill/>
                        <a:miter/>
                      </a:ln>
                    </p:spPr>
                  </p:pic>
                </p:oleObj>
              </mc:Fallback>
            </mc:AlternateContent>
          </a:graphicData>
        </a:graphic>
      </p:graphicFrame>
      <p:graphicFrame>
        <p:nvGraphicFramePr>
          <p:cNvPr id="90118" name="Object 4"/>
          <p:cNvGraphicFramePr>
            <a:graphicFrameLocks noChangeAspect="1"/>
          </p:cNvGraphicFramePr>
          <p:nvPr/>
        </p:nvGraphicFramePr>
        <p:xfrm>
          <a:off x="1905000" y="3962400"/>
          <a:ext cx="5562600" cy="920750"/>
        </p:xfrm>
        <a:graphic>
          <a:graphicData uri="http://schemas.openxmlformats.org/presentationml/2006/ole">
            <mc:AlternateContent xmlns:mc="http://schemas.openxmlformats.org/markup-compatibility/2006">
              <mc:Choice xmlns:v="urn:schemas-microsoft-com:vml" Requires="v">
                <p:oleObj spid="_x0000_s16399" r:id="rId7" imgW="2128520" imgH="355600" progId="ChemDraw.Document.5.0">
                  <p:embed/>
                </p:oleObj>
              </mc:Choice>
              <mc:Fallback>
                <p:oleObj r:id="rId7" imgW="2128520" imgH="355600" progId="ChemDraw.Document.5.0">
                  <p:embed/>
                  <p:pic>
                    <p:nvPicPr>
                      <p:cNvPr id="0" name="图片 3097"/>
                      <p:cNvPicPr/>
                      <p:nvPr/>
                    </p:nvPicPr>
                    <p:blipFill>
                      <a:blip r:embed="rId8"/>
                      <a:stretch>
                        <a:fillRect/>
                      </a:stretch>
                    </p:blipFill>
                    <p:spPr>
                      <a:xfrm>
                        <a:off x="1905000" y="3962400"/>
                        <a:ext cx="5562600" cy="920750"/>
                      </a:xfrm>
                      <a:prstGeom prst="rect">
                        <a:avLst/>
                      </a:prstGeom>
                      <a:noFill/>
                      <a:ln w="38100">
                        <a:noFill/>
                        <a:miter/>
                      </a:ln>
                    </p:spPr>
                  </p:pic>
                </p:oleObj>
              </mc:Fallback>
            </mc:AlternateContent>
          </a:graphicData>
        </a:graphic>
      </p:graphicFrame>
      <p:graphicFrame>
        <p:nvGraphicFramePr>
          <p:cNvPr id="90119" name="Object 5"/>
          <p:cNvGraphicFramePr>
            <a:graphicFrameLocks noChangeAspect="1"/>
          </p:cNvGraphicFramePr>
          <p:nvPr/>
        </p:nvGraphicFramePr>
        <p:xfrm>
          <a:off x="2667000" y="4953000"/>
          <a:ext cx="3567113" cy="1138238"/>
        </p:xfrm>
        <a:graphic>
          <a:graphicData uri="http://schemas.openxmlformats.org/presentationml/2006/ole">
            <mc:AlternateContent xmlns:mc="http://schemas.openxmlformats.org/markup-compatibility/2006">
              <mc:Choice xmlns:v="urn:schemas-microsoft-com:vml" Requires="v">
                <p:oleObj spid="_x0000_s16400" r:id="rId9" imgW="1524000" imgH="482600" progId="Equation.3">
                  <p:embed/>
                </p:oleObj>
              </mc:Choice>
              <mc:Fallback>
                <p:oleObj r:id="rId9" imgW="1524000" imgH="482600" progId="Equation.3">
                  <p:embed/>
                  <p:pic>
                    <p:nvPicPr>
                      <p:cNvPr id="0" name="图片 3095"/>
                      <p:cNvPicPr/>
                      <p:nvPr/>
                    </p:nvPicPr>
                    <p:blipFill>
                      <a:blip r:embed="rId10">
                        <a:clrChange>
                          <a:clrFrom>
                            <a:srgbClr val="000000"/>
                          </a:clrFrom>
                          <a:clrTo>
                            <a:srgbClr val="0000FF"/>
                          </a:clrTo>
                        </a:clrChange>
                      </a:blip>
                      <a:stretch>
                        <a:fillRect/>
                      </a:stretch>
                    </p:blipFill>
                    <p:spPr>
                      <a:xfrm>
                        <a:off x="2667000" y="4953000"/>
                        <a:ext cx="3567113" cy="1138238"/>
                      </a:xfrm>
                      <a:prstGeom prst="rect">
                        <a:avLst/>
                      </a:prstGeom>
                      <a:noFill/>
                      <a:ln w="38100">
                        <a:noFill/>
                        <a:miter/>
                      </a:ln>
                    </p:spPr>
                  </p:pic>
                </p:oleObj>
              </mc:Fallback>
            </mc:AlternateContent>
          </a:graphicData>
        </a:graphic>
      </p:graphicFrame>
      <p:sp>
        <p:nvSpPr>
          <p:cNvPr id="40968" name="灯片编号占位符 9"/>
          <p:cNvSpPr txBox="1">
            <a:spLocks noGrp="1"/>
          </p:cNvSpPr>
          <p:nvPr>
            <p:ph type="sldNum" sz="quarter" idx="4"/>
          </p:nvPr>
        </p:nvSpPr>
        <p:spPr>
          <a:noFill/>
          <a:ln>
            <a:noFill/>
          </a:ln>
        </p:spPr>
        <p:txBody>
          <a:bodyPr anchor="ctr" anchorCtr="0"/>
          <a:lstStyle/>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t>24</a:t>
            </a:fld>
            <a:endParaRPr lang="en-US" altLang="zh-CN" sz="1400" b="1" kern="1200" dirty="0">
              <a:solidFill>
                <a:srgbClr val="FFFFFF"/>
              </a:solidFill>
              <a:latin typeface="Arial" panose="020B0604020202020204" pitchFamily="34" charset="0"/>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0114"/>
                                        </p:tgtEl>
                                        <p:attrNameLst>
                                          <p:attrName>style.visibility</p:attrName>
                                        </p:attrNameLst>
                                      </p:cBhvr>
                                      <p:to>
                                        <p:strVal val="visible"/>
                                      </p:to>
                                    </p:set>
                                    <p:animEffect transition="in" filter="randombar(horizontal)">
                                      <p:cBhvr>
                                        <p:cTn id="7" dur="500"/>
                                        <p:tgtEl>
                                          <p:spTgt spid="9011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90115"/>
                                        </p:tgtEl>
                                        <p:attrNameLst>
                                          <p:attrName>style.visibility</p:attrName>
                                        </p:attrNameLst>
                                      </p:cBhvr>
                                      <p:to>
                                        <p:strVal val="visible"/>
                                      </p:to>
                                    </p:set>
                                    <p:anim calcmode="lin" valueType="num">
                                      <p:cBhvr>
                                        <p:cTn id="12" dur="500" fill="hold"/>
                                        <p:tgtEl>
                                          <p:spTgt spid="90115"/>
                                        </p:tgtEl>
                                        <p:attrNameLst>
                                          <p:attrName>ppt_w</p:attrName>
                                        </p:attrNameLst>
                                      </p:cBhvr>
                                      <p:tavLst>
                                        <p:tav tm="0">
                                          <p:val>
                                            <p:fltVal val="0"/>
                                          </p:val>
                                        </p:tav>
                                        <p:tav tm="100000">
                                          <p:val>
                                            <p:strVal val="#ppt_w"/>
                                          </p:val>
                                        </p:tav>
                                      </p:tavLst>
                                    </p:anim>
                                    <p:anim calcmode="lin" valueType="num">
                                      <p:cBhvr>
                                        <p:cTn id="13" dur="500" fill="hold"/>
                                        <p:tgtEl>
                                          <p:spTgt spid="90115"/>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90116"/>
                                        </p:tgtEl>
                                        <p:attrNameLst>
                                          <p:attrName>style.visibility</p:attrName>
                                        </p:attrNameLst>
                                      </p:cBhvr>
                                      <p:to>
                                        <p:strVal val="visible"/>
                                      </p:to>
                                    </p:set>
                                    <p:animEffect transition="in" filter="dissolve">
                                      <p:cBhvr>
                                        <p:cTn id="18" dur="500"/>
                                        <p:tgtEl>
                                          <p:spTgt spid="9011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90117"/>
                                        </p:tgtEl>
                                        <p:attrNameLst>
                                          <p:attrName>style.visibility</p:attrName>
                                        </p:attrNameLst>
                                      </p:cBhvr>
                                      <p:to>
                                        <p:strVal val="visible"/>
                                      </p:to>
                                    </p:set>
                                    <p:animEffect transition="in" filter="dissolve">
                                      <p:cBhvr>
                                        <p:cTn id="23" dur="500"/>
                                        <p:tgtEl>
                                          <p:spTgt spid="90117"/>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90118"/>
                                        </p:tgtEl>
                                        <p:attrNameLst>
                                          <p:attrName>style.visibility</p:attrName>
                                        </p:attrNameLst>
                                      </p:cBhvr>
                                      <p:to>
                                        <p:strVal val="visible"/>
                                      </p:to>
                                    </p:set>
                                    <p:animEffect transition="in" filter="dissolve">
                                      <p:cBhvr>
                                        <p:cTn id="28" dur="500"/>
                                        <p:tgtEl>
                                          <p:spTgt spid="90118"/>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90119"/>
                                        </p:tgtEl>
                                        <p:attrNameLst>
                                          <p:attrName>style.visibility</p:attrName>
                                        </p:attrNameLst>
                                      </p:cBhvr>
                                      <p:to>
                                        <p:strVal val="visible"/>
                                      </p:to>
                                    </p:set>
                                    <p:animEffect transition="in" filter="dissolve">
                                      <p:cBhvr>
                                        <p:cTn id="33" dur="500"/>
                                        <p:tgtEl>
                                          <p:spTgt spid="90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p:bldP spid="901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p:nvPr/>
        </p:nvSpPr>
        <p:spPr>
          <a:xfrm>
            <a:off x="1066800" y="1828800"/>
            <a:ext cx="2281238" cy="571500"/>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lnSpc>
                <a:spcPct val="105000"/>
              </a:lnSpc>
              <a:spcBef>
                <a:spcPct val="10000"/>
              </a:spcBef>
              <a:buClrTx/>
              <a:buSzTx/>
              <a:buFontTx/>
              <a:buNone/>
            </a:pPr>
            <a:r>
              <a:rPr lang="en-US" altLang="zh-CN" sz="2800" dirty="0">
                <a:latin typeface="Times New Roman" panose="02020603050405020304" pitchFamily="18" charset="0"/>
                <a:ea typeface="隶书" panose="02010509060101010101" pitchFamily="49" charset="-122"/>
              </a:rPr>
              <a:t> </a:t>
            </a:r>
            <a:r>
              <a:rPr lang="zh-CN" altLang="en-US" sz="3000" b="1" dirty="0">
                <a:latin typeface="Times New Roman" panose="02020603050405020304" pitchFamily="18" charset="0"/>
                <a:ea typeface="隶书" panose="02010509060101010101" pitchFamily="49" charset="-122"/>
              </a:rPr>
              <a:t>则可以得到 </a:t>
            </a:r>
          </a:p>
        </p:txBody>
      </p:sp>
      <p:sp>
        <p:nvSpPr>
          <p:cNvPr id="91139" name="Rectangle 3"/>
          <p:cNvSpPr/>
          <p:nvPr/>
        </p:nvSpPr>
        <p:spPr>
          <a:xfrm>
            <a:off x="1295400" y="2605088"/>
            <a:ext cx="4760913" cy="603250"/>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lnSpc>
                <a:spcPct val="105000"/>
              </a:lnSpc>
              <a:spcBef>
                <a:spcPct val="10000"/>
              </a:spcBef>
              <a:buClrTx/>
              <a:buSzTx/>
              <a:buFontTx/>
              <a:buNone/>
            </a:pPr>
            <a:r>
              <a:rPr lang="en-US" altLang="zh-CN" sz="3200" b="1" i="1" dirty="0">
                <a:solidFill>
                  <a:srgbClr val="0000FF"/>
                </a:solidFill>
                <a:latin typeface="Times New Roman" panose="02020603050405020304" pitchFamily="18" charset="0"/>
                <a:ea typeface="隶书" panose="02010509060101010101" pitchFamily="49" charset="-122"/>
              </a:rPr>
              <a:t>K</a:t>
            </a:r>
            <a:r>
              <a:rPr lang="en-US" altLang="zh-CN" sz="3200" b="1" i="1" baseline="-25000" dirty="0">
                <a:solidFill>
                  <a:srgbClr val="0000FF"/>
                </a:solidFill>
                <a:latin typeface="Times New Roman" panose="02020603050405020304" pitchFamily="18" charset="0"/>
                <a:ea typeface="隶书" panose="02010509060101010101" pitchFamily="49" charset="-122"/>
              </a:rPr>
              <a:t>a</a:t>
            </a:r>
            <a:r>
              <a:rPr lang="en-US" altLang="zh-CN" sz="3200" b="1" dirty="0">
                <a:solidFill>
                  <a:srgbClr val="0000FF"/>
                </a:solidFill>
                <a:latin typeface="Times New Roman" panose="02020603050405020304" pitchFamily="18" charset="0"/>
                <a:ea typeface="隶书" panose="02010509060101010101" pitchFamily="49" charset="-122"/>
              </a:rPr>
              <a:t>· </a:t>
            </a:r>
            <a:r>
              <a:rPr lang="en-US" altLang="zh-CN" sz="3200" b="1" i="1" dirty="0">
                <a:solidFill>
                  <a:srgbClr val="0000FF"/>
                </a:solidFill>
                <a:latin typeface="Times New Roman" panose="02020603050405020304" pitchFamily="18" charset="0"/>
                <a:ea typeface="隶书" panose="02010509060101010101" pitchFamily="49" charset="-122"/>
              </a:rPr>
              <a:t>K</a:t>
            </a:r>
            <a:r>
              <a:rPr lang="en-US" altLang="zh-CN" sz="3200" b="1" i="1" baseline="-25000" dirty="0">
                <a:solidFill>
                  <a:srgbClr val="0000FF"/>
                </a:solidFill>
                <a:latin typeface="Times New Roman" panose="02020603050405020304" pitchFamily="18" charset="0"/>
                <a:ea typeface="隶书" panose="02010509060101010101" pitchFamily="49" charset="-122"/>
              </a:rPr>
              <a:t>b</a:t>
            </a:r>
            <a:r>
              <a:rPr lang="en-US" altLang="zh-CN" sz="3200" b="1" baseline="-25000" dirty="0">
                <a:solidFill>
                  <a:srgbClr val="0000FF"/>
                </a:solidFill>
                <a:latin typeface="Times New Roman" panose="02020603050405020304" pitchFamily="18" charset="0"/>
                <a:ea typeface="隶书" panose="02010509060101010101" pitchFamily="49" charset="-122"/>
              </a:rPr>
              <a:t> </a:t>
            </a:r>
            <a:r>
              <a:rPr lang="en-US" altLang="zh-CN" sz="3200" b="1" dirty="0">
                <a:solidFill>
                  <a:srgbClr val="0000FF"/>
                </a:solidFill>
                <a:latin typeface="Times New Roman" panose="02020603050405020304" pitchFamily="18" charset="0"/>
                <a:ea typeface="隶书" panose="02010509060101010101" pitchFamily="49" charset="-122"/>
              </a:rPr>
              <a:t>= [H</a:t>
            </a:r>
            <a:r>
              <a:rPr lang="en-US" altLang="zh-CN" sz="3200" b="1" baseline="-25000" dirty="0">
                <a:solidFill>
                  <a:srgbClr val="0000FF"/>
                </a:solidFill>
                <a:latin typeface="Times New Roman" panose="02020603050405020304" pitchFamily="18" charset="0"/>
                <a:ea typeface="隶书" panose="02010509060101010101" pitchFamily="49" charset="-122"/>
              </a:rPr>
              <a:t>3</a:t>
            </a:r>
            <a:r>
              <a:rPr lang="en-US" altLang="zh-CN" sz="3200" b="1" dirty="0">
                <a:solidFill>
                  <a:srgbClr val="0000FF"/>
                </a:solidFill>
                <a:latin typeface="Times New Roman" panose="02020603050405020304" pitchFamily="18" charset="0"/>
                <a:ea typeface="隶书" panose="02010509060101010101" pitchFamily="49" charset="-122"/>
              </a:rPr>
              <a:t>O</a:t>
            </a:r>
            <a:r>
              <a:rPr lang="en-US" altLang="zh-CN" sz="3200" b="1" baseline="30000" dirty="0">
                <a:solidFill>
                  <a:srgbClr val="0000FF"/>
                </a:solidFill>
                <a:latin typeface="Times New Roman" panose="02020603050405020304" pitchFamily="18" charset="0"/>
                <a:ea typeface="隶书" panose="02010509060101010101" pitchFamily="49" charset="-122"/>
              </a:rPr>
              <a:t>+</a:t>
            </a:r>
            <a:r>
              <a:rPr lang="en-US" altLang="zh-CN" sz="3200" b="1" dirty="0">
                <a:solidFill>
                  <a:srgbClr val="0000FF"/>
                </a:solidFill>
                <a:latin typeface="Times New Roman" panose="02020603050405020304" pitchFamily="18" charset="0"/>
                <a:ea typeface="隶书" panose="02010509060101010101" pitchFamily="49" charset="-122"/>
              </a:rPr>
              <a:t>]·[OH</a:t>
            </a:r>
            <a:r>
              <a:rPr lang="en-US" altLang="zh-CN" sz="3200" b="1" baseline="30000" dirty="0">
                <a:solidFill>
                  <a:srgbClr val="0000FF"/>
                </a:solidFill>
                <a:latin typeface="Times New Roman" panose="02020603050405020304" pitchFamily="18" charset="0"/>
                <a:ea typeface="隶书" panose="02010509060101010101" pitchFamily="49" charset="-122"/>
              </a:rPr>
              <a:t>-</a:t>
            </a:r>
            <a:r>
              <a:rPr lang="en-US" altLang="zh-CN" sz="3200" b="1" dirty="0">
                <a:solidFill>
                  <a:srgbClr val="0000FF"/>
                </a:solidFill>
                <a:latin typeface="Times New Roman" panose="02020603050405020304" pitchFamily="18" charset="0"/>
                <a:ea typeface="隶书" panose="02010509060101010101" pitchFamily="49" charset="-122"/>
              </a:rPr>
              <a:t>] = </a:t>
            </a:r>
            <a:r>
              <a:rPr lang="en-US" altLang="zh-CN" sz="3200" b="1" i="1" dirty="0">
                <a:solidFill>
                  <a:srgbClr val="0000FF"/>
                </a:solidFill>
                <a:latin typeface="Times New Roman" panose="02020603050405020304" pitchFamily="18" charset="0"/>
                <a:ea typeface="隶书" panose="02010509060101010101" pitchFamily="49" charset="-122"/>
              </a:rPr>
              <a:t>K</a:t>
            </a:r>
            <a:r>
              <a:rPr lang="en-US" altLang="zh-CN" sz="3200" b="1" i="1" baseline="-25000" dirty="0">
                <a:solidFill>
                  <a:srgbClr val="0000FF"/>
                </a:solidFill>
                <a:latin typeface="Times New Roman" panose="02020603050405020304" pitchFamily="18" charset="0"/>
                <a:ea typeface="隶书" panose="02010509060101010101" pitchFamily="49" charset="-122"/>
              </a:rPr>
              <a:t>w</a:t>
            </a:r>
            <a:endParaRPr lang="en-US" altLang="zh-CN" sz="3000" b="1" baseline="-25000" dirty="0">
              <a:latin typeface="Times New Roman" panose="02020603050405020304" pitchFamily="18" charset="0"/>
              <a:ea typeface="隶书" panose="02010509060101010101" pitchFamily="49" charset="-122"/>
            </a:endParaRPr>
          </a:p>
        </p:txBody>
      </p:sp>
      <p:sp>
        <p:nvSpPr>
          <p:cNvPr id="91140" name="Rectangle 4"/>
          <p:cNvSpPr>
            <a:spLocks noChangeArrowheads="1"/>
          </p:cNvSpPr>
          <p:nvPr/>
        </p:nvSpPr>
        <p:spPr bwMode="auto">
          <a:xfrm>
            <a:off x="500063" y="3500438"/>
            <a:ext cx="8229600" cy="1176338"/>
          </a:xfrm>
          <a:prstGeom prst="rect">
            <a:avLst/>
          </a:prstGeom>
          <a:noFill/>
          <a:ln w="9525">
            <a:noFill/>
            <a:miter lim="800000"/>
          </a:ln>
          <a:effectLst/>
        </p:spPr>
        <p:txBody>
          <a:bodyPr>
            <a:spAutoFit/>
          </a:bodyPr>
          <a:lstStyle/>
          <a:p>
            <a:pPr marL="0" marR="0" lvl="0" indent="0" algn="l" defTabSz="914400" rtl="0" eaLnBrk="1" fontAlgn="base" latinLnBrk="0" hangingPunct="1">
              <a:lnSpc>
                <a:spcPct val="105000"/>
              </a:lnSpc>
              <a:spcBef>
                <a:spcPct val="10000"/>
              </a:spcBef>
              <a:spcAft>
                <a:spcPct val="0"/>
              </a:spcAft>
              <a:buClrTx/>
              <a:buSzTx/>
              <a:buFontTx/>
              <a:buNone/>
              <a:defRPr/>
            </a:pPr>
            <a:r>
              <a:rPr kumimoji="0" lang="en-US" altLang="zh-CN" sz="3000" b="1" i="0" u="none" strike="noStrike" kern="1200" cap="none" spc="0" normalizeH="0" baseline="0" noProof="0" dirty="0">
                <a:ln>
                  <a:noFill/>
                </a:ln>
                <a:solidFill>
                  <a:schemeClr val="tx1"/>
                </a:solidFill>
                <a:effectLst/>
                <a:uLnTx/>
                <a:uFillTx/>
                <a:latin typeface="Times New Roman" panose="02020603050405020304" pitchFamily="18" charset="0"/>
                <a:ea typeface="隶书" panose="02010509060101010101" pitchFamily="49" charset="-122"/>
                <a:cs typeface="+mn-cs"/>
              </a:rPr>
              <a:t>        </a:t>
            </a:r>
            <a:r>
              <a:rPr kumimoji="0" lang="zh-CN" altLang="en-US" sz="3200" b="1" i="0" u="none" strike="noStrike" kern="1200" cap="none" spc="0" normalizeH="0" baseline="0" noProof="0" dirty="0">
                <a:ln>
                  <a:noFill/>
                </a:ln>
                <a:solidFill>
                  <a:schemeClr val="tx1"/>
                </a:solidFill>
                <a:effectLst/>
                <a:uLnTx/>
                <a:uFillTx/>
                <a:latin typeface="+mn-ea"/>
                <a:ea typeface="+mn-ea"/>
                <a:cs typeface="+mn-cs"/>
              </a:rPr>
              <a:t>上式表示，</a:t>
            </a:r>
            <a:r>
              <a:rPr kumimoji="0" lang="en-US" altLang="zh-CN" sz="3200" b="1"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K</a:t>
            </a:r>
            <a:r>
              <a:rPr kumimoji="0" lang="en-US" altLang="zh-CN" sz="3200" b="1" i="1" u="none" strike="noStrike" kern="1200" cap="none" spc="0" normalizeH="0" baseline="-25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a:t>
            </a:r>
            <a:r>
              <a:rPr kumimoji="0" lang="zh-CN" altLang="en-US" sz="3200" b="1" i="0" u="none" strike="noStrike" kern="1200" cap="none" spc="0" normalizeH="0" baseline="0" noProof="0" dirty="0">
                <a:ln>
                  <a:noFill/>
                </a:ln>
                <a:solidFill>
                  <a:schemeClr val="tx1"/>
                </a:solidFill>
                <a:effectLst/>
                <a:uLnTx/>
                <a:uFillTx/>
                <a:latin typeface="+mn-ea"/>
                <a:ea typeface="+mn-ea"/>
                <a:cs typeface="+mn-cs"/>
              </a:rPr>
              <a:t>与</a:t>
            </a:r>
            <a:r>
              <a:rPr kumimoji="0" lang="en-US" altLang="zh-CN" sz="3200" b="1"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K</a:t>
            </a:r>
            <a:r>
              <a:rPr kumimoji="0" lang="en-US" altLang="zh-CN" sz="3200" b="1" i="1" u="none" strike="noStrike" kern="1200" cap="none" spc="0" normalizeH="0" baseline="-25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b</a:t>
            </a:r>
            <a:r>
              <a:rPr kumimoji="0" lang="zh-CN" altLang="en-US" sz="3200" b="1" i="0" u="none" strike="noStrike" kern="1200" cap="none" spc="0" normalizeH="0" baseline="0" noProof="0" dirty="0">
                <a:ln>
                  <a:noFill/>
                </a:ln>
                <a:solidFill>
                  <a:schemeClr val="tx1"/>
                </a:solidFill>
                <a:effectLst/>
                <a:uLnTx/>
                <a:uFillTx/>
                <a:latin typeface="+mn-ea"/>
                <a:ea typeface="+mn-ea"/>
                <a:cs typeface="+mn-cs"/>
              </a:rPr>
              <a:t>成反比，说明</a:t>
            </a:r>
            <a:r>
              <a:rPr kumimoji="0" lang="zh-CN" altLang="en-US" sz="3200" b="1" i="0" u="none" strike="noStrike" kern="1200" cap="none" spc="0" normalizeH="0" baseline="0" noProof="0" dirty="0">
                <a:ln>
                  <a:noFill/>
                </a:ln>
                <a:solidFill>
                  <a:srgbClr val="7030A0"/>
                </a:solidFill>
                <a:effectLst/>
                <a:uLnTx/>
                <a:uFillTx/>
                <a:latin typeface="+mn-ea"/>
                <a:ea typeface="+mn-ea"/>
                <a:cs typeface="+mn-cs"/>
              </a:rPr>
              <a:t>酸愈强，</a:t>
            </a:r>
          </a:p>
          <a:p>
            <a:pPr marL="0" marR="0" lvl="0" indent="0" algn="l" defTabSz="914400" rtl="0" eaLnBrk="1" fontAlgn="base" latinLnBrk="0" hangingPunct="1">
              <a:lnSpc>
                <a:spcPct val="105000"/>
              </a:lnSpc>
              <a:spcBef>
                <a:spcPct val="10000"/>
              </a:spcBef>
              <a:spcAft>
                <a:spcPct val="0"/>
              </a:spcAft>
              <a:buClrTx/>
              <a:buSzTx/>
              <a:buFontTx/>
              <a:buNone/>
              <a:defRPr/>
            </a:pPr>
            <a:r>
              <a:rPr kumimoji="0" lang="zh-CN" altLang="en-US" sz="3200" b="1" i="0" u="none" strike="noStrike" kern="1200" cap="none" spc="0" normalizeH="0" baseline="0" noProof="0" dirty="0">
                <a:ln>
                  <a:noFill/>
                </a:ln>
                <a:solidFill>
                  <a:srgbClr val="7030A0"/>
                </a:solidFill>
                <a:effectLst/>
                <a:uLnTx/>
                <a:uFillTx/>
                <a:latin typeface="+mn-ea"/>
                <a:ea typeface="+mn-ea"/>
                <a:cs typeface="+mn-cs"/>
              </a:rPr>
              <a:t>其共轭碱愈弱；碱愈强，其共轭酸愈弱</a:t>
            </a:r>
            <a:r>
              <a:rPr kumimoji="0" lang="zh-CN" altLang="en-US" sz="3200" b="1" i="0" u="none" strike="noStrike" kern="1200" cap="none" spc="0" normalizeH="0" baseline="0" noProof="0" dirty="0">
                <a:ln>
                  <a:noFill/>
                </a:ln>
                <a:solidFill>
                  <a:schemeClr val="tx1"/>
                </a:solidFill>
                <a:effectLst/>
                <a:uLnTx/>
                <a:uFillTx/>
                <a:latin typeface="+mn-ea"/>
                <a:ea typeface="+mn-ea"/>
                <a:cs typeface="+mn-cs"/>
              </a:rPr>
              <a:t>。</a:t>
            </a:r>
          </a:p>
        </p:txBody>
      </p:sp>
      <p:sp>
        <p:nvSpPr>
          <p:cNvPr id="91141" name="Rectangle 5"/>
          <p:cNvSpPr>
            <a:spLocks noChangeArrowheads="1"/>
          </p:cNvSpPr>
          <p:nvPr/>
        </p:nvSpPr>
        <p:spPr bwMode="auto">
          <a:xfrm>
            <a:off x="428625" y="4786313"/>
            <a:ext cx="8229600" cy="1127125"/>
          </a:xfrm>
          <a:prstGeom prst="rect">
            <a:avLst/>
          </a:prstGeom>
          <a:noFill/>
          <a:ln w="9525">
            <a:noFill/>
            <a:miter lim="800000"/>
          </a:ln>
          <a:effectLst/>
        </p:spPr>
        <p:txBody>
          <a:bodyPr>
            <a:spAutoFit/>
          </a:bodyPr>
          <a:lstStyle/>
          <a:p>
            <a:pPr marL="0" marR="0" lvl="0" indent="0" algn="l" defTabSz="914400" rtl="0" eaLnBrk="1" fontAlgn="base" latinLnBrk="0" hangingPunct="1">
              <a:lnSpc>
                <a:spcPct val="105000"/>
              </a:lnSpc>
              <a:spcBef>
                <a:spcPct val="10000"/>
              </a:spcBef>
              <a:spcAft>
                <a:spcPct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    </a:t>
            </a:r>
            <a:r>
              <a:rPr kumimoji="0" lang="zh-CN" altLang="en-US" sz="3200" b="1" i="0" u="none" strike="noStrike" kern="1200" cap="none" spc="0" normalizeH="0" baseline="0" noProof="0" dirty="0">
                <a:ln>
                  <a:noFill/>
                </a:ln>
                <a:solidFill>
                  <a:schemeClr val="tx1"/>
                </a:solidFill>
                <a:effectLst/>
                <a:uLnTx/>
                <a:uFillTx/>
                <a:latin typeface="+mn-ea"/>
                <a:ea typeface="+mn-ea"/>
                <a:cs typeface="+mn-cs"/>
              </a:rPr>
              <a:t>若已知酸的解离平衡常数</a:t>
            </a:r>
            <a:r>
              <a:rPr kumimoji="0" lang="en-US" altLang="zh-CN" sz="3200" b="1"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K</a:t>
            </a:r>
            <a:r>
              <a:rPr kumimoji="0" lang="en-US" altLang="zh-CN" sz="3200" b="1" i="1" u="none" strike="noStrike" kern="1200" cap="none" spc="0" normalizeH="0" baseline="-25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a:t>
            </a:r>
            <a:r>
              <a:rPr kumimoji="0" lang="zh-CN" altLang="en-US" sz="3200" b="1" i="0" u="none" strike="noStrike" kern="1200" cap="none" spc="0" normalizeH="0" baseline="0" noProof="0" dirty="0">
                <a:ln>
                  <a:noFill/>
                </a:ln>
                <a:solidFill>
                  <a:schemeClr val="tx1"/>
                </a:solidFill>
                <a:effectLst/>
                <a:uLnTx/>
                <a:uFillTx/>
                <a:latin typeface="+mn-ea"/>
                <a:ea typeface="+mn-ea"/>
                <a:cs typeface="+mn-cs"/>
              </a:rPr>
              <a:t>，就可以求出其共轭碱的解离平衡常数</a:t>
            </a:r>
            <a:r>
              <a:rPr kumimoji="0" lang="en-US" altLang="zh-CN" sz="3200" b="1"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K</a:t>
            </a:r>
            <a:r>
              <a:rPr kumimoji="0" lang="en-US" altLang="zh-CN" sz="3200" b="1" i="1" u="none" strike="noStrike" kern="1200" cap="none" spc="0" normalizeH="0" baseline="-25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b</a:t>
            </a:r>
            <a:r>
              <a:rPr kumimoji="0" lang="zh-CN" altLang="en-US" sz="3200" b="1" i="0" u="none" strike="noStrike" kern="1200" cap="none" spc="0" normalizeH="0" baseline="0" noProof="0" dirty="0">
                <a:ln>
                  <a:noFill/>
                </a:ln>
                <a:solidFill>
                  <a:schemeClr val="tx1"/>
                </a:solidFill>
                <a:effectLst/>
                <a:uLnTx/>
                <a:uFillTx/>
                <a:latin typeface="+mn-ea"/>
                <a:ea typeface="+mn-ea"/>
                <a:cs typeface="+mn-cs"/>
              </a:rPr>
              <a:t>。</a:t>
            </a:r>
          </a:p>
        </p:txBody>
      </p:sp>
      <p:graphicFrame>
        <p:nvGraphicFramePr>
          <p:cNvPr id="91142" name="Object 2"/>
          <p:cNvGraphicFramePr>
            <a:graphicFrameLocks noChangeAspect="1"/>
          </p:cNvGraphicFramePr>
          <p:nvPr/>
        </p:nvGraphicFramePr>
        <p:xfrm>
          <a:off x="1219200" y="685800"/>
          <a:ext cx="6781800" cy="1141413"/>
        </p:xfrm>
        <a:graphic>
          <a:graphicData uri="http://schemas.openxmlformats.org/presentationml/2006/ole">
            <mc:AlternateContent xmlns:mc="http://schemas.openxmlformats.org/markup-compatibility/2006">
              <mc:Choice xmlns:v="urn:schemas-microsoft-com:vml" Requires="v">
                <p:oleObj spid="_x0000_s17412" r:id="rId3" imgW="3695700" imgH="482600" progId="Equation.3">
                  <p:embed/>
                </p:oleObj>
              </mc:Choice>
              <mc:Fallback>
                <p:oleObj r:id="rId3" imgW="3695700" imgH="482600" progId="Equation.3">
                  <p:embed/>
                  <p:pic>
                    <p:nvPicPr>
                      <p:cNvPr id="0" name="图片 3093"/>
                      <p:cNvPicPr/>
                      <p:nvPr/>
                    </p:nvPicPr>
                    <p:blipFill>
                      <a:blip r:embed="rId4">
                        <a:clrChange>
                          <a:clrFrom>
                            <a:srgbClr val="000000"/>
                          </a:clrFrom>
                          <a:clrTo>
                            <a:srgbClr val="0000FF"/>
                          </a:clrTo>
                        </a:clrChange>
                      </a:blip>
                      <a:stretch>
                        <a:fillRect/>
                      </a:stretch>
                    </p:blipFill>
                    <p:spPr>
                      <a:xfrm>
                        <a:off x="1219200" y="685800"/>
                        <a:ext cx="6781800" cy="1141413"/>
                      </a:xfrm>
                      <a:prstGeom prst="rect">
                        <a:avLst/>
                      </a:prstGeom>
                      <a:noFill/>
                      <a:ln w="38100">
                        <a:noFill/>
                        <a:miter/>
                      </a:ln>
                    </p:spPr>
                  </p:pic>
                </p:oleObj>
              </mc:Fallback>
            </mc:AlternateContent>
          </a:graphicData>
        </a:graphic>
      </p:graphicFrame>
      <p:sp>
        <p:nvSpPr>
          <p:cNvPr id="41991" name="灯片编号占位符 8"/>
          <p:cNvSpPr txBox="1">
            <a:spLocks noGrp="1"/>
          </p:cNvSpPr>
          <p:nvPr>
            <p:ph type="sldNum" sz="quarter" idx="4"/>
          </p:nvPr>
        </p:nvSpPr>
        <p:spPr>
          <a:noFill/>
          <a:ln>
            <a:noFill/>
          </a:ln>
        </p:spPr>
        <p:txBody>
          <a:bodyPr anchor="ctr" anchorCtr="0"/>
          <a:lstStyle/>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t>25</a:t>
            </a:fld>
            <a:endParaRPr lang="en-US" altLang="zh-CN" sz="1400" b="1" kern="1200" dirty="0">
              <a:solidFill>
                <a:srgbClr val="FFFFFF"/>
              </a:solidFill>
              <a:latin typeface="Arial" panose="020B0604020202020204" pitchFamily="34" charset="0"/>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91142"/>
                                        </p:tgtEl>
                                        <p:attrNameLst>
                                          <p:attrName>style.visibility</p:attrName>
                                        </p:attrNameLst>
                                      </p:cBhvr>
                                      <p:to>
                                        <p:strVal val="visible"/>
                                      </p:to>
                                    </p:set>
                                    <p:animEffect transition="in" filter="barn(inHorizontal)">
                                      <p:cBhvr>
                                        <p:cTn id="7" dur="500"/>
                                        <p:tgtEl>
                                          <p:spTgt spid="9114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1138"/>
                                        </p:tgtEl>
                                        <p:attrNameLst>
                                          <p:attrName>style.visibility</p:attrName>
                                        </p:attrNameLst>
                                      </p:cBhvr>
                                      <p:to>
                                        <p:strVal val="visible"/>
                                      </p:to>
                                    </p:set>
                                    <p:animEffect transition="in" filter="randombar(horizontal)">
                                      <p:cBhvr>
                                        <p:cTn id="12" dur="500"/>
                                        <p:tgtEl>
                                          <p:spTgt spid="9113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91139"/>
                                        </p:tgtEl>
                                        <p:attrNameLst>
                                          <p:attrName>style.visibility</p:attrName>
                                        </p:attrNameLst>
                                      </p:cBhvr>
                                      <p:to>
                                        <p:strVal val="visible"/>
                                      </p:to>
                                    </p:set>
                                    <p:animEffect transition="in" filter="barn(inHorizontal)">
                                      <p:cBhvr>
                                        <p:cTn id="17" dur="500"/>
                                        <p:tgtEl>
                                          <p:spTgt spid="91139"/>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91140"/>
                                        </p:tgtEl>
                                        <p:attrNameLst>
                                          <p:attrName>style.visibility</p:attrName>
                                        </p:attrNameLst>
                                      </p:cBhvr>
                                      <p:to>
                                        <p:strVal val="visible"/>
                                      </p:to>
                                    </p:set>
                                    <p:animEffect transition="in" filter="strips(downLeft)">
                                      <p:cBhvr>
                                        <p:cTn id="22" dur="500"/>
                                        <p:tgtEl>
                                          <p:spTgt spid="9114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91141"/>
                                        </p:tgtEl>
                                        <p:attrNameLst>
                                          <p:attrName>style.visibility</p:attrName>
                                        </p:attrNameLst>
                                      </p:cBhvr>
                                      <p:to>
                                        <p:strVal val="visible"/>
                                      </p:to>
                                    </p:set>
                                    <p:animEffect transition="in" filter="wipe(up)">
                                      <p:cBhvr>
                                        <p:cTn id="27" dur="500"/>
                                        <p:tgtEl>
                                          <p:spTgt spid="91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 grpId="0"/>
      <p:bldP spid="91139" grpId="0"/>
      <p:bldP spid="91140" grpId="0"/>
      <p:bldP spid="911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p:nvPr/>
        </p:nvSpPr>
        <p:spPr>
          <a:xfrm>
            <a:off x="1908175" y="115888"/>
            <a:ext cx="3732213" cy="762000"/>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4400" b="1" dirty="0">
                <a:solidFill>
                  <a:srgbClr val="0000CC"/>
                </a:solidFill>
                <a:latin typeface="楷体_GB2312" pitchFamily="49" charset="-122"/>
                <a:ea typeface="楷体_GB2312" pitchFamily="49" charset="-122"/>
              </a:rPr>
              <a:t>二、溶液的</a:t>
            </a:r>
            <a:r>
              <a:rPr lang="en-US" altLang="zh-CN" sz="4400" b="1" dirty="0">
                <a:solidFill>
                  <a:srgbClr val="0000CC"/>
                </a:solidFill>
                <a:latin typeface="Times New Roman" panose="02020603050405020304" pitchFamily="18" charset="0"/>
                <a:ea typeface="楷体_GB2312" pitchFamily="49" charset="-122"/>
              </a:rPr>
              <a:t>pH</a:t>
            </a:r>
            <a:endParaRPr lang="en-US" altLang="zh-CN" sz="4400" b="1" dirty="0">
              <a:solidFill>
                <a:srgbClr val="0000CC"/>
              </a:solidFill>
              <a:latin typeface="楷体_GB2312" pitchFamily="49" charset="-122"/>
              <a:ea typeface="楷体_GB2312" pitchFamily="49" charset="-122"/>
            </a:endParaRPr>
          </a:p>
        </p:txBody>
      </p:sp>
      <p:sp>
        <p:nvSpPr>
          <p:cNvPr id="100355" name="Rectangle 3"/>
          <p:cNvSpPr>
            <a:spLocks noChangeArrowheads="1"/>
          </p:cNvSpPr>
          <p:nvPr/>
        </p:nvSpPr>
        <p:spPr bwMode="auto">
          <a:xfrm>
            <a:off x="-19050" y="973138"/>
            <a:ext cx="8820150" cy="1727200"/>
          </a:xfrm>
          <a:prstGeom prst="rect">
            <a:avLst/>
          </a:prstGeom>
          <a:noFill/>
          <a:ln w="9525">
            <a:noFill/>
            <a:miter lim="800000"/>
          </a:ln>
          <a:effectLst/>
        </p:spPr>
        <p:txBody>
          <a:bodyPr/>
          <a:lstStyle/>
          <a:p>
            <a:pPr marL="342900" marR="0" lvl="0" indent="-342900" algn="l" defTabSz="914400" rtl="0" eaLnBrk="1" fontAlgn="base" latinLnBrk="0" hangingPunct="1">
              <a:lnSpc>
                <a:spcPct val="130000"/>
              </a:lnSpc>
              <a:spcBef>
                <a:spcPct val="20000"/>
              </a:spcBef>
              <a:spcAft>
                <a:spcPct val="0"/>
              </a:spcAft>
              <a:buClrTx/>
              <a:buSzTx/>
              <a:buFontTx/>
              <a:buBlip>
                <a:blip r:embed="rId3"/>
              </a:buBlip>
              <a:defRPr/>
            </a:pPr>
            <a:r>
              <a:rPr kumimoji="1" lang="zh-CN" altLang="en-US" sz="3200" b="1" i="0" u="none" strike="noStrike" kern="1200" cap="none" spc="0" normalizeH="0" baseline="0" noProof="0" dirty="0">
                <a:ln>
                  <a:noFill/>
                </a:ln>
                <a:solidFill>
                  <a:srgbClr val="000066"/>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物质均衡（</a:t>
            </a:r>
            <a:r>
              <a:rPr kumimoji="1" lang="en-US" altLang="zh-CN" sz="3200" b="1" i="0" u="none" strike="noStrike" kern="1200" cap="none" spc="0" normalizeH="0" baseline="0" noProof="0" dirty="0">
                <a:ln>
                  <a:noFill/>
                </a:ln>
                <a:solidFill>
                  <a:srgbClr val="000066"/>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MBE)</a:t>
            </a:r>
            <a:r>
              <a:rPr kumimoji="1" lang="zh-CN" altLang="en-US" sz="3200" b="1" i="0" u="none" strike="noStrike" kern="1200" cap="none" spc="0" normalizeH="0" baseline="0" noProof="0" dirty="0">
                <a:ln>
                  <a:noFill/>
                </a:ln>
                <a:solidFill>
                  <a:srgbClr val="000066"/>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它是指在一个平衡体系中，某一给定组分的总浓度，等于各有关组分平衡浓度之和。</a:t>
            </a:r>
          </a:p>
        </p:txBody>
      </p:sp>
      <p:sp>
        <p:nvSpPr>
          <p:cNvPr id="100356" name="Rectangle 4"/>
          <p:cNvSpPr>
            <a:spLocks noChangeArrowheads="1"/>
          </p:cNvSpPr>
          <p:nvPr/>
        </p:nvSpPr>
        <p:spPr bwMode="auto">
          <a:xfrm>
            <a:off x="158750" y="4508500"/>
            <a:ext cx="8289925" cy="2012950"/>
          </a:xfrm>
          <a:prstGeom prst="rect">
            <a:avLst/>
          </a:prstGeom>
          <a:noFill/>
          <a:ln w="9525">
            <a:noFill/>
            <a:miter lim="800000"/>
          </a:ln>
          <a:effectLst/>
        </p:spPr>
        <p:txBody>
          <a:bodyPr>
            <a:spAutoFit/>
          </a:bodyPr>
          <a:lstStyle/>
          <a:p>
            <a:pPr marL="0" marR="0" lvl="0" indent="0" algn="l" defTabSz="914400" rtl="0" eaLnBrk="1" fontAlgn="base" latinLnBrk="0" hangingPunct="1">
              <a:lnSpc>
                <a:spcPct val="130000"/>
              </a:lnSpc>
              <a:spcBef>
                <a:spcPct val="20000"/>
              </a:spcBef>
              <a:spcAft>
                <a:spcPct val="0"/>
              </a:spcAft>
              <a:buClrTx/>
              <a:buSzTx/>
              <a:buFontTx/>
              <a:buBlip>
                <a:blip r:embed="rId4"/>
              </a:buBlip>
              <a:defRPr/>
            </a:pPr>
            <a:r>
              <a:rPr kumimoji="1" lang="zh-CN" altLang="en-US" sz="3200" b="1" i="0" u="none" strike="noStrike" kern="1200" cap="none" spc="0" normalizeH="0" baseline="0" noProof="0" dirty="0">
                <a:ln>
                  <a:noFill/>
                </a:ln>
                <a:solidFill>
                  <a:srgbClr val="000066"/>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电荷均衡（</a:t>
            </a:r>
            <a:r>
              <a:rPr kumimoji="1" lang="en-US" altLang="zh-CN" sz="3200" b="1" i="0" u="none" strike="noStrike" kern="1200" cap="none" spc="0" normalizeH="0" baseline="0" noProof="0" dirty="0">
                <a:ln>
                  <a:noFill/>
                </a:ln>
                <a:solidFill>
                  <a:srgbClr val="000066"/>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CBE) </a:t>
            </a:r>
            <a:r>
              <a:rPr kumimoji="1" lang="zh-CN" altLang="en-US" sz="3200" b="1" i="0" u="none" strike="noStrike" kern="1200" cap="none" spc="0" normalizeH="0" baseline="0" noProof="0" dirty="0">
                <a:ln>
                  <a:noFill/>
                </a:ln>
                <a:solidFill>
                  <a:srgbClr val="000066"/>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根据电中性原则，溶液中正离子的总电荷数与负离子的总电荷数恰好相等。</a:t>
            </a:r>
          </a:p>
        </p:txBody>
      </p:sp>
      <p:sp>
        <p:nvSpPr>
          <p:cNvPr id="100357" name="Rectangle 5"/>
          <p:cNvSpPr/>
          <p:nvPr/>
        </p:nvSpPr>
        <p:spPr>
          <a:xfrm>
            <a:off x="290513" y="3057525"/>
            <a:ext cx="8448675" cy="1309688"/>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eaLnBrk="1" hangingPunct="1">
              <a:lnSpc>
                <a:spcPct val="130000"/>
              </a:lnSpc>
              <a:spcBef>
                <a:spcPct val="50000"/>
              </a:spcBef>
              <a:buClrTx/>
              <a:buSzTx/>
              <a:buFontTx/>
              <a:buNone/>
            </a:pPr>
            <a:r>
              <a:rPr lang="zh-CN" altLang="en-US" sz="3200" b="1" dirty="0">
                <a:latin typeface="楷体_GB2312" pitchFamily="49" charset="-122"/>
                <a:ea typeface="楷体_GB2312" pitchFamily="49" charset="-122"/>
              </a:rPr>
              <a:t>例如：浓度为</a:t>
            </a:r>
            <a:r>
              <a:rPr lang="en-US" altLang="zh-CN" sz="3200" b="1" i="1" dirty="0">
                <a:latin typeface="Times New Roman" panose="02020603050405020304" pitchFamily="18" charset="0"/>
                <a:ea typeface="楷体_GB2312" pitchFamily="49" charset="-122"/>
              </a:rPr>
              <a:t>c</a:t>
            </a:r>
            <a:r>
              <a:rPr lang="en-US" altLang="zh-CN" sz="3200" b="1" dirty="0">
                <a:latin typeface="Times New Roman" panose="02020603050405020304" pitchFamily="18" charset="0"/>
                <a:ea typeface="楷体_GB2312" pitchFamily="49" charset="-122"/>
              </a:rPr>
              <a:t>(mol.L</a:t>
            </a:r>
            <a:r>
              <a:rPr lang="en-US" altLang="zh-CN" sz="3200" b="1" baseline="30000" dirty="0">
                <a:latin typeface="Times New Roman" panose="02020603050405020304" pitchFamily="18" charset="0"/>
                <a:ea typeface="楷体_GB2312" pitchFamily="49" charset="-122"/>
              </a:rPr>
              <a:t>-1</a:t>
            </a:r>
            <a:r>
              <a:rPr lang="en-US" altLang="zh-CN" sz="3200" b="1" dirty="0">
                <a:latin typeface="Times New Roman" panose="02020603050405020304" pitchFamily="18" charset="0"/>
                <a:ea typeface="楷体_GB2312" pitchFamily="49" charset="-122"/>
              </a:rPr>
              <a:t>)</a:t>
            </a:r>
            <a:r>
              <a:rPr lang="zh-CN" altLang="en-US" sz="3200" b="1" dirty="0">
                <a:latin typeface="楷体_GB2312" pitchFamily="49" charset="-122"/>
                <a:ea typeface="楷体_GB2312" pitchFamily="49" charset="-122"/>
              </a:rPr>
              <a:t>的</a:t>
            </a:r>
            <a:r>
              <a:rPr lang="en-US" altLang="zh-CN" sz="3200" b="1" dirty="0">
                <a:latin typeface="Times New Roman" panose="02020603050405020304" pitchFamily="18" charset="0"/>
                <a:ea typeface="楷体_GB2312" pitchFamily="49" charset="-122"/>
              </a:rPr>
              <a:t>HAc</a:t>
            </a:r>
            <a:r>
              <a:rPr lang="zh-CN" altLang="en-US" sz="3200" b="1" dirty="0">
                <a:latin typeface="楷体_GB2312" pitchFamily="49" charset="-122"/>
                <a:ea typeface="楷体_GB2312" pitchFamily="49" charset="-122"/>
              </a:rPr>
              <a:t>溶液的物质均衡        </a:t>
            </a:r>
            <a:r>
              <a:rPr lang="en-US" altLang="zh-CN" sz="3200" b="1" i="1" dirty="0">
                <a:latin typeface="Times New Roman" panose="02020603050405020304" pitchFamily="18" charset="0"/>
              </a:rPr>
              <a:t>c</a:t>
            </a:r>
            <a:r>
              <a:rPr lang="en-US" altLang="zh-CN" sz="3200" b="1" dirty="0">
                <a:latin typeface="Times New Roman" panose="02020603050405020304" pitchFamily="18" charset="0"/>
              </a:rPr>
              <a:t>(HAc)=[HAc]+[Ac</a:t>
            </a:r>
            <a:r>
              <a:rPr lang="en-US" altLang="zh-CN" sz="3200" b="1" baseline="30000" dirty="0">
                <a:latin typeface="Times New Roman" panose="02020603050405020304" pitchFamily="18" charset="0"/>
              </a:rPr>
              <a:t>-</a:t>
            </a:r>
            <a:r>
              <a:rPr lang="en-US" altLang="zh-CN" sz="3200" b="1" dirty="0">
                <a:latin typeface="Times New Roman" panose="02020603050405020304" pitchFamily="18" charset="0"/>
              </a:rPr>
              <a:t>]</a:t>
            </a:r>
          </a:p>
        </p:txBody>
      </p:sp>
      <p:sp>
        <p:nvSpPr>
          <p:cNvPr id="43014" name="灯片编号占位符 7"/>
          <p:cNvSpPr txBox="1">
            <a:spLocks noGrp="1"/>
          </p:cNvSpPr>
          <p:nvPr>
            <p:ph type="sldNum" sz="quarter" idx="12"/>
          </p:nvPr>
        </p:nvSpPr>
        <p:spPr>
          <a:noFill/>
          <a:ln>
            <a:noFill/>
          </a:ln>
        </p:spPr>
        <p:txBody>
          <a:bodyPr anchor="ctr" anchorCtr="0"/>
          <a:lstStyle/>
          <a:p>
            <a:pPr marL="0" indent="0" algn="ctr" eaLnBrk="1" hangingPunct="1">
              <a:spcBef>
                <a:spcPct val="0"/>
              </a:spcBef>
              <a:buClrTx/>
              <a:buSzTx/>
              <a:buFontTx/>
              <a:buNone/>
            </a:pPr>
            <a:fld id="{9A0DB2DC-4C9A-4742-B13C-FB6460FD3503}" type="slidenum">
              <a:rPr lang="en-US" altLang="zh-CN" sz="1400" b="1" dirty="0">
                <a:solidFill>
                  <a:srgbClr val="FFFFFF"/>
                </a:solidFill>
                <a:latin typeface="Arial" panose="020B0604020202020204" pitchFamily="34" charset="0"/>
              </a:rPr>
              <a:t>26</a:t>
            </a:fld>
            <a:endParaRPr lang="en-US" altLang="zh-CN" sz="1400" b="1" dirty="0">
              <a:solidFill>
                <a:srgbClr val="FFFFFF"/>
              </a:solidFill>
              <a:latin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0354"/>
                                        </p:tgtEl>
                                        <p:attrNameLst>
                                          <p:attrName>style.visibility</p:attrName>
                                        </p:attrNameLst>
                                      </p:cBhvr>
                                      <p:to>
                                        <p:strVal val="visible"/>
                                      </p:to>
                                    </p:set>
                                    <p:anim calcmode="lin" valueType="num">
                                      <p:cBhvr additive="base">
                                        <p:cTn id="7" dur="500" fill="hold"/>
                                        <p:tgtEl>
                                          <p:spTgt spid="100354"/>
                                        </p:tgtEl>
                                        <p:attrNameLst>
                                          <p:attrName>ppt_x</p:attrName>
                                        </p:attrNameLst>
                                      </p:cBhvr>
                                      <p:tavLst>
                                        <p:tav tm="0">
                                          <p:val>
                                            <p:strVal val="0-#ppt_w/2"/>
                                          </p:val>
                                        </p:tav>
                                        <p:tav tm="100000">
                                          <p:val>
                                            <p:strVal val="#ppt_x"/>
                                          </p:val>
                                        </p:tav>
                                      </p:tavLst>
                                    </p:anim>
                                    <p:anim calcmode="lin" valueType="num">
                                      <p:cBhvr additive="base">
                                        <p:cTn id="8" dur="500" fill="hold"/>
                                        <p:tgtEl>
                                          <p:spTgt spid="1003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00355"/>
                                        </p:tgtEl>
                                        <p:attrNameLst>
                                          <p:attrName>style.visibility</p:attrName>
                                        </p:attrNameLst>
                                      </p:cBhvr>
                                      <p:to>
                                        <p:strVal val="visible"/>
                                      </p:to>
                                    </p:set>
                                    <p:animEffect transition="in" filter="checkerboard(across)">
                                      <p:cBhvr>
                                        <p:cTn id="13" dur="500"/>
                                        <p:tgtEl>
                                          <p:spTgt spid="100355"/>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100357"/>
                                        </p:tgtEl>
                                        <p:attrNameLst>
                                          <p:attrName>style.visibility</p:attrName>
                                        </p:attrNameLst>
                                      </p:cBhvr>
                                      <p:to>
                                        <p:strVal val="visible"/>
                                      </p:to>
                                    </p:set>
                                    <p:animEffect transition="in" filter="slide(fromBottom)">
                                      <p:cBhvr>
                                        <p:cTn id="18" dur="500"/>
                                        <p:tgtEl>
                                          <p:spTgt spid="100357"/>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6" fill="hold" grpId="0" nodeType="clickEffect">
                                  <p:stCondLst>
                                    <p:cond delay="0"/>
                                  </p:stCondLst>
                                  <p:childTnLst>
                                    <p:set>
                                      <p:cBhvr>
                                        <p:cTn id="22" dur="1" fill="hold">
                                          <p:stCondLst>
                                            <p:cond delay="0"/>
                                          </p:stCondLst>
                                        </p:cTn>
                                        <p:tgtEl>
                                          <p:spTgt spid="100356"/>
                                        </p:tgtEl>
                                        <p:attrNameLst>
                                          <p:attrName>style.visibility</p:attrName>
                                        </p:attrNameLst>
                                      </p:cBhvr>
                                      <p:to>
                                        <p:strVal val="visible"/>
                                      </p:to>
                                    </p:set>
                                    <p:animEffect transition="in" filter="barn(inHorizontal)">
                                      <p:cBhvr>
                                        <p:cTn id="23" dur="500"/>
                                        <p:tgtEl>
                                          <p:spTgt spid="100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4" grpId="0"/>
      <p:bldP spid="100355" grpId="0"/>
      <p:bldP spid="100356" grpId="0"/>
      <p:bldP spid="10035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sz="quarter" idx="1"/>
          </p:nvPr>
        </p:nvSpPr>
        <p:spPr>
          <a:xfrm>
            <a:off x="-228600" y="609600"/>
            <a:ext cx="8610600" cy="609600"/>
          </a:xfrm>
        </p:spPr>
        <p:txBody>
          <a:bodyPr vert="horz" wrap="square" lIns="91440" tIns="45720" rIns="91440" bIns="45720" numCol="1" anchor="t" anchorCtr="0" compatLnSpc="1">
            <a:normAutofit/>
          </a:bodyPr>
          <a:lstStyle/>
          <a:p>
            <a:pPr marL="274320" marR="0" lvl="0" indent="-274320" algn="ctr" defTabSz="914400" rtl="0" eaLnBrk="1" fontAlgn="auto" latinLnBrk="0" hangingPunct="1">
              <a:lnSpc>
                <a:spcPct val="90000"/>
              </a:lnSpc>
              <a:spcBef>
                <a:spcPts val="600"/>
              </a:spcBef>
              <a:spcAft>
                <a:spcPts val="0"/>
              </a:spcAft>
              <a:buClr>
                <a:schemeClr val="accent1"/>
              </a:buClr>
              <a:buSzPct val="70000"/>
              <a:buFontTx/>
              <a:buNone/>
              <a:defRPr/>
            </a:pPr>
            <a:r>
              <a:rPr kumimoji="0" lang="en-US" altLang="zh-CN" sz="36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NaCN</a:t>
            </a:r>
            <a:r>
              <a:rPr kumimoji="0" lang="en-US" altLang="zh-CN" sz="3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0" lang="en-US" altLang="zh-CN" sz="36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Na</a:t>
            </a:r>
            <a:r>
              <a:rPr kumimoji="0" lang="en-US" altLang="zh-CN" sz="36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0" lang="en-US" altLang="zh-CN" sz="36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CN</a:t>
            </a:r>
            <a:r>
              <a:rPr kumimoji="0" lang="en-US" altLang="zh-CN" sz="36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endParaRPr kumimoji="0" lang="en-US" altLang="zh-CN" sz="36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p:txBody>
      </p:sp>
      <p:graphicFrame>
        <p:nvGraphicFramePr>
          <p:cNvPr id="102403" name="Object 3"/>
          <p:cNvGraphicFramePr>
            <a:graphicFrameLocks noChangeAspect="1"/>
          </p:cNvGraphicFramePr>
          <p:nvPr/>
        </p:nvGraphicFramePr>
        <p:xfrm>
          <a:off x="1219200" y="1447800"/>
          <a:ext cx="6172200" cy="685800"/>
        </p:xfrm>
        <a:graphic>
          <a:graphicData uri="http://schemas.openxmlformats.org/presentationml/2006/ole">
            <mc:AlternateContent xmlns:mc="http://schemas.openxmlformats.org/markup-compatibility/2006">
              <mc:Choice xmlns:v="urn:schemas-microsoft-com:vml" Requires="v">
                <p:oleObj spid="_x0000_s18439" r:id="rId4" imgW="4181475" imgH="447675" progId="Paint.Picture">
                  <p:embed/>
                </p:oleObj>
              </mc:Choice>
              <mc:Fallback>
                <p:oleObj r:id="rId4" imgW="4181475" imgH="447675" progId="Paint.Picture">
                  <p:embed/>
                  <p:pic>
                    <p:nvPicPr>
                      <p:cNvPr id="0" name="图片 3094"/>
                      <p:cNvPicPr/>
                      <p:nvPr/>
                    </p:nvPicPr>
                    <p:blipFill>
                      <a:blip r:embed="rId5"/>
                      <a:stretch>
                        <a:fillRect/>
                      </a:stretch>
                    </p:blipFill>
                    <p:spPr>
                      <a:xfrm>
                        <a:off x="1219200" y="1447800"/>
                        <a:ext cx="6172200" cy="685800"/>
                      </a:xfrm>
                      <a:prstGeom prst="rect">
                        <a:avLst/>
                      </a:prstGeom>
                      <a:noFill/>
                      <a:ln w="38100">
                        <a:noFill/>
                        <a:miter/>
                      </a:ln>
                    </p:spPr>
                  </p:pic>
                </p:oleObj>
              </mc:Fallback>
            </mc:AlternateContent>
          </a:graphicData>
        </a:graphic>
      </p:graphicFrame>
      <p:graphicFrame>
        <p:nvGraphicFramePr>
          <p:cNvPr id="102404" name="Object 4"/>
          <p:cNvGraphicFramePr>
            <a:graphicFrameLocks noChangeAspect="1"/>
          </p:cNvGraphicFramePr>
          <p:nvPr/>
        </p:nvGraphicFramePr>
        <p:xfrm>
          <a:off x="1371600" y="2438400"/>
          <a:ext cx="6019800" cy="685800"/>
        </p:xfrm>
        <a:graphic>
          <a:graphicData uri="http://schemas.openxmlformats.org/presentationml/2006/ole">
            <mc:AlternateContent xmlns:mc="http://schemas.openxmlformats.org/markup-compatibility/2006">
              <mc:Choice xmlns:v="urn:schemas-microsoft-com:vml" Requires="v">
                <p:oleObj spid="_x0000_s18440" r:id="rId6" imgW="4381500" imgH="466725" progId="Paint.Picture">
                  <p:embed/>
                </p:oleObj>
              </mc:Choice>
              <mc:Fallback>
                <p:oleObj r:id="rId6" imgW="4381500" imgH="466725" progId="Paint.Picture">
                  <p:embed/>
                  <p:pic>
                    <p:nvPicPr>
                      <p:cNvPr id="0" name="图片 3096"/>
                      <p:cNvPicPr/>
                      <p:nvPr/>
                    </p:nvPicPr>
                    <p:blipFill>
                      <a:blip r:embed="rId7"/>
                      <a:stretch>
                        <a:fillRect/>
                      </a:stretch>
                    </p:blipFill>
                    <p:spPr>
                      <a:xfrm>
                        <a:off x="1371600" y="2438400"/>
                        <a:ext cx="6019800" cy="685800"/>
                      </a:xfrm>
                      <a:prstGeom prst="rect">
                        <a:avLst/>
                      </a:prstGeom>
                      <a:noFill/>
                      <a:ln w="38100">
                        <a:noFill/>
                        <a:miter/>
                      </a:ln>
                    </p:spPr>
                  </p:pic>
                </p:oleObj>
              </mc:Fallback>
            </mc:AlternateContent>
          </a:graphicData>
        </a:graphic>
      </p:graphicFrame>
      <p:sp>
        <p:nvSpPr>
          <p:cNvPr id="102405" name="Rectangle 5"/>
          <p:cNvSpPr/>
          <p:nvPr/>
        </p:nvSpPr>
        <p:spPr>
          <a:xfrm>
            <a:off x="914400" y="3429000"/>
            <a:ext cx="7467600" cy="1465263"/>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Tx/>
              <a:buFontTx/>
              <a:buNone/>
            </a:pPr>
            <a:r>
              <a:rPr lang="zh-CN" altLang="en-US" sz="3600" b="1" dirty="0">
                <a:latin typeface="Times New Roman" panose="02020603050405020304" pitchFamily="18" charset="0"/>
              </a:rPr>
              <a:t>电荷均衡式为：</a:t>
            </a:r>
          </a:p>
          <a:p>
            <a:pPr marL="0" lvl="0" indent="0" eaLnBrk="1" hangingPunct="1">
              <a:spcBef>
                <a:spcPct val="50000"/>
              </a:spcBef>
              <a:buClrTx/>
              <a:buSzTx/>
              <a:buFontTx/>
              <a:buNone/>
            </a:pPr>
            <a:r>
              <a:rPr lang="en-US" altLang="zh-CN" sz="3600" b="1" dirty="0">
                <a:latin typeface="Times New Roman" panose="02020603050405020304" pitchFamily="18" charset="0"/>
              </a:rPr>
              <a:t>[Na</a:t>
            </a:r>
            <a:r>
              <a:rPr lang="en-US" altLang="zh-CN" sz="3600" b="1" baseline="30000" dirty="0">
                <a:latin typeface="Times New Roman" panose="02020603050405020304" pitchFamily="18" charset="0"/>
              </a:rPr>
              <a:t>+</a:t>
            </a:r>
            <a:r>
              <a:rPr lang="en-US" altLang="zh-CN" sz="3600" b="1" dirty="0">
                <a:latin typeface="Times New Roman" panose="02020603050405020304" pitchFamily="18" charset="0"/>
              </a:rPr>
              <a:t>]+[H</a:t>
            </a:r>
            <a:r>
              <a:rPr lang="en-US" altLang="zh-CN" sz="3600" b="1" baseline="30000" dirty="0">
                <a:latin typeface="Times New Roman" panose="02020603050405020304" pitchFamily="18" charset="0"/>
              </a:rPr>
              <a:t>+</a:t>
            </a:r>
            <a:r>
              <a:rPr lang="en-US" altLang="zh-CN" sz="3600" b="1" dirty="0">
                <a:latin typeface="Times New Roman" panose="02020603050405020304" pitchFamily="18" charset="0"/>
              </a:rPr>
              <a:t>]=[OH</a:t>
            </a:r>
            <a:r>
              <a:rPr lang="en-US" altLang="zh-CN" sz="3600" b="1" baseline="30000" dirty="0">
                <a:latin typeface="Times New Roman" panose="02020603050405020304" pitchFamily="18" charset="0"/>
              </a:rPr>
              <a:t>-</a:t>
            </a:r>
            <a:r>
              <a:rPr lang="en-US" altLang="zh-CN" sz="3600" b="1" dirty="0">
                <a:latin typeface="Times New Roman" panose="02020603050405020304" pitchFamily="18" charset="0"/>
              </a:rPr>
              <a:t>]+[CN</a:t>
            </a:r>
            <a:r>
              <a:rPr lang="en-US" altLang="zh-CN" sz="3600" b="1" baseline="30000" dirty="0">
                <a:latin typeface="宋体" panose="02010600030101010101" pitchFamily="2" charset="-122"/>
              </a:rPr>
              <a:t>-</a:t>
            </a:r>
            <a:r>
              <a:rPr lang="en-US" altLang="zh-CN" sz="3600" b="1" baseline="30000" dirty="0">
                <a:latin typeface="Times New Roman" panose="02020603050405020304" pitchFamily="18" charset="0"/>
              </a:rPr>
              <a:t> </a:t>
            </a:r>
            <a:r>
              <a:rPr lang="en-US" altLang="zh-CN" sz="3600" b="1" dirty="0">
                <a:latin typeface="Times New Roman" panose="02020603050405020304" pitchFamily="18" charset="0"/>
              </a:rPr>
              <a:t>]</a:t>
            </a:r>
            <a:r>
              <a:rPr lang="en-US" altLang="zh-CN" sz="2800" dirty="0">
                <a:latin typeface="Times New Roman" panose="02020603050405020304" pitchFamily="18" charset="0"/>
              </a:rPr>
              <a:t> </a:t>
            </a:r>
          </a:p>
        </p:txBody>
      </p:sp>
      <p:sp>
        <p:nvSpPr>
          <p:cNvPr id="102406" name="Rectangle 6"/>
          <p:cNvSpPr/>
          <p:nvPr/>
        </p:nvSpPr>
        <p:spPr>
          <a:xfrm>
            <a:off x="838200" y="4876800"/>
            <a:ext cx="7162800" cy="1465263"/>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3600" b="1" dirty="0">
                <a:latin typeface="Times New Roman" panose="02020603050405020304" pitchFamily="18" charset="0"/>
              </a:rPr>
              <a:t>∵     [Na</a:t>
            </a:r>
            <a:r>
              <a:rPr lang="en-US" altLang="zh-CN" sz="3600" b="1" baseline="30000" dirty="0">
                <a:latin typeface="Times New Roman" panose="02020603050405020304" pitchFamily="18" charset="0"/>
              </a:rPr>
              <a:t>+</a:t>
            </a:r>
            <a:r>
              <a:rPr lang="en-US" altLang="zh-CN" sz="3600" b="1" dirty="0">
                <a:latin typeface="Times New Roman" panose="02020603050405020304" pitchFamily="18" charset="0"/>
              </a:rPr>
              <a:t>]=</a:t>
            </a:r>
            <a:r>
              <a:rPr lang="en-US" altLang="zh-CN" sz="3600" b="1" i="1" dirty="0">
                <a:latin typeface="Times New Roman" panose="02020603050405020304" pitchFamily="18" charset="0"/>
              </a:rPr>
              <a:t>c</a:t>
            </a:r>
          </a:p>
          <a:p>
            <a:pPr marL="0" lvl="0" indent="0" eaLnBrk="1" hangingPunct="1">
              <a:spcBef>
                <a:spcPct val="50000"/>
              </a:spcBef>
              <a:buClrTx/>
              <a:buSzTx/>
              <a:buFontTx/>
              <a:buNone/>
            </a:pPr>
            <a:r>
              <a:rPr lang="en-US" altLang="zh-CN" sz="3600" b="1" dirty="0">
                <a:latin typeface="Times New Roman" panose="02020603050405020304" pitchFamily="18" charset="0"/>
              </a:rPr>
              <a:t>∴  </a:t>
            </a:r>
            <a:r>
              <a:rPr lang="en-US" altLang="zh-CN" sz="3600" b="1" i="1" dirty="0">
                <a:latin typeface="Times New Roman" panose="02020603050405020304" pitchFamily="18" charset="0"/>
              </a:rPr>
              <a:t>c </a:t>
            </a:r>
            <a:r>
              <a:rPr lang="en-US" altLang="zh-CN" sz="3600" b="1" dirty="0">
                <a:latin typeface="Times New Roman" panose="02020603050405020304" pitchFamily="18" charset="0"/>
              </a:rPr>
              <a:t>+ [H</a:t>
            </a:r>
            <a:r>
              <a:rPr lang="en-US" altLang="zh-CN" sz="3600" b="1" baseline="-25000" dirty="0">
                <a:latin typeface="Times New Roman" panose="02020603050405020304" pitchFamily="18" charset="0"/>
              </a:rPr>
              <a:t>3</a:t>
            </a:r>
            <a:r>
              <a:rPr lang="en-US" altLang="zh-CN" sz="3600" b="1" dirty="0">
                <a:latin typeface="Times New Roman" panose="02020603050405020304" pitchFamily="18" charset="0"/>
              </a:rPr>
              <a:t>O</a:t>
            </a:r>
            <a:r>
              <a:rPr lang="en-US" altLang="zh-CN" sz="3600" b="1" baseline="30000" dirty="0">
                <a:latin typeface="Times New Roman" panose="02020603050405020304" pitchFamily="18" charset="0"/>
              </a:rPr>
              <a:t>+</a:t>
            </a:r>
            <a:r>
              <a:rPr lang="en-US" altLang="zh-CN" sz="3600" b="1" dirty="0">
                <a:latin typeface="Times New Roman" panose="02020603050405020304" pitchFamily="18" charset="0"/>
              </a:rPr>
              <a:t>]=[OH</a:t>
            </a:r>
            <a:r>
              <a:rPr lang="en-US" altLang="zh-CN" sz="3600" b="1" baseline="30000" dirty="0">
                <a:latin typeface="Times New Roman" panose="02020603050405020304" pitchFamily="18" charset="0"/>
              </a:rPr>
              <a:t>-</a:t>
            </a:r>
            <a:r>
              <a:rPr lang="en-US" altLang="zh-CN" sz="3600" b="1" dirty="0">
                <a:latin typeface="Times New Roman" panose="02020603050405020304" pitchFamily="18" charset="0"/>
              </a:rPr>
              <a:t>]+[CN</a:t>
            </a:r>
            <a:r>
              <a:rPr lang="en-US" altLang="zh-CN" sz="3600" b="1" baseline="30000" dirty="0">
                <a:latin typeface="宋体" panose="02010600030101010101" pitchFamily="2" charset="-122"/>
              </a:rPr>
              <a:t>-</a:t>
            </a:r>
            <a:r>
              <a:rPr lang="en-US" altLang="zh-CN" sz="3600" b="1" baseline="30000" dirty="0">
                <a:latin typeface="Times New Roman" panose="02020603050405020304" pitchFamily="18" charset="0"/>
              </a:rPr>
              <a:t> </a:t>
            </a:r>
            <a:r>
              <a:rPr lang="en-US" altLang="zh-CN" sz="3600" b="1" dirty="0">
                <a:latin typeface="Times New Roman" panose="02020603050405020304" pitchFamily="18" charset="0"/>
              </a:rPr>
              <a:t>]</a:t>
            </a:r>
          </a:p>
        </p:txBody>
      </p:sp>
      <p:sp>
        <p:nvSpPr>
          <p:cNvPr id="45063" name="灯片编号占位符 8"/>
          <p:cNvSpPr txBox="1">
            <a:spLocks noGrp="1"/>
          </p:cNvSpPr>
          <p:nvPr>
            <p:ph type="sldNum" sz="quarter" idx="4"/>
          </p:nvPr>
        </p:nvSpPr>
        <p:spPr>
          <a:noFill/>
          <a:ln>
            <a:noFill/>
          </a:ln>
        </p:spPr>
        <p:txBody>
          <a:bodyPr anchor="ctr" anchorCtr="0"/>
          <a:lstStyle/>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t>27</a:t>
            </a:fld>
            <a:endParaRPr lang="en-US" altLang="zh-CN" sz="1400" b="1" kern="1200" dirty="0">
              <a:solidFill>
                <a:srgbClr val="FFFFFF"/>
              </a:solidFill>
              <a:latin typeface="Arial" panose="020B0604020202020204" pitchFamily="34" charset="0"/>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2403"/>
                                        </p:tgtEl>
                                        <p:attrNameLst>
                                          <p:attrName>style.visibility</p:attrName>
                                        </p:attrNameLst>
                                      </p:cBhvr>
                                      <p:to>
                                        <p:strVal val="visible"/>
                                      </p:to>
                                    </p:set>
                                    <p:animEffect transition="in" filter="slide(fromBottom)">
                                      <p:cBhvr>
                                        <p:cTn id="7" dur="500"/>
                                        <p:tgtEl>
                                          <p:spTgt spid="102403"/>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102404"/>
                                        </p:tgtEl>
                                        <p:attrNameLst>
                                          <p:attrName>style.visibility</p:attrName>
                                        </p:attrNameLst>
                                      </p:cBhvr>
                                      <p:to>
                                        <p:strVal val="visible"/>
                                      </p:to>
                                    </p:set>
                                    <p:anim calcmode="lin" valueType="num">
                                      <p:cBhvr>
                                        <p:cTn id="12" dur="500" fill="hold"/>
                                        <p:tgtEl>
                                          <p:spTgt spid="102404"/>
                                        </p:tgtEl>
                                        <p:attrNameLst>
                                          <p:attrName>ppt_w</p:attrName>
                                        </p:attrNameLst>
                                      </p:cBhvr>
                                      <p:tavLst>
                                        <p:tav tm="0">
                                          <p:val>
                                            <p:fltVal val="0"/>
                                          </p:val>
                                        </p:tav>
                                        <p:tav tm="100000">
                                          <p:val>
                                            <p:strVal val="#ppt_w"/>
                                          </p:val>
                                        </p:tav>
                                      </p:tavLst>
                                    </p:anim>
                                    <p:anim calcmode="lin" valueType="num">
                                      <p:cBhvr>
                                        <p:cTn id="13" dur="500" fill="hold"/>
                                        <p:tgtEl>
                                          <p:spTgt spid="102404"/>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55" presetClass="entr" presetSubtype="0" fill="hold" grpId="0" nodeType="clickEffect">
                                  <p:stCondLst>
                                    <p:cond delay="0"/>
                                  </p:stCondLst>
                                  <p:childTnLst>
                                    <p:set>
                                      <p:cBhvr>
                                        <p:cTn id="17" dur="1" fill="hold">
                                          <p:stCondLst>
                                            <p:cond delay="0"/>
                                          </p:stCondLst>
                                        </p:cTn>
                                        <p:tgtEl>
                                          <p:spTgt spid="102405"/>
                                        </p:tgtEl>
                                        <p:attrNameLst>
                                          <p:attrName>style.visibility</p:attrName>
                                        </p:attrNameLst>
                                      </p:cBhvr>
                                      <p:to>
                                        <p:strVal val="visible"/>
                                      </p:to>
                                    </p:set>
                                    <p:anim calcmode="lin" valueType="num">
                                      <p:cBhvr>
                                        <p:cTn id="18" dur="1000" fill="hold"/>
                                        <p:tgtEl>
                                          <p:spTgt spid="102405"/>
                                        </p:tgtEl>
                                        <p:attrNameLst>
                                          <p:attrName>ppt_w</p:attrName>
                                        </p:attrNameLst>
                                      </p:cBhvr>
                                      <p:tavLst>
                                        <p:tav tm="0">
                                          <p:val>
                                            <p:strVal val="#ppt_w*0.70"/>
                                          </p:val>
                                        </p:tav>
                                        <p:tav tm="100000">
                                          <p:val>
                                            <p:strVal val="#ppt_w"/>
                                          </p:val>
                                        </p:tav>
                                      </p:tavLst>
                                    </p:anim>
                                    <p:anim calcmode="lin" valueType="num">
                                      <p:cBhvr>
                                        <p:cTn id="19" dur="1000" fill="hold"/>
                                        <p:tgtEl>
                                          <p:spTgt spid="102405"/>
                                        </p:tgtEl>
                                        <p:attrNameLst>
                                          <p:attrName>ppt_h</p:attrName>
                                        </p:attrNameLst>
                                      </p:cBhvr>
                                      <p:tavLst>
                                        <p:tav tm="0">
                                          <p:val>
                                            <p:strVal val="#ppt_h"/>
                                          </p:val>
                                        </p:tav>
                                        <p:tav tm="100000">
                                          <p:val>
                                            <p:strVal val="#ppt_h"/>
                                          </p:val>
                                        </p:tav>
                                      </p:tavLst>
                                    </p:anim>
                                    <p:animEffect transition="in" filter="fade">
                                      <p:cBhvr>
                                        <p:cTn id="20" dur="1000"/>
                                        <p:tgtEl>
                                          <p:spTgt spid="102405"/>
                                        </p:tgtEl>
                                      </p:cBhvr>
                                    </p:animEffect>
                                  </p:childTnLst>
                                </p:cTn>
                              </p:par>
                            </p:childTnLst>
                          </p:cTn>
                        </p:par>
                      </p:childTnLst>
                    </p:cTn>
                  </p:par>
                  <p:par>
                    <p:cTn id="21" fill="hold">
                      <p:stCondLst>
                        <p:cond delay="indefinite"/>
                      </p:stCondLst>
                      <p:childTnLst>
                        <p:par>
                          <p:cTn id="22" fill="hold">
                            <p:stCondLst>
                              <p:cond delay="0"/>
                            </p:stCondLst>
                            <p:childTnLst>
                              <p:par>
                                <p:cTn id="23" presetID="58" presetClass="entr" presetSubtype="0" accel="100000" fill="hold" grpId="0" nodeType="clickEffect">
                                  <p:stCondLst>
                                    <p:cond delay="0"/>
                                  </p:stCondLst>
                                  <p:childTnLst>
                                    <p:set>
                                      <p:cBhvr>
                                        <p:cTn id="24" dur="1" fill="hold">
                                          <p:stCondLst>
                                            <p:cond delay="0"/>
                                          </p:stCondLst>
                                        </p:cTn>
                                        <p:tgtEl>
                                          <p:spTgt spid="102406"/>
                                        </p:tgtEl>
                                        <p:attrNameLst>
                                          <p:attrName>style.visibility</p:attrName>
                                        </p:attrNameLst>
                                      </p:cBhvr>
                                      <p:to>
                                        <p:strVal val="visible"/>
                                      </p:to>
                                    </p:set>
                                    <p:anim calcmode="lin" valueType="num">
                                      <p:cBhvr>
                                        <p:cTn id="25" dur="500" fill="hold"/>
                                        <p:tgtEl>
                                          <p:spTgt spid="102406"/>
                                        </p:tgtEl>
                                        <p:attrNameLst>
                                          <p:attrName>ppt_w</p:attrName>
                                        </p:attrNameLst>
                                      </p:cBhvr>
                                      <p:tavLst>
                                        <p:tav tm="0">
                                          <p:val>
                                            <p:strVal val="#ppt_w*2.5"/>
                                          </p:val>
                                        </p:tav>
                                        <p:tav tm="100000">
                                          <p:val>
                                            <p:strVal val="#ppt_w"/>
                                          </p:val>
                                        </p:tav>
                                      </p:tavLst>
                                    </p:anim>
                                    <p:anim calcmode="lin" valueType="num">
                                      <p:cBhvr>
                                        <p:cTn id="26" dur="500" fill="hold"/>
                                        <p:tgtEl>
                                          <p:spTgt spid="102406"/>
                                        </p:tgtEl>
                                        <p:attrNameLst>
                                          <p:attrName>ppt_h</p:attrName>
                                        </p:attrNameLst>
                                      </p:cBhvr>
                                      <p:tavLst>
                                        <p:tav tm="0">
                                          <p:val>
                                            <p:strVal val="#ppt_h*0.01"/>
                                          </p:val>
                                        </p:tav>
                                        <p:tav tm="100000">
                                          <p:val>
                                            <p:strVal val="#ppt_h"/>
                                          </p:val>
                                        </p:tav>
                                      </p:tavLst>
                                    </p:anim>
                                    <p:anim calcmode="lin" valueType="num">
                                      <p:cBhvr>
                                        <p:cTn id="27" dur="500" fill="hold"/>
                                        <p:tgtEl>
                                          <p:spTgt spid="102406"/>
                                        </p:tgtEl>
                                        <p:attrNameLst>
                                          <p:attrName>ppt_x</p:attrName>
                                        </p:attrNameLst>
                                      </p:cBhvr>
                                      <p:tavLst>
                                        <p:tav tm="0">
                                          <p:val>
                                            <p:strVal val="#ppt_x"/>
                                          </p:val>
                                        </p:tav>
                                        <p:tav tm="100000">
                                          <p:val>
                                            <p:strVal val="#ppt_x"/>
                                          </p:val>
                                        </p:tav>
                                      </p:tavLst>
                                    </p:anim>
                                    <p:anim calcmode="lin" valueType="num">
                                      <p:cBhvr>
                                        <p:cTn id="28" dur="500" fill="hold"/>
                                        <p:tgtEl>
                                          <p:spTgt spid="102406"/>
                                        </p:tgtEl>
                                        <p:attrNameLst>
                                          <p:attrName>ppt_y</p:attrName>
                                        </p:attrNameLst>
                                      </p:cBhvr>
                                      <p:tavLst>
                                        <p:tav tm="0">
                                          <p:val>
                                            <p:strVal val="#ppt_h+1"/>
                                          </p:val>
                                        </p:tav>
                                        <p:tav tm="100000">
                                          <p:val>
                                            <p:strVal val="#ppt_y"/>
                                          </p:val>
                                        </p:tav>
                                      </p:tavLst>
                                    </p:anim>
                                    <p:animEffect transition="in" filter="fade">
                                      <p:cBhvr>
                                        <p:cTn id="29" dur="500"/>
                                        <p:tgtEl>
                                          <p:spTgt spid="102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5" grpId="0"/>
      <p:bldP spid="10240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sz="quarter" idx="1"/>
          </p:nvPr>
        </p:nvSpPr>
        <p:spPr>
          <a:xfrm>
            <a:off x="304800" y="762000"/>
            <a:ext cx="8534400" cy="1587500"/>
          </a:xfrm>
        </p:spPr>
        <p:txBody>
          <a:bodyPr vert="horz" wrap="square" lIns="91440" tIns="45720" rIns="91440" bIns="45720" numCol="1" anchor="t" anchorCtr="0" compatLnSpc="1">
            <a:normAutofit lnSpcReduction="10000"/>
          </a:bodyPr>
          <a:lstStyle/>
          <a:p>
            <a:pPr marL="274320" marR="0" lvl="0" indent="-274320" algn="l" defTabSz="914400" rtl="0" eaLnBrk="1" fontAlgn="auto" latinLnBrk="0" hangingPunct="1">
              <a:lnSpc>
                <a:spcPct val="100000"/>
              </a:lnSpc>
              <a:spcBef>
                <a:spcPts val="600"/>
              </a:spcBef>
              <a:spcAft>
                <a:spcPts val="0"/>
              </a:spcAft>
              <a:buClr>
                <a:schemeClr val="tx1"/>
              </a:buClr>
              <a:buSzPct val="70000"/>
              <a:buFontTx/>
              <a:buBlip>
                <a:blip r:embed="rId3"/>
              </a:buBlip>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mn-lt"/>
                <a:ea typeface="+mn-ea"/>
                <a:cs typeface="+mn-cs"/>
              </a:rPr>
              <a:t>质子均衡</a:t>
            </a:r>
            <a:r>
              <a:rPr kumimoji="0" lang="en-US" altLang="zh-CN"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mn-ea"/>
                <a:cs typeface="+mn-cs"/>
              </a:rPr>
              <a:t>(PBE):</a:t>
            </a:r>
            <a:r>
              <a:rPr kumimoji="0" lang="en-US" altLang="zh-CN" sz="36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  </a:t>
            </a:r>
            <a:r>
              <a:rPr kumimoji="0" lang="zh-CN" altLang="en-US" sz="36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楷体_GB2312" pitchFamily="49" charset="-122"/>
                <a:cs typeface="+mn-cs"/>
              </a:rPr>
              <a:t>质子均衡是指酸碱反应达到平衡时，酸失去的质子数等于碱得到的质子数。</a:t>
            </a:r>
            <a:endParaRPr kumimoji="0" lang="zh-CN" altLang="en-US" sz="3600" b="1" i="0" u="none" strike="noStrike" kern="1200" cap="none" spc="0" normalizeH="0" baseline="0" noProof="0" dirty="0">
              <a:ln>
                <a:noFill/>
              </a:ln>
              <a:solidFill>
                <a:schemeClr val="tx1"/>
              </a:solidFill>
              <a:effectLst/>
              <a:uLnTx/>
              <a:uFillTx/>
              <a:latin typeface="+mn-lt"/>
              <a:ea typeface="楷体_GB2312" pitchFamily="49" charset="-122"/>
              <a:cs typeface="+mn-cs"/>
            </a:endParaRPr>
          </a:p>
        </p:txBody>
      </p:sp>
      <p:graphicFrame>
        <p:nvGraphicFramePr>
          <p:cNvPr id="104451" name="Object 3"/>
          <p:cNvGraphicFramePr>
            <a:graphicFrameLocks noChangeAspect="1"/>
          </p:cNvGraphicFramePr>
          <p:nvPr/>
        </p:nvGraphicFramePr>
        <p:xfrm>
          <a:off x="1116013" y="2781300"/>
          <a:ext cx="6324600" cy="1409700"/>
        </p:xfrm>
        <a:graphic>
          <a:graphicData uri="http://schemas.openxmlformats.org/presentationml/2006/ole">
            <mc:AlternateContent xmlns:mc="http://schemas.openxmlformats.org/markup-compatibility/2006">
              <mc:Choice xmlns:v="urn:schemas-microsoft-com:vml" Requires="v">
                <p:oleObj spid="_x0000_s19460" r:id="rId4" imgW="4933950" imgH="1104900" progId="Paint.Picture">
                  <p:embed/>
                </p:oleObj>
              </mc:Choice>
              <mc:Fallback>
                <p:oleObj r:id="rId4" imgW="4933950" imgH="1104900" progId="Paint.Picture">
                  <p:embed/>
                  <p:pic>
                    <p:nvPicPr>
                      <p:cNvPr id="0" name="图片 3101"/>
                      <p:cNvPicPr/>
                      <p:nvPr/>
                    </p:nvPicPr>
                    <p:blipFill>
                      <a:blip r:embed="rId5"/>
                      <a:stretch>
                        <a:fillRect/>
                      </a:stretch>
                    </p:blipFill>
                    <p:spPr>
                      <a:xfrm>
                        <a:off x="1116013" y="2781300"/>
                        <a:ext cx="6324600" cy="1409700"/>
                      </a:xfrm>
                      <a:prstGeom prst="rect">
                        <a:avLst/>
                      </a:prstGeom>
                      <a:noFill/>
                      <a:ln w="38100">
                        <a:noFill/>
                        <a:miter/>
                      </a:ln>
                    </p:spPr>
                  </p:pic>
                </p:oleObj>
              </mc:Fallback>
            </mc:AlternateContent>
          </a:graphicData>
        </a:graphic>
      </p:graphicFrame>
      <p:sp>
        <p:nvSpPr>
          <p:cNvPr id="104452" name="Rectangle 4"/>
          <p:cNvSpPr>
            <a:spLocks noChangeArrowheads="1"/>
          </p:cNvSpPr>
          <p:nvPr/>
        </p:nvSpPr>
        <p:spPr bwMode="auto">
          <a:xfrm>
            <a:off x="457200" y="4419600"/>
            <a:ext cx="7859713" cy="2333625"/>
          </a:xfrm>
          <a:prstGeom prst="rect">
            <a:avLst/>
          </a:prstGeom>
          <a:noFill/>
          <a:ln w="9525">
            <a:noFill/>
            <a:miter lim="800000"/>
          </a:ln>
          <a:effectLst/>
        </p:spPr>
        <p:txBody>
          <a:bodyPr>
            <a:spAutoFit/>
          </a:bodyPr>
          <a:lstStyle/>
          <a:p>
            <a:pPr marL="0" marR="0" lvl="0" indent="0" algn="l" defTabSz="914400" rtl="0" eaLnBrk="1" fontAlgn="base" latinLnBrk="0" hangingPunct="1">
              <a:lnSpc>
                <a:spcPct val="115000"/>
              </a:lnSpc>
              <a:spcBef>
                <a:spcPct val="50000"/>
              </a:spcBef>
              <a:spcAft>
                <a:spcPct val="0"/>
              </a:spcAft>
              <a:buClrTx/>
              <a:buSzTx/>
              <a:buFontTx/>
              <a:buNone/>
              <a:defRPr/>
            </a:pPr>
            <a:r>
              <a:rPr kumimoji="1" lang="zh-CN" altLang="en-US" sz="36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质子均衡式为：</a:t>
            </a:r>
          </a:p>
          <a:p>
            <a:pPr marL="0" marR="0" lvl="0" indent="0" algn="l" defTabSz="914400" rtl="0" eaLnBrk="1" fontAlgn="base" latinLnBrk="0" hangingPunct="1">
              <a:lnSpc>
                <a:spcPct val="115000"/>
              </a:lnSpc>
              <a:spcBef>
                <a:spcPct val="50000"/>
              </a:spcBef>
              <a:spcAft>
                <a:spcPct val="0"/>
              </a:spcAft>
              <a:buClrTx/>
              <a:buSzTx/>
              <a:buFontTx/>
              <a:buNone/>
              <a:defRPr/>
            </a:pPr>
            <a:r>
              <a:rPr kumimoji="1"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[H</a:t>
            </a:r>
            <a:r>
              <a:rPr kumimoji="1" lang="en-US" altLang="zh-CN" sz="32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zh-CN" altLang="en-US" sz="32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总</a:t>
            </a:r>
            <a:r>
              <a:rPr kumimoji="1"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[H</a:t>
            </a:r>
            <a:r>
              <a:rPr kumimoji="1" lang="en-US" altLang="zh-CN" sz="32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3200" b="1" i="0" u="none" strike="noStrike" kern="1200" cap="none" spc="0" normalizeH="0" baseline="-25000" noProof="0" dirty="0" err="1">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HAc</a:t>
            </a:r>
            <a:r>
              <a:rPr kumimoji="1"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[H</a:t>
            </a:r>
            <a:r>
              <a:rPr kumimoji="1" lang="en-US" altLang="zh-CN" sz="32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32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H2O</a:t>
            </a:r>
          </a:p>
          <a:p>
            <a:pPr marL="0" marR="0" lvl="0" indent="0" algn="l" defTabSz="914400" rtl="0" eaLnBrk="1" fontAlgn="base" latinLnBrk="0" hangingPunct="1">
              <a:lnSpc>
                <a:spcPct val="115000"/>
              </a:lnSpc>
              <a:spcBef>
                <a:spcPct val="50000"/>
              </a:spcBef>
              <a:spcAft>
                <a:spcPct val="0"/>
              </a:spcAft>
              <a:buClrTx/>
              <a:buSzTx/>
              <a:buFontTx/>
              <a:buNone/>
              <a:defRPr/>
            </a:pPr>
            <a:r>
              <a:rPr kumimoji="1"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[H</a:t>
            </a:r>
            <a:r>
              <a:rPr kumimoji="1" lang="en-US" altLang="zh-CN" sz="32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]=[Ac</a:t>
            </a:r>
            <a:r>
              <a:rPr kumimoji="1" lang="en-US" altLang="zh-CN" sz="32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]+[OH</a:t>
            </a:r>
            <a:r>
              <a:rPr kumimoji="1" lang="en-US" altLang="zh-CN" sz="32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p>
        </p:txBody>
      </p:sp>
      <p:sp>
        <p:nvSpPr>
          <p:cNvPr id="47109" name="灯片编号占位符 6"/>
          <p:cNvSpPr txBox="1">
            <a:spLocks noGrp="1"/>
          </p:cNvSpPr>
          <p:nvPr>
            <p:ph type="sldNum" sz="quarter" idx="4"/>
          </p:nvPr>
        </p:nvSpPr>
        <p:spPr>
          <a:noFill/>
          <a:ln>
            <a:noFill/>
          </a:ln>
        </p:spPr>
        <p:txBody>
          <a:bodyPr anchor="ctr" anchorCtr="0"/>
          <a:lstStyle/>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t>28</a:t>
            </a:fld>
            <a:endParaRPr lang="en-US" altLang="zh-CN" sz="1400" b="1" kern="1200" dirty="0">
              <a:solidFill>
                <a:srgbClr val="FFFFFF"/>
              </a:solidFill>
              <a:latin typeface="Arial" panose="020B0604020202020204" pitchFamily="34" charset="0"/>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04451"/>
                                        </p:tgtEl>
                                        <p:attrNameLst>
                                          <p:attrName>style.visibility</p:attrName>
                                        </p:attrNameLst>
                                      </p:cBhvr>
                                      <p:to>
                                        <p:strVal val="visible"/>
                                      </p:to>
                                    </p:set>
                                    <p:anim calcmode="lin" valueType="num">
                                      <p:cBhvr>
                                        <p:cTn id="7" dur="500" fill="hold"/>
                                        <p:tgtEl>
                                          <p:spTgt spid="104451"/>
                                        </p:tgtEl>
                                        <p:attrNameLst>
                                          <p:attrName>ppt_w</p:attrName>
                                        </p:attrNameLst>
                                      </p:cBhvr>
                                      <p:tavLst>
                                        <p:tav tm="0">
                                          <p:val>
                                            <p:fltVal val="0"/>
                                          </p:val>
                                        </p:tav>
                                        <p:tav tm="100000">
                                          <p:val>
                                            <p:strVal val="#ppt_w"/>
                                          </p:val>
                                        </p:tav>
                                      </p:tavLst>
                                    </p:anim>
                                    <p:anim calcmode="lin" valueType="num">
                                      <p:cBhvr>
                                        <p:cTn id="8" dur="500" fill="hold"/>
                                        <p:tgtEl>
                                          <p:spTgt spid="10445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8" presetClass="entr" presetSubtype="0" accel="100000" fill="hold" grpId="0" nodeType="clickEffect">
                                  <p:stCondLst>
                                    <p:cond delay="0"/>
                                  </p:stCondLst>
                                  <p:childTnLst>
                                    <p:set>
                                      <p:cBhvr>
                                        <p:cTn id="12" dur="1" fill="hold">
                                          <p:stCondLst>
                                            <p:cond delay="0"/>
                                          </p:stCondLst>
                                        </p:cTn>
                                        <p:tgtEl>
                                          <p:spTgt spid="104452"/>
                                        </p:tgtEl>
                                        <p:attrNameLst>
                                          <p:attrName>style.visibility</p:attrName>
                                        </p:attrNameLst>
                                      </p:cBhvr>
                                      <p:to>
                                        <p:strVal val="visible"/>
                                      </p:to>
                                    </p:set>
                                    <p:anim calcmode="lin" valueType="num">
                                      <p:cBhvr>
                                        <p:cTn id="13" dur="500" fill="hold"/>
                                        <p:tgtEl>
                                          <p:spTgt spid="104452"/>
                                        </p:tgtEl>
                                        <p:attrNameLst>
                                          <p:attrName>ppt_w</p:attrName>
                                        </p:attrNameLst>
                                      </p:cBhvr>
                                      <p:tavLst>
                                        <p:tav tm="0">
                                          <p:val>
                                            <p:strVal val="#ppt_w*2.5"/>
                                          </p:val>
                                        </p:tav>
                                        <p:tav tm="100000">
                                          <p:val>
                                            <p:strVal val="#ppt_w"/>
                                          </p:val>
                                        </p:tav>
                                      </p:tavLst>
                                    </p:anim>
                                    <p:anim calcmode="lin" valueType="num">
                                      <p:cBhvr>
                                        <p:cTn id="14" dur="500" fill="hold"/>
                                        <p:tgtEl>
                                          <p:spTgt spid="104452"/>
                                        </p:tgtEl>
                                        <p:attrNameLst>
                                          <p:attrName>ppt_h</p:attrName>
                                        </p:attrNameLst>
                                      </p:cBhvr>
                                      <p:tavLst>
                                        <p:tav tm="0">
                                          <p:val>
                                            <p:strVal val="#ppt_h*0.01"/>
                                          </p:val>
                                        </p:tav>
                                        <p:tav tm="100000">
                                          <p:val>
                                            <p:strVal val="#ppt_h"/>
                                          </p:val>
                                        </p:tav>
                                      </p:tavLst>
                                    </p:anim>
                                    <p:anim calcmode="lin" valueType="num">
                                      <p:cBhvr>
                                        <p:cTn id="15" dur="500" fill="hold"/>
                                        <p:tgtEl>
                                          <p:spTgt spid="104452"/>
                                        </p:tgtEl>
                                        <p:attrNameLst>
                                          <p:attrName>ppt_x</p:attrName>
                                        </p:attrNameLst>
                                      </p:cBhvr>
                                      <p:tavLst>
                                        <p:tav tm="0">
                                          <p:val>
                                            <p:strVal val="#ppt_x"/>
                                          </p:val>
                                        </p:tav>
                                        <p:tav tm="100000">
                                          <p:val>
                                            <p:strVal val="#ppt_x"/>
                                          </p:val>
                                        </p:tav>
                                      </p:tavLst>
                                    </p:anim>
                                    <p:anim calcmode="lin" valueType="num">
                                      <p:cBhvr>
                                        <p:cTn id="16" dur="500" fill="hold"/>
                                        <p:tgtEl>
                                          <p:spTgt spid="104452"/>
                                        </p:tgtEl>
                                        <p:attrNameLst>
                                          <p:attrName>ppt_y</p:attrName>
                                        </p:attrNameLst>
                                      </p:cBhvr>
                                      <p:tavLst>
                                        <p:tav tm="0">
                                          <p:val>
                                            <p:strVal val="#ppt_h+1"/>
                                          </p:val>
                                        </p:tav>
                                        <p:tav tm="100000">
                                          <p:val>
                                            <p:strVal val="#ppt_y"/>
                                          </p:val>
                                        </p:tav>
                                      </p:tavLst>
                                    </p:anim>
                                    <p:animEffect transition="in" filter="fade">
                                      <p:cBhvr>
                                        <p:cTn id="17" dur="500"/>
                                        <p:tgtEl>
                                          <p:spTgt spid="104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sz="quarter" idx="1"/>
          </p:nvPr>
        </p:nvSpPr>
        <p:spPr>
          <a:xfrm>
            <a:off x="0" y="714375"/>
            <a:ext cx="3929063" cy="571500"/>
          </a:xfrm>
        </p:spPr>
        <p:txBody>
          <a:bodyPr vert="horz" wrap="square" lIns="91440" tIns="45720" rIns="91440" bIns="45720" numCol="1" anchor="t" anchorCtr="0" compatLnSpc="1">
            <a:normAutofit/>
          </a:bodyPr>
          <a:lstStyle/>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panose="05000000000000000000" pitchFamily="2" charset="2"/>
              <a:buNone/>
              <a:defRPr/>
            </a:pP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   </a:t>
            </a:r>
            <a:r>
              <a:rPr kumimoji="0" lang="zh-CN" altLang="en-US" sz="2800" b="1" i="0" u="none" strike="noStrike" kern="1200" cap="none" spc="0" normalizeH="0" baseline="0" noProof="0" dirty="0">
                <a:ln>
                  <a:noFill/>
                </a:ln>
                <a:solidFill>
                  <a:srgbClr val="990033"/>
                </a:solidFill>
                <a:effectLst>
                  <a:outerShdw blurRad="38100" dist="38100" dir="2700000" algn="tl">
                    <a:srgbClr val="C0C0C0"/>
                  </a:outerShdw>
                </a:effectLst>
                <a:uLnTx/>
                <a:uFillTx/>
                <a:latin typeface="+mn-lt"/>
                <a:ea typeface="+mn-ea"/>
                <a:cs typeface="+mn-cs"/>
              </a:rPr>
              <a:t>物质均衡式为</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a:t>
            </a:r>
          </a:p>
        </p:txBody>
      </p:sp>
      <p:sp>
        <p:nvSpPr>
          <p:cNvPr id="105475" name="Rectangle 3"/>
          <p:cNvSpPr>
            <a:spLocks noChangeArrowheads="1"/>
          </p:cNvSpPr>
          <p:nvPr/>
        </p:nvSpPr>
        <p:spPr bwMode="auto">
          <a:xfrm>
            <a:off x="357188" y="1500188"/>
            <a:ext cx="7500938" cy="1600200"/>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[Na+]=</a:t>
            </a:r>
            <a:r>
              <a:rPr kumimoji="1" lang="en-US" altLang="zh-CN"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c</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[H</a:t>
            </a:r>
            <a:r>
              <a:rPr kumimoji="1" lang="en-US" altLang="zh-CN" sz="28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3</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PO</a:t>
            </a:r>
            <a:r>
              <a:rPr kumimoji="1" lang="en-US" altLang="zh-CN" sz="28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4</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 [H</a:t>
            </a:r>
            <a:r>
              <a:rPr kumimoji="1" lang="en-US" altLang="zh-CN" sz="28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PO</a:t>
            </a:r>
            <a:r>
              <a:rPr kumimoji="1" lang="en-US" altLang="zh-CN" sz="28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4</a:t>
            </a:r>
            <a:r>
              <a:rPr kumimoji="1" lang="en-US" altLang="zh-CN" sz="28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 [HPO</a:t>
            </a:r>
            <a:r>
              <a:rPr kumimoji="1" lang="en-US" altLang="zh-CN" sz="28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4</a:t>
            </a:r>
            <a:r>
              <a:rPr kumimoji="1" lang="en-US" altLang="zh-CN" sz="28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+[PO</a:t>
            </a:r>
            <a:r>
              <a:rPr kumimoji="1" lang="en-US" altLang="zh-CN" sz="28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4</a:t>
            </a:r>
            <a:r>
              <a:rPr kumimoji="1" lang="en-US" altLang="zh-CN" sz="28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3-</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c</a:t>
            </a:r>
            <a:endPar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48132" name="灯片编号占位符 5"/>
          <p:cNvSpPr txBox="1">
            <a:spLocks noGrp="1"/>
          </p:cNvSpPr>
          <p:nvPr>
            <p:ph type="sldNum" sz="quarter" idx="4"/>
          </p:nvPr>
        </p:nvSpPr>
        <p:spPr>
          <a:noFill/>
          <a:ln>
            <a:noFill/>
          </a:ln>
        </p:spPr>
        <p:txBody>
          <a:bodyPr anchor="ctr" anchorCtr="0"/>
          <a:lstStyle/>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t>29</a:t>
            </a:fld>
            <a:endParaRPr lang="en-US" altLang="zh-CN" sz="1400" b="1" kern="1200" dirty="0">
              <a:solidFill>
                <a:srgbClr val="FFFFFF"/>
              </a:solidFill>
              <a:latin typeface="Arial" panose="020B0604020202020204" pitchFamily="34" charset="0"/>
              <a:ea typeface="+mn-ea"/>
              <a:cs typeface="+mn-cs"/>
            </a:endParaRPr>
          </a:p>
        </p:txBody>
      </p:sp>
      <p:sp>
        <p:nvSpPr>
          <p:cNvPr id="7" name="Rectangle 2"/>
          <p:cNvSpPr txBox="1">
            <a:spLocks noChangeArrowheads="1"/>
          </p:cNvSpPr>
          <p:nvPr/>
        </p:nvSpPr>
        <p:spPr>
          <a:xfrm>
            <a:off x="285750" y="2928938"/>
            <a:ext cx="8643938" cy="1357313"/>
          </a:xfrm>
          <a:prstGeom prst="rect">
            <a:avLst/>
          </a:prstGeom>
        </p:spPr>
        <p:txBody>
          <a:bodyPr>
            <a:normAutofit/>
          </a:bodyPr>
          <a:lstStyle/>
          <a:p>
            <a:pPr marL="274320" marR="0" indent="-274320" algn="just" defTabSz="914400" eaLnBrk="1" fontAlgn="auto" hangingPunct="1">
              <a:spcBef>
                <a:spcPts val="600"/>
              </a:spcBef>
              <a:spcAft>
                <a:spcPts val="600"/>
              </a:spcAft>
              <a:buClr>
                <a:schemeClr val="accent1"/>
              </a:buClr>
              <a:buSzPct val="70000"/>
              <a:buFont typeface="Wingdings" panose="05000000000000000000" pitchFamily="2" charset="2"/>
              <a:buNone/>
              <a:defRPr/>
            </a:pPr>
            <a:r>
              <a:rPr kumimoji="0" lang="zh-CN" altLang="en-US" sz="2800" b="1" kern="1200" cap="none" spc="0" normalizeH="0" baseline="0" noProof="0" dirty="0">
                <a:solidFill>
                  <a:srgbClr val="990033"/>
                </a:solidFill>
                <a:latin typeface="+mn-lt"/>
                <a:ea typeface="+mn-ea"/>
                <a:cs typeface="+mn-cs"/>
              </a:rPr>
              <a:t>电荷均衡</a:t>
            </a:r>
            <a:r>
              <a:rPr kumimoji="0" lang="zh-CN" altLang="en-US" sz="2800" b="1" kern="1200" cap="none" spc="0" normalizeH="0" baseline="0" noProof="0" dirty="0">
                <a:latin typeface="+mn-lt"/>
                <a:ea typeface="+mn-ea"/>
                <a:cs typeface="+mn-cs"/>
              </a:rPr>
              <a:t>式为</a:t>
            </a:r>
            <a:r>
              <a:rPr kumimoji="0" lang="en-US" altLang="zh-CN" sz="2800" b="1" kern="1200" cap="none" spc="0" normalizeH="0" baseline="0" noProof="0" dirty="0">
                <a:latin typeface="+mn-lt"/>
                <a:ea typeface="+mn-ea"/>
                <a:cs typeface="+mn-cs"/>
              </a:rPr>
              <a:t>:</a:t>
            </a:r>
          </a:p>
          <a:p>
            <a:pPr marL="274320" marR="0" indent="-274320" algn="just" defTabSz="914400" eaLnBrk="1" fontAlgn="auto" hangingPunct="1">
              <a:spcBef>
                <a:spcPts val="600"/>
              </a:spcBef>
              <a:spcAft>
                <a:spcPts val="600"/>
              </a:spcAft>
              <a:buClr>
                <a:schemeClr val="accent1"/>
              </a:buClr>
              <a:buSzPct val="70000"/>
              <a:buFont typeface="Wingdings" panose="05000000000000000000" pitchFamily="2" charset="2"/>
              <a:buNone/>
              <a:defRPr/>
            </a:pPr>
            <a:r>
              <a:rPr kumimoji="0" lang="en-US" altLang="zh-CN" sz="2800" b="1" kern="1200" cap="none" spc="0" normalizeH="0" baseline="0" noProof="0" dirty="0">
                <a:effectLst>
                  <a:outerShdw blurRad="38100" dist="38100" dir="2700000" algn="tl">
                    <a:srgbClr val="C0C0C0"/>
                  </a:outerShdw>
                </a:effectLst>
                <a:latin typeface="Times New Roman" panose="02020603050405020304" pitchFamily="18" charset="0"/>
                <a:ea typeface="+mn-ea"/>
                <a:cs typeface="+mn-cs"/>
              </a:rPr>
              <a:t>[Na</a:t>
            </a:r>
            <a:r>
              <a:rPr kumimoji="0" lang="en-US" altLang="zh-CN" sz="2800" b="1" kern="1200" cap="none" spc="0" normalizeH="0" baseline="30000" noProof="0" dirty="0">
                <a:effectLst>
                  <a:outerShdw blurRad="38100" dist="38100" dir="2700000" algn="tl">
                    <a:srgbClr val="C0C0C0"/>
                  </a:outerShdw>
                </a:effectLst>
                <a:latin typeface="Times New Roman" panose="02020603050405020304" pitchFamily="18" charset="0"/>
                <a:ea typeface="+mn-ea"/>
                <a:cs typeface="+mn-cs"/>
              </a:rPr>
              <a:t>+</a:t>
            </a:r>
            <a:r>
              <a:rPr kumimoji="0" lang="en-US" altLang="zh-CN" sz="2800" b="1" kern="1200" cap="none" spc="0" normalizeH="0" baseline="0" noProof="0" dirty="0">
                <a:effectLst>
                  <a:outerShdw blurRad="38100" dist="38100" dir="2700000" algn="tl">
                    <a:srgbClr val="C0C0C0"/>
                  </a:outerShdw>
                </a:effectLst>
                <a:latin typeface="Times New Roman" panose="02020603050405020304" pitchFamily="18" charset="0"/>
                <a:ea typeface="+mn-ea"/>
                <a:cs typeface="+mn-cs"/>
              </a:rPr>
              <a:t>] + [H</a:t>
            </a:r>
            <a:r>
              <a:rPr kumimoji="0" lang="en-US" altLang="zh-CN" sz="2800" b="1" kern="1200" cap="none" spc="0" normalizeH="0" baseline="30000" noProof="0" dirty="0">
                <a:effectLst>
                  <a:outerShdw blurRad="38100" dist="38100" dir="2700000" algn="tl">
                    <a:srgbClr val="C0C0C0"/>
                  </a:outerShdw>
                </a:effectLst>
                <a:latin typeface="Times New Roman" panose="02020603050405020304" pitchFamily="18" charset="0"/>
                <a:ea typeface="+mn-ea"/>
                <a:cs typeface="+mn-cs"/>
              </a:rPr>
              <a:t>+</a:t>
            </a:r>
            <a:r>
              <a:rPr kumimoji="0" lang="en-US" altLang="zh-CN" sz="2800" b="1" kern="1200" cap="none" spc="0" normalizeH="0" baseline="0" noProof="0" dirty="0">
                <a:effectLst>
                  <a:outerShdw blurRad="38100" dist="38100" dir="2700000" algn="tl">
                    <a:srgbClr val="C0C0C0"/>
                  </a:outerShdw>
                </a:effectLst>
                <a:latin typeface="Times New Roman" panose="02020603050405020304" pitchFamily="18" charset="0"/>
                <a:ea typeface="+mn-ea"/>
                <a:cs typeface="+mn-cs"/>
              </a:rPr>
              <a:t>]=[H</a:t>
            </a:r>
            <a:r>
              <a:rPr kumimoji="0" lang="en-US" altLang="zh-CN" sz="2800" b="1" kern="1200" cap="none" spc="0" normalizeH="0" baseline="-25000" noProof="0" dirty="0">
                <a:effectLst>
                  <a:outerShdw blurRad="38100" dist="38100" dir="2700000" algn="tl">
                    <a:srgbClr val="C0C0C0"/>
                  </a:outerShdw>
                </a:effectLst>
                <a:latin typeface="Times New Roman" panose="02020603050405020304" pitchFamily="18" charset="0"/>
                <a:ea typeface="+mn-ea"/>
                <a:cs typeface="+mn-cs"/>
              </a:rPr>
              <a:t>2</a:t>
            </a:r>
            <a:r>
              <a:rPr kumimoji="0" lang="en-US" altLang="zh-CN" sz="2800" b="1" kern="1200" cap="none" spc="0" normalizeH="0" baseline="0" noProof="0" dirty="0">
                <a:effectLst>
                  <a:outerShdw blurRad="38100" dist="38100" dir="2700000" algn="tl">
                    <a:srgbClr val="C0C0C0"/>
                  </a:outerShdw>
                </a:effectLst>
                <a:latin typeface="Times New Roman" panose="02020603050405020304" pitchFamily="18" charset="0"/>
                <a:ea typeface="+mn-ea"/>
                <a:cs typeface="+mn-cs"/>
              </a:rPr>
              <a:t>PO</a:t>
            </a:r>
            <a:r>
              <a:rPr kumimoji="0" lang="en-US" altLang="zh-CN" sz="2800" b="1" kern="1200" cap="none" spc="0" normalizeH="0" baseline="-25000" noProof="0" dirty="0">
                <a:effectLst>
                  <a:outerShdw blurRad="38100" dist="38100" dir="2700000" algn="tl">
                    <a:srgbClr val="C0C0C0"/>
                  </a:outerShdw>
                </a:effectLst>
                <a:latin typeface="Times New Roman" panose="02020603050405020304" pitchFamily="18" charset="0"/>
                <a:ea typeface="+mn-ea"/>
                <a:cs typeface="+mn-cs"/>
              </a:rPr>
              <a:t>4</a:t>
            </a:r>
            <a:r>
              <a:rPr kumimoji="0" lang="en-US" altLang="zh-CN" sz="2800" b="1" kern="1200" cap="none" spc="0" normalizeH="0" baseline="30000" noProof="0" dirty="0">
                <a:effectLst>
                  <a:outerShdw blurRad="38100" dist="38100" dir="2700000" algn="tl">
                    <a:srgbClr val="C0C0C0"/>
                  </a:outerShdw>
                </a:effectLst>
                <a:latin typeface="Times New Roman" panose="02020603050405020304" pitchFamily="18" charset="0"/>
                <a:ea typeface="+mn-ea"/>
                <a:cs typeface="+mn-cs"/>
              </a:rPr>
              <a:t>-</a:t>
            </a:r>
            <a:r>
              <a:rPr kumimoji="0" lang="en-US" altLang="zh-CN" sz="2800" b="1" kern="1200" cap="none" spc="0" normalizeH="0" baseline="0" noProof="0" dirty="0">
                <a:effectLst>
                  <a:outerShdw blurRad="38100" dist="38100" dir="2700000" algn="tl">
                    <a:srgbClr val="C0C0C0"/>
                  </a:outerShdw>
                </a:effectLst>
                <a:latin typeface="Times New Roman" panose="02020603050405020304" pitchFamily="18" charset="0"/>
                <a:ea typeface="+mn-ea"/>
                <a:cs typeface="+mn-cs"/>
              </a:rPr>
              <a:t>] + 2[HPO</a:t>
            </a:r>
            <a:r>
              <a:rPr kumimoji="0" lang="en-US" altLang="zh-CN" sz="2800" b="1" kern="1200" cap="none" spc="0" normalizeH="0" baseline="-25000" noProof="0" dirty="0">
                <a:effectLst>
                  <a:outerShdw blurRad="38100" dist="38100" dir="2700000" algn="tl">
                    <a:srgbClr val="C0C0C0"/>
                  </a:outerShdw>
                </a:effectLst>
                <a:latin typeface="Times New Roman" panose="02020603050405020304" pitchFamily="18" charset="0"/>
                <a:ea typeface="+mn-ea"/>
                <a:cs typeface="+mn-cs"/>
              </a:rPr>
              <a:t>4</a:t>
            </a:r>
            <a:r>
              <a:rPr kumimoji="0" lang="en-US" altLang="zh-CN" sz="2800" b="1" kern="1200" cap="none" spc="0" normalizeH="0" baseline="30000" noProof="0" dirty="0">
                <a:effectLst>
                  <a:outerShdw blurRad="38100" dist="38100" dir="2700000" algn="tl">
                    <a:srgbClr val="C0C0C0"/>
                  </a:outerShdw>
                </a:effectLst>
                <a:latin typeface="Times New Roman" panose="02020603050405020304" pitchFamily="18" charset="0"/>
                <a:ea typeface="+mn-ea"/>
                <a:cs typeface="+mn-cs"/>
              </a:rPr>
              <a:t>2-</a:t>
            </a:r>
            <a:r>
              <a:rPr kumimoji="0" lang="en-US" altLang="zh-CN" sz="2800" b="1" kern="1200" cap="none" spc="0" normalizeH="0" baseline="0" noProof="0" dirty="0">
                <a:effectLst>
                  <a:outerShdw blurRad="38100" dist="38100" dir="2700000" algn="tl">
                    <a:srgbClr val="C0C0C0"/>
                  </a:outerShdw>
                </a:effectLst>
                <a:latin typeface="Times New Roman" panose="02020603050405020304" pitchFamily="18" charset="0"/>
                <a:ea typeface="+mn-ea"/>
                <a:cs typeface="+mn-cs"/>
              </a:rPr>
              <a:t>] + 3[PO</a:t>
            </a:r>
            <a:r>
              <a:rPr kumimoji="0" lang="en-US" altLang="zh-CN" sz="2800" b="1" kern="1200" cap="none" spc="0" normalizeH="0" baseline="-25000" noProof="0" dirty="0">
                <a:effectLst>
                  <a:outerShdw blurRad="38100" dist="38100" dir="2700000" algn="tl">
                    <a:srgbClr val="C0C0C0"/>
                  </a:outerShdw>
                </a:effectLst>
                <a:latin typeface="Times New Roman" panose="02020603050405020304" pitchFamily="18" charset="0"/>
                <a:ea typeface="+mn-ea"/>
                <a:cs typeface="+mn-cs"/>
              </a:rPr>
              <a:t>4</a:t>
            </a:r>
            <a:r>
              <a:rPr kumimoji="0" lang="en-US" altLang="zh-CN" sz="2800" b="1" kern="1200" cap="none" spc="0" normalizeH="0" baseline="30000" noProof="0" dirty="0">
                <a:effectLst>
                  <a:outerShdw blurRad="38100" dist="38100" dir="2700000" algn="tl">
                    <a:srgbClr val="C0C0C0"/>
                  </a:outerShdw>
                </a:effectLst>
                <a:latin typeface="Times New Roman" panose="02020603050405020304" pitchFamily="18" charset="0"/>
                <a:ea typeface="+mn-ea"/>
                <a:cs typeface="+mn-cs"/>
              </a:rPr>
              <a:t>3-</a:t>
            </a:r>
            <a:r>
              <a:rPr kumimoji="0" lang="en-US" altLang="zh-CN" sz="2800" b="1" kern="1200" cap="none" spc="0" normalizeH="0" baseline="0" noProof="0" dirty="0">
                <a:effectLst>
                  <a:outerShdw blurRad="38100" dist="38100" dir="2700000" algn="tl">
                    <a:srgbClr val="C0C0C0"/>
                  </a:outerShdw>
                </a:effectLst>
                <a:latin typeface="Times New Roman" panose="02020603050405020304" pitchFamily="18" charset="0"/>
                <a:ea typeface="+mn-ea"/>
                <a:cs typeface="+mn-cs"/>
              </a:rPr>
              <a:t>] + [OH</a:t>
            </a:r>
            <a:r>
              <a:rPr kumimoji="0" lang="en-US" altLang="zh-CN" sz="2800" b="1" kern="1200" cap="none" spc="0" normalizeH="0" baseline="30000" noProof="0" dirty="0">
                <a:effectLst>
                  <a:outerShdw blurRad="38100" dist="38100" dir="2700000" algn="tl">
                    <a:srgbClr val="C0C0C0"/>
                  </a:outerShdw>
                </a:effectLst>
                <a:latin typeface="Times New Roman" panose="02020603050405020304" pitchFamily="18" charset="0"/>
                <a:ea typeface="+mn-ea"/>
                <a:cs typeface="+mn-cs"/>
              </a:rPr>
              <a:t>-</a:t>
            </a:r>
            <a:r>
              <a:rPr kumimoji="0" lang="en-US" altLang="zh-CN" sz="2800" b="1" kern="1200" cap="none" spc="0" normalizeH="0" baseline="0" noProof="0" dirty="0">
                <a:effectLst>
                  <a:outerShdw blurRad="38100" dist="38100" dir="2700000" algn="tl">
                    <a:srgbClr val="C0C0C0"/>
                  </a:outerShdw>
                </a:effectLst>
                <a:latin typeface="Times New Roman" panose="02020603050405020304" pitchFamily="18" charset="0"/>
                <a:ea typeface="+mn-ea"/>
                <a:cs typeface="+mn-cs"/>
              </a:rPr>
              <a:t>]</a:t>
            </a:r>
            <a:endParaRPr kumimoji="0" lang="en-US" altLang="zh-CN" sz="2800" b="1" kern="1200" cap="none" spc="0" normalizeH="0" baseline="0" noProof="0" dirty="0">
              <a:latin typeface="Times New Roman" panose="02020603050405020304" pitchFamily="18" charset="0"/>
              <a:ea typeface="+mn-ea"/>
              <a:cs typeface="+mn-cs"/>
            </a:endParaRPr>
          </a:p>
        </p:txBody>
      </p:sp>
      <p:sp>
        <p:nvSpPr>
          <p:cNvPr id="8" name="Rectangle 3"/>
          <p:cNvSpPr/>
          <p:nvPr/>
        </p:nvSpPr>
        <p:spPr>
          <a:xfrm>
            <a:off x="285750" y="4572000"/>
            <a:ext cx="8572500" cy="954088"/>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2800" b="1" dirty="0">
                <a:latin typeface="Times New Roman" panose="02020603050405020304" pitchFamily="18" charset="0"/>
              </a:rPr>
              <a:t>则</a:t>
            </a:r>
            <a:r>
              <a:rPr lang="zh-CN" altLang="en-US" sz="2800" b="1" dirty="0">
                <a:solidFill>
                  <a:srgbClr val="990033"/>
                </a:solidFill>
                <a:latin typeface="Times New Roman" panose="02020603050405020304" pitchFamily="18" charset="0"/>
              </a:rPr>
              <a:t>质子均衡</a:t>
            </a:r>
            <a:r>
              <a:rPr lang="zh-CN" altLang="en-US" sz="2800" b="1" dirty="0">
                <a:latin typeface="Times New Roman" panose="02020603050405020304" pitchFamily="18" charset="0"/>
              </a:rPr>
              <a:t>式为：</a:t>
            </a:r>
          </a:p>
          <a:p>
            <a:pPr marL="0" lvl="0" indent="0" eaLnBrk="1" hangingPunct="1">
              <a:spcBef>
                <a:spcPct val="0"/>
              </a:spcBef>
              <a:buClrTx/>
              <a:buSzTx/>
              <a:buFontTx/>
              <a:buNone/>
            </a:pPr>
            <a:r>
              <a:rPr lang="en-US" altLang="zh-CN" sz="2800" b="1" dirty="0">
                <a:latin typeface="Times New Roman" panose="02020603050405020304" pitchFamily="18" charset="0"/>
              </a:rPr>
              <a:t>[H</a:t>
            </a:r>
            <a:r>
              <a:rPr lang="en-US" altLang="zh-CN" sz="2800" b="1" baseline="-25000" dirty="0">
                <a:latin typeface="Times New Roman" panose="02020603050405020304" pitchFamily="18" charset="0"/>
              </a:rPr>
              <a:t>3</a:t>
            </a:r>
            <a:r>
              <a:rPr lang="en-US" altLang="zh-CN" sz="2800" b="1" dirty="0">
                <a:latin typeface="Times New Roman" panose="02020603050405020304" pitchFamily="18" charset="0"/>
              </a:rPr>
              <a:t>PO</a:t>
            </a:r>
            <a:r>
              <a:rPr lang="en-US" altLang="zh-CN" sz="2800" b="1" baseline="-25000" dirty="0">
                <a:latin typeface="Times New Roman" panose="02020603050405020304" pitchFamily="18" charset="0"/>
              </a:rPr>
              <a:t>4</a:t>
            </a:r>
            <a:r>
              <a:rPr lang="en-US" altLang="zh-CN" sz="2800" b="1" dirty="0">
                <a:latin typeface="Times New Roman" panose="02020603050405020304" pitchFamily="18" charset="0"/>
              </a:rPr>
              <a:t>] + [H</a:t>
            </a:r>
            <a:r>
              <a:rPr lang="en-US" altLang="zh-CN" sz="2800" b="1" baseline="30000" dirty="0">
                <a:latin typeface="Times New Roman" panose="02020603050405020304" pitchFamily="18" charset="0"/>
              </a:rPr>
              <a:t>+</a:t>
            </a:r>
            <a:r>
              <a:rPr lang="en-US" altLang="zh-CN" sz="2800" b="1" dirty="0">
                <a:latin typeface="Times New Roman" panose="02020603050405020304" pitchFamily="18" charset="0"/>
              </a:rPr>
              <a:t>]=[HPO</a:t>
            </a:r>
            <a:r>
              <a:rPr lang="en-US" altLang="zh-CN" sz="2800" b="1" baseline="-25000" dirty="0">
                <a:latin typeface="Times New Roman" panose="02020603050405020304" pitchFamily="18" charset="0"/>
              </a:rPr>
              <a:t>4</a:t>
            </a:r>
            <a:r>
              <a:rPr lang="en-US" altLang="zh-CN" sz="2800" b="1" baseline="30000" dirty="0">
                <a:latin typeface="Times New Roman" panose="02020603050405020304" pitchFamily="18" charset="0"/>
              </a:rPr>
              <a:t>2-</a:t>
            </a:r>
            <a:r>
              <a:rPr lang="en-US" altLang="zh-CN" sz="2800" b="1" dirty="0">
                <a:latin typeface="Times New Roman" panose="02020603050405020304" pitchFamily="18" charset="0"/>
              </a:rPr>
              <a:t>] + 2[PO</a:t>
            </a:r>
            <a:r>
              <a:rPr lang="en-US" altLang="zh-CN" sz="2800" b="1" baseline="-25000" dirty="0">
                <a:latin typeface="Times New Roman" panose="02020603050405020304" pitchFamily="18" charset="0"/>
              </a:rPr>
              <a:t>4</a:t>
            </a:r>
            <a:r>
              <a:rPr lang="en-US" altLang="zh-CN" sz="2800" b="1" baseline="30000" dirty="0">
                <a:latin typeface="Times New Roman" panose="02020603050405020304" pitchFamily="18" charset="0"/>
              </a:rPr>
              <a:t>3-</a:t>
            </a:r>
            <a:r>
              <a:rPr lang="en-US" altLang="zh-CN" sz="2800" b="1" dirty="0">
                <a:latin typeface="Times New Roman" panose="02020603050405020304" pitchFamily="18" charset="0"/>
              </a:rPr>
              <a:t>] + [OH</a:t>
            </a:r>
            <a:r>
              <a:rPr lang="en-US" altLang="zh-CN" sz="2800" b="1" baseline="30000" dirty="0">
                <a:latin typeface="Times New Roman" panose="02020603050405020304" pitchFamily="18" charset="0"/>
              </a:rPr>
              <a:t>-</a:t>
            </a:r>
            <a:r>
              <a:rPr lang="en-US" altLang="zh-CN" sz="2800" b="1" dirty="0">
                <a:latin typeface="Times New Roman" panose="02020603050405020304" pitchFamily="18" charset="0"/>
              </a:rPr>
              <a:t>]</a:t>
            </a:r>
          </a:p>
        </p:txBody>
      </p:sp>
      <p:sp>
        <p:nvSpPr>
          <p:cNvPr id="9" name="矩形 8"/>
          <p:cNvSpPr/>
          <p:nvPr/>
        </p:nvSpPr>
        <p:spPr>
          <a:xfrm>
            <a:off x="357188" y="0"/>
            <a:ext cx="4913313" cy="58420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浓度为</a:t>
            </a:r>
            <a:r>
              <a:rPr kumimoji="0" lang="en-US" altLang="zh-CN" sz="32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c</a:t>
            </a: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的</a:t>
            </a: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NaH</a:t>
            </a:r>
            <a:r>
              <a:rPr kumimoji="0" lang="en-US" altLang="zh-CN" sz="32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t>
            </a: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PO</a:t>
            </a:r>
            <a:r>
              <a:rPr kumimoji="0" lang="en-US" altLang="zh-CN" sz="32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4</a:t>
            </a: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溶液，</a:t>
            </a:r>
            <a:endParaRPr kumimoji="0" lang="zh-CN" altLang="en-US"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5474">
                                            <p:txEl>
                                              <p:pRg st="0" end="0"/>
                                            </p:txEl>
                                          </p:spTgt>
                                        </p:tgtEl>
                                        <p:attrNameLst>
                                          <p:attrName>style.visibility</p:attrName>
                                        </p:attrNameLst>
                                      </p:cBhvr>
                                      <p:to>
                                        <p:strVal val="visible"/>
                                      </p:to>
                                    </p:set>
                                    <p:anim calcmode="lin" valueType="num">
                                      <p:cBhvr additive="base">
                                        <p:cTn id="7" dur="500" fill="hold"/>
                                        <p:tgtEl>
                                          <p:spTgt spid="10547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547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05475"/>
                                        </p:tgtEl>
                                        <p:attrNameLst>
                                          <p:attrName>style.visibility</p:attrName>
                                        </p:attrNameLst>
                                      </p:cBhvr>
                                      <p:to>
                                        <p:strVal val="visible"/>
                                      </p:to>
                                    </p:set>
                                    <p:animEffect transition="in" filter="slide(fromBottom)">
                                      <p:cBhvr>
                                        <p:cTn id="13" dur="500"/>
                                        <p:tgtEl>
                                          <p:spTgt spid="105475"/>
                                        </p:tgtEl>
                                      </p:cBhvr>
                                    </p:animEffect>
                                  </p:childTnLst>
                                </p:cTn>
                              </p:par>
                            </p:childTnLst>
                          </p:cTn>
                        </p:par>
                      </p:childTnLst>
                    </p:cTn>
                  </p:par>
                  <p:par>
                    <p:cTn id="14" fill="hold">
                      <p:stCondLst>
                        <p:cond delay="indefinite"/>
                      </p:stCondLst>
                      <p:childTnLst>
                        <p:par>
                          <p:cTn id="15" fill="hold">
                            <p:stCondLst>
                              <p:cond delay="0"/>
                            </p:stCondLst>
                            <p:childTnLst>
                              <p:par>
                                <p:cTn id="16" presetID="17"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4" grpId="0" build="p"/>
      <p:bldP spid="105475" grpId="0"/>
      <p:bldP spid="7" grpId="0" build="p"/>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339975" y="50800"/>
            <a:ext cx="4319588" cy="809625"/>
          </a:xfrm>
        </p:spPr>
        <p:txBody>
          <a:bodyPr vert="horz" anchor="b">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small"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§3.1 </a:t>
            </a:r>
            <a:r>
              <a:rPr kumimoji="0" lang="zh-CN" altLang="en-US" sz="4000" b="1" i="0" u="none" strike="noStrike" kern="1200" cap="small" spc="0" normalizeH="0" baseline="0" noProof="0" dirty="0">
                <a:ln>
                  <a:noFill/>
                </a:ln>
                <a:solidFill>
                  <a:srgbClr val="000066"/>
                </a:solidFill>
                <a:effectLst/>
                <a:uLnTx/>
                <a:uFillTx/>
                <a:latin typeface="宋体" panose="02010600030101010101" pitchFamily="2" charset="-122"/>
                <a:ea typeface="+mj-ea"/>
                <a:cs typeface="+mj-cs"/>
              </a:rPr>
              <a:t>强电解质溶液</a:t>
            </a:r>
          </a:p>
        </p:txBody>
      </p:sp>
      <p:grpSp>
        <p:nvGrpSpPr>
          <p:cNvPr id="2" name="Group 1030"/>
          <p:cNvGrpSpPr/>
          <p:nvPr/>
        </p:nvGrpSpPr>
        <p:grpSpPr>
          <a:xfrm>
            <a:off x="587375" y="1412875"/>
            <a:ext cx="7542213" cy="3771900"/>
            <a:chOff x="431" y="1462"/>
            <a:chExt cx="4751" cy="2376"/>
          </a:xfrm>
        </p:grpSpPr>
        <p:grpSp>
          <p:nvGrpSpPr>
            <p:cNvPr id="11278" name="Group 7"/>
            <p:cNvGrpSpPr/>
            <p:nvPr/>
          </p:nvGrpSpPr>
          <p:grpSpPr>
            <a:xfrm>
              <a:off x="431" y="1462"/>
              <a:ext cx="4751" cy="1968"/>
              <a:chOff x="624" y="816"/>
              <a:chExt cx="4751" cy="1968"/>
            </a:xfrm>
          </p:grpSpPr>
          <p:sp>
            <p:nvSpPr>
              <p:cNvPr id="11280" name="Rectangle 8"/>
              <p:cNvSpPr/>
              <p:nvPr/>
            </p:nvSpPr>
            <p:spPr>
              <a:xfrm>
                <a:off x="624" y="816"/>
                <a:ext cx="1167" cy="404"/>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600" b="1" dirty="0">
                    <a:solidFill>
                      <a:srgbClr val="A50021"/>
                    </a:solidFill>
                    <a:latin typeface="Times New Roman" panose="02020603050405020304" pitchFamily="18" charset="0"/>
                    <a:ea typeface="楷体_GB2312" pitchFamily="49" charset="-122"/>
                  </a:rPr>
                  <a:t>离子氛</a:t>
                </a:r>
              </a:p>
            </p:txBody>
          </p:sp>
          <p:sp>
            <p:nvSpPr>
              <p:cNvPr id="11281" name="Line 9"/>
              <p:cNvSpPr/>
              <p:nvPr/>
            </p:nvSpPr>
            <p:spPr>
              <a:xfrm>
                <a:off x="1536" y="1200"/>
                <a:ext cx="336" cy="432"/>
              </a:xfrm>
              <a:prstGeom prst="line">
                <a:avLst/>
              </a:prstGeom>
              <a:ln w="38100" cap="flat" cmpd="sng">
                <a:solidFill>
                  <a:schemeClr val="tx1"/>
                </a:solidFill>
                <a:prstDash val="solid"/>
                <a:headEnd type="none" w="med" len="med"/>
                <a:tailEnd type="none" w="med" len="med"/>
              </a:ln>
            </p:spPr>
          </p:sp>
          <p:grpSp>
            <p:nvGrpSpPr>
              <p:cNvPr id="11282" name="Group 10"/>
              <p:cNvGrpSpPr/>
              <p:nvPr/>
            </p:nvGrpSpPr>
            <p:grpSpPr>
              <a:xfrm>
                <a:off x="1296" y="1008"/>
                <a:ext cx="2352" cy="1776"/>
                <a:chOff x="1296" y="1008"/>
                <a:chExt cx="2352" cy="1776"/>
              </a:xfrm>
            </p:grpSpPr>
            <p:grpSp>
              <p:nvGrpSpPr>
                <p:cNvPr id="11289" name="Group 11"/>
                <p:cNvGrpSpPr/>
                <p:nvPr/>
              </p:nvGrpSpPr>
              <p:grpSpPr>
                <a:xfrm>
                  <a:off x="2352" y="1776"/>
                  <a:ext cx="384" cy="384"/>
                  <a:chOff x="2352" y="1776"/>
                  <a:chExt cx="384" cy="384"/>
                </a:xfrm>
              </p:grpSpPr>
              <p:grpSp>
                <p:nvGrpSpPr>
                  <p:cNvPr id="11320" name="Group 12"/>
                  <p:cNvGrpSpPr/>
                  <p:nvPr/>
                </p:nvGrpSpPr>
                <p:grpSpPr>
                  <a:xfrm>
                    <a:off x="2352" y="1776"/>
                    <a:ext cx="384" cy="384"/>
                    <a:chOff x="2352" y="1776"/>
                    <a:chExt cx="384" cy="384"/>
                  </a:xfrm>
                </p:grpSpPr>
                <p:sp>
                  <p:nvSpPr>
                    <p:cNvPr id="11322" name="Oval 13"/>
                    <p:cNvSpPr/>
                    <p:nvPr/>
                  </p:nvSpPr>
                  <p:spPr>
                    <a:xfrm>
                      <a:off x="2352" y="1776"/>
                      <a:ext cx="384" cy="384"/>
                    </a:xfrm>
                    <a:prstGeom prst="ellipse">
                      <a:avLst/>
                    </a:prstGeom>
                    <a:solidFill>
                      <a:schemeClr val="accent1"/>
                    </a:solidFill>
                    <a:ln w="38100" cap="flat" cmpd="sng">
                      <a:solidFill>
                        <a:schemeClr val="tx1"/>
                      </a:solidFill>
                      <a:prstDash val="solid"/>
                      <a:headEnd type="none" w="med" len="med"/>
                      <a:tailEnd type="none" w="med" len="med"/>
                    </a:ln>
                  </p:spPr>
                  <p:txBody>
                    <a:bodyPr wrap="none" anchor="ctr" anchorCtr="0"/>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3200" dirty="0">
                        <a:latin typeface="Times New Roman" panose="02020603050405020304" pitchFamily="18" charset="0"/>
                      </a:endParaRPr>
                    </a:p>
                  </p:txBody>
                </p:sp>
                <p:sp>
                  <p:nvSpPr>
                    <p:cNvPr id="11323" name="Oval 14"/>
                    <p:cNvSpPr/>
                    <p:nvPr/>
                  </p:nvSpPr>
                  <p:spPr>
                    <a:xfrm>
                      <a:off x="2448" y="1872"/>
                      <a:ext cx="192" cy="192"/>
                    </a:xfrm>
                    <a:prstGeom prst="ellipse">
                      <a:avLst/>
                    </a:prstGeom>
                    <a:solidFill>
                      <a:schemeClr val="accent1"/>
                    </a:solidFill>
                    <a:ln w="38100" cap="flat" cmpd="sng">
                      <a:solidFill>
                        <a:schemeClr val="tx1"/>
                      </a:solidFill>
                      <a:prstDash val="solid"/>
                      <a:headEnd type="none" w="med" len="med"/>
                      <a:tailEnd type="none" w="med" len="med"/>
                    </a:ln>
                  </p:spPr>
                  <p:txBody>
                    <a:bodyPr wrap="none" anchor="ctr" anchorCtr="0"/>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3200" dirty="0">
                        <a:latin typeface="Times New Roman" panose="02020603050405020304" pitchFamily="18" charset="0"/>
                      </a:endParaRPr>
                    </a:p>
                  </p:txBody>
                </p:sp>
              </p:grpSp>
              <p:sp>
                <p:nvSpPr>
                  <p:cNvPr id="11321" name="Line 15"/>
                  <p:cNvSpPr/>
                  <p:nvPr/>
                </p:nvSpPr>
                <p:spPr>
                  <a:xfrm>
                    <a:off x="2448" y="1968"/>
                    <a:ext cx="192" cy="0"/>
                  </a:xfrm>
                  <a:prstGeom prst="line">
                    <a:avLst/>
                  </a:prstGeom>
                  <a:ln w="38100" cap="flat" cmpd="sng">
                    <a:solidFill>
                      <a:schemeClr val="tx1"/>
                    </a:solidFill>
                    <a:prstDash val="solid"/>
                    <a:headEnd type="none" w="med" len="med"/>
                    <a:tailEnd type="none" w="med" len="med"/>
                  </a:ln>
                </p:spPr>
              </p:sp>
            </p:grpSp>
            <p:grpSp>
              <p:nvGrpSpPr>
                <p:cNvPr id="11290" name="Group 16"/>
                <p:cNvGrpSpPr/>
                <p:nvPr/>
              </p:nvGrpSpPr>
              <p:grpSpPr>
                <a:xfrm>
                  <a:off x="3312" y="1296"/>
                  <a:ext cx="240" cy="192"/>
                  <a:chOff x="1776" y="3072"/>
                  <a:chExt cx="240" cy="192"/>
                </a:xfrm>
              </p:grpSpPr>
              <p:sp>
                <p:nvSpPr>
                  <p:cNvPr id="11318" name="Oval 17"/>
                  <p:cNvSpPr/>
                  <p:nvPr/>
                </p:nvSpPr>
                <p:spPr>
                  <a:xfrm>
                    <a:off x="1776" y="3072"/>
                    <a:ext cx="240" cy="192"/>
                  </a:xfrm>
                  <a:prstGeom prst="ellipse">
                    <a:avLst/>
                  </a:prstGeom>
                  <a:solidFill>
                    <a:schemeClr val="accent1"/>
                  </a:solidFill>
                  <a:ln w="38100" cap="flat" cmpd="sng">
                    <a:solidFill>
                      <a:schemeClr val="tx1"/>
                    </a:solidFill>
                    <a:prstDash val="solid"/>
                    <a:headEnd type="none" w="med" len="med"/>
                    <a:tailEnd type="none" w="med" len="med"/>
                  </a:ln>
                </p:spPr>
                <p:txBody>
                  <a:bodyPr wrap="none" anchor="ctr" anchorCtr="0"/>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3200" dirty="0">
                      <a:latin typeface="Times New Roman" panose="02020603050405020304" pitchFamily="18" charset="0"/>
                    </a:endParaRPr>
                  </a:p>
                </p:txBody>
              </p:sp>
              <p:sp>
                <p:nvSpPr>
                  <p:cNvPr id="11319" name="Line 18"/>
                  <p:cNvSpPr/>
                  <p:nvPr/>
                </p:nvSpPr>
                <p:spPr>
                  <a:xfrm>
                    <a:off x="1776" y="3168"/>
                    <a:ext cx="240" cy="0"/>
                  </a:xfrm>
                  <a:prstGeom prst="line">
                    <a:avLst/>
                  </a:prstGeom>
                  <a:ln w="38100" cap="flat" cmpd="sng">
                    <a:solidFill>
                      <a:schemeClr val="tx1"/>
                    </a:solidFill>
                    <a:prstDash val="solid"/>
                    <a:headEnd type="none" w="med" len="med"/>
                    <a:tailEnd type="none" w="med" len="med"/>
                  </a:ln>
                </p:spPr>
              </p:sp>
            </p:grpSp>
            <p:sp>
              <p:nvSpPr>
                <p:cNvPr id="11291" name="Oval 19"/>
                <p:cNvSpPr/>
                <p:nvPr/>
              </p:nvSpPr>
              <p:spPr>
                <a:xfrm>
                  <a:off x="3072" y="2199"/>
                  <a:ext cx="240" cy="192"/>
                </a:xfrm>
                <a:prstGeom prst="ellipse">
                  <a:avLst/>
                </a:prstGeom>
                <a:solidFill>
                  <a:schemeClr val="accent1"/>
                </a:solidFill>
                <a:ln w="38100" cap="flat" cmpd="sng">
                  <a:solidFill>
                    <a:schemeClr val="tx1"/>
                  </a:solidFill>
                  <a:prstDash val="solid"/>
                  <a:headEnd type="none" w="med" len="med"/>
                  <a:tailEnd type="none" w="med" len="med"/>
                </a:ln>
              </p:spPr>
              <p:txBody>
                <a:bodyPr wrap="none" anchor="ctr" anchorCtr="0"/>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1800" b="1" dirty="0">
                      <a:solidFill>
                        <a:schemeClr val="tx2"/>
                      </a:solidFill>
                      <a:latin typeface="Times New Roman" panose="02020603050405020304" pitchFamily="18" charset="0"/>
                    </a:rPr>
                    <a:t>+</a:t>
                  </a:r>
                </a:p>
              </p:txBody>
            </p:sp>
            <p:sp>
              <p:nvSpPr>
                <p:cNvPr id="11292" name="Oval 20"/>
                <p:cNvSpPr/>
                <p:nvPr/>
              </p:nvSpPr>
              <p:spPr>
                <a:xfrm>
                  <a:off x="1959" y="1413"/>
                  <a:ext cx="240" cy="192"/>
                </a:xfrm>
                <a:prstGeom prst="ellipse">
                  <a:avLst/>
                </a:prstGeom>
                <a:solidFill>
                  <a:schemeClr val="accent1"/>
                </a:solidFill>
                <a:ln w="38100" cap="flat" cmpd="sng">
                  <a:solidFill>
                    <a:schemeClr val="tx1"/>
                  </a:solidFill>
                  <a:prstDash val="solid"/>
                  <a:headEnd type="none" w="med" len="med"/>
                  <a:tailEnd type="none" w="med" len="med"/>
                </a:ln>
              </p:spPr>
              <p:txBody>
                <a:bodyPr wrap="none" anchor="ctr" anchorCtr="0"/>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2000" b="1" dirty="0">
                      <a:solidFill>
                        <a:schemeClr val="tx2"/>
                      </a:solidFill>
                      <a:latin typeface="Times New Roman" panose="02020603050405020304" pitchFamily="18" charset="0"/>
                    </a:rPr>
                    <a:t>+</a:t>
                  </a:r>
                </a:p>
              </p:txBody>
            </p:sp>
            <p:sp>
              <p:nvSpPr>
                <p:cNvPr id="11293" name="Oval 21"/>
                <p:cNvSpPr/>
                <p:nvPr/>
              </p:nvSpPr>
              <p:spPr>
                <a:xfrm>
                  <a:off x="3072" y="1776"/>
                  <a:ext cx="240" cy="192"/>
                </a:xfrm>
                <a:prstGeom prst="ellipse">
                  <a:avLst/>
                </a:prstGeom>
                <a:solidFill>
                  <a:schemeClr val="accent1"/>
                </a:solidFill>
                <a:ln w="38100" cap="flat" cmpd="sng">
                  <a:solidFill>
                    <a:schemeClr val="tx1"/>
                  </a:solidFill>
                  <a:prstDash val="solid"/>
                  <a:headEnd type="none" w="med" len="med"/>
                  <a:tailEnd type="none" w="med" len="med"/>
                </a:ln>
              </p:spPr>
              <p:txBody>
                <a:bodyPr wrap="none" anchor="ctr" anchorCtr="0"/>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1800" b="1" dirty="0">
                      <a:solidFill>
                        <a:schemeClr val="tx2"/>
                      </a:solidFill>
                      <a:latin typeface="Times New Roman" panose="02020603050405020304" pitchFamily="18" charset="0"/>
                    </a:rPr>
                    <a:t>+</a:t>
                  </a:r>
                </a:p>
              </p:txBody>
            </p:sp>
            <p:sp>
              <p:nvSpPr>
                <p:cNvPr id="11294" name="Oval 22"/>
                <p:cNvSpPr/>
                <p:nvPr/>
              </p:nvSpPr>
              <p:spPr>
                <a:xfrm>
                  <a:off x="2544" y="2518"/>
                  <a:ext cx="240" cy="192"/>
                </a:xfrm>
                <a:prstGeom prst="ellipse">
                  <a:avLst/>
                </a:prstGeom>
                <a:solidFill>
                  <a:schemeClr val="accent1"/>
                </a:solidFill>
                <a:ln w="38100" cap="flat" cmpd="sng">
                  <a:solidFill>
                    <a:schemeClr val="tx1"/>
                  </a:solidFill>
                  <a:prstDash val="solid"/>
                  <a:headEnd type="none" w="med" len="med"/>
                  <a:tailEnd type="none" w="med" len="med"/>
                </a:ln>
              </p:spPr>
              <p:txBody>
                <a:bodyPr wrap="none" anchor="ctr" anchorCtr="0"/>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1800" b="1" dirty="0">
                      <a:solidFill>
                        <a:schemeClr val="tx2"/>
                      </a:solidFill>
                      <a:latin typeface="Times New Roman" panose="02020603050405020304" pitchFamily="18" charset="0"/>
                    </a:rPr>
                    <a:t>+</a:t>
                  </a:r>
                </a:p>
              </p:txBody>
            </p:sp>
            <p:sp>
              <p:nvSpPr>
                <p:cNvPr id="11295" name="Oval 23"/>
                <p:cNvSpPr/>
                <p:nvPr/>
              </p:nvSpPr>
              <p:spPr>
                <a:xfrm>
                  <a:off x="1728" y="1728"/>
                  <a:ext cx="240" cy="192"/>
                </a:xfrm>
                <a:prstGeom prst="ellipse">
                  <a:avLst/>
                </a:prstGeom>
                <a:solidFill>
                  <a:schemeClr val="accent1"/>
                </a:solidFill>
                <a:ln w="38100" cap="flat" cmpd="sng">
                  <a:solidFill>
                    <a:schemeClr val="tx1"/>
                  </a:solidFill>
                  <a:prstDash val="solid"/>
                  <a:headEnd type="none" w="med" len="med"/>
                  <a:tailEnd type="none" w="med" len="med"/>
                </a:ln>
              </p:spPr>
              <p:txBody>
                <a:bodyPr wrap="none" anchor="ctr" anchorCtr="0"/>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1800" b="1" dirty="0">
                      <a:solidFill>
                        <a:schemeClr val="tx2"/>
                      </a:solidFill>
                      <a:latin typeface="Times New Roman" panose="02020603050405020304" pitchFamily="18" charset="0"/>
                    </a:rPr>
                    <a:t>+</a:t>
                  </a:r>
                </a:p>
              </p:txBody>
            </p:sp>
            <p:sp>
              <p:nvSpPr>
                <p:cNvPr id="11296" name="Oval 24"/>
                <p:cNvSpPr/>
                <p:nvPr/>
              </p:nvSpPr>
              <p:spPr>
                <a:xfrm>
                  <a:off x="2894" y="1392"/>
                  <a:ext cx="240" cy="192"/>
                </a:xfrm>
                <a:prstGeom prst="ellipse">
                  <a:avLst/>
                </a:prstGeom>
                <a:solidFill>
                  <a:schemeClr val="accent1"/>
                </a:solidFill>
                <a:ln w="38100" cap="flat" cmpd="sng">
                  <a:solidFill>
                    <a:schemeClr val="tx1"/>
                  </a:solidFill>
                  <a:prstDash val="solid"/>
                  <a:headEnd type="none" w="med" len="med"/>
                  <a:tailEnd type="none" w="med" len="med"/>
                </a:ln>
              </p:spPr>
              <p:txBody>
                <a:bodyPr wrap="none" anchor="ctr" anchorCtr="0"/>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1800" b="1" dirty="0">
                      <a:solidFill>
                        <a:schemeClr val="tx2"/>
                      </a:solidFill>
                      <a:latin typeface="Times New Roman" panose="02020603050405020304" pitchFamily="18" charset="0"/>
                    </a:rPr>
                    <a:t>+</a:t>
                  </a:r>
                </a:p>
              </p:txBody>
            </p:sp>
            <p:sp>
              <p:nvSpPr>
                <p:cNvPr id="11297" name="Oval 25"/>
                <p:cNvSpPr/>
                <p:nvPr/>
              </p:nvSpPr>
              <p:spPr>
                <a:xfrm>
                  <a:off x="2400" y="1248"/>
                  <a:ext cx="240" cy="192"/>
                </a:xfrm>
                <a:prstGeom prst="ellipse">
                  <a:avLst/>
                </a:prstGeom>
                <a:solidFill>
                  <a:schemeClr val="accent1"/>
                </a:solidFill>
                <a:ln w="38100" cap="flat" cmpd="sng">
                  <a:solidFill>
                    <a:schemeClr val="tx1"/>
                  </a:solidFill>
                  <a:prstDash val="solid"/>
                  <a:headEnd type="none" w="med" len="med"/>
                  <a:tailEnd type="none" w="med" len="med"/>
                </a:ln>
              </p:spPr>
              <p:txBody>
                <a:bodyPr wrap="none" anchor="ctr" anchorCtr="0"/>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1800" b="1" dirty="0">
                      <a:solidFill>
                        <a:schemeClr val="tx2"/>
                      </a:solidFill>
                      <a:latin typeface="Times New Roman" panose="02020603050405020304" pitchFamily="18" charset="0"/>
                    </a:rPr>
                    <a:t>+</a:t>
                  </a:r>
                </a:p>
              </p:txBody>
            </p:sp>
            <p:sp>
              <p:nvSpPr>
                <p:cNvPr id="11298" name="Oval 26"/>
                <p:cNvSpPr/>
                <p:nvPr/>
              </p:nvSpPr>
              <p:spPr>
                <a:xfrm>
                  <a:off x="1839" y="2278"/>
                  <a:ext cx="240" cy="192"/>
                </a:xfrm>
                <a:prstGeom prst="ellipse">
                  <a:avLst/>
                </a:prstGeom>
                <a:solidFill>
                  <a:schemeClr val="accent1"/>
                </a:solidFill>
                <a:ln w="38100" cap="flat" cmpd="sng">
                  <a:solidFill>
                    <a:schemeClr val="tx1"/>
                  </a:solidFill>
                  <a:prstDash val="solid"/>
                  <a:headEnd type="none" w="med" len="med"/>
                  <a:tailEnd type="none" w="med" len="med"/>
                </a:ln>
              </p:spPr>
              <p:txBody>
                <a:bodyPr wrap="none" anchor="ctr" anchorCtr="0"/>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1800" b="1" dirty="0">
                      <a:solidFill>
                        <a:schemeClr val="tx2"/>
                      </a:solidFill>
                      <a:latin typeface="Times New Roman" panose="02020603050405020304" pitchFamily="18" charset="0"/>
                    </a:rPr>
                    <a:t>+</a:t>
                  </a:r>
                </a:p>
              </p:txBody>
            </p:sp>
            <p:grpSp>
              <p:nvGrpSpPr>
                <p:cNvPr id="11299" name="Group 27"/>
                <p:cNvGrpSpPr/>
                <p:nvPr/>
              </p:nvGrpSpPr>
              <p:grpSpPr>
                <a:xfrm>
                  <a:off x="2016" y="1008"/>
                  <a:ext cx="240" cy="192"/>
                  <a:chOff x="1776" y="3072"/>
                  <a:chExt cx="240" cy="192"/>
                </a:xfrm>
              </p:grpSpPr>
              <p:sp>
                <p:nvSpPr>
                  <p:cNvPr id="11316" name="Oval 28"/>
                  <p:cNvSpPr/>
                  <p:nvPr/>
                </p:nvSpPr>
                <p:spPr>
                  <a:xfrm>
                    <a:off x="1776" y="3072"/>
                    <a:ext cx="240" cy="192"/>
                  </a:xfrm>
                  <a:prstGeom prst="ellipse">
                    <a:avLst/>
                  </a:prstGeom>
                  <a:solidFill>
                    <a:schemeClr val="accent1"/>
                  </a:solidFill>
                  <a:ln w="38100" cap="flat" cmpd="sng">
                    <a:solidFill>
                      <a:schemeClr val="tx1"/>
                    </a:solidFill>
                    <a:prstDash val="solid"/>
                    <a:headEnd type="none" w="med" len="med"/>
                    <a:tailEnd type="none" w="med" len="med"/>
                  </a:ln>
                </p:spPr>
                <p:txBody>
                  <a:bodyPr wrap="none" anchor="ctr" anchorCtr="0"/>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3200" dirty="0">
                      <a:latin typeface="Times New Roman" panose="02020603050405020304" pitchFamily="18" charset="0"/>
                    </a:endParaRPr>
                  </a:p>
                </p:txBody>
              </p:sp>
              <p:sp>
                <p:nvSpPr>
                  <p:cNvPr id="11317" name="Line 29"/>
                  <p:cNvSpPr/>
                  <p:nvPr/>
                </p:nvSpPr>
                <p:spPr>
                  <a:xfrm>
                    <a:off x="1776" y="3168"/>
                    <a:ext cx="240" cy="0"/>
                  </a:xfrm>
                  <a:prstGeom prst="line">
                    <a:avLst/>
                  </a:prstGeom>
                  <a:ln w="38100" cap="flat" cmpd="sng">
                    <a:solidFill>
                      <a:schemeClr val="tx1"/>
                    </a:solidFill>
                    <a:prstDash val="solid"/>
                    <a:headEnd type="none" w="med" len="med"/>
                    <a:tailEnd type="none" w="med" len="med"/>
                  </a:ln>
                </p:spPr>
              </p:sp>
            </p:grpSp>
            <p:grpSp>
              <p:nvGrpSpPr>
                <p:cNvPr id="11300" name="Group 30"/>
                <p:cNvGrpSpPr/>
                <p:nvPr/>
              </p:nvGrpSpPr>
              <p:grpSpPr>
                <a:xfrm>
                  <a:off x="1584" y="2016"/>
                  <a:ext cx="240" cy="192"/>
                  <a:chOff x="1776" y="3072"/>
                  <a:chExt cx="240" cy="192"/>
                </a:xfrm>
              </p:grpSpPr>
              <p:sp>
                <p:nvSpPr>
                  <p:cNvPr id="11314" name="Oval 31"/>
                  <p:cNvSpPr/>
                  <p:nvPr/>
                </p:nvSpPr>
                <p:spPr>
                  <a:xfrm>
                    <a:off x="1776" y="3072"/>
                    <a:ext cx="240" cy="192"/>
                  </a:xfrm>
                  <a:prstGeom prst="ellipse">
                    <a:avLst/>
                  </a:prstGeom>
                  <a:solidFill>
                    <a:schemeClr val="accent1"/>
                  </a:solidFill>
                  <a:ln w="38100" cap="flat" cmpd="sng">
                    <a:solidFill>
                      <a:schemeClr val="tx1"/>
                    </a:solidFill>
                    <a:prstDash val="solid"/>
                    <a:headEnd type="none" w="med" len="med"/>
                    <a:tailEnd type="none" w="med" len="med"/>
                  </a:ln>
                </p:spPr>
                <p:txBody>
                  <a:bodyPr wrap="none" anchor="ctr" anchorCtr="0"/>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3200" dirty="0">
                      <a:latin typeface="Times New Roman" panose="02020603050405020304" pitchFamily="18" charset="0"/>
                    </a:endParaRPr>
                  </a:p>
                </p:txBody>
              </p:sp>
              <p:sp>
                <p:nvSpPr>
                  <p:cNvPr id="11315" name="Line 32"/>
                  <p:cNvSpPr/>
                  <p:nvPr/>
                </p:nvSpPr>
                <p:spPr>
                  <a:xfrm>
                    <a:off x="1776" y="3168"/>
                    <a:ext cx="240" cy="0"/>
                  </a:xfrm>
                  <a:prstGeom prst="line">
                    <a:avLst/>
                  </a:prstGeom>
                  <a:ln w="38100" cap="flat" cmpd="sng">
                    <a:solidFill>
                      <a:schemeClr val="tx1"/>
                    </a:solidFill>
                    <a:prstDash val="solid"/>
                    <a:headEnd type="none" w="med" len="med"/>
                    <a:tailEnd type="none" w="med" len="med"/>
                  </a:ln>
                </p:spPr>
              </p:sp>
            </p:grpSp>
            <p:grpSp>
              <p:nvGrpSpPr>
                <p:cNvPr id="11301" name="Group 33"/>
                <p:cNvGrpSpPr/>
                <p:nvPr/>
              </p:nvGrpSpPr>
              <p:grpSpPr>
                <a:xfrm>
                  <a:off x="1920" y="2592"/>
                  <a:ext cx="240" cy="192"/>
                  <a:chOff x="1776" y="3072"/>
                  <a:chExt cx="240" cy="192"/>
                </a:xfrm>
              </p:grpSpPr>
              <p:sp>
                <p:nvSpPr>
                  <p:cNvPr id="11312" name="Oval 34"/>
                  <p:cNvSpPr/>
                  <p:nvPr/>
                </p:nvSpPr>
                <p:spPr>
                  <a:xfrm>
                    <a:off x="1776" y="3072"/>
                    <a:ext cx="240" cy="192"/>
                  </a:xfrm>
                  <a:prstGeom prst="ellipse">
                    <a:avLst/>
                  </a:prstGeom>
                  <a:solidFill>
                    <a:schemeClr val="accent1"/>
                  </a:solidFill>
                  <a:ln w="38100" cap="flat" cmpd="sng">
                    <a:solidFill>
                      <a:schemeClr val="tx1"/>
                    </a:solidFill>
                    <a:prstDash val="solid"/>
                    <a:headEnd type="none" w="med" len="med"/>
                    <a:tailEnd type="none" w="med" len="med"/>
                  </a:ln>
                </p:spPr>
                <p:txBody>
                  <a:bodyPr wrap="none" anchor="ctr" anchorCtr="0"/>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3200" dirty="0">
                      <a:latin typeface="Times New Roman" panose="02020603050405020304" pitchFamily="18" charset="0"/>
                    </a:endParaRPr>
                  </a:p>
                </p:txBody>
              </p:sp>
              <p:sp>
                <p:nvSpPr>
                  <p:cNvPr id="11313" name="Line 35"/>
                  <p:cNvSpPr/>
                  <p:nvPr/>
                </p:nvSpPr>
                <p:spPr>
                  <a:xfrm>
                    <a:off x="1776" y="3168"/>
                    <a:ext cx="240" cy="0"/>
                  </a:xfrm>
                  <a:prstGeom prst="line">
                    <a:avLst/>
                  </a:prstGeom>
                  <a:ln w="38100" cap="flat" cmpd="sng">
                    <a:solidFill>
                      <a:schemeClr val="tx1"/>
                    </a:solidFill>
                    <a:prstDash val="solid"/>
                    <a:headEnd type="none" w="med" len="med"/>
                    <a:tailEnd type="none" w="med" len="med"/>
                  </a:ln>
                </p:spPr>
              </p:sp>
            </p:grpSp>
            <p:grpSp>
              <p:nvGrpSpPr>
                <p:cNvPr id="11302" name="Group 36"/>
                <p:cNvGrpSpPr/>
                <p:nvPr/>
              </p:nvGrpSpPr>
              <p:grpSpPr>
                <a:xfrm>
                  <a:off x="2928" y="2544"/>
                  <a:ext cx="240" cy="192"/>
                  <a:chOff x="1776" y="3072"/>
                  <a:chExt cx="240" cy="192"/>
                </a:xfrm>
              </p:grpSpPr>
              <p:sp>
                <p:nvSpPr>
                  <p:cNvPr id="11310" name="Oval 37"/>
                  <p:cNvSpPr/>
                  <p:nvPr/>
                </p:nvSpPr>
                <p:spPr>
                  <a:xfrm>
                    <a:off x="1776" y="3072"/>
                    <a:ext cx="240" cy="192"/>
                  </a:xfrm>
                  <a:prstGeom prst="ellipse">
                    <a:avLst/>
                  </a:prstGeom>
                  <a:solidFill>
                    <a:schemeClr val="accent1"/>
                  </a:solidFill>
                  <a:ln w="38100" cap="flat" cmpd="sng">
                    <a:solidFill>
                      <a:schemeClr val="tx1"/>
                    </a:solidFill>
                    <a:prstDash val="solid"/>
                    <a:headEnd type="none" w="med" len="med"/>
                    <a:tailEnd type="none" w="med" len="med"/>
                  </a:ln>
                </p:spPr>
                <p:txBody>
                  <a:bodyPr wrap="none" anchor="ctr" anchorCtr="0"/>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3200" dirty="0">
                      <a:latin typeface="Times New Roman" panose="02020603050405020304" pitchFamily="18" charset="0"/>
                    </a:endParaRPr>
                  </a:p>
                </p:txBody>
              </p:sp>
              <p:sp>
                <p:nvSpPr>
                  <p:cNvPr id="11311" name="Line 38"/>
                  <p:cNvSpPr/>
                  <p:nvPr/>
                </p:nvSpPr>
                <p:spPr>
                  <a:xfrm>
                    <a:off x="1776" y="3168"/>
                    <a:ext cx="240" cy="0"/>
                  </a:xfrm>
                  <a:prstGeom prst="line">
                    <a:avLst/>
                  </a:prstGeom>
                  <a:ln w="38100" cap="flat" cmpd="sng">
                    <a:solidFill>
                      <a:schemeClr val="tx1"/>
                    </a:solidFill>
                    <a:prstDash val="solid"/>
                    <a:headEnd type="none" w="med" len="med"/>
                    <a:tailEnd type="none" w="med" len="med"/>
                  </a:ln>
                </p:spPr>
              </p:sp>
            </p:grpSp>
            <p:grpSp>
              <p:nvGrpSpPr>
                <p:cNvPr id="11303" name="Group 39"/>
                <p:cNvGrpSpPr/>
                <p:nvPr/>
              </p:nvGrpSpPr>
              <p:grpSpPr>
                <a:xfrm>
                  <a:off x="1296" y="1584"/>
                  <a:ext cx="240" cy="192"/>
                  <a:chOff x="1776" y="3072"/>
                  <a:chExt cx="240" cy="192"/>
                </a:xfrm>
              </p:grpSpPr>
              <p:sp>
                <p:nvSpPr>
                  <p:cNvPr id="11308" name="Oval 40"/>
                  <p:cNvSpPr/>
                  <p:nvPr/>
                </p:nvSpPr>
                <p:spPr>
                  <a:xfrm>
                    <a:off x="1776" y="3072"/>
                    <a:ext cx="240" cy="192"/>
                  </a:xfrm>
                  <a:prstGeom prst="ellipse">
                    <a:avLst/>
                  </a:prstGeom>
                  <a:solidFill>
                    <a:schemeClr val="accent1"/>
                  </a:solidFill>
                  <a:ln w="38100" cap="flat" cmpd="sng">
                    <a:solidFill>
                      <a:schemeClr val="tx1"/>
                    </a:solidFill>
                    <a:prstDash val="solid"/>
                    <a:headEnd type="none" w="med" len="med"/>
                    <a:tailEnd type="none" w="med" len="med"/>
                  </a:ln>
                </p:spPr>
                <p:txBody>
                  <a:bodyPr wrap="none" anchor="ctr" anchorCtr="0"/>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3200" dirty="0">
                      <a:latin typeface="Times New Roman" panose="02020603050405020304" pitchFamily="18" charset="0"/>
                    </a:endParaRPr>
                  </a:p>
                </p:txBody>
              </p:sp>
              <p:sp>
                <p:nvSpPr>
                  <p:cNvPr id="11309" name="Line 41"/>
                  <p:cNvSpPr/>
                  <p:nvPr/>
                </p:nvSpPr>
                <p:spPr>
                  <a:xfrm>
                    <a:off x="1776" y="3168"/>
                    <a:ext cx="240" cy="0"/>
                  </a:xfrm>
                  <a:prstGeom prst="line">
                    <a:avLst/>
                  </a:prstGeom>
                  <a:ln w="38100" cap="flat" cmpd="sng">
                    <a:solidFill>
                      <a:schemeClr val="tx1"/>
                    </a:solidFill>
                    <a:prstDash val="solid"/>
                    <a:headEnd type="none" w="med" len="med"/>
                    <a:tailEnd type="none" w="med" len="med"/>
                  </a:ln>
                </p:spPr>
              </p:sp>
            </p:grpSp>
            <p:grpSp>
              <p:nvGrpSpPr>
                <p:cNvPr id="11304" name="Group 42"/>
                <p:cNvGrpSpPr/>
                <p:nvPr/>
              </p:nvGrpSpPr>
              <p:grpSpPr>
                <a:xfrm>
                  <a:off x="3408" y="1920"/>
                  <a:ext cx="240" cy="192"/>
                  <a:chOff x="1776" y="3072"/>
                  <a:chExt cx="240" cy="192"/>
                </a:xfrm>
              </p:grpSpPr>
              <p:sp>
                <p:nvSpPr>
                  <p:cNvPr id="11306" name="Oval 43"/>
                  <p:cNvSpPr/>
                  <p:nvPr/>
                </p:nvSpPr>
                <p:spPr>
                  <a:xfrm>
                    <a:off x="1776" y="3072"/>
                    <a:ext cx="240" cy="192"/>
                  </a:xfrm>
                  <a:prstGeom prst="ellipse">
                    <a:avLst/>
                  </a:prstGeom>
                  <a:solidFill>
                    <a:schemeClr val="accent1"/>
                  </a:solidFill>
                  <a:ln w="38100" cap="flat" cmpd="sng">
                    <a:solidFill>
                      <a:schemeClr val="tx1"/>
                    </a:solidFill>
                    <a:prstDash val="solid"/>
                    <a:headEnd type="none" w="med" len="med"/>
                    <a:tailEnd type="none" w="med" len="med"/>
                  </a:ln>
                </p:spPr>
                <p:txBody>
                  <a:bodyPr wrap="none" anchor="ctr" anchorCtr="0"/>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3200" dirty="0">
                      <a:latin typeface="Times New Roman" panose="02020603050405020304" pitchFamily="18" charset="0"/>
                    </a:endParaRPr>
                  </a:p>
                </p:txBody>
              </p:sp>
              <p:sp>
                <p:nvSpPr>
                  <p:cNvPr id="11307" name="Line 44"/>
                  <p:cNvSpPr/>
                  <p:nvPr/>
                </p:nvSpPr>
                <p:spPr>
                  <a:xfrm>
                    <a:off x="1776" y="3168"/>
                    <a:ext cx="240" cy="0"/>
                  </a:xfrm>
                  <a:prstGeom prst="line">
                    <a:avLst/>
                  </a:prstGeom>
                  <a:ln w="38100" cap="flat" cmpd="sng">
                    <a:solidFill>
                      <a:schemeClr val="tx1"/>
                    </a:solidFill>
                    <a:prstDash val="solid"/>
                    <a:headEnd type="none" w="med" len="med"/>
                    <a:tailEnd type="none" w="med" len="med"/>
                  </a:ln>
                </p:spPr>
              </p:sp>
            </p:grpSp>
            <p:sp>
              <p:nvSpPr>
                <p:cNvPr id="11305" name="Oval 45"/>
                <p:cNvSpPr/>
                <p:nvPr/>
              </p:nvSpPr>
              <p:spPr>
                <a:xfrm>
                  <a:off x="1824" y="1344"/>
                  <a:ext cx="1440" cy="1296"/>
                </a:xfrm>
                <a:prstGeom prst="ellipse">
                  <a:avLst/>
                </a:prstGeom>
                <a:noFill/>
                <a:ln w="38100" cap="flat" cmpd="sng">
                  <a:solidFill>
                    <a:schemeClr val="tx1"/>
                  </a:solidFill>
                  <a:prstDash val="sysDot"/>
                  <a:headEnd type="none" w="med" len="med"/>
                  <a:tailEnd type="none" w="med" len="med"/>
                </a:ln>
              </p:spPr>
              <p:txBody>
                <a:bodyPr wrap="none" anchor="ctr" anchorCtr="0"/>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Times New Roman" panose="02020603050405020304" pitchFamily="18" charset="0"/>
                  </a:endParaRPr>
                </a:p>
              </p:txBody>
            </p:sp>
          </p:grpSp>
          <p:grpSp>
            <p:nvGrpSpPr>
              <p:cNvPr id="11283" name="Group 46"/>
              <p:cNvGrpSpPr/>
              <p:nvPr/>
            </p:nvGrpSpPr>
            <p:grpSpPr>
              <a:xfrm>
                <a:off x="4512" y="1392"/>
                <a:ext cx="336" cy="432"/>
                <a:chOff x="4512" y="1392"/>
                <a:chExt cx="336" cy="432"/>
              </a:xfrm>
            </p:grpSpPr>
            <p:grpSp>
              <p:nvGrpSpPr>
                <p:cNvPr id="11285" name="Group 47"/>
                <p:cNvGrpSpPr/>
                <p:nvPr/>
              </p:nvGrpSpPr>
              <p:grpSpPr>
                <a:xfrm>
                  <a:off x="4608" y="1632"/>
                  <a:ext cx="240" cy="192"/>
                  <a:chOff x="1776" y="3072"/>
                  <a:chExt cx="240" cy="192"/>
                </a:xfrm>
              </p:grpSpPr>
              <p:sp>
                <p:nvSpPr>
                  <p:cNvPr id="11287" name="Oval 48"/>
                  <p:cNvSpPr/>
                  <p:nvPr/>
                </p:nvSpPr>
                <p:spPr>
                  <a:xfrm>
                    <a:off x="1776" y="3072"/>
                    <a:ext cx="240" cy="192"/>
                  </a:xfrm>
                  <a:prstGeom prst="ellipse">
                    <a:avLst/>
                  </a:prstGeom>
                  <a:solidFill>
                    <a:schemeClr val="accent1"/>
                  </a:solidFill>
                  <a:ln w="38100" cap="flat" cmpd="sng">
                    <a:solidFill>
                      <a:schemeClr val="tx1"/>
                    </a:solidFill>
                    <a:prstDash val="solid"/>
                    <a:headEnd type="none" w="med" len="med"/>
                    <a:tailEnd type="none" w="med" len="med"/>
                  </a:ln>
                </p:spPr>
                <p:txBody>
                  <a:bodyPr wrap="none" anchor="ctr" anchorCtr="0"/>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3200" dirty="0">
                      <a:latin typeface="Times New Roman" panose="02020603050405020304" pitchFamily="18" charset="0"/>
                    </a:endParaRPr>
                  </a:p>
                </p:txBody>
              </p:sp>
              <p:sp>
                <p:nvSpPr>
                  <p:cNvPr id="11288" name="Line 49"/>
                  <p:cNvSpPr/>
                  <p:nvPr/>
                </p:nvSpPr>
                <p:spPr>
                  <a:xfrm>
                    <a:off x="1776" y="3168"/>
                    <a:ext cx="240" cy="0"/>
                  </a:xfrm>
                  <a:prstGeom prst="line">
                    <a:avLst/>
                  </a:prstGeom>
                  <a:ln w="38100" cap="flat" cmpd="sng">
                    <a:solidFill>
                      <a:schemeClr val="tx1"/>
                    </a:solidFill>
                    <a:prstDash val="solid"/>
                    <a:headEnd type="none" w="med" len="med"/>
                    <a:tailEnd type="none" w="med" len="med"/>
                  </a:ln>
                </p:spPr>
              </p:sp>
            </p:grpSp>
            <p:sp>
              <p:nvSpPr>
                <p:cNvPr id="11286" name="Oval 50"/>
                <p:cNvSpPr/>
                <p:nvPr/>
              </p:nvSpPr>
              <p:spPr>
                <a:xfrm>
                  <a:off x="4512" y="1392"/>
                  <a:ext cx="240" cy="192"/>
                </a:xfrm>
                <a:prstGeom prst="ellipse">
                  <a:avLst/>
                </a:prstGeom>
                <a:solidFill>
                  <a:schemeClr val="accent1"/>
                </a:solidFill>
                <a:ln w="38100" cap="flat" cmpd="sng">
                  <a:solidFill>
                    <a:schemeClr val="tx1"/>
                  </a:solidFill>
                  <a:prstDash val="solid"/>
                  <a:headEnd type="none" w="med" len="med"/>
                  <a:tailEnd type="none" w="med" len="med"/>
                </a:ln>
              </p:spPr>
              <p:txBody>
                <a:bodyPr wrap="none" anchor="ctr" anchorCtr="0"/>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4400" b="1" dirty="0">
                      <a:solidFill>
                        <a:schemeClr val="tx2"/>
                      </a:solidFill>
                      <a:latin typeface="Times New Roman" panose="02020603050405020304" pitchFamily="18" charset="0"/>
                    </a:rPr>
                    <a:t>+</a:t>
                  </a:r>
                </a:p>
              </p:txBody>
            </p:sp>
          </p:grpSp>
          <p:sp>
            <p:nvSpPr>
              <p:cNvPr id="11284" name="Rectangle 51"/>
              <p:cNvSpPr/>
              <p:nvPr/>
            </p:nvSpPr>
            <p:spPr>
              <a:xfrm>
                <a:off x="4150" y="1968"/>
                <a:ext cx="1225" cy="404"/>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600" b="1" dirty="0">
                    <a:solidFill>
                      <a:srgbClr val="A50021"/>
                    </a:solidFill>
                    <a:latin typeface="Times New Roman" panose="02020603050405020304" pitchFamily="18" charset="0"/>
                    <a:ea typeface="楷体_GB2312" pitchFamily="49" charset="-122"/>
                  </a:rPr>
                  <a:t>离子对</a:t>
                </a:r>
              </a:p>
            </p:txBody>
          </p:sp>
        </p:grpSp>
        <p:sp>
          <p:nvSpPr>
            <p:cNvPr id="11279" name="Rectangle 52"/>
            <p:cNvSpPr/>
            <p:nvPr/>
          </p:nvSpPr>
          <p:spPr>
            <a:xfrm>
              <a:off x="1616" y="3473"/>
              <a:ext cx="2942" cy="365"/>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200" b="1" dirty="0">
                  <a:latin typeface="Times New Roman" panose="02020603050405020304" pitchFamily="18" charset="0"/>
                </a:rPr>
                <a:t>离子氛与</a:t>
              </a:r>
              <a:r>
                <a:rPr lang="zh-CN" altLang="en-US" sz="3200" b="1" dirty="0">
                  <a:solidFill>
                    <a:schemeClr val="tx2"/>
                  </a:solidFill>
                  <a:latin typeface="Times New Roman" panose="02020603050405020304" pitchFamily="18" charset="0"/>
                </a:rPr>
                <a:t>“离子对”示意图</a:t>
              </a:r>
            </a:p>
          </p:txBody>
        </p:sp>
      </p:grpSp>
      <p:sp>
        <p:nvSpPr>
          <p:cNvPr id="11268" name="灯片编号占位符 51"/>
          <p:cNvSpPr txBox="1">
            <a:spLocks noGrp="1"/>
          </p:cNvSpPr>
          <p:nvPr>
            <p:ph type="sldNum" sz="quarter" idx="4"/>
          </p:nvPr>
        </p:nvSpPr>
        <p:spPr>
          <a:noFill/>
          <a:ln>
            <a:noFill/>
          </a:ln>
        </p:spPr>
        <p:txBody>
          <a:bodyPr anchor="ctr" anchorCtr="0"/>
          <a:lstStyle/>
          <a:p>
            <a:pPr marL="0" indent="0" algn="ctr" eaLnBrk="1" hangingPunct="1">
              <a:spcBef>
                <a:spcPct val="0"/>
              </a:spcBef>
              <a:buClrTx/>
              <a:buSzTx/>
              <a:buFontTx/>
              <a:buNone/>
            </a:pPr>
            <a:fld id="{9A0DB2DC-4C9A-4742-B13C-FB6460FD3503}" type="slidenum">
              <a:rPr lang="zh-CN" altLang="en-US" sz="1400" b="1" kern="1200" dirty="0">
                <a:solidFill>
                  <a:srgbClr val="FFFFFF"/>
                </a:solidFill>
                <a:latin typeface="Times New Roman" panose="02020603050405020304" pitchFamily="18" charset="0"/>
                <a:ea typeface="+mn-ea"/>
                <a:cs typeface="+mn-cs"/>
              </a:rPr>
              <a:t>3</a:t>
            </a:fld>
            <a:endParaRPr lang="zh-CN" altLang="en-US" sz="1400" b="1" kern="1200" dirty="0">
              <a:solidFill>
                <a:srgbClr val="FFFFFF"/>
              </a:solidFill>
              <a:latin typeface="Times New Roman" panose="02020603050405020304" pitchFamily="18" charset="0"/>
              <a:ea typeface="+mn-ea"/>
              <a:cs typeface="+mn-cs"/>
            </a:endParaRPr>
          </a:p>
        </p:txBody>
      </p:sp>
      <p:sp>
        <p:nvSpPr>
          <p:cNvPr id="52" name="Rectangle 2"/>
          <p:cNvSpPr txBox="1">
            <a:spLocks noChangeArrowheads="1"/>
          </p:cNvSpPr>
          <p:nvPr/>
        </p:nvSpPr>
        <p:spPr>
          <a:xfrm>
            <a:off x="587375" y="1108075"/>
            <a:ext cx="1143000" cy="533400"/>
          </a:xfrm>
          <a:prstGeom prst="rect">
            <a:avLst/>
          </a:prstGeom>
        </p:spPr>
        <p:txBody>
          <a:bodyPr anchor="b"/>
          <a:lst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ea typeface="华文楷体" panose="02010600040101010101" pitchFamily="2" charset="-122"/>
              </a:defRPr>
            </a:lvl2pPr>
            <a:lvl3pPr algn="l" rtl="0" eaLnBrk="0" fontAlgn="base" hangingPunct="0">
              <a:spcBef>
                <a:spcPct val="0"/>
              </a:spcBef>
              <a:spcAft>
                <a:spcPct val="0"/>
              </a:spcAft>
              <a:defRPr sz="3000">
                <a:solidFill>
                  <a:schemeClr val="tx2"/>
                </a:solidFill>
                <a:latin typeface="Century Schoolbook" pitchFamily="18" charset="0"/>
                <a:ea typeface="华文楷体" panose="02010600040101010101" pitchFamily="2" charset="-122"/>
              </a:defRPr>
            </a:lvl3pPr>
            <a:lvl4pPr algn="l" rtl="0" eaLnBrk="0" fontAlgn="base" hangingPunct="0">
              <a:spcBef>
                <a:spcPct val="0"/>
              </a:spcBef>
              <a:spcAft>
                <a:spcPct val="0"/>
              </a:spcAft>
              <a:defRPr sz="3000">
                <a:solidFill>
                  <a:schemeClr val="tx2"/>
                </a:solidFill>
                <a:latin typeface="Century Schoolbook" pitchFamily="18" charset="0"/>
                <a:ea typeface="华文楷体" panose="02010600040101010101" pitchFamily="2" charset="-122"/>
              </a:defRPr>
            </a:lvl4pPr>
            <a:lvl5pPr algn="l" rtl="0" eaLnBrk="0" fontAlgn="base" hangingPunct="0">
              <a:spcBef>
                <a:spcPct val="0"/>
              </a:spcBef>
              <a:spcAft>
                <a:spcPct val="0"/>
              </a:spcAft>
              <a:defRPr sz="3000">
                <a:solidFill>
                  <a:schemeClr val="tx2"/>
                </a:solidFill>
                <a:latin typeface="Century Schoolbook" pitchFamily="18" charset="0"/>
                <a:ea typeface="华文楷体" panose="02010600040101010101" pitchFamily="2" charset="-122"/>
              </a:defRPr>
            </a:lvl5pPr>
            <a:lvl6pPr marL="457200" algn="l" rtl="0" fontAlgn="base">
              <a:spcBef>
                <a:spcPct val="0"/>
              </a:spcBef>
              <a:spcAft>
                <a:spcPct val="0"/>
              </a:spcAft>
              <a:defRPr sz="3000">
                <a:solidFill>
                  <a:schemeClr val="tx2"/>
                </a:solidFill>
                <a:latin typeface="Century Schoolbook" pitchFamily="18" charset="0"/>
                <a:ea typeface="华文楷体" panose="02010600040101010101" pitchFamily="2" charset="-122"/>
              </a:defRPr>
            </a:lvl6pPr>
            <a:lvl7pPr marL="914400" algn="l" rtl="0" fontAlgn="base">
              <a:spcBef>
                <a:spcPct val="0"/>
              </a:spcBef>
              <a:spcAft>
                <a:spcPct val="0"/>
              </a:spcAft>
              <a:defRPr sz="3000">
                <a:solidFill>
                  <a:schemeClr val="tx2"/>
                </a:solidFill>
                <a:latin typeface="Century Schoolbook" pitchFamily="18" charset="0"/>
                <a:ea typeface="华文楷体" panose="02010600040101010101" pitchFamily="2" charset="-122"/>
              </a:defRPr>
            </a:lvl7pPr>
            <a:lvl8pPr marL="1371600" algn="l" rtl="0" fontAlgn="base">
              <a:spcBef>
                <a:spcPct val="0"/>
              </a:spcBef>
              <a:spcAft>
                <a:spcPct val="0"/>
              </a:spcAft>
              <a:defRPr sz="3000">
                <a:solidFill>
                  <a:schemeClr val="tx2"/>
                </a:solidFill>
                <a:latin typeface="Century Schoolbook" pitchFamily="18" charset="0"/>
                <a:ea typeface="华文楷体" panose="02010600040101010101" pitchFamily="2" charset="-122"/>
              </a:defRPr>
            </a:lvl8pPr>
            <a:lvl9pPr marL="1828800" algn="l" rtl="0" fontAlgn="base">
              <a:spcBef>
                <a:spcPct val="0"/>
              </a:spcBef>
              <a:spcAft>
                <a:spcPct val="0"/>
              </a:spcAft>
              <a:defRPr sz="3000">
                <a:solidFill>
                  <a:schemeClr val="tx2"/>
                </a:solidFill>
                <a:latin typeface="Century Schoolbook" pitchFamily="18" charset="0"/>
                <a:ea typeface="华文楷体" panose="0201060004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small" spc="0" normalizeH="0" baseline="0" noProof="0" dirty="0">
                <a:ln>
                  <a:noFill/>
                </a:ln>
                <a:solidFill>
                  <a:srgbClr val="A50021"/>
                </a:solidFill>
                <a:effectLst/>
                <a:uLnTx/>
                <a:uFillTx/>
                <a:latin typeface="+mj-lt"/>
                <a:ea typeface="楷体_GB2312" pitchFamily="49" charset="-122"/>
                <a:cs typeface="+mj-cs"/>
              </a:rPr>
              <a:t>结论   </a:t>
            </a:r>
          </a:p>
        </p:txBody>
      </p:sp>
      <p:sp>
        <p:nvSpPr>
          <p:cNvPr id="53" name="Rectangle 9"/>
          <p:cNvSpPr/>
          <p:nvPr/>
        </p:nvSpPr>
        <p:spPr>
          <a:xfrm>
            <a:off x="227013" y="1698625"/>
            <a:ext cx="8512175" cy="1570038"/>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200" b="1" dirty="0">
                <a:solidFill>
                  <a:schemeClr val="tx2"/>
                </a:solidFill>
                <a:latin typeface="Times New Roman" panose="02020603050405020304" pitchFamily="18" charset="0"/>
                <a:ea typeface="楷体_GB2312" pitchFamily="49" charset="-122"/>
              </a:rPr>
              <a:t>    </a:t>
            </a:r>
            <a:r>
              <a:rPr lang="zh-CN" altLang="en-US" sz="3200" b="1" dirty="0">
                <a:solidFill>
                  <a:srgbClr val="000066"/>
                </a:solidFill>
                <a:latin typeface="Times New Roman" panose="02020603050405020304" pitchFamily="18" charset="0"/>
                <a:ea typeface="楷体_GB2312" pitchFamily="49" charset="-122"/>
              </a:rPr>
              <a:t>强电解质的离解是完全的，只是由于离子氛和“离子对”的存在，才造成了强电解质不完全解离的假象（实测离解度小于100%）。</a:t>
            </a:r>
          </a:p>
        </p:txBody>
      </p:sp>
      <p:sp>
        <p:nvSpPr>
          <p:cNvPr id="54" name="Rectangle 8"/>
          <p:cNvSpPr/>
          <p:nvPr/>
        </p:nvSpPr>
        <p:spPr>
          <a:xfrm>
            <a:off x="271463" y="3476625"/>
            <a:ext cx="8140700" cy="106680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200" b="1" dirty="0">
                <a:latin typeface="Times New Roman" panose="02020603050405020304" pitchFamily="18" charset="0"/>
                <a:ea typeface="楷体_GB2312" pitchFamily="49" charset="-122"/>
              </a:rPr>
              <a:t>   实测解离度不是真正的解离度，称为</a:t>
            </a:r>
            <a:r>
              <a:rPr lang="zh-CN" altLang="en-US" sz="3200" b="1" dirty="0">
                <a:solidFill>
                  <a:srgbClr val="FF0000"/>
                </a:solidFill>
                <a:latin typeface="Times New Roman" panose="02020603050405020304" pitchFamily="18" charset="0"/>
                <a:ea typeface="楷体_GB2312" pitchFamily="49" charset="-122"/>
              </a:rPr>
              <a:t>表观解离度</a:t>
            </a:r>
          </a:p>
        </p:txBody>
      </p:sp>
      <p:grpSp>
        <p:nvGrpSpPr>
          <p:cNvPr id="55" name="Group 1031"/>
          <p:cNvGrpSpPr/>
          <p:nvPr/>
        </p:nvGrpSpPr>
        <p:grpSpPr>
          <a:xfrm>
            <a:off x="371475" y="4662488"/>
            <a:ext cx="7766050" cy="1752600"/>
            <a:chOff x="528" y="2592"/>
            <a:chExt cx="4892" cy="1104"/>
          </a:xfrm>
        </p:grpSpPr>
        <p:grpSp>
          <p:nvGrpSpPr>
            <p:cNvPr id="11273" name="Group 7"/>
            <p:cNvGrpSpPr/>
            <p:nvPr/>
          </p:nvGrpSpPr>
          <p:grpSpPr>
            <a:xfrm>
              <a:off x="528" y="2976"/>
              <a:ext cx="4704" cy="720"/>
              <a:chOff x="672" y="2640"/>
              <a:chExt cx="4704" cy="720"/>
            </a:xfrm>
          </p:grpSpPr>
          <p:sp>
            <p:nvSpPr>
              <p:cNvPr id="11275" name="Rectangle 4"/>
              <p:cNvSpPr/>
              <p:nvPr/>
            </p:nvSpPr>
            <p:spPr>
              <a:xfrm>
                <a:off x="672" y="2688"/>
                <a:ext cx="4704" cy="633"/>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Tx/>
                  <a:buFontTx/>
                  <a:buNone/>
                </a:pPr>
                <a:r>
                  <a:rPr lang="zh-CN" altLang="en-US" b="1" dirty="0">
                    <a:latin typeface="Times New Roman" panose="02020603050405020304" pitchFamily="18" charset="0"/>
                    <a:ea typeface="楷体_GB2312" pitchFamily="49" charset="-122"/>
                  </a:rPr>
                  <a:t>强电解质         </a:t>
                </a:r>
                <a:r>
                  <a:rPr lang="en-US" altLang="zh-CN" b="1" dirty="0">
                    <a:latin typeface="Times New Roman" panose="02020603050405020304" pitchFamily="18" charset="0"/>
                    <a:ea typeface="楷体_GB2312" pitchFamily="49" charset="-122"/>
                  </a:rPr>
                  <a:t>KCl  ZnSO</a:t>
                </a:r>
                <a:r>
                  <a:rPr lang="en-US" altLang="zh-CN" b="1" baseline="-25000" dirty="0">
                    <a:latin typeface="Times New Roman" panose="02020603050405020304" pitchFamily="18" charset="0"/>
                    <a:ea typeface="楷体_GB2312" pitchFamily="49" charset="-122"/>
                  </a:rPr>
                  <a:t>4</a:t>
                </a:r>
                <a:r>
                  <a:rPr lang="en-US" altLang="zh-CN" b="1" dirty="0">
                    <a:latin typeface="Times New Roman" panose="02020603050405020304" pitchFamily="18" charset="0"/>
                    <a:ea typeface="楷体_GB2312" pitchFamily="49" charset="-122"/>
                  </a:rPr>
                  <a:t>  HCl  HNO</a:t>
                </a:r>
                <a:r>
                  <a:rPr lang="en-US" altLang="zh-CN" b="1" baseline="-25000" dirty="0">
                    <a:latin typeface="Times New Roman" panose="02020603050405020304" pitchFamily="18" charset="0"/>
                    <a:ea typeface="楷体_GB2312" pitchFamily="49" charset="-122"/>
                  </a:rPr>
                  <a:t>3</a:t>
                </a:r>
                <a:r>
                  <a:rPr lang="en-US" altLang="zh-CN" b="1" dirty="0">
                    <a:latin typeface="Times New Roman" panose="02020603050405020304" pitchFamily="18" charset="0"/>
                    <a:ea typeface="楷体_GB2312" pitchFamily="49" charset="-122"/>
                  </a:rPr>
                  <a:t>  H</a:t>
                </a:r>
                <a:r>
                  <a:rPr lang="en-US" altLang="zh-CN" b="1" baseline="-25000" dirty="0">
                    <a:latin typeface="Times New Roman" panose="02020603050405020304" pitchFamily="18" charset="0"/>
                    <a:ea typeface="楷体_GB2312" pitchFamily="49" charset="-122"/>
                  </a:rPr>
                  <a:t>2</a:t>
                </a:r>
                <a:r>
                  <a:rPr lang="en-US" altLang="zh-CN" b="1" dirty="0">
                    <a:latin typeface="Times New Roman" panose="02020603050405020304" pitchFamily="18" charset="0"/>
                    <a:ea typeface="楷体_GB2312" pitchFamily="49" charset="-122"/>
                  </a:rPr>
                  <a:t>SO</a:t>
                </a:r>
                <a:r>
                  <a:rPr lang="en-US" altLang="zh-CN" b="1" baseline="-25000" dirty="0">
                    <a:latin typeface="Times New Roman" panose="02020603050405020304" pitchFamily="18" charset="0"/>
                    <a:ea typeface="楷体_GB2312" pitchFamily="49" charset="-122"/>
                  </a:rPr>
                  <a:t>4</a:t>
                </a:r>
                <a:r>
                  <a:rPr lang="en-US" altLang="zh-CN" b="1" dirty="0">
                    <a:latin typeface="Times New Roman" panose="02020603050405020304" pitchFamily="18" charset="0"/>
                    <a:ea typeface="楷体_GB2312" pitchFamily="49" charset="-122"/>
                  </a:rPr>
                  <a:t>  NaOH  </a:t>
                </a:r>
              </a:p>
              <a:p>
                <a:pPr marL="0" lvl="0" indent="0" eaLnBrk="1" hangingPunct="1">
                  <a:spcBef>
                    <a:spcPct val="50000"/>
                  </a:spcBef>
                  <a:buClrTx/>
                  <a:buSzTx/>
                  <a:buFontTx/>
                  <a:buNone/>
                </a:pPr>
                <a:r>
                  <a:rPr lang="zh-CN" altLang="en-US" b="1" dirty="0">
                    <a:latin typeface="Times New Roman" panose="02020603050405020304" pitchFamily="18" charset="0"/>
                    <a:ea typeface="楷体_GB2312" pitchFamily="49" charset="-122"/>
                  </a:rPr>
                  <a:t>表观解离度/%  86      40        92       92         61         91</a:t>
                </a:r>
                <a:endParaRPr lang="en-US" altLang="zh-CN" b="1" dirty="0">
                  <a:latin typeface="Times New Roman" panose="02020603050405020304" pitchFamily="18" charset="0"/>
                  <a:ea typeface="楷体_GB2312" pitchFamily="49" charset="-122"/>
                </a:endParaRPr>
              </a:p>
            </p:txBody>
          </p:sp>
          <p:sp>
            <p:nvSpPr>
              <p:cNvPr id="11276" name="Line 5"/>
              <p:cNvSpPr/>
              <p:nvPr/>
            </p:nvSpPr>
            <p:spPr>
              <a:xfrm>
                <a:off x="672" y="2640"/>
                <a:ext cx="4560" cy="0"/>
              </a:xfrm>
              <a:prstGeom prst="line">
                <a:avLst/>
              </a:prstGeom>
              <a:ln w="38100" cap="flat" cmpd="sng">
                <a:solidFill>
                  <a:schemeClr val="tx1"/>
                </a:solidFill>
                <a:prstDash val="solid"/>
                <a:headEnd type="none" w="med" len="med"/>
                <a:tailEnd type="none" w="med" len="med"/>
              </a:ln>
            </p:spPr>
          </p:sp>
          <p:sp>
            <p:nvSpPr>
              <p:cNvPr id="11277" name="Line 6"/>
              <p:cNvSpPr/>
              <p:nvPr/>
            </p:nvSpPr>
            <p:spPr>
              <a:xfrm>
                <a:off x="672" y="3360"/>
                <a:ext cx="4560" cy="0"/>
              </a:xfrm>
              <a:prstGeom prst="line">
                <a:avLst/>
              </a:prstGeom>
              <a:ln w="38100" cap="flat" cmpd="sng">
                <a:solidFill>
                  <a:schemeClr val="tx1"/>
                </a:solidFill>
                <a:prstDash val="solid"/>
                <a:headEnd type="none" w="med" len="med"/>
                <a:tailEnd type="none" w="med" len="med"/>
              </a:ln>
            </p:spPr>
          </p:sp>
        </p:grpSp>
        <p:sp>
          <p:nvSpPr>
            <p:cNvPr id="11274" name="Rectangle 10"/>
            <p:cNvSpPr/>
            <p:nvPr/>
          </p:nvSpPr>
          <p:spPr>
            <a:xfrm>
              <a:off x="648" y="2592"/>
              <a:ext cx="4772" cy="288"/>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20000"/>
                </a:spcBef>
                <a:buClrTx/>
                <a:buSzTx/>
                <a:buFontTx/>
                <a:buNone/>
              </a:pPr>
              <a:r>
                <a:rPr lang="zh-CN" altLang="en-US" b="1" dirty="0">
                  <a:latin typeface="Times New Roman" panose="02020603050405020304" pitchFamily="18" charset="0"/>
                  <a:ea typeface="楷体_GB2312" pitchFamily="49" charset="-122"/>
                </a:rPr>
                <a:t>一些强电解质的表观解离度（298</a:t>
              </a:r>
              <a:r>
                <a:rPr lang="en-US" altLang="zh-CN" b="1" dirty="0">
                  <a:latin typeface="Times New Roman" panose="02020603050405020304" pitchFamily="18" charset="0"/>
                  <a:ea typeface="楷体_GB2312" pitchFamily="49" charset="-122"/>
                </a:rPr>
                <a:t>K，0.10mol·L</a:t>
              </a:r>
              <a:r>
                <a:rPr lang="en-US" altLang="zh-CN" b="1" baseline="30000" dirty="0">
                  <a:latin typeface="Times New Roman" panose="02020603050405020304" pitchFamily="18" charset="0"/>
                  <a:ea typeface="楷体_GB2312" pitchFamily="49" charset="-122"/>
                </a:rPr>
                <a:t>-1</a:t>
              </a:r>
              <a:r>
                <a:rPr lang="en-US" altLang="zh-CN" b="1" dirty="0">
                  <a:latin typeface="Times New Roman" panose="02020603050405020304" pitchFamily="18" charset="0"/>
                  <a:ea typeface="楷体_GB2312" pitchFamily="49" charset="-122"/>
                </a:rPr>
                <a:t>）</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3"/>
                                        </p:tgtEl>
                                        <p:attrNameLst>
                                          <p:attrName>style.visibility</p:attrName>
                                        </p:attrNameLst>
                                      </p:cBhvr>
                                      <p:to>
                                        <p:strVal val="visible"/>
                                      </p:to>
                                    </p:set>
                                    <p:anim calcmode="lin" valueType="num">
                                      <p:cBhvr additive="base">
                                        <p:cTn id="23" dur="500" fill="hold"/>
                                        <p:tgtEl>
                                          <p:spTgt spid="53"/>
                                        </p:tgtEl>
                                        <p:attrNameLst>
                                          <p:attrName>ppt_x</p:attrName>
                                        </p:attrNameLst>
                                      </p:cBhvr>
                                      <p:tavLst>
                                        <p:tav tm="0">
                                          <p:val>
                                            <p:strVal val="#ppt_x"/>
                                          </p:val>
                                        </p:tav>
                                        <p:tav tm="100000">
                                          <p:val>
                                            <p:strVal val="#ppt_x"/>
                                          </p:val>
                                        </p:tav>
                                      </p:tavLst>
                                    </p:anim>
                                    <p:anim calcmode="lin" valueType="num">
                                      <p:cBhvr additive="base">
                                        <p:cTn id="24"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4"/>
                                        </p:tgtEl>
                                        <p:attrNameLst>
                                          <p:attrName>style.visibility</p:attrName>
                                        </p:attrNameLst>
                                      </p:cBhvr>
                                      <p:to>
                                        <p:strVal val="visible"/>
                                      </p:to>
                                    </p:set>
                                    <p:anim calcmode="lin" valueType="num">
                                      <p:cBhvr additive="base">
                                        <p:cTn id="29" dur="500" fill="hold"/>
                                        <p:tgtEl>
                                          <p:spTgt spid="54"/>
                                        </p:tgtEl>
                                        <p:attrNameLst>
                                          <p:attrName>ppt_x</p:attrName>
                                        </p:attrNameLst>
                                      </p:cBhvr>
                                      <p:tavLst>
                                        <p:tav tm="0">
                                          <p:val>
                                            <p:strVal val="#ppt_x"/>
                                          </p:val>
                                        </p:tav>
                                        <p:tav tm="100000">
                                          <p:val>
                                            <p:strVal val="#ppt_x"/>
                                          </p:val>
                                        </p:tav>
                                      </p:tavLst>
                                    </p:anim>
                                    <p:anim calcmode="lin" valueType="num">
                                      <p:cBhvr additive="base">
                                        <p:cTn id="30"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5"/>
                                        </p:tgtEl>
                                        <p:attrNameLst>
                                          <p:attrName>style.visibility</p:attrName>
                                        </p:attrNameLst>
                                      </p:cBhvr>
                                      <p:to>
                                        <p:strVal val="visible"/>
                                      </p:to>
                                    </p:set>
                                    <p:anim calcmode="lin" valueType="num">
                                      <p:cBhvr additive="base">
                                        <p:cTn id="35" dur="500" fill="hold"/>
                                        <p:tgtEl>
                                          <p:spTgt spid="55"/>
                                        </p:tgtEl>
                                        <p:attrNameLst>
                                          <p:attrName>ppt_x</p:attrName>
                                        </p:attrNameLst>
                                      </p:cBhvr>
                                      <p:tavLst>
                                        <p:tav tm="0">
                                          <p:val>
                                            <p:strVal val="#ppt_x"/>
                                          </p:val>
                                        </p:tav>
                                        <p:tav tm="100000">
                                          <p:val>
                                            <p:strVal val="#ppt_x"/>
                                          </p:val>
                                        </p:tav>
                                      </p:tavLst>
                                    </p:anim>
                                    <p:anim calcmode="lin" valueType="num">
                                      <p:cBhvr additive="base">
                                        <p:cTn id="36"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sz="quarter" idx="1"/>
          </p:nvPr>
        </p:nvSpPr>
        <p:spPr>
          <a:xfrm>
            <a:off x="533400" y="1830388"/>
            <a:ext cx="7845425" cy="1103313"/>
          </a:xfrm>
        </p:spPr>
        <p:txBody>
          <a:bodyPr vert="horz" wrap="square" lIns="91440" tIns="45720" rIns="91440" bIns="45720" numCol="1" anchor="t" anchorCtr="0" compatLnSpc="1">
            <a:normAutofit/>
          </a:bodyPr>
          <a:lstStyle/>
          <a:p>
            <a:pPr marL="640080" marR="0" lvl="1" indent="-274320" algn="l" defTabSz="914400" rtl="0" eaLnBrk="1" fontAlgn="auto" latinLnBrk="0" hangingPunct="1">
              <a:lnSpc>
                <a:spcPct val="100000"/>
              </a:lnSpc>
              <a:spcBef>
                <a:spcPct val="20000"/>
              </a:spcBef>
              <a:spcAft>
                <a:spcPts val="0"/>
              </a:spcAft>
              <a:buClr>
                <a:schemeClr val="accent1"/>
              </a:buClr>
              <a:buSzPct val="80000"/>
              <a:buFont typeface="Wingdings" panose="05000000000000000000" pitchFamily="2" charset="2"/>
              <a:buNone/>
              <a:defRPr/>
            </a:pPr>
            <a:r>
              <a:rPr kumimoji="0" lang="zh-CN" altLang="en-US" sz="35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（二）一元弱酸弱碱溶液的</a:t>
            </a:r>
            <a:r>
              <a:rPr kumimoji="0" lang="en-US" altLang="zh-CN" sz="35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pH</a:t>
            </a:r>
            <a:endParaRPr kumimoji="0" lang="zh-CN" altLang="en-US" sz="35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a:p>
            <a:pPr marL="640080" marR="0" lvl="1" indent="-274320" algn="l" defTabSz="914400" rtl="0" eaLnBrk="1" fontAlgn="auto" latinLnBrk="0" hangingPunct="1">
              <a:lnSpc>
                <a:spcPct val="100000"/>
              </a:lnSpc>
              <a:spcBef>
                <a:spcPct val="20000"/>
              </a:spcBef>
              <a:spcAft>
                <a:spcPts val="0"/>
              </a:spcAft>
              <a:buClr>
                <a:schemeClr val="accent1"/>
              </a:buClr>
              <a:buSzPct val="80000"/>
              <a:buFont typeface="Wingdings" panose="05000000000000000000" pitchFamily="2" charset="2"/>
              <a:buNone/>
              <a:defRPr/>
            </a:pPr>
            <a:endParaRPr kumimoji="0" lang="zh-CN" altLang="en-US" sz="3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a:p>
            <a:pPr marL="640080" marR="0" lvl="1" indent="-274320" algn="l" defTabSz="914400" rtl="0" eaLnBrk="1" fontAlgn="auto" latinLnBrk="0" hangingPunct="1">
              <a:lnSpc>
                <a:spcPct val="100000"/>
              </a:lnSpc>
              <a:spcBef>
                <a:spcPct val="20000"/>
              </a:spcBef>
              <a:spcAft>
                <a:spcPts val="0"/>
              </a:spcAft>
              <a:buClr>
                <a:schemeClr val="accent1"/>
              </a:buClr>
              <a:buSzPct val="80000"/>
              <a:buFont typeface="Wingdings" panose="05000000000000000000" pitchFamily="2" charset="2"/>
              <a:buNone/>
              <a:defRPr/>
            </a:pPr>
            <a:endParaRPr kumimoji="0" lang="en-US" altLang="zh-CN" sz="21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107523" name="Object 3"/>
          <p:cNvGraphicFramePr>
            <a:graphicFrameLocks noChangeAspect="1"/>
          </p:cNvGraphicFramePr>
          <p:nvPr/>
        </p:nvGraphicFramePr>
        <p:xfrm>
          <a:off x="5638800" y="3117850"/>
          <a:ext cx="2514600" cy="1135063"/>
        </p:xfrm>
        <a:graphic>
          <a:graphicData uri="http://schemas.openxmlformats.org/presentationml/2006/ole">
            <mc:AlternateContent xmlns:mc="http://schemas.openxmlformats.org/markup-compatibility/2006">
              <mc:Choice xmlns:v="urn:schemas-microsoft-com:vml" Requires="v">
                <p:oleObj spid="_x0000_s20493" r:id="rId3" imgW="989965" imgH="444500" progId="Equation.3">
                  <p:embed/>
                </p:oleObj>
              </mc:Choice>
              <mc:Fallback>
                <p:oleObj r:id="rId3" imgW="989965" imgH="444500" progId="Equation.3">
                  <p:embed/>
                  <p:pic>
                    <p:nvPicPr>
                      <p:cNvPr id="0" name="图片 3098"/>
                      <p:cNvPicPr/>
                      <p:nvPr/>
                    </p:nvPicPr>
                    <p:blipFill>
                      <a:blip r:embed="rId4"/>
                      <a:stretch>
                        <a:fillRect/>
                      </a:stretch>
                    </p:blipFill>
                    <p:spPr>
                      <a:xfrm>
                        <a:off x="5638800" y="3117850"/>
                        <a:ext cx="2514600" cy="1135063"/>
                      </a:xfrm>
                      <a:prstGeom prst="rect">
                        <a:avLst/>
                      </a:prstGeom>
                      <a:noFill/>
                      <a:ln w="38100">
                        <a:noFill/>
                        <a:miter/>
                      </a:ln>
                    </p:spPr>
                  </p:pic>
                </p:oleObj>
              </mc:Fallback>
            </mc:AlternateContent>
          </a:graphicData>
        </a:graphic>
      </p:graphicFrame>
      <p:graphicFrame>
        <p:nvGraphicFramePr>
          <p:cNvPr id="107524" name="Object 4"/>
          <p:cNvGraphicFramePr>
            <a:graphicFrameLocks noChangeAspect="1"/>
          </p:cNvGraphicFramePr>
          <p:nvPr/>
        </p:nvGraphicFramePr>
        <p:xfrm>
          <a:off x="5673725" y="5078413"/>
          <a:ext cx="2555875" cy="604837"/>
        </p:xfrm>
        <a:graphic>
          <a:graphicData uri="http://schemas.openxmlformats.org/presentationml/2006/ole">
            <mc:AlternateContent xmlns:mc="http://schemas.openxmlformats.org/markup-compatibility/2006">
              <mc:Choice xmlns:v="urn:schemas-microsoft-com:vml" Requires="v">
                <p:oleObj spid="_x0000_s20494" r:id="rId5" imgW="1117600" imgH="241300" progId="Equation.3">
                  <p:embed/>
                </p:oleObj>
              </mc:Choice>
              <mc:Fallback>
                <p:oleObj r:id="rId5" imgW="1117600" imgH="241300" progId="Equation.3">
                  <p:embed/>
                  <p:pic>
                    <p:nvPicPr>
                      <p:cNvPr id="0" name="图片 3099"/>
                      <p:cNvPicPr/>
                      <p:nvPr/>
                    </p:nvPicPr>
                    <p:blipFill>
                      <a:blip r:embed="rId6"/>
                      <a:stretch>
                        <a:fillRect/>
                      </a:stretch>
                    </p:blipFill>
                    <p:spPr>
                      <a:xfrm>
                        <a:off x="5673725" y="5078413"/>
                        <a:ext cx="2555875" cy="604837"/>
                      </a:xfrm>
                      <a:prstGeom prst="rect">
                        <a:avLst/>
                      </a:prstGeom>
                      <a:noFill/>
                      <a:ln w="38100">
                        <a:noFill/>
                        <a:miter/>
                      </a:ln>
                    </p:spPr>
                  </p:pic>
                </p:oleObj>
              </mc:Fallback>
            </mc:AlternateContent>
          </a:graphicData>
        </a:graphic>
      </p:graphicFrame>
      <p:sp>
        <p:nvSpPr>
          <p:cNvPr id="107525" name="Rectangle 5"/>
          <p:cNvSpPr>
            <a:spLocks noChangeArrowheads="1"/>
          </p:cNvSpPr>
          <p:nvPr/>
        </p:nvSpPr>
        <p:spPr bwMode="auto">
          <a:xfrm>
            <a:off x="1235075" y="476250"/>
            <a:ext cx="5500688" cy="769938"/>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20000"/>
              </a:spcBef>
              <a:spcAft>
                <a:spcPct val="0"/>
              </a:spcAft>
              <a:buClrTx/>
              <a:buSzTx/>
              <a:buFontTx/>
              <a:buBlip>
                <a:blip r:embed="rId7"/>
              </a:buBlip>
              <a:defRPr/>
            </a:pPr>
            <a:r>
              <a:rPr kumimoji="1" lang="zh-CN" altLang="en-US" sz="4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二</a:t>
            </a:r>
            <a:r>
              <a:rPr kumimoji="1"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 </a:t>
            </a:r>
            <a:r>
              <a:rPr kumimoji="1" lang="zh-CN" altLang="en-US" sz="4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溶液的</a:t>
            </a:r>
            <a:r>
              <a:rPr kumimoji="1" lang="en-US" altLang="zh-CN" sz="4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pH</a:t>
            </a:r>
            <a:r>
              <a:rPr kumimoji="1" lang="zh-CN" altLang="en-US" sz="4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值计算</a:t>
            </a:r>
          </a:p>
        </p:txBody>
      </p:sp>
      <p:graphicFrame>
        <p:nvGraphicFramePr>
          <p:cNvPr id="107526" name="Object 6"/>
          <p:cNvGraphicFramePr>
            <a:graphicFrameLocks noChangeAspect="1"/>
          </p:cNvGraphicFramePr>
          <p:nvPr/>
        </p:nvGraphicFramePr>
        <p:xfrm>
          <a:off x="1143000" y="4953000"/>
          <a:ext cx="3505200" cy="795338"/>
        </p:xfrm>
        <a:graphic>
          <a:graphicData uri="http://schemas.openxmlformats.org/presentationml/2006/ole">
            <mc:AlternateContent xmlns:mc="http://schemas.openxmlformats.org/markup-compatibility/2006">
              <mc:Choice xmlns:v="urn:schemas-microsoft-com:vml" Requires="v">
                <p:oleObj spid="_x0000_s20495" r:id="rId8" imgW="2647950" imgH="390525" progId="Paint.Picture">
                  <p:embed/>
                </p:oleObj>
              </mc:Choice>
              <mc:Fallback>
                <p:oleObj r:id="rId8" imgW="2647950" imgH="390525" progId="Paint.Picture">
                  <p:embed/>
                  <p:pic>
                    <p:nvPicPr>
                      <p:cNvPr id="0" name="图片 3100"/>
                      <p:cNvPicPr/>
                      <p:nvPr/>
                    </p:nvPicPr>
                    <p:blipFill>
                      <a:blip r:embed="rId9"/>
                      <a:stretch>
                        <a:fillRect/>
                      </a:stretch>
                    </p:blipFill>
                    <p:spPr>
                      <a:xfrm>
                        <a:off x="1143000" y="4953000"/>
                        <a:ext cx="3505200" cy="795338"/>
                      </a:xfrm>
                      <a:prstGeom prst="rect">
                        <a:avLst/>
                      </a:prstGeom>
                      <a:noFill/>
                      <a:ln w="38100">
                        <a:noFill/>
                        <a:miter/>
                      </a:ln>
                    </p:spPr>
                  </p:pic>
                </p:oleObj>
              </mc:Fallback>
            </mc:AlternateContent>
          </a:graphicData>
        </a:graphic>
      </p:graphicFrame>
      <p:graphicFrame>
        <p:nvGraphicFramePr>
          <p:cNvPr id="107527" name="Object 7"/>
          <p:cNvGraphicFramePr>
            <a:graphicFrameLocks noChangeAspect="1"/>
          </p:cNvGraphicFramePr>
          <p:nvPr/>
        </p:nvGraphicFramePr>
        <p:xfrm>
          <a:off x="1143000" y="3200400"/>
          <a:ext cx="3581400" cy="831850"/>
        </p:xfrm>
        <a:graphic>
          <a:graphicData uri="http://schemas.openxmlformats.org/presentationml/2006/ole">
            <mc:AlternateContent xmlns:mc="http://schemas.openxmlformats.org/markup-compatibility/2006">
              <mc:Choice xmlns:v="urn:schemas-microsoft-com:vml" Requires="v">
                <p:oleObj spid="_x0000_s20496" r:id="rId10" imgW="2428875" imgH="438150" progId="Paint.Picture">
                  <p:embed/>
                </p:oleObj>
              </mc:Choice>
              <mc:Fallback>
                <p:oleObj r:id="rId10" imgW="2428875" imgH="438150" progId="Paint.Picture">
                  <p:embed/>
                  <p:pic>
                    <p:nvPicPr>
                      <p:cNvPr id="0" name="图片 3106"/>
                      <p:cNvPicPr/>
                      <p:nvPr/>
                    </p:nvPicPr>
                    <p:blipFill>
                      <a:blip r:embed="rId11"/>
                      <a:stretch>
                        <a:fillRect/>
                      </a:stretch>
                    </p:blipFill>
                    <p:spPr>
                      <a:xfrm>
                        <a:off x="1143000" y="3200400"/>
                        <a:ext cx="3581400" cy="831850"/>
                      </a:xfrm>
                      <a:prstGeom prst="rect">
                        <a:avLst/>
                      </a:prstGeom>
                      <a:noFill/>
                      <a:ln w="38100">
                        <a:noFill/>
                        <a:miter/>
                      </a:ln>
                    </p:spPr>
                  </p:pic>
                </p:oleObj>
              </mc:Fallback>
            </mc:AlternateContent>
          </a:graphicData>
        </a:graphic>
      </p:graphicFrame>
      <p:sp>
        <p:nvSpPr>
          <p:cNvPr id="49160" name="灯片编号占位符 9"/>
          <p:cNvSpPr txBox="1">
            <a:spLocks noGrp="1"/>
          </p:cNvSpPr>
          <p:nvPr>
            <p:ph type="sldNum" sz="quarter" idx="4"/>
          </p:nvPr>
        </p:nvSpPr>
        <p:spPr>
          <a:noFill/>
          <a:ln>
            <a:noFill/>
          </a:ln>
        </p:spPr>
        <p:txBody>
          <a:bodyPr anchor="ctr" anchorCtr="0"/>
          <a:lstStyle/>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t>30</a:t>
            </a:fld>
            <a:endParaRPr lang="en-US" altLang="zh-CN" sz="1400" b="1" kern="1200" dirty="0">
              <a:solidFill>
                <a:srgbClr val="FFFFFF"/>
              </a:solidFill>
              <a:latin typeface="Arial" panose="020B0604020202020204" pitchFamily="34" charset="0"/>
              <a:ea typeface="+mn-ea"/>
              <a:cs typeface="+mn-cs"/>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7525"/>
                                        </p:tgtEl>
                                        <p:attrNameLst>
                                          <p:attrName>style.visibility</p:attrName>
                                        </p:attrNameLst>
                                      </p:cBhvr>
                                      <p:to>
                                        <p:strVal val="visible"/>
                                      </p:to>
                                    </p:set>
                                    <p:anim calcmode="lin" valueType="num">
                                      <p:cBhvr additive="base">
                                        <p:cTn id="7" dur="500" fill="hold"/>
                                        <p:tgtEl>
                                          <p:spTgt spid="107525"/>
                                        </p:tgtEl>
                                        <p:attrNameLst>
                                          <p:attrName>ppt_x</p:attrName>
                                        </p:attrNameLst>
                                      </p:cBhvr>
                                      <p:tavLst>
                                        <p:tav tm="0">
                                          <p:val>
                                            <p:strVal val="#ppt_x"/>
                                          </p:val>
                                        </p:tav>
                                        <p:tav tm="100000">
                                          <p:val>
                                            <p:strVal val="#ppt_x"/>
                                          </p:val>
                                        </p:tav>
                                      </p:tavLst>
                                    </p:anim>
                                    <p:anim calcmode="lin" valueType="num">
                                      <p:cBhvr additive="base">
                                        <p:cTn id="8" dur="500" fill="hold"/>
                                        <p:tgtEl>
                                          <p:spTgt spid="1075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07522">
                                            <p:txEl>
                                              <p:pRg st="0" end="0"/>
                                            </p:txEl>
                                          </p:spTgt>
                                        </p:tgtEl>
                                        <p:attrNameLst>
                                          <p:attrName>style.visibility</p:attrName>
                                        </p:attrNameLst>
                                      </p:cBhvr>
                                      <p:to>
                                        <p:strVal val="visible"/>
                                      </p:to>
                                    </p:set>
                                    <p:animEffect transition="in" filter="slide(fromBottom)">
                                      <p:cBhvr>
                                        <p:cTn id="13" dur="500"/>
                                        <p:tgtEl>
                                          <p:spTgt spid="10752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7" presetClass="entr" presetSubtype="10" fill="hold" nodeType="clickEffect">
                                  <p:stCondLst>
                                    <p:cond delay="0"/>
                                  </p:stCondLst>
                                  <p:childTnLst>
                                    <p:set>
                                      <p:cBhvr>
                                        <p:cTn id="17" dur="1" fill="hold">
                                          <p:stCondLst>
                                            <p:cond delay="0"/>
                                          </p:stCondLst>
                                        </p:cTn>
                                        <p:tgtEl>
                                          <p:spTgt spid="107527"/>
                                        </p:tgtEl>
                                        <p:attrNameLst>
                                          <p:attrName>style.visibility</p:attrName>
                                        </p:attrNameLst>
                                      </p:cBhvr>
                                      <p:to>
                                        <p:strVal val="visible"/>
                                      </p:to>
                                    </p:set>
                                    <p:anim calcmode="lin" valueType="num">
                                      <p:cBhvr>
                                        <p:cTn id="18" dur="500" fill="hold"/>
                                        <p:tgtEl>
                                          <p:spTgt spid="107527"/>
                                        </p:tgtEl>
                                        <p:attrNameLst>
                                          <p:attrName>ppt_w</p:attrName>
                                        </p:attrNameLst>
                                      </p:cBhvr>
                                      <p:tavLst>
                                        <p:tav tm="0">
                                          <p:val>
                                            <p:fltVal val="0"/>
                                          </p:val>
                                        </p:tav>
                                        <p:tav tm="100000">
                                          <p:val>
                                            <p:strVal val="#ppt_w"/>
                                          </p:val>
                                        </p:tav>
                                      </p:tavLst>
                                    </p:anim>
                                    <p:anim calcmode="lin" valueType="num">
                                      <p:cBhvr>
                                        <p:cTn id="19" dur="500" fill="hold"/>
                                        <p:tgtEl>
                                          <p:spTgt spid="107527"/>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107523"/>
                                        </p:tgtEl>
                                        <p:attrNameLst>
                                          <p:attrName>style.visibility</p:attrName>
                                        </p:attrNameLst>
                                      </p:cBhvr>
                                      <p:to>
                                        <p:strVal val="visible"/>
                                      </p:to>
                                    </p:set>
                                    <p:animEffect transition="in" filter="box(in)">
                                      <p:cBhvr>
                                        <p:cTn id="24" dur="500"/>
                                        <p:tgtEl>
                                          <p:spTgt spid="107523"/>
                                        </p:tgtEl>
                                      </p:cBhvr>
                                    </p:animEffect>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nodeType="clickEffect">
                                  <p:stCondLst>
                                    <p:cond delay="0"/>
                                  </p:stCondLst>
                                  <p:childTnLst>
                                    <p:set>
                                      <p:cBhvr>
                                        <p:cTn id="28" dur="1" fill="hold">
                                          <p:stCondLst>
                                            <p:cond delay="0"/>
                                          </p:stCondLst>
                                        </p:cTn>
                                        <p:tgtEl>
                                          <p:spTgt spid="107526"/>
                                        </p:tgtEl>
                                        <p:attrNameLst>
                                          <p:attrName>style.visibility</p:attrName>
                                        </p:attrNameLst>
                                      </p:cBhvr>
                                      <p:to>
                                        <p:strVal val="visible"/>
                                      </p:to>
                                    </p:set>
                                    <p:anim calcmode="lin" valueType="num">
                                      <p:cBhvr>
                                        <p:cTn id="29" dur="1000" fill="hold"/>
                                        <p:tgtEl>
                                          <p:spTgt spid="107526"/>
                                        </p:tgtEl>
                                        <p:attrNameLst>
                                          <p:attrName>ppt_w</p:attrName>
                                        </p:attrNameLst>
                                      </p:cBhvr>
                                      <p:tavLst>
                                        <p:tav tm="0">
                                          <p:val>
                                            <p:strVal val="#ppt_w*0.70"/>
                                          </p:val>
                                        </p:tav>
                                        <p:tav tm="100000">
                                          <p:val>
                                            <p:strVal val="#ppt_w"/>
                                          </p:val>
                                        </p:tav>
                                      </p:tavLst>
                                    </p:anim>
                                    <p:anim calcmode="lin" valueType="num">
                                      <p:cBhvr>
                                        <p:cTn id="30" dur="1000" fill="hold"/>
                                        <p:tgtEl>
                                          <p:spTgt spid="107526"/>
                                        </p:tgtEl>
                                        <p:attrNameLst>
                                          <p:attrName>ppt_h</p:attrName>
                                        </p:attrNameLst>
                                      </p:cBhvr>
                                      <p:tavLst>
                                        <p:tav tm="0">
                                          <p:val>
                                            <p:strVal val="#ppt_h"/>
                                          </p:val>
                                        </p:tav>
                                        <p:tav tm="100000">
                                          <p:val>
                                            <p:strVal val="#ppt_h"/>
                                          </p:val>
                                        </p:tav>
                                      </p:tavLst>
                                    </p:anim>
                                    <p:animEffect transition="in" filter="fade">
                                      <p:cBhvr>
                                        <p:cTn id="31" dur="1000"/>
                                        <p:tgtEl>
                                          <p:spTgt spid="107526"/>
                                        </p:tgtEl>
                                      </p:cBhvr>
                                    </p:animEffect>
                                  </p:childTnLst>
                                </p:cTn>
                              </p:par>
                            </p:childTnLst>
                          </p:cTn>
                        </p:par>
                      </p:childTnLst>
                    </p:cTn>
                  </p:par>
                  <p:par>
                    <p:cTn id="32" fill="hold">
                      <p:stCondLst>
                        <p:cond delay="indefinite"/>
                      </p:stCondLst>
                      <p:childTnLst>
                        <p:par>
                          <p:cTn id="33" fill="hold">
                            <p:stCondLst>
                              <p:cond delay="0"/>
                            </p:stCondLst>
                            <p:childTnLst>
                              <p:par>
                                <p:cTn id="34" presetID="58" presetClass="entr" presetSubtype="0" accel="100000" fill="hold" nodeType="clickEffect">
                                  <p:stCondLst>
                                    <p:cond delay="0"/>
                                  </p:stCondLst>
                                  <p:childTnLst>
                                    <p:set>
                                      <p:cBhvr>
                                        <p:cTn id="35" dur="1" fill="hold">
                                          <p:stCondLst>
                                            <p:cond delay="0"/>
                                          </p:stCondLst>
                                        </p:cTn>
                                        <p:tgtEl>
                                          <p:spTgt spid="107524"/>
                                        </p:tgtEl>
                                        <p:attrNameLst>
                                          <p:attrName>style.visibility</p:attrName>
                                        </p:attrNameLst>
                                      </p:cBhvr>
                                      <p:to>
                                        <p:strVal val="visible"/>
                                      </p:to>
                                    </p:set>
                                    <p:anim calcmode="lin" valueType="num">
                                      <p:cBhvr>
                                        <p:cTn id="36" dur="500" fill="hold"/>
                                        <p:tgtEl>
                                          <p:spTgt spid="107524"/>
                                        </p:tgtEl>
                                        <p:attrNameLst>
                                          <p:attrName>ppt_w</p:attrName>
                                        </p:attrNameLst>
                                      </p:cBhvr>
                                      <p:tavLst>
                                        <p:tav tm="0">
                                          <p:val>
                                            <p:strVal val="#ppt_w*2.5"/>
                                          </p:val>
                                        </p:tav>
                                        <p:tav tm="100000">
                                          <p:val>
                                            <p:strVal val="#ppt_w"/>
                                          </p:val>
                                        </p:tav>
                                      </p:tavLst>
                                    </p:anim>
                                    <p:anim calcmode="lin" valueType="num">
                                      <p:cBhvr>
                                        <p:cTn id="37" dur="500" fill="hold"/>
                                        <p:tgtEl>
                                          <p:spTgt spid="107524"/>
                                        </p:tgtEl>
                                        <p:attrNameLst>
                                          <p:attrName>ppt_h</p:attrName>
                                        </p:attrNameLst>
                                      </p:cBhvr>
                                      <p:tavLst>
                                        <p:tav tm="0">
                                          <p:val>
                                            <p:strVal val="#ppt_h*0.01"/>
                                          </p:val>
                                        </p:tav>
                                        <p:tav tm="100000">
                                          <p:val>
                                            <p:strVal val="#ppt_h"/>
                                          </p:val>
                                        </p:tav>
                                      </p:tavLst>
                                    </p:anim>
                                    <p:anim calcmode="lin" valueType="num">
                                      <p:cBhvr>
                                        <p:cTn id="38" dur="500" fill="hold"/>
                                        <p:tgtEl>
                                          <p:spTgt spid="107524"/>
                                        </p:tgtEl>
                                        <p:attrNameLst>
                                          <p:attrName>ppt_x</p:attrName>
                                        </p:attrNameLst>
                                      </p:cBhvr>
                                      <p:tavLst>
                                        <p:tav tm="0">
                                          <p:val>
                                            <p:strVal val="#ppt_x"/>
                                          </p:val>
                                        </p:tav>
                                        <p:tav tm="100000">
                                          <p:val>
                                            <p:strVal val="#ppt_x"/>
                                          </p:val>
                                        </p:tav>
                                      </p:tavLst>
                                    </p:anim>
                                    <p:anim calcmode="lin" valueType="num">
                                      <p:cBhvr>
                                        <p:cTn id="39" dur="500" fill="hold"/>
                                        <p:tgtEl>
                                          <p:spTgt spid="107524"/>
                                        </p:tgtEl>
                                        <p:attrNameLst>
                                          <p:attrName>ppt_y</p:attrName>
                                        </p:attrNameLst>
                                      </p:cBhvr>
                                      <p:tavLst>
                                        <p:tav tm="0">
                                          <p:val>
                                            <p:strVal val="#ppt_h+1"/>
                                          </p:val>
                                        </p:tav>
                                        <p:tav tm="100000">
                                          <p:val>
                                            <p:strVal val="#ppt_y"/>
                                          </p:val>
                                        </p:tav>
                                      </p:tavLst>
                                    </p:anim>
                                    <p:animEffect transition="in" filter="fade">
                                      <p:cBhvr>
                                        <p:cTn id="40" dur="500"/>
                                        <p:tgtEl>
                                          <p:spTgt spid="107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sz="quarter" idx="1"/>
          </p:nvPr>
        </p:nvSpPr>
        <p:spPr>
          <a:xfrm>
            <a:off x="214313" y="285750"/>
            <a:ext cx="8534400" cy="798513"/>
          </a:xfrm>
        </p:spPr>
        <p:txBody>
          <a:bodyPr vert="horz" wrap="square" lIns="91440" tIns="45720" rIns="91440" bIns="45720" numCol="1" anchor="t" anchorCtr="0" compatLnSpc="1">
            <a:normAutofit/>
          </a:bodyPr>
          <a:lstStyle/>
          <a:p>
            <a:pPr marL="274320" marR="0" lvl="0" indent="-274320" algn="just" defTabSz="914400" rtl="0" eaLnBrk="1" fontAlgn="auto" latinLnBrk="0" hangingPunct="1">
              <a:lnSpc>
                <a:spcPct val="100000"/>
              </a:lnSpc>
              <a:spcBef>
                <a:spcPts val="600"/>
              </a:spcBef>
              <a:spcAft>
                <a:spcPts val="0"/>
              </a:spcAft>
              <a:buClr>
                <a:schemeClr val="accent1"/>
              </a:buClr>
              <a:buSzPct val="70000"/>
              <a:buFontTx/>
              <a:buNone/>
              <a:defRPr/>
            </a:pPr>
            <a:r>
              <a:rPr kumimoji="0" lang="en-US" altLang="zh-CN" sz="36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     </a:t>
            </a:r>
            <a:r>
              <a:rPr kumimoji="0" lang="zh-CN" altLang="en-US" sz="36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质子均衡式为：</a:t>
            </a:r>
          </a:p>
        </p:txBody>
      </p:sp>
      <p:sp>
        <p:nvSpPr>
          <p:cNvPr id="108548" name="Rectangle 4"/>
          <p:cNvSpPr/>
          <p:nvPr/>
        </p:nvSpPr>
        <p:spPr>
          <a:xfrm>
            <a:off x="1143000" y="1071563"/>
            <a:ext cx="6629400" cy="64135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3600" b="1" dirty="0">
                <a:latin typeface="Times New Roman" panose="02020603050405020304" pitchFamily="18" charset="0"/>
              </a:rPr>
              <a:t>[H</a:t>
            </a:r>
            <a:r>
              <a:rPr lang="en-US" altLang="zh-CN" sz="3600" b="1" baseline="30000" dirty="0">
                <a:latin typeface="Times New Roman" panose="02020603050405020304" pitchFamily="18" charset="0"/>
              </a:rPr>
              <a:t>+</a:t>
            </a:r>
            <a:r>
              <a:rPr lang="en-US" altLang="zh-CN" sz="3600" b="1" dirty="0">
                <a:latin typeface="Times New Roman" panose="02020603050405020304" pitchFamily="18" charset="0"/>
              </a:rPr>
              <a:t>]=[A</a:t>
            </a:r>
            <a:r>
              <a:rPr lang="en-US" altLang="zh-CN" sz="3600" b="1" baseline="30000" dirty="0">
                <a:latin typeface="Times New Roman" panose="02020603050405020304" pitchFamily="18" charset="0"/>
              </a:rPr>
              <a:t>-</a:t>
            </a:r>
            <a:r>
              <a:rPr lang="en-US" altLang="zh-CN" sz="3600" b="1" dirty="0">
                <a:latin typeface="Times New Roman" panose="02020603050405020304" pitchFamily="18" charset="0"/>
              </a:rPr>
              <a:t>]+[OH</a:t>
            </a:r>
            <a:r>
              <a:rPr lang="en-US" altLang="zh-CN" sz="3600" b="1" baseline="30000" dirty="0">
                <a:latin typeface="Times New Roman" panose="02020603050405020304" pitchFamily="18" charset="0"/>
              </a:rPr>
              <a:t>-</a:t>
            </a:r>
            <a:r>
              <a:rPr lang="en-US" altLang="zh-CN" sz="3600" b="1" dirty="0">
                <a:latin typeface="Times New Roman" panose="02020603050405020304" pitchFamily="18" charset="0"/>
              </a:rPr>
              <a:t>] </a:t>
            </a:r>
          </a:p>
        </p:txBody>
      </p:sp>
      <p:sp>
        <p:nvSpPr>
          <p:cNvPr id="108549" name="Rectangle 5"/>
          <p:cNvSpPr/>
          <p:nvPr/>
        </p:nvSpPr>
        <p:spPr>
          <a:xfrm>
            <a:off x="1143000" y="1714500"/>
            <a:ext cx="4572000" cy="701675"/>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spcAft>
                <a:spcPts val="600"/>
              </a:spcAft>
              <a:buClrTx/>
              <a:buSzTx/>
              <a:buFontTx/>
              <a:buNone/>
            </a:pPr>
            <a:r>
              <a:rPr lang="en-US" altLang="zh-CN" sz="4000" b="1" dirty="0">
                <a:latin typeface="Times New Roman" panose="02020603050405020304" pitchFamily="18" charset="0"/>
              </a:rPr>
              <a:t>∵   </a:t>
            </a:r>
            <a:r>
              <a:rPr lang="en-US" altLang="zh-CN" sz="4000" b="1" i="1" dirty="0">
                <a:latin typeface="Times New Roman" panose="02020603050405020304" pitchFamily="18" charset="0"/>
              </a:rPr>
              <a:t>c</a:t>
            </a:r>
            <a:r>
              <a:rPr lang="en-US" altLang="zh-CN" sz="4000" b="1" dirty="0">
                <a:latin typeface="Times New Roman" panose="02020603050405020304" pitchFamily="18" charset="0"/>
              </a:rPr>
              <a:t>=[HA]+[A</a:t>
            </a:r>
            <a:r>
              <a:rPr lang="en-US" altLang="zh-CN" sz="4000" b="1" baseline="30000" dirty="0">
                <a:latin typeface="Times New Roman" panose="02020603050405020304" pitchFamily="18" charset="0"/>
              </a:rPr>
              <a:t>-</a:t>
            </a:r>
            <a:r>
              <a:rPr lang="en-US" altLang="zh-CN" sz="4000" b="1" dirty="0">
                <a:latin typeface="Times New Roman" panose="02020603050405020304" pitchFamily="18" charset="0"/>
              </a:rPr>
              <a:t>]</a:t>
            </a:r>
          </a:p>
        </p:txBody>
      </p:sp>
      <p:sp>
        <p:nvSpPr>
          <p:cNvPr id="108550" name="Rectangle 6"/>
          <p:cNvSpPr/>
          <p:nvPr/>
        </p:nvSpPr>
        <p:spPr>
          <a:xfrm>
            <a:off x="1719263" y="2479675"/>
            <a:ext cx="3681412" cy="701675"/>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4000" b="1" dirty="0">
                <a:latin typeface="Times New Roman" panose="02020603050405020304" pitchFamily="18" charset="0"/>
              </a:rPr>
              <a:t>∴   [HA]=</a:t>
            </a:r>
            <a:r>
              <a:rPr lang="en-US" altLang="zh-CN" sz="4000" b="1" i="1" dirty="0">
                <a:latin typeface="Times New Roman" panose="02020603050405020304" pitchFamily="18" charset="0"/>
              </a:rPr>
              <a:t>c</a:t>
            </a:r>
            <a:r>
              <a:rPr lang="en-US" altLang="zh-CN" sz="4000" b="1" dirty="0">
                <a:latin typeface="Times New Roman" panose="02020603050405020304" pitchFamily="18" charset="0"/>
              </a:rPr>
              <a:t>-[A</a:t>
            </a:r>
            <a:r>
              <a:rPr lang="en-US" altLang="zh-CN" sz="4000" b="1" baseline="30000" dirty="0">
                <a:latin typeface="Times New Roman" panose="02020603050405020304" pitchFamily="18" charset="0"/>
              </a:rPr>
              <a:t>-</a:t>
            </a:r>
            <a:r>
              <a:rPr lang="en-US" altLang="zh-CN" sz="4000" b="1" dirty="0">
                <a:latin typeface="Times New Roman" panose="02020603050405020304" pitchFamily="18" charset="0"/>
              </a:rPr>
              <a:t>]</a:t>
            </a:r>
          </a:p>
        </p:txBody>
      </p:sp>
      <p:graphicFrame>
        <p:nvGraphicFramePr>
          <p:cNvPr id="108551" name="Object 7"/>
          <p:cNvGraphicFramePr>
            <a:graphicFrameLocks noChangeAspect="1"/>
          </p:cNvGraphicFramePr>
          <p:nvPr/>
        </p:nvGraphicFramePr>
        <p:xfrm>
          <a:off x="5148263" y="781050"/>
          <a:ext cx="3500437" cy="1352550"/>
        </p:xfrm>
        <a:graphic>
          <a:graphicData uri="http://schemas.openxmlformats.org/presentationml/2006/ole">
            <mc:AlternateContent xmlns:mc="http://schemas.openxmlformats.org/markup-compatibility/2006">
              <mc:Choice xmlns:v="urn:schemas-microsoft-com:vml" Requires="v">
                <p:oleObj spid="_x0000_s21511" r:id="rId3" imgW="3352800" imgH="1390650" progId="Paint.Picture">
                  <p:embed/>
                </p:oleObj>
              </mc:Choice>
              <mc:Fallback>
                <p:oleObj r:id="rId3" imgW="3352800" imgH="1390650" progId="Paint.Picture">
                  <p:embed/>
                  <p:pic>
                    <p:nvPicPr>
                      <p:cNvPr id="0" name="图片 3108"/>
                      <p:cNvPicPr/>
                      <p:nvPr/>
                    </p:nvPicPr>
                    <p:blipFill>
                      <a:blip r:embed="rId4"/>
                      <a:stretch>
                        <a:fillRect/>
                      </a:stretch>
                    </p:blipFill>
                    <p:spPr>
                      <a:xfrm>
                        <a:off x="5148263" y="781050"/>
                        <a:ext cx="3500437" cy="1352550"/>
                      </a:xfrm>
                      <a:prstGeom prst="rect">
                        <a:avLst/>
                      </a:prstGeom>
                      <a:noFill/>
                      <a:ln w="38100">
                        <a:noFill/>
                        <a:miter/>
                      </a:ln>
                    </p:spPr>
                  </p:pic>
                </p:oleObj>
              </mc:Fallback>
            </mc:AlternateContent>
          </a:graphicData>
        </a:graphic>
      </p:graphicFrame>
      <p:sp>
        <p:nvSpPr>
          <p:cNvPr id="50183" name="灯片编号占位符 9"/>
          <p:cNvSpPr txBox="1">
            <a:spLocks noGrp="1"/>
          </p:cNvSpPr>
          <p:nvPr>
            <p:ph type="sldNum" sz="quarter" idx="4"/>
          </p:nvPr>
        </p:nvSpPr>
        <p:spPr>
          <a:noFill/>
          <a:ln>
            <a:noFill/>
          </a:ln>
        </p:spPr>
        <p:txBody>
          <a:bodyPr anchor="ctr" anchorCtr="0"/>
          <a:lstStyle/>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t>31</a:t>
            </a:fld>
            <a:endParaRPr lang="en-US" altLang="zh-CN" sz="1400" b="1" kern="1200" dirty="0">
              <a:solidFill>
                <a:srgbClr val="FFFFFF"/>
              </a:solidFill>
              <a:latin typeface="Arial" panose="020B0604020202020204" pitchFamily="34" charset="0"/>
              <a:ea typeface="+mn-ea"/>
              <a:cs typeface="+mn-cs"/>
            </a:endParaRPr>
          </a:p>
        </p:txBody>
      </p:sp>
      <p:sp>
        <p:nvSpPr>
          <p:cNvPr id="11" name="Rectangle 2"/>
          <p:cNvSpPr txBox="1">
            <a:spLocks noChangeArrowheads="1"/>
          </p:cNvSpPr>
          <p:nvPr/>
        </p:nvSpPr>
        <p:spPr>
          <a:xfrm>
            <a:off x="214313" y="3500438"/>
            <a:ext cx="4429125" cy="1004888"/>
          </a:xfrm>
          <a:prstGeom prst="rect">
            <a:avLst/>
          </a:prstGeom>
        </p:spPr>
        <p:txBody>
          <a:bodyPr>
            <a:normAutofit/>
          </a:bodyPr>
          <a:lstStyle/>
          <a:p>
            <a:pPr marL="274320" marR="0" indent="-274320" defTabSz="914400" eaLnBrk="1" fontAlgn="auto" hangingPunct="1">
              <a:spcBef>
                <a:spcPts val="600"/>
              </a:spcBef>
              <a:spcAft>
                <a:spcPts val="0"/>
              </a:spcAft>
              <a:buClr>
                <a:schemeClr val="accent1"/>
              </a:buClr>
              <a:buSzPct val="70000"/>
              <a:buFontTx/>
              <a:buNone/>
              <a:defRPr/>
            </a:pPr>
            <a:r>
              <a:rPr kumimoji="0" lang="zh-CN" altLang="en-US" sz="3600" b="1" kern="1200" cap="none" spc="0" normalizeH="0" baseline="0" noProof="0" dirty="0">
                <a:effectLst>
                  <a:outerShdw blurRad="38100" dist="38100" dir="2700000" algn="tl">
                    <a:srgbClr val="C0C0C0"/>
                  </a:outerShdw>
                </a:effectLst>
                <a:latin typeface="楷体_GB2312" pitchFamily="49" charset="-122"/>
                <a:ea typeface="楷体_GB2312" pitchFamily="49" charset="-122"/>
                <a:cs typeface="+mn-cs"/>
              </a:rPr>
              <a:t>整理后得：</a:t>
            </a:r>
          </a:p>
          <a:p>
            <a:pPr marL="274320" marR="0" indent="-274320" defTabSz="914400" eaLnBrk="1" fontAlgn="auto" hangingPunct="1">
              <a:spcBef>
                <a:spcPts val="600"/>
              </a:spcBef>
              <a:spcAft>
                <a:spcPts val="0"/>
              </a:spcAft>
              <a:buClr>
                <a:schemeClr val="accent1"/>
              </a:buClr>
              <a:buSzPct val="70000"/>
              <a:buFontTx/>
              <a:buNone/>
              <a:defRPr/>
            </a:pPr>
            <a:endParaRPr kumimoji="0" lang="zh-CN" altLang="en-US" sz="2400" b="1" kern="1200" cap="none" spc="0" normalizeH="0" baseline="0" noProof="0" dirty="0">
              <a:latin typeface="+mn-lt"/>
              <a:ea typeface="+mn-ea"/>
              <a:cs typeface="+mn-cs"/>
            </a:endParaRPr>
          </a:p>
          <a:p>
            <a:pPr marL="274320" marR="0" indent="-274320" defTabSz="914400" eaLnBrk="1" fontAlgn="auto" hangingPunct="1">
              <a:spcBef>
                <a:spcPts val="600"/>
              </a:spcBef>
              <a:spcAft>
                <a:spcPts val="0"/>
              </a:spcAft>
              <a:buClr>
                <a:schemeClr val="accent1"/>
              </a:buClr>
              <a:buSzPct val="70000"/>
              <a:buFontTx/>
              <a:buNone/>
              <a:defRPr/>
            </a:pPr>
            <a:endParaRPr kumimoji="0" lang="zh-CN" altLang="en-US" sz="2800" b="1" kern="1200" cap="none" spc="0" normalizeH="0" baseline="0" noProof="0" dirty="0">
              <a:latin typeface="+mn-lt"/>
              <a:ea typeface="+mn-ea"/>
              <a:cs typeface="+mn-cs"/>
            </a:endParaRPr>
          </a:p>
          <a:p>
            <a:pPr marL="274320" marR="0" indent="-274320" defTabSz="914400" eaLnBrk="1" fontAlgn="auto" hangingPunct="1">
              <a:spcBef>
                <a:spcPts val="600"/>
              </a:spcBef>
              <a:spcAft>
                <a:spcPts val="0"/>
              </a:spcAft>
              <a:buClr>
                <a:schemeClr val="accent1"/>
              </a:buClr>
              <a:buSzPct val="70000"/>
              <a:buFontTx/>
              <a:buNone/>
              <a:defRPr/>
            </a:pPr>
            <a:endParaRPr kumimoji="0" lang="zh-CN" altLang="en-US" sz="2800" b="1" kern="1200" cap="none" spc="0" normalizeH="0" baseline="0" noProof="0" dirty="0">
              <a:latin typeface="+mn-lt"/>
              <a:ea typeface="+mn-ea"/>
              <a:cs typeface="+mn-cs"/>
            </a:endParaRPr>
          </a:p>
          <a:p>
            <a:pPr marL="274320" marR="0" indent="-274320" defTabSz="914400" eaLnBrk="1" fontAlgn="auto" hangingPunct="1">
              <a:spcBef>
                <a:spcPts val="600"/>
              </a:spcBef>
              <a:spcAft>
                <a:spcPts val="0"/>
              </a:spcAft>
              <a:buClr>
                <a:schemeClr val="accent1"/>
              </a:buClr>
              <a:buSzPct val="70000"/>
              <a:buFontTx/>
              <a:buNone/>
              <a:defRPr/>
            </a:pPr>
            <a:endParaRPr kumimoji="0" lang="zh-CN" altLang="en-US" sz="2800" b="1" kern="1200" cap="none" spc="0" normalizeH="0" baseline="0" noProof="0" dirty="0">
              <a:effectLst>
                <a:outerShdw blurRad="38100" dist="38100" dir="2700000" algn="tl">
                  <a:srgbClr val="C0C0C0"/>
                </a:outerShdw>
              </a:effectLst>
              <a:latin typeface="+mn-lt"/>
              <a:ea typeface="+mn-ea"/>
              <a:cs typeface="+mn-cs"/>
            </a:endParaRPr>
          </a:p>
          <a:p>
            <a:pPr marL="274320" marR="0" indent="-274320" defTabSz="914400" eaLnBrk="1" fontAlgn="auto" hangingPunct="1">
              <a:spcBef>
                <a:spcPts val="600"/>
              </a:spcBef>
              <a:spcAft>
                <a:spcPts val="0"/>
              </a:spcAft>
              <a:buClr>
                <a:schemeClr val="accent1"/>
              </a:buClr>
              <a:buSzPct val="70000"/>
              <a:buFontTx/>
              <a:buNone/>
              <a:defRPr/>
            </a:pPr>
            <a:endParaRPr kumimoji="0" lang="en-US" altLang="zh-CN" sz="2800" b="1" kern="1200" cap="none" spc="0" normalizeH="0" baseline="0" noProof="0" dirty="0">
              <a:latin typeface="+mn-lt"/>
              <a:ea typeface="+mn-ea"/>
              <a:cs typeface="+mn-cs"/>
            </a:endParaRPr>
          </a:p>
        </p:txBody>
      </p:sp>
      <p:pic>
        <p:nvPicPr>
          <p:cNvPr id="108553" name="Picture 9"/>
          <p:cNvPicPr>
            <a:picLocks noChangeAspect="1"/>
          </p:cNvPicPr>
          <p:nvPr/>
        </p:nvPicPr>
        <p:blipFill>
          <a:blip r:embed="rId5"/>
          <a:stretch>
            <a:fillRect/>
          </a:stretch>
        </p:blipFill>
        <p:spPr>
          <a:xfrm>
            <a:off x="2714625" y="3286125"/>
            <a:ext cx="3681413" cy="1571625"/>
          </a:xfrm>
          <a:prstGeom prst="rect">
            <a:avLst/>
          </a:prstGeom>
          <a:noFill/>
          <a:ln w="9525">
            <a:noFill/>
          </a:ln>
        </p:spPr>
      </p:pic>
      <p:sp>
        <p:nvSpPr>
          <p:cNvPr id="13" name="Rectangle 4"/>
          <p:cNvSpPr>
            <a:spLocks noChangeArrowheads="1"/>
          </p:cNvSpPr>
          <p:nvPr/>
        </p:nvSpPr>
        <p:spPr bwMode="auto">
          <a:xfrm>
            <a:off x="428625" y="4786313"/>
            <a:ext cx="1560513" cy="641350"/>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6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于是：</a:t>
            </a:r>
          </a:p>
        </p:txBody>
      </p:sp>
      <p:graphicFrame>
        <p:nvGraphicFramePr>
          <p:cNvPr id="14" name="Object 10"/>
          <p:cNvGraphicFramePr>
            <a:graphicFrameLocks noChangeAspect="1"/>
          </p:cNvGraphicFramePr>
          <p:nvPr/>
        </p:nvGraphicFramePr>
        <p:xfrm>
          <a:off x="2428875" y="4714875"/>
          <a:ext cx="4714875" cy="1785938"/>
        </p:xfrm>
        <a:graphic>
          <a:graphicData uri="http://schemas.openxmlformats.org/presentationml/2006/ole">
            <mc:AlternateContent xmlns:mc="http://schemas.openxmlformats.org/markup-compatibility/2006">
              <mc:Choice xmlns:v="urn:schemas-microsoft-com:vml" Requires="v">
                <p:oleObj spid="_x0000_s21512" r:id="rId6" imgW="5829300" imgH="1409700" progId="Paint.Picture">
                  <p:embed/>
                </p:oleObj>
              </mc:Choice>
              <mc:Fallback>
                <p:oleObj r:id="rId6" imgW="5829300" imgH="1409700" progId="Paint.Picture">
                  <p:embed/>
                  <p:pic>
                    <p:nvPicPr>
                      <p:cNvPr id="0" name="图片 3109"/>
                      <p:cNvPicPr/>
                      <p:nvPr/>
                    </p:nvPicPr>
                    <p:blipFill>
                      <a:blip r:embed="rId7"/>
                      <a:stretch>
                        <a:fillRect/>
                      </a:stretch>
                    </p:blipFill>
                    <p:spPr>
                      <a:xfrm>
                        <a:off x="2428875" y="4714875"/>
                        <a:ext cx="4714875" cy="1785938"/>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8548"/>
                                        </p:tgtEl>
                                        <p:attrNameLst>
                                          <p:attrName>style.visibility</p:attrName>
                                        </p:attrNameLst>
                                      </p:cBhvr>
                                      <p:to>
                                        <p:strVal val="visible"/>
                                      </p:to>
                                    </p:set>
                                    <p:animEffect transition="in" filter="slide(fromBottom)">
                                      <p:cBhvr>
                                        <p:cTn id="7" dur="500"/>
                                        <p:tgtEl>
                                          <p:spTgt spid="108548"/>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108549"/>
                                        </p:tgtEl>
                                        <p:attrNameLst>
                                          <p:attrName>style.visibility</p:attrName>
                                        </p:attrNameLst>
                                      </p:cBhvr>
                                      <p:to>
                                        <p:strVal val="visible"/>
                                      </p:to>
                                    </p:set>
                                    <p:anim calcmode="lin" valueType="num">
                                      <p:cBhvr>
                                        <p:cTn id="12" dur="500" fill="hold"/>
                                        <p:tgtEl>
                                          <p:spTgt spid="108549"/>
                                        </p:tgtEl>
                                        <p:attrNameLst>
                                          <p:attrName>ppt_w</p:attrName>
                                        </p:attrNameLst>
                                      </p:cBhvr>
                                      <p:tavLst>
                                        <p:tav tm="0">
                                          <p:val>
                                            <p:fltVal val="0"/>
                                          </p:val>
                                        </p:tav>
                                        <p:tav tm="100000">
                                          <p:val>
                                            <p:strVal val="#ppt_w"/>
                                          </p:val>
                                        </p:tav>
                                      </p:tavLst>
                                    </p:anim>
                                    <p:anim calcmode="lin" valueType="num">
                                      <p:cBhvr>
                                        <p:cTn id="13" dur="500" fill="hold"/>
                                        <p:tgtEl>
                                          <p:spTgt spid="108549"/>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58" presetClass="entr" presetSubtype="0" accel="100000" fill="hold" grpId="0" nodeType="clickEffect">
                                  <p:stCondLst>
                                    <p:cond delay="0"/>
                                  </p:stCondLst>
                                  <p:childTnLst>
                                    <p:set>
                                      <p:cBhvr>
                                        <p:cTn id="17" dur="1" fill="hold">
                                          <p:stCondLst>
                                            <p:cond delay="0"/>
                                          </p:stCondLst>
                                        </p:cTn>
                                        <p:tgtEl>
                                          <p:spTgt spid="108550"/>
                                        </p:tgtEl>
                                        <p:attrNameLst>
                                          <p:attrName>style.visibility</p:attrName>
                                        </p:attrNameLst>
                                      </p:cBhvr>
                                      <p:to>
                                        <p:strVal val="visible"/>
                                      </p:to>
                                    </p:set>
                                    <p:anim calcmode="lin" valueType="num">
                                      <p:cBhvr>
                                        <p:cTn id="18" dur="500" fill="hold"/>
                                        <p:tgtEl>
                                          <p:spTgt spid="108550"/>
                                        </p:tgtEl>
                                        <p:attrNameLst>
                                          <p:attrName>ppt_w</p:attrName>
                                        </p:attrNameLst>
                                      </p:cBhvr>
                                      <p:tavLst>
                                        <p:tav tm="0">
                                          <p:val>
                                            <p:strVal val="#ppt_w*2.5"/>
                                          </p:val>
                                        </p:tav>
                                        <p:tav tm="100000">
                                          <p:val>
                                            <p:strVal val="#ppt_w"/>
                                          </p:val>
                                        </p:tav>
                                      </p:tavLst>
                                    </p:anim>
                                    <p:anim calcmode="lin" valueType="num">
                                      <p:cBhvr>
                                        <p:cTn id="19" dur="500" fill="hold"/>
                                        <p:tgtEl>
                                          <p:spTgt spid="108550"/>
                                        </p:tgtEl>
                                        <p:attrNameLst>
                                          <p:attrName>ppt_h</p:attrName>
                                        </p:attrNameLst>
                                      </p:cBhvr>
                                      <p:tavLst>
                                        <p:tav tm="0">
                                          <p:val>
                                            <p:strVal val="#ppt_h*0.01"/>
                                          </p:val>
                                        </p:tav>
                                        <p:tav tm="100000">
                                          <p:val>
                                            <p:strVal val="#ppt_h"/>
                                          </p:val>
                                        </p:tav>
                                      </p:tavLst>
                                    </p:anim>
                                    <p:anim calcmode="lin" valueType="num">
                                      <p:cBhvr>
                                        <p:cTn id="20" dur="500" fill="hold"/>
                                        <p:tgtEl>
                                          <p:spTgt spid="108550"/>
                                        </p:tgtEl>
                                        <p:attrNameLst>
                                          <p:attrName>ppt_x</p:attrName>
                                        </p:attrNameLst>
                                      </p:cBhvr>
                                      <p:tavLst>
                                        <p:tav tm="0">
                                          <p:val>
                                            <p:strVal val="#ppt_x"/>
                                          </p:val>
                                        </p:tav>
                                        <p:tav tm="100000">
                                          <p:val>
                                            <p:strVal val="#ppt_x"/>
                                          </p:val>
                                        </p:tav>
                                      </p:tavLst>
                                    </p:anim>
                                    <p:anim calcmode="lin" valueType="num">
                                      <p:cBhvr>
                                        <p:cTn id="21" dur="500" fill="hold"/>
                                        <p:tgtEl>
                                          <p:spTgt spid="108550"/>
                                        </p:tgtEl>
                                        <p:attrNameLst>
                                          <p:attrName>ppt_y</p:attrName>
                                        </p:attrNameLst>
                                      </p:cBhvr>
                                      <p:tavLst>
                                        <p:tav tm="0">
                                          <p:val>
                                            <p:strVal val="#ppt_h+1"/>
                                          </p:val>
                                        </p:tav>
                                        <p:tav tm="100000">
                                          <p:val>
                                            <p:strVal val="#ppt_y"/>
                                          </p:val>
                                        </p:tav>
                                      </p:tavLst>
                                    </p:anim>
                                    <p:animEffect transition="in" filter="fade">
                                      <p:cBhvr>
                                        <p:cTn id="22" dur="500"/>
                                        <p:tgtEl>
                                          <p:spTgt spid="10855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8551"/>
                                        </p:tgtEl>
                                        <p:attrNameLst>
                                          <p:attrName>style.visibility</p:attrName>
                                        </p:attrNameLst>
                                      </p:cBhvr>
                                      <p:to>
                                        <p:strVal val="visible"/>
                                      </p:to>
                                    </p:set>
                                    <p:animEffect transition="in" filter="wipe(down)">
                                      <p:cBhvr>
                                        <p:cTn id="27" dur="500"/>
                                        <p:tgtEl>
                                          <p:spTgt spid="108551"/>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ppt_x"/>
                                          </p:val>
                                        </p:tav>
                                        <p:tav tm="100000">
                                          <p:val>
                                            <p:strVal val="#ppt_x"/>
                                          </p:val>
                                        </p:tav>
                                      </p:tavLst>
                                    </p:anim>
                                    <p:anim calcmode="lin" valueType="num">
                                      <p:cBhvr additive="base">
                                        <p:cTn id="3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08553"/>
                                        </p:tgtEl>
                                        <p:attrNameLst>
                                          <p:attrName>style.visibility</p:attrName>
                                        </p:attrNameLst>
                                      </p:cBhvr>
                                      <p:to>
                                        <p:strVal val="visible"/>
                                      </p:to>
                                    </p:set>
                                    <p:anim calcmode="lin" valueType="num">
                                      <p:cBhvr additive="base">
                                        <p:cTn id="38" dur="500" fill="hold"/>
                                        <p:tgtEl>
                                          <p:spTgt spid="108553"/>
                                        </p:tgtEl>
                                        <p:attrNameLst>
                                          <p:attrName>ppt_x</p:attrName>
                                        </p:attrNameLst>
                                      </p:cBhvr>
                                      <p:tavLst>
                                        <p:tav tm="0">
                                          <p:val>
                                            <p:strVal val="#ppt_x"/>
                                          </p:val>
                                        </p:tav>
                                        <p:tav tm="100000">
                                          <p:val>
                                            <p:strVal val="#ppt_x"/>
                                          </p:val>
                                        </p:tav>
                                      </p:tavLst>
                                    </p:anim>
                                    <p:anim calcmode="lin" valueType="num">
                                      <p:cBhvr additive="base">
                                        <p:cTn id="39" dur="500" fill="hold"/>
                                        <p:tgtEl>
                                          <p:spTgt spid="108553"/>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nodeType="clickEffect">
                                  <p:stCondLst>
                                    <p:cond delay="0"/>
                                  </p:stCondLst>
                                  <p:childTnLst>
                                    <p:set>
                                      <p:cBhvr>
                                        <p:cTn id="43" dur="1" fill="hold">
                                          <p:stCondLst>
                                            <p:cond delay="0"/>
                                          </p:stCondLst>
                                        </p:cTn>
                                        <p:tgtEl>
                                          <p:spTgt spid="13">
                                            <p:txEl>
                                              <p:pRg st="0" end="0"/>
                                            </p:txEl>
                                          </p:spTgt>
                                        </p:tgtEl>
                                        <p:attrNameLst>
                                          <p:attrName>style.visibility</p:attrName>
                                        </p:attrNameLst>
                                      </p:cBhvr>
                                      <p:to>
                                        <p:strVal val="visible"/>
                                      </p:to>
                                    </p:set>
                                    <p:animEffect transition="in" filter="slide(fromBottom)">
                                      <p:cBhvr>
                                        <p:cTn id="44" dur="500"/>
                                        <p:tgtEl>
                                          <p:spTgt spid="13">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p:cTn id="49" dur="500" fill="hold"/>
                                        <p:tgtEl>
                                          <p:spTgt spid="14"/>
                                        </p:tgtEl>
                                        <p:attrNameLst>
                                          <p:attrName>ppt_w</p:attrName>
                                        </p:attrNameLst>
                                      </p:cBhvr>
                                      <p:tavLst>
                                        <p:tav tm="0">
                                          <p:val>
                                            <p:fltVal val="0"/>
                                          </p:val>
                                        </p:tav>
                                        <p:tav tm="100000">
                                          <p:val>
                                            <p:strVal val="#ppt_w"/>
                                          </p:val>
                                        </p:tav>
                                      </p:tavLst>
                                    </p:anim>
                                    <p:anim calcmode="lin" valueType="num">
                                      <p:cBhvr>
                                        <p:cTn id="50" dur="500" fill="hold"/>
                                        <p:tgtEl>
                                          <p:spTgt spid="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8" grpId="0"/>
      <p:bldP spid="108549" grpId="0"/>
      <p:bldP spid="108550" grpId="0"/>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sz="quarter" idx="1"/>
          </p:nvPr>
        </p:nvSpPr>
        <p:spPr>
          <a:xfrm>
            <a:off x="304800" y="152400"/>
            <a:ext cx="8382000" cy="1600200"/>
          </a:xfrm>
        </p:spPr>
        <p:txBody>
          <a:bodyPr vert="horz" wrap="square" lIns="91440" tIns="45720" rIns="91440" bIns="45720" numCol="1" anchor="t" anchorCtr="0" compatLnSpc="1">
            <a:normAutofit/>
          </a:bodyPr>
          <a:lstStyle/>
          <a:p>
            <a:pPr marL="274320" marR="0" lvl="0" indent="-274320" algn="l" defTabSz="914400" rtl="0" eaLnBrk="1" fontAlgn="auto" latinLnBrk="0" hangingPunct="1">
              <a:lnSpc>
                <a:spcPct val="100000"/>
              </a:lnSpc>
              <a:spcBef>
                <a:spcPts val="600"/>
              </a:spcBef>
              <a:spcAft>
                <a:spcPts val="0"/>
              </a:spcAft>
              <a:buClr>
                <a:srgbClr val="FF0000"/>
              </a:buClr>
              <a:buSzPct val="70000"/>
              <a:buFont typeface="Wingdings" panose="05000000000000000000" pitchFamily="2" charset="2"/>
              <a:buChar char="v"/>
              <a:defRPr/>
            </a:pP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当</a:t>
            </a:r>
            <a:r>
              <a:rPr kumimoji="0" lang="en-US" altLang="zh-CN" sz="32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c</a:t>
            </a: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0" lang="en-US" altLang="zh-CN" sz="32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K</a:t>
            </a:r>
            <a:r>
              <a:rPr kumimoji="0" lang="en-US" altLang="zh-CN" sz="32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a:t>
            </a: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≥20</a:t>
            </a:r>
            <a:r>
              <a:rPr kumimoji="0" lang="en-US" altLang="zh-CN" sz="32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K</a:t>
            </a:r>
            <a:r>
              <a:rPr kumimoji="0" lang="en-US" altLang="zh-CN" sz="32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w</a:t>
            </a: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0" lang="en-US" altLang="zh-CN" sz="32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c</a:t>
            </a: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0" lang="en-US" altLang="zh-CN" sz="32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K</a:t>
            </a:r>
            <a:r>
              <a:rPr kumimoji="0" lang="en-US" altLang="zh-CN" sz="32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a:t>
            </a: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&lt;500</a:t>
            </a: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时，溶液中</a:t>
            </a: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H</a:t>
            </a:r>
            <a:r>
              <a:rPr kumimoji="0" lang="en-US" altLang="zh-CN" sz="32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主要来自弱酸的解离，可略去水的解离。</a:t>
            </a:r>
          </a:p>
          <a:p>
            <a:pPr marL="274320" marR="0" lvl="0" indent="-274320" algn="l" defTabSz="914400" rtl="0" eaLnBrk="1" fontAlgn="auto" latinLnBrk="0" hangingPunct="1">
              <a:lnSpc>
                <a:spcPct val="100000"/>
              </a:lnSpc>
              <a:spcBef>
                <a:spcPts val="600"/>
              </a:spcBef>
              <a:spcAft>
                <a:spcPts val="0"/>
              </a:spcAft>
              <a:buClr>
                <a:schemeClr val="accent1"/>
              </a:buClr>
              <a:buSzPct val="70000"/>
              <a:buFontTx/>
              <a:buNone/>
              <a:defRPr/>
            </a:pPr>
            <a:endPar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graphicFrame>
        <p:nvGraphicFramePr>
          <p:cNvPr id="110595" name="Object 3"/>
          <p:cNvGraphicFramePr>
            <a:graphicFrameLocks noChangeAspect="1"/>
          </p:cNvGraphicFramePr>
          <p:nvPr/>
        </p:nvGraphicFramePr>
        <p:xfrm>
          <a:off x="642938" y="1500188"/>
          <a:ext cx="6900862" cy="4919662"/>
        </p:xfrm>
        <a:graphic>
          <a:graphicData uri="http://schemas.openxmlformats.org/presentationml/2006/ole">
            <mc:AlternateContent xmlns:mc="http://schemas.openxmlformats.org/markup-compatibility/2006">
              <mc:Choice xmlns:v="urn:schemas-microsoft-com:vml" Requires="v">
                <p:oleObj spid="_x0000_s22532" r:id="rId3" imgW="4772025" imgH="3724275" progId="Paint.Picture">
                  <p:embed/>
                </p:oleObj>
              </mc:Choice>
              <mc:Fallback>
                <p:oleObj r:id="rId3" imgW="4772025" imgH="3724275" progId="Paint.Picture">
                  <p:embed/>
                  <p:pic>
                    <p:nvPicPr>
                      <p:cNvPr id="0" name="图片 3107"/>
                      <p:cNvPicPr/>
                      <p:nvPr/>
                    </p:nvPicPr>
                    <p:blipFill>
                      <a:blip r:embed="rId4"/>
                      <a:stretch>
                        <a:fillRect/>
                      </a:stretch>
                    </p:blipFill>
                    <p:spPr>
                      <a:xfrm>
                        <a:off x="642938" y="1500188"/>
                        <a:ext cx="6900862" cy="4919662"/>
                      </a:xfrm>
                      <a:prstGeom prst="rect">
                        <a:avLst/>
                      </a:prstGeom>
                      <a:noFill/>
                      <a:ln w="38100">
                        <a:noFill/>
                        <a:miter/>
                      </a:ln>
                    </p:spPr>
                  </p:pic>
                </p:oleObj>
              </mc:Fallback>
            </mc:AlternateContent>
          </a:graphicData>
        </a:graphic>
      </p:graphicFrame>
      <p:sp>
        <p:nvSpPr>
          <p:cNvPr id="51204" name="灯片编号占位符 5"/>
          <p:cNvSpPr txBox="1">
            <a:spLocks noGrp="1"/>
          </p:cNvSpPr>
          <p:nvPr>
            <p:ph type="sldNum" sz="quarter" idx="4"/>
          </p:nvPr>
        </p:nvSpPr>
        <p:spPr>
          <a:noFill/>
          <a:ln>
            <a:noFill/>
          </a:ln>
        </p:spPr>
        <p:txBody>
          <a:bodyPr anchor="ctr" anchorCtr="0"/>
          <a:lstStyle/>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t>32</a:t>
            </a:fld>
            <a:endParaRPr lang="en-US" altLang="zh-CN" sz="1400" b="1" kern="1200" dirty="0">
              <a:solidFill>
                <a:srgbClr val="FFFFFF"/>
              </a:solidFill>
              <a:latin typeface="Arial" panose="020B0604020202020204" pitchFamily="34" charset="0"/>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0595"/>
                                        </p:tgtEl>
                                        <p:attrNameLst>
                                          <p:attrName>style.visibility</p:attrName>
                                        </p:attrNameLst>
                                      </p:cBhvr>
                                      <p:to>
                                        <p:strVal val="visible"/>
                                      </p:to>
                                    </p:set>
                                    <p:animEffect transition="in" filter="slide(fromBottom)">
                                      <p:cBhvr>
                                        <p:cTn id="7" dur="500"/>
                                        <p:tgtEl>
                                          <p:spTgt spid="110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sz="quarter" idx="1"/>
          </p:nvPr>
        </p:nvSpPr>
        <p:spPr>
          <a:xfrm>
            <a:off x="179388" y="304800"/>
            <a:ext cx="8640763" cy="2979738"/>
          </a:xfrm>
        </p:spPr>
        <p:txBody>
          <a:bodyPr vert="horz" wrap="square" lIns="91440" tIns="45720" rIns="91440" bIns="45720" numCol="1" anchor="t" anchorCtr="0" compatLnSpc="1">
            <a:normAutofit/>
          </a:bodyPr>
          <a:lstStyle/>
          <a:p>
            <a:pPr marL="274320" marR="0" lvl="0" indent="-274320" algn="l" defTabSz="914400" rtl="0" eaLnBrk="1" fontAlgn="auto" latinLnBrk="0" hangingPunct="1">
              <a:lnSpc>
                <a:spcPct val="120000"/>
              </a:lnSpc>
              <a:spcBef>
                <a:spcPts val="600"/>
              </a:spcBef>
              <a:spcAft>
                <a:spcPts val="0"/>
              </a:spcAft>
              <a:buClr>
                <a:srgbClr val="0000CC"/>
              </a:buClr>
              <a:buSzPct val="70000"/>
              <a:buFont typeface="Wingdings" panose="05000000000000000000" pitchFamily="2" charset="2"/>
              <a:buChar char="v"/>
              <a:defRPr/>
            </a:pP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楷体_GB2312" pitchFamily="49" charset="-122"/>
                <a:cs typeface="+mn-cs"/>
              </a:rPr>
              <a:t>当</a:t>
            </a:r>
            <a:r>
              <a:rPr kumimoji="0" lang="en-US" altLang="zh-CN"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c</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0" lang="en-US" altLang="zh-CN"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K</a:t>
            </a:r>
            <a:r>
              <a:rPr kumimoji="0" lang="en-US" altLang="zh-CN" sz="28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≥20</a:t>
            </a:r>
            <a:r>
              <a:rPr kumimoji="0" lang="en-US" altLang="zh-CN"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K</a:t>
            </a:r>
            <a:r>
              <a:rPr kumimoji="0" lang="en-US" altLang="zh-CN" sz="28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w</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0" lang="en-US" altLang="zh-CN"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c</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0" lang="en-US" altLang="zh-CN"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K</a:t>
            </a:r>
            <a:r>
              <a:rPr kumimoji="0" lang="en-US" altLang="zh-CN" sz="28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≥500</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楷体_GB2312" pitchFamily="49" charset="-122"/>
                <a:cs typeface="+mn-cs"/>
              </a:rPr>
              <a:t>时，不仅可以忽略水的解离，由于解离的酸极少，</a:t>
            </a:r>
            <a:r>
              <a:rPr kumimoji="0" lang="en-US" altLang="zh-CN"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c</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-[H</a:t>
            </a:r>
            <a:r>
              <a:rPr kumimoji="0" lang="en-US" altLang="zh-CN" sz="28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0" lang="en-US" altLang="zh-CN"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c</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楷体_GB2312" pitchFamily="49" charset="-122"/>
                <a:cs typeface="+mn-cs"/>
              </a:rPr>
              <a:t>又可以忽略弱酸解离对其平衡浓度的影响。则</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a:buChar char=""/>
              <a:defRPr/>
            </a:pPr>
            <a:endPar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楷体_GB2312" pitchFamily="49" charset="-122"/>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a:buChar char=""/>
              <a:defRPr/>
            </a:pPr>
            <a:endParaRPr kumimoji="0" lang="zh-CN" altLang="en-US" sz="2800" b="1"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a:buChar char=""/>
              <a:defRPr/>
            </a:pPr>
            <a:endParaRPr kumimoji="0" lang="zh-CN" altLang="en-US" sz="2800" b="1"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Tx/>
              <a:buNone/>
              <a:defRPr/>
            </a:pPr>
            <a:endParaRPr kumimoji="0" lang="en-US" altLang="zh-CN" sz="2800" b="1"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111619" name="Object 3"/>
          <p:cNvGraphicFramePr>
            <a:graphicFrameLocks noChangeAspect="1"/>
          </p:cNvGraphicFramePr>
          <p:nvPr/>
        </p:nvGraphicFramePr>
        <p:xfrm>
          <a:off x="1285875" y="5357813"/>
          <a:ext cx="6303963" cy="862012"/>
        </p:xfrm>
        <a:graphic>
          <a:graphicData uri="http://schemas.openxmlformats.org/presentationml/2006/ole">
            <mc:AlternateContent xmlns:mc="http://schemas.openxmlformats.org/markup-compatibility/2006">
              <mc:Choice xmlns:v="urn:schemas-microsoft-com:vml" Requires="v">
                <p:oleObj spid="_x0000_s23559" r:id="rId3" imgW="1743075" imgH="238125" progId="Word.Document.8">
                  <p:embed/>
                </p:oleObj>
              </mc:Choice>
              <mc:Fallback>
                <p:oleObj r:id="rId3" imgW="1743075" imgH="238125" progId="Word.Document.8">
                  <p:embed/>
                  <p:pic>
                    <p:nvPicPr>
                      <p:cNvPr id="0" name="图片 3105"/>
                      <p:cNvPicPr/>
                      <p:nvPr/>
                    </p:nvPicPr>
                    <p:blipFill>
                      <a:blip r:embed="rId4"/>
                      <a:stretch>
                        <a:fillRect/>
                      </a:stretch>
                    </p:blipFill>
                    <p:spPr>
                      <a:xfrm>
                        <a:off x="1285875" y="5357813"/>
                        <a:ext cx="6303963" cy="862012"/>
                      </a:xfrm>
                      <a:prstGeom prst="rect">
                        <a:avLst/>
                      </a:prstGeom>
                      <a:solidFill>
                        <a:srgbClr val="FFFFFF"/>
                      </a:solidFill>
                      <a:ln w="38100">
                        <a:noFill/>
                        <a:miter/>
                      </a:ln>
                    </p:spPr>
                  </p:pic>
                </p:oleObj>
              </mc:Fallback>
            </mc:AlternateContent>
          </a:graphicData>
        </a:graphic>
      </p:graphicFrame>
      <p:graphicFrame>
        <p:nvGraphicFramePr>
          <p:cNvPr id="111620" name="Object 4"/>
          <p:cNvGraphicFramePr>
            <a:graphicFrameLocks noChangeAspect="1"/>
          </p:cNvGraphicFramePr>
          <p:nvPr/>
        </p:nvGraphicFramePr>
        <p:xfrm>
          <a:off x="1571625" y="1857375"/>
          <a:ext cx="5786438" cy="2589213"/>
        </p:xfrm>
        <a:graphic>
          <a:graphicData uri="http://schemas.openxmlformats.org/presentationml/2006/ole">
            <mc:AlternateContent xmlns:mc="http://schemas.openxmlformats.org/markup-compatibility/2006">
              <mc:Choice xmlns:v="urn:schemas-microsoft-com:vml" Requires="v">
                <p:oleObj spid="_x0000_s23560" r:id="rId5" imgW="4581525" imgH="1943100" progId="Paint.Picture">
                  <p:embed/>
                </p:oleObj>
              </mc:Choice>
              <mc:Fallback>
                <p:oleObj r:id="rId5" imgW="4581525" imgH="1943100" progId="Paint.Picture">
                  <p:embed/>
                  <p:pic>
                    <p:nvPicPr>
                      <p:cNvPr id="0" name="图片 3111"/>
                      <p:cNvPicPr/>
                      <p:nvPr/>
                    </p:nvPicPr>
                    <p:blipFill>
                      <a:blip r:embed="rId6"/>
                      <a:stretch>
                        <a:fillRect/>
                      </a:stretch>
                    </p:blipFill>
                    <p:spPr>
                      <a:xfrm>
                        <a:off x="1571625" y="1857375"/>
                        <a:ext cx="5786438" cy="2589213"/>
                      </a:xfrm>
                      <a:prstGeom prst="rect">
                        <a:avLst/>
                      </a:prstGeom>
                      <a:noFill/>
                      <a:ln w="38100">
                        <a:noFill/>
                        <a:miter/>
                      </a:ln>
                    </p:spPr>
                  </p:pic>
                </p:oleObj>
              </mc:Fallback>
            </mc:AlternateContent>
          </a:graphicData>
        </a:graphic>
      </p:graphicFrame>
      <p:sp>
        <p:nvSpPr>
          <p:cNvPr id="111621" name="Rectangle 5"/>
          <p:cNvSpPr>
            <a:spLocks noChangeArrowheads="1"/>
          </p:cNvSpPr>
          <p:nvPr/>
        </p:nvSpPr>
        <p:spPr bwMode="auto">
          <a:xfrm>
            <a:off x="857250" y="4572000"/>
            <a:ext cx="4676775" cy="641350"/>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20000"/>
              </a:spcBef>
              <a:spcAft>
                <a:spcPct val="0"/>
              </a:spcAft>
              <a:buClr>
                <a:srgbClr val="990000"/>
              </a:buClr>
              <a:buSzTx/>
              <a:buFont typeface="Wingdings" panose="05000000000000000000" pitchFamily="2" charset="2"/>
              <a:buChar char="Ø"/>
              <a:defRPr/>
            </a:pPr>
            <a:r>
              <a:rPr kumimoji="1" lang="zh-CN" altLang="en-US" sz="36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对于一元弱碱溶液，</a:t>
            </a:r>
          </a:p>
        </p:txBody>
      </p:sp>
      <p:sp>
        <p:nvSpPr>
          <p:cNvPr id="52230" name="灯片编号占位符 7"/>
          <p:cNvSpPr txBox="1">
            <a:spLocks noGrp="1"/>
          </p:cNvSpPr>
          <p:nvPr>
            <p:ph type="sldNum" sz="quarter" idx="4"/>
          </p:nvPr>
        </p:nvSpPr>
        <p:spPr>
          <a:noFill/>
          <a:ln>
            <a:noFill/>
          </a:ln>
        </p:spPr>
        <p:txBody>
          <a:bodyPr anchor="ctr" anchorCtr="0"/>
          <a:lstStyle/>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t>33</a:t>
            </a:fld>
            <a:endParaRPr lang="en-US" altLang="zh-CN" sz="1400" b="1" kern="1200" dirty="0">
              <a:solidFill>
                <a:srgbClr val="FFFFFF"/>
              </a:solidFill>
              <a:latin typeface="Arial" panose="020B0604020202020204" pitchFamily="34" charset="0"/>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11620"/>
                                        </p:tgtEl>
                                        <p:attrNameLst>
                                          <p:attrName>style.visibility</p:attrName>
                                        </p:attrNameLst>
                                      </p:cBhvr>
                                      <p:to>
                                        <p:strVal val="visible"/>
                                      </p:to>
                                    </p:set>
                                    <p:anim calcmode="lin" valueType="num">
                                      <p:cBhvr>
                                        <p:cTn id="7" dur="500" fill="hold"/>
                                        <p:tgtEl>
                                          <p:spTgt spid="111620"/>
                                        </p:tgtEl>
                                        <p:attrNameLst>
                                          <p:attrName>ppt_w</p:attrName>
                                        </p:attrNameLst>
                                      </p:cBhvr>
                                      <p:tavLst>
                                        <p:tav tm="0">
                                          <p:val>
                                            <p:fltVal val="0"/>
                                          </p:val>
                                        </p:tav>
                                        <p:tav tm="100000">
                                          <p:val>
                                            <p:strVal val="#ppt_w"/>
                                          </p:val>
                                        </p:tav>
                                      </p:tavLst>
                                    </p:anim>
                                    <p:anim calcmode="lin" valueType="num">
                                      <p:cBhvr>
                                        <p:cTn id="8" dur="500" fill="hold"/>
                                        <p:tgtEl>
                                          <p:spTgt spid="11162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11621"/>
                                        </p:tgtEl>
                                        <p:attrNameLst>
                                          <p:attrName>style.visibility</p:attrName>
                                        </p:attrNameLst>
                                      </p:cBhvr>
                                      <p:to>
                                        <p:strVal val="visible"/>
                                      </p:to>
                                    </p:set>
                                    <p:animEffect transition="in" filter="box(in)">
                                      <p:cBhvr>
                                        <p:cTn id="13" dur="500"/>
                                        <p:tgtEl>
                                          <p:spTgt spid="111621"/>
                                        </p:tgtEl>
                                      </p:cBhvr>
                                    </p:animEffect>
                                  </p:childTnLst>
                                </p:cTn>
                              </p:par>
                            </p:childTnLst>
                          </p:cTn>
                        </p:par>
                      </p:childTnLst>
                    </p:cTn>
                  </p:par>
                  <p:par>
                    <p:cTn id="14" fill="hold">
                      <p:stCondLst>
                        <p:cond delay="indefinite"/>
                      </p:stCondLst>
                      <p:childTnLst>
                        <p:par>
                          <p:cTn id="15" fill="hold">
                            <p:stCondLst>
                              <p:cond delay="0"/>
                            </p:stCondLst>
                            <p:childTnLst>
                              <p:par>
                                <p:cTn id="16" presetID="17" presetClass="entr" presetSubtype="10" fill="hold" nodeType="clickEffect">
                                  <p:stCondLst>
                                    <p:cond delay="0"/>
                                  </p:stCondLst>
                                  <p:childTnLst>
                                    <p:set>
                                      <p:cBhvr>
                                        <p:cTn id="17" dur="1" fill="hold">
                                          <p:stCondLst>
                                            <p:cond delay="0"/>
                                          </p:stCondLst>
                                        </p:cTn>
                                        <p:tgtEl>
                                          <p:spTgt spid="111619"/>
                                        </p:tgtEl>
                                        <p:attrNameLst>
                                          <p:attrName>style.visibility</p:attrName>
                                        </p:attrNameLst>
                                      </p:cBhvr>
                                      <p:to>
                                        <p:strVal val="visible"/>
                                      </p:to>
                                    </p:set>
                                    <p:anim calcmode="lin" valueType="num">
                                      <p:cBhvr>
                                        <p:cTn id="18" dur="500" fill="hold"/>
                                        <p:tgtEl>
                                          <p:spTgt spid="111619"/>
                                        </p:tgtEl>
                                        <p:attrNameLst>
                                          <p:attrName>ppt_w</p:attrName>
                                        </p:attrNameLst>
                                      </p:cBhvr>
                                      <p:tavLst>
                                        <p:tav tm="0">
                                          <p:val>
                                            <p:fltVal val="0"/>
                                          </p:val>
                                        </p:tav>
                                        <p:tav tm="100000">
                                          <p:val>
                                            <p:strVal val="#ppt_w"/>
                                          </p:val>
                                        </p:tav>
                                      </p:tavLst>
                                    </p:anim>
                                    <p:anim calcmode="lin" valueType="num">
                                      <p:cBhvr>
                                        <p:cTn id="19" dur="500" fill="hold"/>
                                        <p:tgtEl>
                                          <p:spTgt spid="11161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2"/>
          <p:cNvSpPr txBox="1"/>
          <p:nvPr/>
        </p:nvSpPr>
        <p:spPr>
          <a:xfrm>
            <a:off x="684213" y="990600"/>
            <a:ext cx="7445375" cy="99695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nSpc>
                <a:spcPct val="105000"/>
              </a:lnSpc>
              <a:spcBef>
                <a:spcPct val="0"/>
              </a:spcBef>
              <a:buClrTx/>
              <a:buSzTx/>
              <a:buFontTx/>
              <a:buNone/>
            </a:pPr>
            <a:r>
              <a:rPr lang="zh-CN" altLang="en-US" sz="2800" b="1" dirty="0">
                <a:latin typeface="Times New Roman" panose="02020603050405020304" pitchFamily="18" charset="0"/>
                <a:ea typeface="隶书" panose="02010509060101010101" pitchFamily="49" charset="-122"/>
              </a:rPr>
              <a:t>计算</a:t>
            </a:r>
            <a:r>
              <a:rPr lang="en-US" altLang="zh-CN" sz="2800" b="1" dirty="0">
                <a:latin typeface="Times New Roman" panose="02020603050405020304" pitchFamily="18" charset="0"/>
                <a:ea typeface="隶书" panose="02010509060101010101" pitchFamily="49" charset="-122"/>
              </a:rPr>
              <a:t>0.100mol·L</a:t>
            </a:r>
            <a:r>
              <a:rPr lang="en-US" altLang="zh-CN" sz="2800" b="1" baseline="30000" dirty="0">
                <a:latin typeface="Times New Roman" panose="02020603050405020304" pitchFamily="18" charset="0"/>
                <a:ea typeface="隶书" panose="02010509060101010101" pitchFamily="49" charset="-122"/>
              </a:rPr>
              <a:t>-1</a:t>
            </a:r>
            <a:r>
              <a:rPr lang="en-US" altLang="zh-CN" sz="2800" b="1" dirty="0">
                <a:latin typeface="Times New Roman" panose="02020603050405020304" pitchFamily="18" charset="0"/>
                <a:ea typeface="隶书" panose="02010509060101010101" pitchFamily="49" charset="-122"/>
              </a:rPr>
              <a:t>NH</a:t>
            </a:r>
            <a:r>
              <a:rPr lang="en-US" altLang="zh-CN" sz="2800" b="1" baseline="-30000" dirty="0">
                <a:latin typeface="Times New Roman" panose="02020603050405020304" pitchFamily="18" charset="0"/>
                <a:ea typeface="隶书" panose="02010509060101010101" pitchFamily="49" charset="-122"/>
              </a:rPr>
              <a:t>4</a:t>
            </a:r>
            <a:r>
              <a:rPr lang="en-US" altLang="zh-CN" sz="2800" b="1" dirty="0">
                <a:latin typeface="Times New Roman" panose="02020603050405020304" pitchFamily="18" charset="0"/>
                <a:ea typeface="隶书" panose="02010509060101010101" pitchFamily="49" charset="-122"/>
              </a:rPr>
              <a:t>Cl</a:t>
            </a:r>
            <a:r>
              <a:rPr lang="zh-CN" altLang="en-US" sz="2800" b="1" dirty="0">
                <a:latin typeface="Times New Roman" panose="02020603050405020304" pitchFamily="18" charset="0"/>
                <a:ea typeface="隶书" panose="02010509060101010101" pitchFamily="49" charset="-122"/>
              </a:rPr>
              <a:t>溶液的</a:t>
            </a:r>
            <a:r>
              <a:rPr lang="en-US" altLang="zh-CN" sz="2800" b="1" dirty="0">
                <a:latin typeface="Times New Roman" panose="02020603050405020304" pitchFamily="18" charset="0"/>
                <a:ea typeface="隶书" panose="02010509060101010101" pitchFamily="49" charset="-122"/>
              </a:rPr>
              <a:t>pH</a:t>
            </a:r>
            <a:r>
              <a:rPr lang="zh-CN" altLang="en-US" sz="2800" b="1" dirty="0">
                <a:latin typeface="Times New Roman" panose="02020603050405020304" pitchFamily="18" charset="0"/>
                <a:ea typeface="隶书" panose="02010509060101010101" pitchFamily="49" charset="-122"/>
              </a:rPr>
              <a:t>。</a:t>
            </a:r>
          </a:p>
          <a:p>
            <a:pPr marL="0" lvl="0" indent="0">
              <a:lnSpc>
                <a:spcPct val="105000"/>
              </a:lnSpc>
              <a:spcBef>
                <a:spcPct val="0"/>
              </a:spcBef>
              <a:buClrTx/>
              <a:buSzTx/>
              <a:buFontTx/>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a:t>
            </a:r>
            <a:r>
              <a:rPr lang="zh-CN" altLang="en-US" sz="2800" b="1" dirty="0">
                <a:latin typeface="Times New Roman" panose="02020603050405020304" pitchFamily="18" charset="0"/>
                <a:ea typeface="隶书" panose="02010509060101010101" pitchFamily="49" charset="-122"/>
              </a:rPr>
              <a:t>已知</a:t>
            </a:r>
            <a:r>
              <a:rPr lang="en-US" altLang="zh-CN" sz="2800" b="1" dirty="0">
                <a:latin typeface="Times New Roman" panose="02020603050405020304" pitchFamily="18" charset="0"/>
                <a:ea typeface="隶书" panose="02010509060101010101" pitchFamily="49" charset="-122"/>
              </a:rPr>
              <a:t>K</a:t>
            </a:r>
            <a:r>
              <a:rPr lang="en-US" altLang="zh-CN" sz="2800" b="1" baseline="-30000" dirty="0">
                <a:latin typeface="Times New Roman" panose="02020603050405020304" pitchFamily="18" charset="0"/>
                <a:ea typeface="隶书" panose="02010509060101010101" pitchFamily="49" charset="-122"/>
              </a:rPr>
              <a:t>b</a:t>
            </a:r>
            <a:r>
              <a:rPr lang="en-US" altLang="zh-CN" sz="2800" b="1" dirty="0">
                <a:latin typeface="Times New Roman" panose="02020603050405020304" pitchFamily="18" charset="0"/>
                <a:ea typeface="隶书" panose="02010509060101010101" pitchFamily="49" charset="-122"/>
              </a:rPr>
              <a:t>(NH</a:t>
            </a:r>
            <a:r>
              <a:rPr lang="en-US" altLang="zh-CN" sz="2800" b="1" baseline="-30000" dirty="0">
                <a:latin typeface="Times New Roman" panose="02020603050405020304" pitchFamily="18" charset="0"/>
                <a:ea typeface="隶书" panose="02010509060101010101" pitchFamily="49" charset="-122"/>
              </a:rPr>
              <a:t>3</a:t>
            </a:r>
            <a:r>
              <a:rPr lang="en-US" altLang="zh-CN" sz="2800" b="1" dirty="0">
                <a:latin typeface="Times New Roman" panose="02020603050405020304" pitchFamily="18" charset="0"/>
                <a:ea typeface="隶书" panose="02010509060101010101" pitchFamily="49" charset="-122"/>
              </a:rPr>
              <a:t>)=1.79×10</a:t>
            </a:r>
            <a:r>
              <a:rPr lang="en-US" altLang="zh-CN" sz="2800" b="1" baseline="30000" dirty="0">
                <a:latin typeface="Times New Roman" panose="02020603050405020304" pitchFamily="18" charset="0"/>
                <a:ea typeface="隶书" panose="02010509060101010101" pitchFamily="49" charset="-122"/>
              </a:rPr>
              <a:t>-5</a:t>
            </a:r>
            <a:r>
              <a:rPr lang="en-US" altLang="zh-CN" sz="2800" b="1" dirty="0">
                <a:latin typeface="Times New Roman" panose="02020603050405020304" pitchFamily="18" charset="0"/>
                <a:ea typeface="隶书" panose="02010509060101010101" pitchFamily="49" charset="-122"/>
              </a:rPr>
              <a:t>)</a:t>
            </a:r>
          </a:p>
        </p:txBody>
      </p:sp>
      <p:sp>
        <p:nvSpPr>
          <p:cNvPr id="114691" name="Text Box 3"/>
          <p:cNvSpPr txBox="1"/>
          <p:nvPr/>
        </p:nvSpPr>
        <p:spPr>
          <a:xfrm>
            <a:off x="1162050" y="2116138"/>
            <a:ext cx="898525" cy="539750"/>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nSpc>
                <a:spcPct val="105000"/>
              </a:lnSpc>
              <a:spcBef>
                <a:spcPct val="0"/>
              </a:spcBef>
              <a:buClrTx/>
              <a:buSzTx/>
              <a:buFontTx/>
              <a:buNone/>
            </a:pPr>
            <a:r>
              <a:rPr lang="zh-CN" altLang="en-US" sz="2800" b="1" dirty="0">
                <a:latin typeface="Times New Roman" panose="02020603050405020304" pitchFamily="18" charset="0"/>
                <a:ea typeface="隶书" panose="02010509060101010101" pitchFamily="49" charset="-122"/>
              </a:rPr>
              <a:t>解：</a:t>
            </a:r>
          </a:p>
        </p:txBody>
      </p:sp>
      <p:sp>
        <p:nvSpPr>
          <p:cNvPr id="114692" name="Text Box 4"/>
          <p:cNvSpPr txBox="1"/>
          <p:nvPr/>
        </p:nvSpPr>
        <p:spPr>
          <a:xfrm>
            <a:off x="1219200" y="3251200"/>
            <a:ext cx="7377113" cy="539750"/>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nSpc>
                <a:spcPct val="105000"/>
              </a:lnSpc>
              <a:spcBef>
                <a:spcPct val="0"/>
              </a:spcBef>
              <a:buClrTx/>
              <a:buSzTx/>
              <a:buFontTx/>
              <a:buNone/>
            </a:pPr>
            <a:r>
              <a:rPr lang="en-US" altLang="zh-CN" sz="2800" b="1" i="1" dirty="0">
                <a:latin typeface="Times New Roman" panose="02020603050405020304" pitchFamily="18" charset="0"/>
                <a:ea typeface="隶书" panose="02010509060101010101" pitchFamily="49" charset="-122"/>
              </a:rPr>
              <a:t>K</a:t>
            </a:r>
            <a:r>
              <a:rPr lang="en-US" altLang="zh-CN" sz="2800" b="1" baseline="-25000" dirty="0">
                <a:latin typeface="Times New Roman" panose="02020603050405020304" pitchFamily="18" charset="0"/>
                <a:ea typeface="隶书" panose="02010509060101010101" pitchFamily="49" charset="-122"/>
              </a:rPr>
              <a:t>a</a:t>
            </a:r>
            <a:r>
              <a:rPr lang="en-US" altLang="zh-CN" sz="2800" b="1" dirty="0">
                <a:latin typeface="Times New Roman" panose="02020603050405020304" pitchFamily="18" charset="0"/>
                <a:ea typeface="隶书" panose="02010509060101010101" pitchFamily="49" charset="-122"/>
              </a:rPr>
              <a:t>·</a:t>
            </a:r>
            <a:r>
              <a:rPr lang="en-US" altLang="zh-CN" sz="2800" b="1" i="1" dirty="0">
                <a:latin typeface="Times New Roman" panose="02020603050405020304" pitchFamily="18" charset="0"/>
                <a:ea typeface="隶书" panose="02010509060101010101" pitchFamily="49" charset="-122"/>
              </a:rPr>
              <a:t>c</a:t>
            </a:r>
            <a:r>
              <a:rPr lang="en-US" altLang="zh-CN" sz="2800" b="1" baseline="-25000" dirty="0">
                <a:latin typeface="Times New Roman" panose="02020603050405020304" pitchFamily="18" charset="0"/>
                <a:ea typeface="隶书" panose="02010509060101010101" pitchFamily="49" charset="-122"/>
              </a:rPr>
              <a:t>a</a:t>
            </a:r>
            <a:r>
              <a:rPr lang="en-US" altLang="zh-CN" sz="2800" b="1" baseline="-300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≥20K</a:t>
            </a:r>
            <a:r>
              <a:rPr lang="en-US" altLang="zh-CN" sz="2800" b="1" baseline="-30000" dirty="0">
                <a:latin typeface="Times New Roman" panose="02020603050405020304" pitchFamily="18" charset="0"/>
                <a:ea typeface="隶书" panose="02010509060101010101" pitchFamily="49" charset="-122"/>
              </a:rPr>
              <a:t>w</a:t>
            </a:r>
            <a:r>
              <a:rPr lang="en-US" altLang="zh-CN" sz="2800" b="1" dirty="0">
                <a:latin typeface="Times New Roman" panose="02020603050405020304" pitchFamily="18" charset="0"/>
                <a:ea typeface="隶书" panose="02010509060101010101" pitchFamily="49" charset="-122"/>
              </a:rPr>
              <a:t>, </a:t>
            </a:r>
            <a:r>
              <a:rPr lang="en-US" altLang="zh-CN" sz="2800" b="1" i="1" dirty="0">
                <a:latin typeface="Times New Roman" panose="02020603050405020304" pitchFamily="18" charset="0"/>
                <a:ea typeface="隶书" panose="02010509060101010101" pitchFamily="49" charset="-122"/>
              </a:rPr>
              <a:t>c</a:t>
            </a:r>
            <a:r>
              <a:rPr lang="en-US" altLang="zh-CN" sz="2800" b="1" baseline="-25000" dirty="0">
                <a:latin typeface="Times New Roman" panose="02020603050405020304" pitchFamily="18" charset="0"/>
                <a:ea typeface="隶书" panose="02010509060101010101" pitchFamily="49" charset="-122"/>
              </a:rPr>
              <a:t>a</a:t>
            </a:r>
            <a:r>
              <a:rPr lang="en-US" altLang="zh-CN" sz="2800" b="1" dirty="0">
                <a:latin typeface="Times New Roman" panose="02020603050405020304" pitchFamily="18" charset="0"/>
                <a:ea typeface="隶书" panose="02010509060101010101" pitchFamily="49" charset="-122"/>
              </a:rPr>
              <a:t>/</a:t>
            </a:r>
            <a:r>
              <a:rPr lang="en-US" altLang="zh-CN" sz="2800" b="1" i="1" dirty="0">
                <a:latin typeface="Times New Roman" panose="02020603050405020304" pitchFamily="18" charset="0"/>
                <a:ea typeface="隶书" panose="02010509060101010101" pitchFamily="49" charset="-122"/>
              </a:rPr>
              <a:t>K</a:t>
            </a:r>
            <a:r>
              <a:rPr lang="en-US" altLang="zh-CN" sz="2800" b="1" baseline="-25000" dirty="0">
                <a:latin typeface="Times New Roman" panose="02020603050405020304" pitchFamily="18" charset="0"/>
                <a:ea typeface="隶书" panose="02010509060101010101" pitchFamily="49" charset="-122"/>
              </a:rPr>
              <a:t>a</a:t>
            </a:r>
            <a:r>
              <a:rPr lang="en-US" altLang="zh-CN" sz="2800" b="1" dirty="0">
                <a:latin typeface="Times New Roman" panose="02020603050405020304" pitchFamily="18" charset="0"/>
                <a:ea typeface="隶书" panose="02010509060101010101" pitchFamily="49" charset="-122"/>
              </a:rPr>
              <a:t> =0.100/(5.59×10</a:t>
            </a:r>
            <a:r>
              <a:rPr lang="en-US" altLang="zh-CN" sz="2800" b="1" baseline="30000" dirty="0">
                <a:latin typeface="Times New Roman" panose="02020603050405020304" pitchFamily="18" charset="0"/>
                <a:ea typeface="隶书" panose="02010509060101010101" pitchFamily="49" charset="-122"/>
              </a:rPr>
              <a:t>-10</a:t>
            </a:r>
            <a:r>
              <a:rPr lang="en-US" altLang="zh-CN" sz="2800" b="1" dirty="0">
                <a:latin typeface="Times New Roman" panose="02020603050405020304" pitchFamily="18" charset="0"/>
                <a:ea typeface="隶书" panose="02010509060101010101" pitchFamily="49" charset="-122"/>
              </a:rPr>
              <a:t>)</a:t>
            </a:r>
            <a:r>
              <a:rPr lang="zh-CN" altLang="en-US" sz="2800" b="1"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500</a:t>
            </a:r>
            <a:r>
              <a:rPr lang="zh-CN" altLang="en-US" sz="2800" b="1" dirty="0">
                <a:latin typeface="Times New Roman" panose="02020603050405020304" pitchFamily="18" charset="0"/>
                <a:ea typeface="隶书" panose="02010509060101010101" pitchFamily="49" charset="-122"/>
              </a:rPr>
              <a:t>，</a:t>
            </a:r>
          </a:p>
        </p:txBody>
      </p:sp>
      <p:graphicFrame>
        <p:nvGraphicFramePr>
          <p:cNvPr id="114693" name="Object 5"/>
          <p:cNvGraphicFramePr>
            <a:graphicFrameLocks noChangeAspect="1"/>
          </p:cNvGraphicFramePr>
          <p:nvPr/>
        </p:nvGraphicFramePr>
        <p:xfrm>
          <a:off x="1960563" y="2163763"/>
          <a:ext cx="5354637" cy="1069975"/>
        </p:xfrm>
        <a:graphic>
          <a:graphicData uri="http://schemas.openxmlformats.org/presentationml/2006/ole">
            <mc:AlternateContent xmlns:mc="http://schemas.openxmlformats.org/markup-compatibility/2006">
              <mc:Choice xmlns:v="urn:schemas-microsoft-com:vml" Requires="v">
                <p:oleObj spid="_x0000_s24583" r:id="rId4" imgW="2933700" imgH="495300" progId="Equation.3">
                  <p:embed/>
                </p:oleObj>
              </mc:Choice>
              <mc:Fallback>
                <p:oleObj r:id="rId4" imgW="2933700" imgH="495300" progId="Equation.3">
                  <p:embed/>
                  <p:pic>
                    <p:nvPicPr>
                      <p:cNvPr id="0" name="图片 3110"/>
                      <p:cNvPicPr/>
                      <p:nvPr/>
                    </p:nvPicPr>
                    <p:blipFill>
                      <a:blip r:embed="rId5">
                        <a:clrChange>
                          <a:clrFrom>
                            <a:srgbClr val="000000"/>
                          </a:clrFrom>
                          <a:clrTo>
                            <a:srgbClr val="0000FF"/>
                          </a:clrTo>
                        </a:clrChange>
                      </a:blip>
                      <a:stretch>
                        <a:fillRect/>
                      </a:stretch>
                    </p:blipFill>
                    <p:spPr>
                      <a:xfrm>
                        <a:off x="1960563" y="2163763"/>
                        <a:ext cx="5354637" cy="1069975"/>
                      </a:xfrm>
                      <a:prstGeom prst="rect">
                        <a:avLst/>
                      </a:prstGeom>
                      <a:noFill/>
                      <a:ln w="38100">
                        <a:noFill/>
                        <a:miter/>
                      </a:ln>
                    </p:spPr>
                  </p:pic>
                </p:oleObj>
              </mc:Fallback>
            </mc:AlternateContent>
          </a:graphicData>
        </a:graphic>
      </p:graphicFrame>
      <p:sp>
        <p:nvSpPr>
          <p:cNvPr id="114694" name="Text Box 6"/>
          <p:cNvSpPr txBox="1">
            <a:spLocks noChangeArrowheads="1"/>
          </p:cNvSpPr>
          <p:nvPr/>
        </p:nvSpPr>
        <p:spPr bwMode="auto">
          <a:xfrm>
            <a:off x="1524000" y="4953000"/>
            <a:ext cx="4038600" cy="99695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5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隶书" panose="02010509060101010101" pitchFamily="49" charset="-122"/>
                <a:cs typeface="+mn-cs"/>
              </a:rPr>
              <a:t>      </a:t>
            </a:r>
            <a:r>
              <a:rPr kumimoji="0" lang="en-US" altLang="zh-CN" sz="2800" b="1" i="0" u="none" strike="noStrike" kern="1200" cap="none" spc="0" normalizeH="0" baseline="0" noProof="0" dirty="0">
                <a:ln>
                  <a:noFill/>
                </a:ln>
                <a:solidFill>
                  <a:schemeClr val="accent3"/>
                </a:solidFill>
                <a:effectLst/>
                <a:uLnTx/>
                <a:uFillTx/>
                <a:latin typeface="Times New Roman" panose="02020603050405020304" pitchFamily="18" charset="0"/>
                <a:ea typeface="隶书" panose="02010509060101010101" pitchFamily="49" charset="-122"/>
                <a:cs typeface="+mn-cs"/>
              </a:rPr>
              <a:t>=2.36×10</a:t>
            </a:r>
            <a:r>
              <a:rPr kumimoji="0" lang="en-US" altLang="zh-CN" sz="2800" b="1" i="0" u="none" strike="noStrike" kern="1200" cap="none" spc="0" normalizeH="0" baseline="30000" noProof="0" dirty="0">
                <a:ln>
                  <a:noFill/>
                </a:ln>
                <a:solidFill>
                  <a:schemeClr val="accent3"/>
                </a:solidFill>
                <a:effectLst/>
                <a:uLnTx/>
                <a:uFillTx/>
                <a:latin typeface="Times New Roman" panose="02020603050405020304" pitchFamily="18" charset="0"/>
                <a:ea typeface="隶书" panose="02010509060101010101" pitchFamily="49" charset="-122"/>
                <a:cs typeface="+mn-cs"/>
              </a:rPr>
              <a:t>-6 </a:t>
            </a:r>
            <a:r>
              <a:rPr kumimoji="0" lang="en-US" altLang="zh-CN" sz="2800" b="1" i="0" u="none" strike="noStrike" kern="1200" cap="none" spc="0" normalizeH="0" baseline="0" noProof="0" dirty="0">
                <a:ln>
                  <a:noFill/>
                </a:ln>
                <a:solidFill>
                  <a:schemeClr val="accent3"/>
                </a:solidFill>
                <a:effectLst/>
                <a:uLnTx/>
                <a:uFillTx/>
                <a:latin typeface="Times New Roman" panose="02020603050405020304" pitchFamily="18" charset="0"/>
                <a:ea typeface="隶书" panose="02010509060101010101" pitchFamily="49" charset="-122"/>
                <a:cs typeface="+mn-cs"/>
              </a:rPr>
              <a:t>(mol·L</a:t>
            </a:r>
            <a:r>
              <a:rPr kumimoji="0" lang="en-US" altLang="zh-CN" sz="2800" b="1" i="0" u="none" strike="noStrike" kern="1200" cap="none" spc="0" normalizeH="0" baseline="30000" noProof="0" dirty="0">
                <a:ln>
                  <a:noFill/>
                </a:ln>
                <a:solidFill>
                  <a:schemeClr val="accent3"/>
                </a:solidFill>
                <a:effectLst/>
                <a:uLnTx/>
                <a:uFillTx/>
                <a:latin typeface="Times New Roman" panose="02020603050405020304" pitchFamily="18" charset="0"/>
                <a:ea typeface="隶书" panose="02010509060101010101" pitchFamily="49" charset="-122"/>
                <a:cs typeface="+mn-cs"/>
              </a:rPr>
              <a:t>-1</a:t>
            </a:r>
            <a:r>
              <a:rPr kumimoji="0" lang="en-US" altLang="zh-CN" sz="2800" b="1" i="0" u="none" strike="noStrike" kern="1200" cap="none" spc="0" normalizeH="0" baseline="0" noProof="0" dirty="0">
                <a:ln>
                  <a:noFill/>
                </a:ln>
                <a:solidFill>
                  <a:schemeClr val="accent3"/>
                </a:solidFill>
                <a:effectLst/>
                <a:uLnTx/>
                <a:uFillTx/>
                <a:latin typeface="Times New Roman" panose="02020603050405020304" pitchFamily="18" charset="0"/>
                <a:ea typeface="隶书" panose="02010509060101010101" pitchFamily="49" charset="-122"/>
                <a:cs typeface="+mn-cs"/>
              </a:rPr>
              <a:t>)</a:t>
            </a:r>
          </a:p>
          <a:p>
            <a:pPr marL="0" marR="0" lvl="0" indent="0" algn="l" defTabSz="914400" rtl="0" eaLnBrk="0" fontAlgn="base" latinLnBrk="0" hangingPunct="0">
              <a:lnSpc>
                <a:spcPct val="105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accent3"/>
                </a:solidFill>
                <a:effectLst/>
                <a:uLnTx/>
                <a:uFillTx/>
                <a:latin typeface="Times New Roman" panose="02020603050405020304" pitchFamily="18" charset="0"/>
                <a:ea typeface="隶书" panose="02010509060101010101" pitchFamily="49" charset="-122"/>
                <a:cs typeface="+mn-cs"/>
              </a:rPr>
              <a:t>     pH=5.63</a:t>
            </a:r>
          </a:p>
        </p:txBody>
      </p:sp>
      <p:graphicFrame>
        <p:nvGraphicFramePr>
          <p:cNvPr id="114695" name="Object 7"/>
          <p:cNvGraphicFramePr>
            <a:graphicFrameLocks noChangeAspect="1"/>
          </p:cNvGraphicFramePr>
          <p:nvPr/>
        </p:nvGraphicFramePr>
        <p:xfrm>
          <a:off x="1295400" y="4191000"/>
          <a:ext cx="5943600" cy="723900"/>
        </p:xfrm>
        <a:graphic>
          <a:graphicData uri="http://schemas.openxmlformats.org/presentationml/2006/ole">
            <mc:AlternateContent xmlns:mc="http://schemas.openxmlformats.org/markup-compatibility/2006">
              <mc:Choice xmlns:v="urn:schemas-microsoft-com:vml" Requires="v">
                <p:oleObj spid="_x0000_s24584" r:id="rId6" imgW="3098800" imgH="279400" progId="Equation.3">
                  <p:embed/>
                </p:oleObj>
              </mc:Choice>
              <mc:Fallback>
                <p:oleObj r:id="rId6" imgW="3098800" imgH="279400" progId="Equation.3">
                  <p:embed/>
                  <p:pic>
                    <p:nvPicPr>
                      <p:cNvPr id="0" name="图片 3112"/>
                      <p:cNvPicPr/>
                      <p:nvPr/>
                    </p:nvPicPr>
                    <p:blipFill>
                      <a:blip r:embed="rId7">
                        <a:clrChange>
                          <a:clrFrom>
                            <a:srgbClr val="000000"/>
                          </a:clrFrom>
                          <a:clrTo>
                            <a:srgbClr val="000000"/>
                          </a:clrTo>
                        </a:clrChange>
                      </a:blip>
                      <a:stretch>
                        <a:fillRect/>
                      </a:stretch>
                    </p:blipFill>
                    <p:spPr>
                      <a:xfrm>
                        <a:off x="1295400" y="4191000"/>
                        <a:ext cx="5943600" cy="723900"/>
                      </a:xfrm>
                      <a:prstGeom prst="rect">
                        <a:avLst/>
                      </a:prstGeom>
                      <a:noFill/>
                      <a:ln w="38100">
                        <a:noFill/>
                        <a:miter/>
                      </a:ln>
                    </p:spPr>
                  </p:pic>
                </p:oleObj>
              </mc:Fallback>
            </mc:AlternateContent>
          </a:graphicData>
        </a:graphic>
      </p:graphicFrame>
      <p:sp>
        <p:nvSpPr>
          <p:cNvPr id="114696" name="Rectangle 8"/>
          <p:cNvSpPr/>
          <p:nvPr/>
        </p:nvSpPr>
        <p:spPr>
          <a:xfrm>
            <a:off x="252413" y="404813"/>
            <a:ext cx="904875" cy="511175"/>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lnSpc>
                <a:spcPct val="105000"/>
              </a:lnSpc>
              <a:spcBef>
                <a:spcPct val="0"/>
              </a:spcBef>
              <a:buClrTx/>
              <a:buSzTx/>
              <a:buFontTx/>
              <a:buNone/>
            </a:pPr>
            <a:r>
              <a:rPr lang="en-US" altLang="zh-CN" sz="2800" b="1" dirty="0">
                <a:solidFill>
                  <a:srgbClr val="FF0000"/>
                </a:solidFill>
                <a:latin typeface="Times New Roman" panose="02020603050405020304" pitchFamily="18" charset="0"/>
                <a:ea typeface="隶书" panose="02010509060101010101" pitchFamily="49" charset="-122"/>
              </a:rPr>
              <a:t> </a:t>
            </a:r>
            <a:r>
              <a:rPr lang="zh-CN" altLang="en-US" sz="2800" b="1" dirty="0">
                <a:solidFill>
                  <a:srgbClr val="FF0000"/>
                </a:solidFill>
                <a:latin typeface="Times New Roman" panose="02020603050405020304" pitchFamily="18" charset="0"/>
                <a:ea typeface="隶书" panose="02010509060101010101" pitchFamily="49" charset="-122"/>
              </a:rPr>
              <a:t>例 </a:t>
            </a:r>
            <a:r>
              <a:rPr lang="en-US" altLang="zh-CN" sz="2800" b="1" dirty="0">
                <a:solidFill>
                  <a:srgbClr val="FF0000"/>
                </a:solidFill>
                <a:latin typeface="Times New Roman" panose="02020603050405020304" pitchFamily="18" charset="0"/>
                <a:ea typeface="隶书" panose="02010509060101010101" pitchFamily="49" charset="-122"/>
              </a:rPr>
              <a:t>1</a:t>
            </a:r>
            <a:endParaRPr lang="zh-CN" altLang="en-US" sz="2800" b="1" dirty="0">
              <a:solidFill>
                <a:srgbClr val="FF0000"/>
              </a:solidFill>
              <a:latin typeface="Times New Roman" panose="02020603050405020304" pitchFamily="18" charset="0"/>
              <a:ea typeface="隶书" panose="02010509060101010101" pitchFamily="49" charset="-122"/>
            </a:endParaRPr>
          </a:p>
        </p:txBody>
      </p:sp>
      <p:sp>
        <p:nvSpPr>
          <p:cNvPr id="53257" name="灯片编号占位符 10"/>
          <p:cNvSpPr txBox="1">
            <a:spLocks noGrp="1"/>
          </p:cNvSpPr>
          <p:nvPr>
            <p:ph type="sldNum" sz="quarter" idx="4"/>
          </p:nvPr>
        </p:nvSpPr>
        <p:spPr>
          <a:noFill/>
          <a:ln>
            <a:noFill/>
          </a:ln>
        </p:spPr>
        <p:txBody>
          <a:bodyPr anchor="ctr" anchorCtr="0"/>
          <a:lstStyle/>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t>34</a:t>
            </a:fld>
            <a:endParaRPr lang="en-US" altLang="zh-CN" sz="1400" b="1" kern="1200" dirty="0">
              <a:solidFill>
                <a:srgbClr val="FFFFFF"/>
              </a:solidFill>
              <a:latin typeface="Arial" panose="020B0604020202020204" pitchFamily="34" charset="0"/>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4696"/>
                                        </p:tgtEl>
                                        <p:attrNameLst>
                                          <p:attrName>style.visibility</p:attrName>
                                        </p:attrNameLst>
                                      </p:cBhvr>
                                      <p:to>
                                        <p:strVal val="visible"/>
                                      </p:to>
                                    </p:set>
                                    <p:animEffect transition="in" filter="dissolve">
                                      <p:cBhvr>
                                        <p:cTn id="7" dur="500"/>
                                        <p:tgtEl>
                                          <p:spTgt spid="11469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4690"/>
                                        </p:tgtEl>
                                        <p:attrNameLst>
                                          <p:attrName>style.visibility</p:attrName>
                                        </p:attrNameLst>
                                      </p:cBhvr>
                                      <p:to>
                                        <p:strVal val="visible"/>
                                      </p:to>
                                    </p:set>
                                    <p:animEffect transition="in" filter="dissolve">
                                      <p:cBhvr>
                                        <p:cTn id="12" dur="500"/>
                                        <p:tgtEl>
                                          <p:spTgt spid="11469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4691"/>
                                        </p:tgtEl>
                                        <p:attrNameLst>
                                          <p:attrName>style.visibility</p:attrName>
                                        </p:attrNameLst>
                                      </p:cBhvr>
                                      <p:to>
                                        <p:strVal val="visible"/>
                                      </p:to>
                                    </p:set>
                                    <p:animEffect transition="in" filter="dissolve">
                                      <p:cBhvr>
                                        <p:cTn id="17" dur="500"/>
                                        <p:tgtEl>
                                          <p:spTgt spid="11469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14693"/>
                                        </p:tgtEl>
                                        <p:attrNameLst>
                                          <p:attrName>style.visibility</p:attrName>
                                        </p:attrNameLst>
                                      </p:cBhvr>
                                      <p:to>
                                        <p:strVal val="visible"/>
                                      </p:to>
                                    </p:set>
                                    <p:animEffect transition="in" filter="dissolve">
                                      <p:cBhvr>
                                        <p:cTn id="22" dur="500"/>
                                        <p:tgtEl>
                                          <p:spTgt spid="11469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4692"/>
                                        </p:tgtEl>
                                        <p:attrNameLst>
                                          <p:attrName>style.visibility</p:attrName>
                                        </p:attrNameLst>
                                      </p:cBhvr>
                                      <p:to>
                                        <p:strVal val="visible"/>
                                      </p:to>
                                    </p:set>
                                    <p:animEffect transition="in" filter="dissolve">
                                      <p:cBhvr>
                                        <p:cTn id="27" dur="500"/>
                                        <p:tgtEl>
                                          <p:spTgt spid="11469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14695"/>
                                        </p:tgtEl>
                                        <p:attrNameLst>
                                          <p:attrName>style.visibility</p:attrName>
                                        </p:attrNameLst>
                                      </p:cBhvr>
                                      <p:to>
                                        <p:strVal val="visible"/>
                                      </p:to>
                                    </p:set>
                                    <p:animEffect transition="in" filter="dissolve">
                                      <p:cBhvr>
                                        <p:cTn id="32" dur="500"/>
                                        <p:tgtEl>
                                          <p:spTgt spid="11469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14694"/>
                                        </p:tgtEl>
                                        <p:attrNameLst>
                                          <p:attrName>style.visibility</p:attrName>
                                        </p:attrNameLst>
                                      </p:cBhvr>
                                      <p:to>
                                        <p:strVal val="visible"/>
                                      </p:to>
                                    </p:set>
                                    <p:animEffect transition="in" filter="dissolve">
                                      <p:cBhvr>
                                        <p:cTn id="37" dur="500"/>
                                        <p:tgtEl>
                                          <p:spTgt spid="114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p:bldP spid="114691" grpId="0"/>
      <p:bldP spid="114692" grpId="0"/>
      <p:bldP spid="114694" grpId="0"/>
      <p:bldP spid="11469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p:cNvSpPr txBox="1"/>
          <p:nvPr/>
        </p:nvSpPr>
        <p:spPr>
          <a:xfrm>
            <a:off x="684213" y="344488"/>
            <a:ext cx="7924800" cy="987425"/>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just">
              <a:lnSpc>
                <a:spcPct val="105000"/>
              </a:lnSpc>
              <a:spcBef>
                <a:spcPct val="0"/>
              </a:spcBef>
              <a:buClrTx/>
              <a:buSzTx/>
              <a:buFontTx/>
              <a:buNone/>
            </a:pPr>
            <a:r>
              <a:rPr lang="en-US" altLang="zh-CN" sz="2800" b="1" dirty="0">
                <a:latin typeface="Times New Roman" panose="02020603050405020304" pitchFamily="18" charset="0"/>
                <a:ea typeface="隶书" panose="02010509060101010101" pitchFamily="49" charset="-122"/>
              </a:rPr>
              <a:t>      </a:t>
            </a:r>
            <a:r>
              <a:rPr lang="zh-CN" altLang="en-US" sz="2800" b="1" dirty="0">
                <a:latin typeface="Times New Roman" panose="02020603050405020304" pitchFamily="18" charset="0"/>
                <a:ea typeface="隶书" panose="02010509060101010101" pitchFamily="49" charset="-122"/>
              </a:rPr>
              <a:t>计算</a:t>
            </a:r>
            <a:r>
              <a:rPr lang="en-US" altLang="zh-CN" sz="2800" b="1" dirty="0">
                <a:latin typeface="Times New Roman" panose="02020603050405020304" pitchFamily="18" charset="0"/>
                <a:ea typeface="隶书" panose="02010509060101010101" pitchFamily="49" charset="-122"/>
              </a:rPr>
              <a:t>0.100mol·L</a:t>
            </a:r>
            <a:r>
              <a:rPr lang="en-US" altLang="zh-CN" sz="2800" b="1" baseline="30000" dirty="0">
                <a:latin typeface="Times New Roman" panose="02020603050405020304" pitchFamily="18" charset="0"/>
                <a:ea typeface="隶书" panose="02010509060101010101" pitchFamily="49" charset="-122"/>
              </a:rPr>
              <a:t>-1</a:t>
            </a:r>
            <a:r>
              <a:rPr lang="en-US" altLang="zh-CN" sz="2800" b="1" dirty="0">
                <a:latin typeface="Times New Roman" panose="02020603050405020304" pitchFamily="18" charset="0"/>
                <a:ea typeface="隶书" panose="02010509060101010101" pitchFamily="49" charset="-122"/>
              </a:rPr>
              <a:t>NaAc</a:t>
            </a:r>
            <a:r>
              <a:rPr lang="zh-CN" altLang="en-US" sz="2800" b="1" dirty="0">
                <a:latin typeface="Times New Roman" panose="02020603050405020304" pitchFamily="18" charset="0"/>
                <a:ea typeface="隶书" panose="02010509060101010101" pitchFamily="49" charset="-122"/>
              </a:rPr>
              <a:t>溶液的</a:t>
            </a:r>
            <a:r>
              <a:rPr lang="en-US" altLang="zh-CN" sz="2800" b="1" dirty="0">
                <a:latin typeface="Times New Roman" panose="02020603050405020304" pitchFamily="18" charset="0"/>
                <a:ea typeface="隶书" panose="02010509060101010101" pitchFamily="49" charset="-122"/>
              </a:rPr>
              <a:t>pH</a:t>
            </a:r>
            <a:r>
              <a:rPr lang="zh-CN" altLang="en-US" sz="2800" b="1" dirty="0">
                <a:latin typeface="Times New Roman" panose="02020603050405020304" pitchFamily="18" charset="0"/>
                <a:ea typeface="隶书" panose="02010509060101010101" pitchFamily="49" charset="-122"/>
              </a:rPr>
              <a:t>值。已知 </a:t>
            </a:r>
            <a:r>
              <a:rPr lang="en-US" altLang="zh-CN" sz="2800" b="1" i="1" dirty="0">
                <a:latin typeface="Times New Roman" panose="02020603050405020304" pitchFamily="18" charset="0"/>
                <a:ea typeface="隶书" panose="02010509060101010101" pitchFamily="49" charset="-122"/>
              </a:rPr>
              <a:t>K</a:t>
            </a:r>
            <a:r>
              <a:rPr lang="en-US" altLang="zh-CN" sz="2800" b="1" baseline="-25000" dirty="0">
                <a:latin typeface="Times New Roman" panose="02020603050405020304" pitchFamily="18" charset="0"/>
                <a:ea typeface="隶书" panose="02010509060101010101" pitchFamily="49" charset="-122"/>
              </a:rPr>
              <a:t>a</a:t>
            </a:r>
            <a:r>
              <a:rPr lang="en-US" altLang="zh-CN" sz="2800" b="1" dirty="0">
                <a:latin typeface="Times New Roman" panose="02020603050405020304" pitchFamily="18" charset="0"/>
                <a:ea typeface="隶书" panose="02010509060101010101" pitchFamily="49" charset="-122"/>
              </a:rPr>
              <a:t>(HAc)=1.74×10</a:t>
            </a:r>
            <a:r>
              <a:rPr lang="en-US" altLang="zh-CN" sz="2800" b="1" baseline="30000" dirty="0">
                <a:latin typeface="Times New Roman" panose="02020603050405020304" pitchFamily="18" charset="0"/>
                <a:ea typeface="隶书" panose="02010509060101010101" pitchFamily="49" charset="-122"/>
              </a:rPr>
              <a:t>-5</a:t>
            </a:r>
            <a:r>
              <a:rPr lang="en-US" altLang="zh-CN" sz="2800" b="1" dirty="0">
                <a:latin typeface="Times New Roman" panose="02020603050405020304" pitchFamily="18" charset="0"/>
                <a:ea typeface="隶书" panose="02010509060101010101" pitchFamily="49" charset="-122"/>
              </a:rPr>
              <a:t> </a:t>
            </a:r>
          </a:p>
        </p:txBody>
      </p:sp>
      <p:sp>
        <p:nvSpPr>
          <p:cNvPr id="116739" name="Text Box 3"/>
          <p:cNvSpPr txBox="1"/>
          <p:nvPr/>
        </p:nvSpPr>
        <p:spPr>
          <a:xfrm>
            <a:off x="2339975" y="4437063"/>
            <a:ext cx="3962400" cy="53975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just">
              <a:lnSpc>
                <a:spcPct val="105000"/>
              </a:lnSpc>
              <a:spcBef>
                <a:spcPct val="0"/>
              </a:spcBef>
              <a:buClrTx/>
              <a:buSzTx/>
              <a:buFontTx/>
              <a:buNone/>
            </a:pPr>
            <a:r>
              <a:rPr lang="en-US" altLang="zh-CN" sz="2800" b="1" dirty="0">
                <a:latin typeface="Times New Roman" panose="02020603050405020304" pitchFamily="18" charset="0"/>
                <a:ea typeface="隶书" panose="02010509060101010101" pitchFamily="49" charset="-122"/>
              </a:rPr>
              <a:t>=7.58×10</a:t>
            </a:r>
            <a:r>
              <a:rPr lang="en-US" altLang="zh-CN" sz="2800" b="1" baseline="30000" dirty="0">
                <a:latin typeface="Times New Roman" panose="02020603050405020304" pitchFamily="18" charset="0"/>
                <a:ea typeface="隶书" panose="02010509060101010101" pitchFamily="49" charset="-122"/>
              </a:rPr>
              <a:t>-6</a:t>
            </a:r>
            <a:r>
              <a:rPr lang="zh-CN" altLang="en-US" sz="2800" b="1"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mol·L</a:t>
            </a:r>
            <a:r>
              <a:rPr lang="en-US" altLang="zh-CN" sz="2800" b="1" baseline="30000" dirty="0">
                <a:latin typeface="Times New Roman" panose="02020603050405020304" pitchFamily="18" charset="0"/>
                <a:ea typeface="隶书" panose="02010509060101010101" pitchFamily="49" charset="-122"/>
              </a:rPr>
              <a:t>-1</a:t>
            </a:r>
            <a:r>
              <a:rPr lang="zh-CN" altLang="en-US" sz="2800" b="1" dirty="0">
                <a:latin typeface="Times New Roman" panose="02020603050405020304" pitchFamily="18" charset="0"/>
                <a:ea typeface="隶书" panose="02010509060101010101" pitchFamily="49" charset="-122"/>
              </a:rPr>
              <a:t>）</a:t>
            </a:r>
          </a:p>
        </p:txBody>
      </p:sp>
      <p:sp>
        <p:nvSpPr>
          <p:cNvPr id="116740" name="Text Box 4"/>
          <p:cNvSpPr txBox="1"/>
          <p:nvPr/>
        </p:nvSpPr>
        <p:spPr>
          <a:xfrm>
            <a:off x="1524000" y="5084763"/>
            <a:ext cx="5943600" cy="987425"/>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just">
              <a:lnSpc>
                <a:spcPct val="105000"/>
              </a:lnSpc>
              <a:spcBef>
                <a:spcPct val="0"/>
              </a:spcBef>
              <a:buClrTx/>
              <a:buSzTx/>
              <a:buFontTx/>
              <a:buNone/>
            </a:pPr>
            <a:r>
              <a:rPr lang="en-US" altLang="zh-CN" sz="2800" b="1" dirty="0">
                <a:latin typeface="Times New Roman" panose="02020603050405020304" pitchFamily="18" charset="0"/>
                <a:ea typeface="隶书" panose="02010509060101010101" pitchFamily="49" charset="-122"/>
              </a:rPr>
              <a:t>[H</a:t>
            </a:r>
            <a:r>
              <a:rPr lang="en-US" altLang="zh-CN" sz="2800" b="1" baseline="300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a:t>
            </a:r>
            <a:r>
              <a:rPr lang="en-US" altLang="zh-CN" sz="2800" b="1" i="1" dirty="0">
                <a:latin typeface="Times New Roman" panose="02020603050405020304" pitchFamily="18" charset="0"/>
                <a:ea typeface="隶书" panose="02010509060101010101" pitchFamily="49" charset="-122"/>
              </a:rPr>
              <a:t>K</a:t>
            </a:r>
            <a:r>
              <a:rPr lang="en-US" altLang="zh-CN" sz="2800" b="1" baseline="-30000" dirty="0">
                <a:latin typeface="Times New Roman" panose="02020603050405020304" pitchFamily="18" charset="0"/>
                <a:ea typeface="隶书" panose="02010509060101010101" pitchFamily="49" charset="-122"/>
              </a:rPr>
              <a:t>w</a:t>
            </a:r>
            <a:r>
              <a:rPr lang="en-US" altLang="zh-CN" sz="2800" b="1" dirty="0">
                <a:latin typeface="Times New Roman" panose="02020603050405020304" pitchFamily="18" charset="0"/>
                <a:ea typeface="隶书" panose="02010509060101010101" pitchFamily="49" charset="-122"/>
              </a:rPr>
              <a:t>/[OH</a:t>
            </a:r>
            <a:r>
              <a:rPr lang="en-US" altLang="zh-CN" sz="2800" b="1" baseline="300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]=10</a:t>
            </a:r>
            <a:r>
              <a:rPr lang="en-US" altLang="zh-CN" sz="2800" b="1" baseline="30000" dirty="0">
                <a:latin typeface="Times New Roman" panose="02020603050405020304" pitchFamily="18" charset="0"/>
                <a:ea typeface="隶书" panose="02010509060101010101" pitchFamily="49" charset="-122"/>
              </a:rPr>
              <a:t>-14</a:t>
            </a:r>
            <a:r>
              <a:rPr lang="en-US" altLang="zh-CN" sz="2800" b="1" dirty="0">
                <a:latin typeface="Times New Roman" panose="02020603050405020304" pitchFamily="18" charset="0"/>
                <a:ea typeface="隶书" panose="02010509060101010101" pitchFamily="49" charset="-122"/>
              </a:rPr>
              <a:t>/(7.58×10</a:t>
            </a:r>
            <a:r>
              <a:rPr lang="en-US" altLang="zh-CN" sz="2800" b="1" baseline="30000" dirty="0">
                <a:latin typeface="Times New Roman" panose="02020603050405020304" pitchFamily="18" charset="0"/>
                <a:ea typeface="隶书" panose="02010509060101010101" pitchFamily="49" charset="-122"/>
              </a:rPr>
              <a:t>-6</a:t>
            </a:r>
            <a:r>
              <a:rPr lang="en-US" altLang="zh-CN" sz="2800" b="1" dirty="0">
                <a:latin typeface="Times New Roman" panose="02020603050405020304" pitchFamily="18" charset="0"/>
                <a:ea typeface="隶书" panose="02010509060101010101" pitchFamily="49" charset="-122"/>
              </a:rPr>
              <a:t>)   </a:t>
            </a:r>
          </a:p>
          <a:p>
            <a:pPr marL="0" lvl="0" indent="0" algn="just">
              <a:lnSpc>
                <a:spcPct val="105000"/>
              </a:lnSpc>
              <a:spcBef>
                <a:spcPct val="0"/>
              </a:spcBef>
              <a:buClrTx/>
              <a:buSzTx/>
              <a:buFontTx/>
              <a:buNone/>
            </a:pPr>
            <a:r>
              <a:rPr lang="en-US" altLang="zh-CN" sz="2800" b="1" dirty="0">
                <a:latin typeface="Times New Roman" panose="02020603050405020304" pitchFamily="18" charset="0"/>
                <a:ea typeface="隶书" panose="02010509060101010101" pitchFamily="49" charset="-122"/>
              </a:rPr>
              <a:t> pH = 8.88</a:t>
            </a:r>
            <a:endParaRPr lang="en-US" altLang="zh-CN" sz="2800" b="1" baseline="30000" dirty="0">
              <a:latin typeface="Times New Roman" panose="02020603050405020304" pitchFamily="18" charset="0"/>
              <a:ea typeface="隶书" panose="02010509060101010101" pitchFamily="49" charset="-122"/>
            </a:endParaRPr>
          </a:p>
        </p:txBody>
      </p:sp>
      <p:sp>
        <p:nvSpPr>
          <p:cNvPr id="116741" name="Rectangle 5"/>
          <p:cNvSpPr/>
          <p:nvPr/>
        </p:nvSpPr>
        <p:spPr>
          <a:xfrm>
            <a:off x="223838" y="14288"/>
            <a:ext cx="904875" cy="511175"/>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lnSpc>
                <a:spcPct val="105000"/>
              </a:lnSpc>
              <a:spcBef>
                <a:spcPct val="0"/>
              </a:spcBef>
              <a:buClrTx/>
              <a:buSzTx/>
              <a:buFontTx/>
              <a:buNone/>
            </a:pPr>
            <a:r>
              <a:rPr lang="en-US" altLang="zh-CN" sz="2800" b="1" dirty="0">
                <a:solidFill>
                  <a:srgbClr val="FF0000"/>
                </a:solidFill>
                <a:latin typeface="Times New Roman" panose="02020603050405020304" pitchFamily="18" charset="0"/>
                <a:ea typeface="隶书" panose="02010509060101010101" pitchFamily="49" charset="-122"/>
              </a:rPr>
              <a:t> </a:t>
            </a:r>
            <a:r>
              <a:rPr lang="zh-CN" altLang="en-US" sz="2800" b="1" dirty="0">
                <a:solidFill>
                  <a:srgbClr val="FF0000"/>
                </a:solidFill>
                <a:latin typeface="Times New Roman" panose="02020603050405020304" pitchFamily="18" charset="0"/>
                <a:ea typeface="隶书" panose="02010509060101010101" pitchFamily="49" charset="-122"/>
              </a:rPr>
              <a:t>例</a:t>
            </a:r>
            <a:r>
              <a:rPr lang="en-US" altLang="zh-CN" sz="2800" b="1" dirty="0">
                <a:solidFill>
                  <a:srgbClr val="FF0000"/>
                </a:solidFill>
                <a:latin typeface="Times New Roman" panose="02020603050405020304" pitchFamily="18" charset="0"/>
                <a:ea typeface="隶书" panose="02010509060101010101" pitchFamily="49" charset="-122"/>
              </a:rPr>
              <a:t>2</a:t>
            </a:r>
            <a:r>
              <a:rPr lang="zh-CN" altLang="en-US" sz="2800" b="1" dirty="0">
                <a:solidFill>
                  <a:srgbClr val="FF0000"/>
                </a:solidFill>
                <a:latin typeface="Times New Roman" panose="02020603050405020304" pitchFamily="18" charset="0"/>
                <a:ea typeface="隶书" panose="02010509060101010101" pitchFamily="49" charset="-122"/>
              </a:rPr>
              <a:t> </a:t>
            </a:r>
          </a:p>
        </p:txBody>
      </p:sp>
      <p:sp>
        <p:nvSpPr>
          <p:cNvPr id="116742" name="Text Box 6"/>
          <p:cNvSpPr txBox="1"/>
          <p:nvPr/>
        </p:nvSpPr>
        <p:spPr>
          <a:xfrm>
            <a:off x="676275" y="1557338"/>
            <a:ext cx="7848600" cy="154305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just">
              <a:lnSpc>
                <a:spcPct val="110000"/>
              </a:lnSpc>
              <a:spcBef>
                <a:spcPct val="5000"/>
              </a:spcBef>
              <a:buClrTx/>
              <a:buSzTx/>
              <a:buFontTx/>
              <a:buNone/>
            </a:pPr>
            <a:r>
              <a:rPr lang="zh-CN" altLang="en-US" sz="2800" b="1" dirty="0">
                <a:latin typeface="Times New Roman" panose="02020603050405020304" pitchFamily="18" charset="0"/>
                <a:ea typeface="隶书" panose="02010509060101010101" pitchFamily="49" charset="-122"/>
              </a:rPr>
              <a:t>解：</a:t>
            </a:r>
            <a:r>
              <a:rPr lang="en-US" altLang="zh-CN" sz="2800" b="1" i="1" dirty="0">
                <a:latin typeface="Times New Roman" panose="02020603050405020304" pitchFamily="18" charset="0"/>
                <a:ea typeface="隶书" panose="02010509060101010101" pitchFamily="49" charset="-122"/>
              </a:rPr>
              <a:t>K</a:t>
            </a:r>
            <a:r>
              <a:rPr lang="en-US" altLang="zh-CN" sz="2800" b="1" baseline="-30000" dirty="0">
                <a:latin typeface="Times New Roman" panose="02020603050405020304" pitchFamily="18" charset="0"/>
                <a:ea typeface="隶书" panose="02010509060101010101" pitchFamily="49" charset="-122"/>
              </a:rPr>
              <a:t> b</a:t>
            </a:r>
            <a:r>
              <a:rPr lang="en-US" altLang="zh-CN" sz="2800" b="1" dirty="0">
                <a:latin typeface="Times New Roman" panose="02020603050405020304" pitchFamily="18" charset="0"/>
                <a:ea typeface="隶书" panose="02010509060101010101" pitchFamily="49" charset="-122"/>
              </a:rPr>
              <a:t>(Ac</a:t>
            </a:r>
            <a:r>
              <a:rPr lang="en-US" altLang="zh-CN" sz="2800" b="1" baseline="300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a:t>
            </a:r>
            <a:r>
              <a:rPr lang="en-US" altLang="zh-CN" sz="2800" b="1" i="1" dirty="0">
                <a:latin typeface="Times New Roman" panose="02020603050405020304" pitchFamily="18" charset="0"/>
                <a:ea typeface="隶书" panose="02010509060101010101" pitchFamily="49" charset="-122"/>
              </a:rPr>
              <a:t>K</a:t>
            </a:r>
            <a:r>
              <a:rPr lang="en-US" altLang="zh-CN" sz="2800" b="1" baseline="-30000" dirty="0">
                <a:latin typeface="Times New Roman" panose="02020603050405020304" pitchFamily="18" charset="0"/>
                <a:ea typeface="隶书" panose="02010509060101010101" pitchFamily="49" charset="-122"/>
              </a:rPr>
              <a:t>w</a:t>
            </a:r>
            <a:r>
              <a:rPr lang="en-US" altLang="zh-CN" sz="2800" b="1" dirty="0">
                <a:latin typeface="Times New Roman" panose="02020603050405020304" pitchFamily="18" charset="0"/>
                <a:ea typeface="隶书" panose="02010509060101010101" pitchFamily="49" charset="-122"/>
              </a:rPr>
              <a:t>/</a:t>
            </a:r>
            <a:r>
              <a:rPr lang="en-US" altLang="zh-CN" sz="2800" b="1" i="1" dirty="0">
                <a:latin typeface="Times New Roman" panose="02020603050405020304" pitchFamily="18" charset="0"/>
                <a:ea typeface="隶书" panose="02010509060101010101" pitchFamily="49" charset="-122"/>
              </a:rPr>
              <a:t>K</a:t>
            </a:r>
            <a:r>
              <a:rPr lang="en-US" altLang="zh-CN" sz="2800" b="1" baseline="-30000" dirty="0">
                <a:latin typeface="Times New Roman" panose="02020603050405020304" pitchFamily="18" charset="0"/>
                <a:ea typeface="隶书" panose="02010509060101010101" pitchFamily="49" charset="-122"/>
              </a:rPr>
              <a:t>a</a:t>
            </a:r>
            <a:r>
              <a:rPr lang="en-US" altLang="zh-CN" sz="2800" b="1" dirty="0">
                <a:latin typeface="Times New Roman" panose="02020603050405020304" pitchFamily="18" charset="0"/>
                <a:ea typeface="隶书" panose="02010509060101010101" pitchFamily="49" charset="-122"/>
              </a:rPr>
              <a:t>(HAc)=1.00×10</a:t>
            </a:r>
            <a:r>
              <a:rPr lang="en-US" altLang="zh-CN" sz="2800" b="1" baseline="30000" dirty="0">
                <a:latin typeface="Times New Roman" panose="02020603050405020304" pitchFamily="18" charset="0"/>
                <a:ea typeface="隶书" panose="02010509060101010101" pitchFamily="49" charset="-122"/>
              </a:rPr>
              <a:t>-14</a:t>
            </a:r>
            <a:r>
              <a:rPr lang="en-US" altLang="zh-CN" sz="2800" b="1" dirty="0">
                <a:latin typeface="Times New Roman" panose="02020603050405020304" pitchFamily="18" charset="0"/>
                <a:ea typeface="隶书" panose="02010509060101010101" pitchFamily="49" charset="-122"/>
              </a:rPr>
              <a:t>/(1.74×10</a:t>
            </a:r>
            <a:r>
              <a:rPr lang="en-US" altLang="zh-CN" sz="2800" b="1" baseline="30000" dirty="0">
                <a:latin typeface="Times New Roman" panose="02020603050405020304" pitchFamily="18" charset="0"/>
                <a:ea typeface="隶书" panose="02010509060101010101" pitchFamily="49" charset="-122"/>
              </a:rPr>
              <a:t>-5</a:t>
            </a:r>
            <a:r>
              <a:rPr lang="en-US" altLang="zh-CN" sz="2800" b="1" dirty="0">
                <a:latin typeface="Times New Roman" panose="02020603050405020304" pitchFamily="18" charset="0"/>
                <a:ea typeface="隶书" panose="02010509060101010101" pitchFamily="49" charset="-122"/>
              </a:rPr>
              <a:t>)</a:t>
            </a:r>
          </a:p>
          <a:p>
            <a:pPr marL="0" lvl="0" indent="0" algn="just">
              <a:lnSpc>
                <a:spcPct val="110000"/>
              </a:lnSpc>
              <a:spcBef>
                <a:spcPct val="5000"/>
              </a:spcBef>
              <a:buClrTx/>
              <a:buSzTx/>
              <a:buFontTx/>
              <a:buNone/>
            </a:pPr>
            <a:r>
              <a:rPr lang="en-US" altLang="zh-CN" sz="2800" b="1" dirty="0">
                <a:latin typeface="Times New Roman" panose="02020603050405020304" pitchFamily="18" charset="0"/>
                <a:ea typeface="隶书" panose="02010509060101010101" pitchFamily="49" charset="-122"/>
              </a:rPr>
              <a:t>                 =5.75×10</a:t>
            </a:r>
            <a:r>
              <a:rPr lang="en-US" altLang="zh-CN" sz="2800" b="1" baseline="30000" dirty="0">
                <a:latin typeface="Times New Roman" panose="02020603050405020304" pitchFamily="18" charset="0"/>
                <a:ea typeface="隶书" panose="02010509060101010101" pitchFamily="49" charset="-122"/>
              </a:rPr>
              <a:t>-10</a:t>
            </a:r>
            <a:r>
              <a:rPr lang="en-US" altLang="zh-CN" sz="2800" b="1" baseline="-30000" dirty="0">
                <a:latin typeface="Times New Roman" panose="02020603050405020304" pitchFamily="18" charset="0"/>
                <a:ea typeface="隶书" panose="02010509060101010101" pitchFamily="49" charset="-122"/>
              </a:rPr>
              <a:t>.</a:t>
            </a:r>
            <a:endParaRPr lang="en-US" altLang="zh-CN" sz="2800" b="1" dirty="0">
              <a:latin typeface="Times New Roman" panose="02020603050405020304" pitchFamily="18" charset="0"/>
              <a:ea typeface="隶书" panose="02010509060101010101" pitchFamily="49" charset="-122"/>
            </a:endParaRPr>
          </a:p>
          <a:p>
            <a:pPr marL="0" lvl="0" indent="0">
              <a:lnSpc>
                <a:spcPct val="110000"/>
              </a:lnSpc>
              <a:spcBef>
                <a:spcPct val="5000"/>
              </a:spcBef>
              <a:buClrTx/>
              <a:buSzTx/>
              <a:buFontTx/>
              <a:buNone/>
            </a:pPr>
            <a:r>
              <a:rPr lang="zh-CN" altLang="en-US" sz="2800" b="1" dirty="0">
                <a:latin typeface="Times New Roman" panose="02020603050405020304" pitchFamily="18" charset="0"/>
                <a:ea typeface="隶书" panose="02010509060101010101" pitchFamily="49" charset="-122"/>
              </a:rPr>
              <a:t>由于</a:t>
            </a:r>
            <a:r>
              <a:rPr lang="en-US" altLang="zh-CN" sz="2800" b="1" i="1" dirty="0">
                <a:latin typeface="Times New Roman" panose="02020603050405020304" pitchFamily="18" charset="0"/>
                <a:ea typeface="隶书" panose="02010509060101010101" pitchFamily="49" charset="-122"/>
              </a:rPr>
              <a:t>K</a:t>
            </a:r>
            <a:r>
              <a:rPr lang="en-US" altLang="zh-CN" sz="2800" b="1" baseline="-30000" dirty="0">
                <a:latin typeface="Times New Roman" panose="02020603050405020304" pitchFamily="18" charset="0"/>
                <a:ea typeface="隶书" panose="02010509060101010101" pitchFamily="49" charset="-122"/>
              </a:rPr>
              <a:t>b</a:t>
            </a:r>
            <a:r>
              <a:rPr lang="en-US" altLang="zh-CN" sz="2800" b="1" i="1" dirty="0">
                <a:latin typeface="Times New Roman" panose="02020603050405020304" pitchFamily="18" charset="0"/>
                <a:ea typeface="隶书" panose="02010509060101010101" pitchFamily="49" charset="-122"/>
              </a:rPr>
              <a:t>c</a:t>
            </a:r>
            <a:r>
              <a:rPr lang="en-US" altLang="zh-CN" sz="2800" b="1" baseline="-30000" dirty="0">
                <a:latin typeface="Times New Roman" panose="02020603050405020304" pitchFamily="18" charset="0"/>
                <a:ea typeface="隶书" panose="02010509060101010101" pitchFamily="49" charset="-122"/>
              </a:rPr>
              <a:t>b</a:t>
            </a:r>
            <a:r>
              <a:rPr lang="en-US" altLang="zh-CN" sz="2800" b="1" dirty="0">
                <a:latin typeface="Times New Roman" panose="02020603050405020304" pitchFamily="18" charset="0"/>
                <a:ea typeface="隶书" panose="02010509060101010101" pitchFamily="49" charset="-122"/>
              </a:rPr>
              <a:t>≥20</a:t>
            </a:r>
            <a:r>
              <a:rPr lang="en-US" altLang="zh-CN" sz="2800" b="1" i="1" dirty="0">
                <a:latin typeface="Times New Roman" panose="02020603050405020304" pitchFamily="18" charset="0"/>
                <a:ea typeface="隶书" panose="02010509060101010101" pitchFamily="49" charset="-122"/>
              </a:rPr>
              <a:t>K</a:t>
            </a:r>
            <a:r>
              <a:rPr lang="en-US" altLang="zh-CN" sz="2800" b="1" baseline="-30000" dirty="0">
                <a:latin typeface="Times New Roman" panose="02020603050405020304" pitchFamily="18" charset="0"/>
                <a:ea typeface="隶书" panose="02010509060101010101" pitchFamily="49" charset="-122"/>
              </a:rPr>
              <a:t>w</a:t>
            </a:r>
            <a:r>
              <a:rPr lang="en-US" altLang="zh-CN" sz="2800" b="1" dirty="0">
                <a:latin typeface="Times New Roman" panose="02020603050405020304" pitchFamily="18" charset="0"/>
                <a:ea typeface="隶书" panose="02010509060101010101" pitchFamily="49" charset="-122"/>
              </a:rPr>
              <a:t> ,</a:t>
            </a:r>
            <a:r>
              <a:rPr lang="en-US" altLang="zh-CN" sz="2800" b="1" i="1" dirty="0">
                <a:latin typeface="Times New Roman" panose="02020603050405020304" pitchFamily="18" charset="0"/>
                <a:ea typeface="隶书" panose="02010509060101010101" pitchFamily="49" charset="-122"/>
              </a:rPr>
              <a:t>c</a:t>
            </a:r>
            <a:r>
              <a:rPr lang="en-US" altLang="zh-CN" sz="2800" b="1" baseline="-30000" dirty="0">
                <a:latin typeface="Times New Roman" panose="02020603050405020304" pitchFamily="18" charset="0"/>
                <a:ea typeface="隶书" panose="02010509060101010101" pitchFamily="49" charset="-122"/>
              </a:rPr>
              <a:t>b</a:t>
            </a:r>
            <a:r>
              <a:rPr lang="en-US" altLang="zh-CN" sz="2800" b="1" dirty="0">
                <a:latin typeface="Times New Roman" panose="02020603050405020304" pitchFamily="18" charset="0"/>
                <a:ea typeface="隶书" panose="02010509060101010101" pitchFamily="49" charset="-122"/>
              </a:rPr>
              <a:t>/</a:t>
            </a:r>
            <a:r>
              <a:rPr lang="en-US" altLang="zh-CN" sz="2800" b="1" i="1" dirty="0">
                <a:latin typeface="Times New Roman" panose="02020603050405020304" pitchFamily="18" charset="0"/>
                <a:ea typeface="隶书" panose="02010509060101010101" pitchFamily="49" charset="-122"/>
              </a:rPr>
              <a:t>K</a:t>
            </a:r>
            <a:r>
              <a:rPr lang="en-US" altLang="zh-CN" sz="2800" b="1" baseline="-30000" dirty="0">
                <a:latin typeface="Times New Roman" panose="02020603050405020304" pitchFamily="18" charset="0"/>
                <a:ea typeface="隶书" panose="02010509060101010101" pitchFamily="49" charset="-122"/>
              </a:rPr>
              <a:t>b</a:t>
            </a:r>
            <a:r>
              <a:rPr lang="en-US" altLang="zh-CN" sz="2800" b="1" dirty="0">
                <a:latin typeface="Times New Roman" panose="02020603050405020304" pitchFamily="18" charset="0"/>
                <a:ea typeface="隶书" panose="02010509060101010101" pitchFamily="49" charset="-122"/>
              </a:rPr>
              <a:t>=0.100/(5.75×10</a:t>
            </a:r>
            <a:r>
              <a:rPr lang="en-US" altLang="zh-CN" sz="2800" b="1" baseline="30000" dirty="0">
                <a:latin typeface="Times New Roman" panose="02020603050405020304" pitchFamily="18" charset="0"/>
                <a:ea typeface="隶书" panose="02010509060101010101" pitchFamily="49" charset="-122"/>
              </a:rPr>
              <a:t>-10</a:t>
            </a:r>
            <a:r>
              <a:rPr lang="en-US" altLang="zh-CN" sz="2800" b="1" dirty="0">
                <a:latin typeface="Times New Roman" panose="02020603050405020304" pitchFamily="18" charset="0"/>
                <a:ea typeface="隶书" panose="02010509060101010101" pitchFamily="49" charset="-122"/>
              </a:rPr>
              <a:t>)</a:t>
            </a:r>
            <a:r>
              <a:rPr lang="zh-CN" altLang="en-US" sz="2800" b="1"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500</a:t>
            </a:r>
          </a:p>
        </p:txBody>
      </p:sp>
      <p:graphicFrame>
        <p:nvGraphicFramePr>
          <p:cNvPr id="116743" name="Object 7"/>
          <p:cNvGraphicFramePr>
            <a:graphicFrameLocks noChangeAspect="1"/>
          </p:cNvGraphicFramePr>
          <p:nvPr/>
        </p:nvGraphicFramePr>
        <p:xfrm>
          <a:off x="1177925" y="3500438"/>
          <a:ext cx="6481763" cy="744537"/>
        </p:xfrm>
        <a:graphic>
          <a:graphicData uri="http://schemas.openxmlformats.org/presentationml/2006/ole">
            <mc:AlternateContent xmlns:mc="http://schemas.openxmlformats.org/markup-compatibility/2006">
              <mc:Choice xmlns:v="urn:schemas-microsoft-com:vml" Requires="v">
                <p:oleObj spid="_x0000_s25604" r:id="rId4" imgW="3276600" imgH="279400" progId="Equation.3">
                  <p:embed/>
                </p:oleObj>
              </mc:Choice>
              <mc:Fallback>
                <p:oleObj r:id="rId4" imgW="3276600" imgH="279400" progId="Equation.3">
                  <p:embed/>
                  <p:pic>
                    <p:nvPicPr>
                      <p:cNvPr id="0" name="图片 3113"/>
                      <p:cNvPicPr/>
                      <p:nvPr/>
                    </p:nvPicPr>
                    <p:blipFill>
                      <a:blip r:embed="rId5">
                        <a:clrChange>
                          <a:clrFrom>
                            <a:srgbClr val="000000"/>
                          </a:clrFrom>
                          <a:clrTo>
                            <a:srgbClr val="0000FF"/>
                          </a:clrTo>
                        </a:clrChange>
                      </a:blip>
                      <a:stretch>
                        <a:fillRect/>
                      </a:stretch>
                    </p:blipFill>
                    <p:spPr>
                      <a:xfrm>
                        <a:off x="1177925" y="3500438"/>
                        <a:ext cx="6481763" cy="744537"/>
                      </a:xfrm>
                      <a:prstGeom prst="rect">
                        <a:avLst/>
                      </a:prstGeom>
                      <a:noFill/>
                      <a:ln w="38100">
                        <a:noFill/>
                        <a:miter/>
                      </a:ln>
                    </p:spPr>
                  </p:pic>
                </p:oleObj>
              </mc:Fallback>
            </mc:AlternateContent>
          </a:graphicData>
        </a:graphic>
      </p:graphicFrame>
      <p:sp>
        <p:nvSpPr>
          <p:cNvPr id="55304" name="灯片编号占位符 9"/>
          <p:cNvSpPr txBox="1">
            <a:spLocks noGrp="1"/>
          </p:cNvSpPr>
          <p:nvPr>
            <p:ph type="sldNum" sz="quarter" idx="4"/>
          </p:nvPr>
        </p:nvSpPr>
        <p:spPr>
          <a:noFill/>
          <a:ln>
            <a:noFill/>
          </a:ln>
        </p:spPr>
        <p:txBody>
          <a:bodyPr anchor="ctr" anchorCtr="0"/>
          <a:lstStyle/>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t>35</a:t>
            </a:fld>
            <a:endParaRPr lang="en-US" altLang="zh-CN" sz="1400" b="1" kern="1200" dirty="0">
              <a:solidFill>
                <a:srgbClr val="FFFFFF"/>
              </a:solidFill>
              <a:latin typeface="Arial" panose="020B0604020202020204" pitchFamily="34" charset="0"/>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6741"/>
                                        </p:tgtEl>
                                        <p:attrNameLst>
                                          <p:attrName>style.visibility</p:attrName>
                                        </p:attrNameLst>
                                      </p:cBhvr>
                                      <p:to>
                                        <p:strVal val="visible"/>
                                      </p:to>
                                    </p:set>
                                    <p:animEffect transition="in" filter="dissolve">
                                      <p:cBhvr>
                                        <p:cTn id="7" dur="500"/>
                                        <p:tgtEl>
                                          <p:spTgt spid="11674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6738"/>
                                        </p:tgtEl>
                                        <p:attrNameLst>
                                          <p:attrName>style.visibility</p:attrName>
                                        </p:attrNameLst>
                                      </p:cBhvr>
                                      <p:to>
                                        <p:strVal val="visible"/>
                                      </p:to>
                                    </p:set>
                                    <p:animEffect transition="in" filter="dissolve">
                                      <p:cBhvr>
                                        <p:cTn id="12" dur="500"/>
                                        <p:tgtEl>
                                          <p:spTgt spid="11673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6742"/>
                                        </p:tgtEl>
                                        <p:attrNameLst>
                                          <p:attrName>style.visibility</p:attrName>
                                        </p:attrNameLst>
                                      </p:cBhvr>
                                      <p:to>
                                        <p:strVal val="visible"/>
                                      </p:to>
                                    </p:set>
                                    <p:animEffect transition="in" filter="dissolve">
                                      <p:cBhvr>
                                        <p:cTn id="17" dur="500"/>
                                        <p:tgtEl>
                                          <p:spTgt spid="11674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16743"/>
                                        </p:tgtEl>
                                        <p:attrNameLst>
                                          <p:attrName>style.visibility</p:attrName>
                                        </p:attrNameLst>
                                      </p:cBhvr>
                                      <p:to>
                                        <p:strVal val="visible"/>
                                      </p:to>
                                    </p:set>
                                    <p:animEffect transition="in" filter="dissolve">
                                      <p:cBhvr>
                                        <p:cTn id="22" dur="500"/>
                                        <p:tgtEl>
                                          <p:spTgt spid="11674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6739"/>
                                        </p:tgtEl>
                                        <p:attrNameLst>
                                          <p:attrName>style.visibility</p:attrName>
                                        </p:attrNameLst>
                                      </p:cBhvr>
                                      <p:to>
                                        <p:strVal val="visible"/>
                                      </p:to>
                                    </p:set>
                                    <p:animEffect transition="in" filter="dissolve">
                                      <p:cBhvr>
                                        <p:cTn id="27" dur="500"/>
                                        <p:tgtEl>
                                          <p:spTgt spid="11673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6740"/>
                                        </p:tgtEl>
                                        <p:attrNameLst>
                                          <p:attrName>style.visibility</p:attrName>
                                        </p:attrNameLst>
                                      </p:cBhvr>
                                      <p:to>
                                        <p:strVal val="visible"/>
                                      </p:to>
                                    </p:set>
                                    <p:animEffect transition="in" filter="dissolve">
                                      <p:cBhvr>
                                        <p:cTn id="32" dur="500"/>
                                        <p:tgtEl>
                                          <p:spTgt spid="116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8" grpId="0"/>
      <p:bldP spid="116739" grpId="0"/>
      <p:bldP spid="116740" grpId="0"/>
      <p:bldP spid="116741" grpId="0"/>
      <p:bldP spid="11674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786" name="Object 2"/>
          <p:cNvGraphicFramePr>
            <a:graphicFrameLocks noChangeAspect="1"/>
          </p:cNvGraphicFramePr>
          <p:nvPr/>
        </p:nvGraphicFramePr>
        <p:xfrm>
          <a:off x="2057400" y="1066800"/>
          <a:ext cx="5586413" cy="814388"/>
        </p:xfrm>
        <a:graphic>
          <a:graphicData uri="http://schemas.openxmlformats.org/presentationml/2006/ole">
            <mc:AlternateContent xmlns:mc="http://schemas.openxmlformats.org/markup-compatibility/2006">
              <mc:Choice xmlns:v="urn:schemas-microsoft-com:vml" Requires="v">
                <p:oleObj spid="_x0000_s26643" r:id="rId3" imgW="2590800" imgH="391795" progId="ChemDraw.Document.6.0">
                  <p:embed/>
                </p:oleObj>
              </mc:Choice>
              <mc:Fallback>
                <p:oleObj r:id="rId3" imgW="2590800" imgH="391795" progId="ChemDraw.Document.6.0">
                  <p:embed/>
                  <p:pic>
                    <p:nvPicPr>
                      <p:cNvPr id="0" name="图片 3120"/>
                      <p:cNvPicPr/>
                      <p:nvPr/>
                    </p:nvPicPr>
                    <p:blipFill>
                      <a:blip r:embed="rId4"/>
                      <a:stretch>
                        <a:fillRect/>
                      </a:stretch>
                    </p:blipFill>
                    <p:spPr>
                      <a:xfrm>
                        <a:off x="2057400" y="1066800"/>
                        <a:ext cx="5586413" cy="814388"/>
                      </a:xfrm>
                      <a:prstGeom prst="rect">
                        <a:avLst/>
                      </a:prstGeom>
                      <a:noFill/>
                      <a:ln w="38100">
                        <a:noFill/>
                        <a:miter/>
                      </a:ln>
                    </p:spPr>
                  </p:pic>
                </p:oleObj>
              </mc:Fallback>
            </mc:AlternateContent>
          </a:graphicData>
        </a:graphic>
      </p:graphicFrame>
      <p:graphicFrame>
        <p:nvGraphicFramePr>
          <p:cNvPr id="118787" name="Object 3"/>
          <p:cNvGraphicFramePr>
            <a:graphicFrameLocks noChangeAspect="1"/>
          </p:cNvGraphicFramePr>
          <p:nvPr/>
        </p:nvGraphicFramePr>
        <p:xfrm>
          <a:off x="1981200" y="3124200"/>
          <a:ext cx="4419600" cy="693738"/>
        </p:xfrm>
        <a:graphic>
          <a:graphicData uri="http://schemas.openxmlformats.org/presentationml/2006/ole">
            <mc:AlternateContent xmlns:mc="http://schemas.openxmlformats.org/markup-compatibility/2006">
              <mc:Choice xmlns:v="urn:schemas-microsoft-com:vml" Requires="v">
                <p:oleObj spid="_x0000_s26644" r:id="rId5" imgW="2134870" imgH="336550" progId="ChemDraw.Document.6.0">
                  <p:embed/>
                </p:oleObj>
              </mc:Choice>
              <mc:Fallback>
                <p:oleObj r:id="rId5" imgW="2134870" imgH="336550" progId="ChemDraw.Document.6.0">
                  <p:embed/>
                  <p:pic>
                    <p:nvPicPr>
                      <p:cNvPr id="0" name="图片 3116"/>
                      <p:cNvPicPr/>
                      <p:nvPr/>
                    </p:nvPicPr>
                    <p:blipFill>
                      <a:blip r:embed="rId6"/>
                      <a:stretch>
                        <a:fillRect/>
                      </a:stretch>
                    </p:blipFill>
                    <p:spPr>
                      <a:xfrm>
                        <a:off x="1981200" y="3124200"/>
                        <a:ext cx="4419600" cy="693738"/>
                      </a:xfrm>
                      <a:prstGeom prst="rect">
                        <a:avLst/>
                      </a:prstGeom>
                      <a:noFill/>
                      <a:ln w="38100">
                        <a:noFill/>
                        <a:miter/>
                      </a:ln>
                    </p:spPr>
                  </p:pic>
                </p:oleObj>
              </mc:Fallback>
            </mc:AlternateContent>
          </a:graphicData>
        </a:graphic>
      </p:graphicFrame>
      <p:graphicFrame>
        <p:nvGraphicFramePr>
          <p:cNvPr id="118788" name="Object 4"/>
          <p:cNvGraphicFramePr>
            <a:graphicFrameLocks noChangeAspect="1"/>
          </p:cNvGraphicFramePr>
          <p:nvPr/>
        </p:nvGraphicFramePr>
        <p:xfrm>
          <a:off x="2133600" y="3810000"/>
          <a:ext cx="3810000" cy="1219200"/>
        </p:xfrm>
        <a:graphic>
          <a:graphicData uri="http://schemas.openxmlformats.org/presentationml/2006/ole">
            <mc:AlternateContent xmlns:mc="http://schemas.openxmlformats.org/markup-compatibility/2006">
              <mc:Choice xmlns:v="urn:schemas-microsoft-com:vml" Requires="v">
                <p:oleObj spid="_x0000_s26645" r:id="rId7" imgW="2181860" imgH="800100" progId="ChemDraw.Document.6.0">
                  <p:embed/>
                </p:oleObj>
              </mc:Choice>
              <mc:Fallback>
                <p:oleObj r:id="rId7" imgW="2181860" imgH="800100" progId="ChemDraw.Document.6.0">
                  <p:embed/>
                  <p:pic>
                    <p:nvPicPr>
                      <p:cNvPr id="0" name="图片 3117"/>
                      <p:cNvPicPr/>
                      <p:nvPr/>
                    </p:nvPicPr>
                    <p:blipFill>
                      <a:blip r:embed="rId8"/>
                      <a:stretch>
                        <a:fillRect/>
                      </a:stretch>
                    </p:blipFill>
                    <p:spPr>
                      <a:xfrm>
                        <a:off x="2133600" y="3810000"/>
                        <a:ext cx="3810000" cy="1219200"/>
                      </a:xfrm>
                      <a:prstGeom prst="rect">
                        <a:avLst/>
                      </a:prstGeom>
                      <a:noFill/>
                      <a:ln w="38100">
                        <a:noFill/>
                        <a:miter/>
                      </a:ln>
                    </p:spPr>
                  </p:pic>
                </p:oleObj>
              </mc:Fallback>
            </mc:AlternateContent>
          </a:graphicData>
        </a:graphic>
      </p:graphicFrame>
      <p:graphicFrame>
        <p:nvGraphicFramePr>
          <p:cNvPr id="118789" name="Object 5"/>
          <p:cNvGraphicFramePr>
            <a:graphicFrameLocks noChangeAspect="1"/>
          </p:cNvGraphicFramePr>
          <p:nvPr/>
        </p:nvGraphicFramePr>
        <p:xfrm>
          <a:off x="1524000" y="5105400"/>
          <a:ext cx="6405563" cy="685800"/>
        </p:xfrm>
        <a:graphic>
          <a:graphicData uri="http://schemas.openxmlformats.org/presentationml/2006/ole">
            <mc:AlternateContent xmlns:mc="http://schemas.openxmlformats.org/markup-compatibility/2006">
              <mc:Choice xmlns:v="urn:schemas-microsoft-com:vml" Requires="v">
                <p:oleObj spid="_x0000_s26646" r:id="rId9" imgW="3000375" imgH="327025" progId="ChemDraw.Document.6.0">
                  <p:embed/>
                </p:oleObj>
              </mc:Choice>
              <mc:Fallback>
                <p:oleObj r:id="rId9" imgW="3000375" imgH="327025" progId="ChemDraw.Document.6.0">
                  <p:embed/>
                  <p:pic>
                    <p:nvPicPr>
                      <p:cNvPr id="0" name="图片 3114"/>
                      <p:cNvPicPr/>
                      <p:nvPr/>
                    </p:nvPicPr>
                    <p:blipFill>
                      <a:blip r:embed="rId10"/>
                      <a:stretch>
                        <a:fillRect/>
                      </a:stretch>
                    </p:blipFill>
                    <p:spPr>
                      <a:xfrm>
                        <a:off x="1524000" y="5105400"/>
                        <a:ext cx="6405563" cy="685800"/>
                      </a:xfrm>
                      <a:prstGeom prst="rect">
                        <a:avLst/>
                      </a:prstGeom>
                      <a:noFill/>
                      <a:ln w="38100">
                        <a:noFill/>
                        <a:miter/>
                      </a:ln>
                    </p:spPr>
                  </p:pic>
                </p:oleObj>
              </mc:Fallback>
            </mc:AlternateContent>
          </a:graphicData>
        </a:graphic>
      </p:graphicFrame>
      <p:graphicFrame>
        <p:nvGraphicFramePr>
          <p:cNvPr id="118790" name="Object 6"/>
          <p:cNvGraphicFramePr>
            <a:graphicFrameLocks noChangeAspect="1"/>
          </p:cNvGraphicFramePr>
          <p:nvPr/>
        </p:nvGraphicFramePr>
        <p:xfrm>
          <a:off x="2209800" y="5867400"/>
          <a:ext cx="3810000" cy="762000"/>
        </p:xfrm>
        <a:graphic>
          <a:graphicData uri="http://schemas.openxmlformats.org/presentationml/2006/ole">
            <mc:AlternateContent xmlns:mc="http://schemas.openxmlformats.org/markup-compatibility/2006">
              <mc:Choice xmlns:v="urn:schemas-microsoft-com:vml" Requires="v">
                <p:oleObj spid="_x0000_s26647" r:id="rId11" imgW="2369185" imgH="520065" progId="ChemDraw.Document.6.0">
                  <p:embed/>
                </p:oleObj>
              </mc:Choice>
              <mc:Fallback>
                <p:oleObj r:id="rId11" imgW="2369185" imgH="520065" progId="ChemDraw.Document.6.0">
                  <p:embed/>
                  <p:pic>
                    <p:nvPicPr>
                      <p:cNvPr id="0" name="图片 3115"/>
                      <p:cNvPicPr/>
                      <p:nvPr/>
                    </p:nvPicPr>
                    <p:blipFill>
                      <a:blip r:embed="rId12"/>
                      <a:stretch>
                        <a:fillRect/>
                      </a:stretch>
                    </p:blipFill>
                    <p:spPr>
                      <a:xfrm>
                        <a:off x="2209800" y="5867400"/>
                        <a:ext cx="3810000" cy="762000"/>
                      </a:xfrm>
                      <a:prstGeom prst="rect">
                        <a:avLst/>
                      </a:prstGeom>
                      <a:noFill/>
                      <a:ln w="38100">
                        <a:noFill/>
                        <a:miter/>
                      </a:ln>
                    </p:spPr>
                  </p:pic>
                </p:oleObj>
              </mc:Fallback>
            </mc:AlternateContent>
          </a:graphicData>
        </a:graphic>
      </p:graphicFrame>
      <p:graphicFrame>
        <p:nvGraphicFramePr>
          <p:cNvPr id="118791" name="Object 7"/>
          <p:cNvGraphicFramePr>
            <a:graphicFrameLocks noChangeAspect="1"/>
          </p:cNvGraphicFramePr>
          <p:nvPr/>
        </p:nvGraphicFramePr>
        <p:xfrm>
          <a:off x="2209800" y="1828800"/>
          <a:ext cx="3581400" cy="1274763"/>
        </p:xfrm>
        <a:graphic>
          <a:graphicData uri="http://schemas.openxmlformats.org/presentationml/2006/ole">
            <mc:AlternateContent xmlns:mc="http://schemas.openxmlformats.org/markup-compatibility/2006">
              <mc:Choice xmlns:v="urn:schemas-microsoft-com:vml" Requires="v">
                <p:oleObj spid="_x0000_s26648" r:id="rId13" imgW="2185670" imgH="848995" progId="ChemDraw.Document.6.0">
                  <p:embed/>
                </p:oleObj>
              </mc:Choice>
              <mc:Fallback>
                <p:oleObj r:id="rId13" imgW="2185670" imgH="848995" progId="ChemDraw.Document.6.0">
                  <p:embed/>
                  <p:pic>
                    <p:nvPicPr>
                      <p:cNvPr id="0" name="图片 3119"/>
                      <p:cNvPicPr/>
                      <p:nvPr/>
                    </p:nvPicPr>
                    <p:blipFill>
                      <a:blip r:embed="rId14"/>
                      <a:stretch>
                        <a:fillRect/>
                      </a:stretch>
                    </p:blipFill>
                    <p:spPr>
                      <a:xfrm>
                        <a:off x="2209800" y="1828800"/>
                        <a:ext cx="3581400" cy="1274763"/>
                      </a:xfrm>
                      <a:prstGeom prst="rect">
                        <a:avLst/>
                      </a:prstGeom>
                      <a:noFill/>
                      <a:ln w="38100">
                        <a:noFill/>
                        <a:miter/>
                      </a:ln>
                    </p:spPr>
                  </p:pic>
                </p:oleObj>
              </mc:Fallback>
            </mc:AlternateContent>
          </a:graphicData>
        </a:graphic>
      </p:graphicFrame>
      <p:sp>
        <p:nvSpPr>
          <p:cNvPr id="118792" name="Rectangle 8"/>
          <p:cNvSpPr>
            <a:spLocks noChangeArrowheads="1"/>
          </p:cNvSpPr>
          <p:nvPr/>
        </p:nvSpPr>
        <p:spPr bwMode="auto">
          <a:xfrm>
            <a:off x="685800" y="228600"/>
            <a:ext cx="7772400" cy="914400"/>
          </a:xfrm>
          <a:prstGeom prst="rect">
            <a:avLst/>
          </a:prstGeom>
          <a:noFill/>
          <a:ln w="9525">
            <a:noFill/>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zh-CN" altLang="en-US" sz="44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三</a:t>
            </a:r>
            <a:r>
              <a:rPr kumimoji="1" lang="en-US" altLang="zh-CN" sz="44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zh-CN" altLang="en-US" sz="44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多元弱酸弱碱溶液</a:t>
            </a:r>
            <a:endParaRPr kumimoji="1" lang="zh-CN" altLang="en-US" sz="4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7353" name="灯片编号占位符 10"/>
          <p:cNvSpPr txBox="1">
            <a:spLocks noGrp="1"/>
          </p:cNvSpPr>
          <p:nvPr>
            <p:ph type="sldNum" sz="quarter" idx="12"/>
          </p:nvPr>
        </p:nvSpPr>
        <p:spPr>
          <a:noFill/>
          <a:ln>
            <a:noFill/>
          </a:ln>
        </p:spPr>
        <p:txBody>
          <a:bodyPr anchor="ctr" anchorCtr="0"/>
          <a:lstStyle/>
          <a:p>
            <a:pPr marL="0" indent="0" algn="ctr" eaLnBrk="1" hangingPunct="1">
              <a:spcBef>
                <a:spcPct val="0"/>
              </a:spcBef>
              <a:buClrTx/>
              <a:buSzTx/>
              <a:buFontTx/>
              <a:buNone/>
            </a:pPr>
            <a:fld id="{9A0DB2DC-4C9A-4742-B13C-FB6460FD3503}" type="slidenum">
              <a:rPr lang="en-US" altLang="zh-CN" sz="1400" b="1" dirty="0">
                <a:solidFill>
                  <a:srgbClr val="FFFFFF"/>
                </a:solidFill>
                <a:latin typeface="Arial" panose="020B0604020202020204" pitchFamily="34" charset="0"/>
              </a:rPr>
              <a:t>36</a:t>
            </a:fld>
            <a:endParaRPr lang="en-US" altLang="zh-CN" sz="1400" b="1" dirty="0">
              <a:solidFill>
                <a:srgbClr val="FFFFFF"/>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8792"/>
                                        </p:tgtEl>
                                        <p:attrNameLst>
                                          <p:attrName>style.visibility</p:attrName>
                                        </p:attrNameLst>
                                      </p:cBhvr>
                                      <p:to>
                                        <p:strVal val="visible"/>
                                      </p:to>
                                    </p:set>
                                    <p:anim calcmode="lin" valueType="num">
                                      <p:cBhvr additive="base">
                                        <p:cTn id="7" dur="500" fill="hold"/>
                                        <p:tgtEl>
                                          <p:spTgt spid="118792"/>
                                        </p:tgtEl>
                                        <p:attrNameLst>
                                          <p:attrName>ppt_x</p:attrName>
                                        </p:attrNameLst>
                                      </p:cBhvr>
                                      <p:tavLst>
                                        <p:tav tm="0">
                                          <p:val>
                                            <p:strVal val="#ppt_x"/>
                                          </p:val>
                                        </p:tav>
                                        <p:tav tm="100000">
                                          <p:val>
                                            <p:strVal val="#ppt_x"/>
                                          </p:val>
                                        </p:tav>
                                      </p:tavLst>
                                    </p:anim>
                                    <p:anim calcmode="lin" valueType="num">
                                      <p:cBhvr additive="base">
                                        <p:cTn id="8" dur="500" fill="hold"/>
                                        <p:tgtEl>
                                          <p:spTgt spid="11879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118786"/>
                                        </p:tgtEl>
                                        <p:attrNameLst>
                                          <p:attrName>style.visibility</p:attrName>
                                        </p:attrNameLst>
                                      </p:cBhvr>
                                      <p:to>
                                        <p:strVal val="visible"/>
                                      </p:to>
                                    </p:set>
                                    <p:anim calcmode="lin" valueType="num">
                                      <p:cBhvr>
                                        <p:cTn id="13" dur="500" fill="hold"/>
                                        <p:tgtEl>
                                          <p:spTgt spid="118786"/>
                                        </p:tgtEl>
                                        <p:attrNameLst>
                                          <p:attrName>ppt_w</p:attrName>
                                        </p:attrNameLst>
                                      </p:cBhvr>
                                      <p:tavLst>
                                        <p:tav tm="0">
                                          <p:val>
                                            <p:fltVal val="0"/>
                                          </p:val>
                                        </p:tav>
                                        <p:tav tm="100000">
                                          <p:val>
                                            <p:strVal val="#ppt_w"/>
                                          </p:val>
                                        </p:tav>
                                      </p:tavLst>
                                    </p:anim>
                                    <p:anim calcmode="lin" valueType="num">
                                      <p:cBhvr>
                                        <p:cTn id="14" dur="500" fill="hold"/>
                                        <p:tgtEl>
                                          <p:spTgt spid="118786"/>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18791"/>
                                        </p:tgtEl>
                                        <p:attrNameLst>
                                          <p:attrName>style.visibility</p:attrName>
                                        </p:attrNameLst>
                                      </p:cBhvr>
                                      <p:to>
                                        <p:strVal val="visible"/>
                                      </p:to>
                                    </p:set>
                                    <p:anim calcmode="lin" valueType="num">
                                      <p:cBhvr>
                                        <p:cTn id="19" dur="500" fill="hold"/>
                                        <p:tgtEl>
                                          <p:spTgt spid="118791"/>
                                        </p:tgtEl>
                                        <p:attrNameLst>
                                          <p:attrName>ppt_w</p:attrName>
                                        </p:attrNameLst>
                                      </p:cBhvr>
                                      <p:tavLst>
                                        <p:tav tm="0">
                                          <p:val>
                                            <p:fltVal val="0"/>
                                          </p:val>
                                        </p:tav>
                                        <p:tav tm="100000">
                                          <p:val>
                                            <p:strVal val="#ppt_w"/>
                                          </p:val>
                                        </p:tav>
                                      </p:tavLst>
                                    </p:anim>
                                    <p:anim calcmode="lin" valueType="num">
                                      <p:cBhvr>
                                        <p:cTn id="20" dur="500" fill="hold"/>
                                        <p:tgtEl>
                                          <p:spTgt spid="118791"/>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58" presetClass="entr" presetSubtype="0" accel="100000" fill="hold" nodeType="clickEffect">
                                  <p:stCondLst>
                                    <p:cond delay="0"/>
                                  </p:stCondLst>
                                  <p:childTnLst>
                                    <p:set>
                                      <p:cBhvr>
                                        <p:cTn id="24" dur="1" fill="hold">
                                          <p:stCondLst>
                                            <p:cond delay="0"/>
                                          </p:stCondLst>
                                        </p:cTn>
                                        <p:tgtEl>
                                          <p:spTgt spid="118787"/>
                                        </p:tgtEl>
                                        <p:attrNameLst>
                                          <p:attrName>style.visibility</p:attrName>
                                        </p:attrNameLst>
                                      </p:cBhvr>
                                      <p:to>
                                        <p:strVal val="visible"/>
                                      </p:to>
                                    </p:set>
                                    <p:anim calcmode="lin" valueType="num">
                                      <p:cBhvr>
                                        <p:cTn id="25" dur="500" fill="hold"/>
                                        <p:tgtEl>
                                          <p:spTgt spid="118787"/>
                                        </p:tgtEl>
                                        <p:attrNameLst>
                                          <p:attrName>ppt_w</p:attrName>
                                        </p:attrNameLst>
                                      </p:cBhvr>
                                      <p:tavLst>
                                        <p:tav tm="0">
                                          <p:val>
                                            <p:strVal val="#ppt_w*2.5"/>
                                          </p:val>
                                        </p:tav>
                                        <p:tav tm="100000">
                                          <p:val>
                                            <p:strVal val="#ppt_w"/>
                                          </p:val>
                                        </p:tav>
                                      </p:tavLst>
                                    </p:anim>
                                    <p:anim calcmode="lin" valueType="num">
                                      <p:cBhvr>
                                        <p:cTn id="26" dur="500" fill="hold"/>
                                        <p:tgtEl>
                                          <p:spTgt spid="118787"/>
                                        </p:tgtEl>
                                        <p:attrNameLst>
                                          <p:attrName>ppt_h</p:attrName>
                                        </p:attrNameLst>
                                      </p:cBhvr>
                                      <p:tavLst>
                                        <p:tav tm="0">
                                          <p:val>
                                            <p:strVal val="#ppt_h*0.01"/>
                                          </p:val>
                                        </p:tav>
                                        <p:tav tm="100000">
                                          <p:val>
                                            <p:strVal val="#ppt_h"/>
                                          </p:val>
                                        </p:tav>
                                      </p:tavLst>
                                    </p:anim>
                                    <p:anim calcmode="lin" valueType="num">
                                      <p:cBhvr>
                                        <p:cTn id="27" dur="500" fill="hold"/>
                                        <p:tgtEl>
                                          <p:spTgt spid="118787"/>
                                        </p:tgtEl>
                                        <p:attrNameLst>
                                          <p:attrName>ppt_x</p:attrName>
                                        </p:attrNameLst>
                                      </p:cBhvr>
                                      <p:tavLst>
                                        <p:tav tm="0">
                                          <p:val>
                                            <p:strVal val="#ppt_x"/>
                                          </p:val>
                                        </p:tav>
                                        <p:tav tm="100000">
                                          <p:val>
                                            <p:strVal val="#ppt_x"/>
                                          </p:val>
                                        </p:tav>
                                      </p:tavLst>
                                    </p:anim>
                                    <p:anim calcmode="lin" valueType="num">
                                      <p:cBhvr>
                                        <p:cTn id="28" dur="500" fill="hold"/>
                                        <p:tgtEl>
                                          <p:spTgt spid="118787"/>
                                        </p:tgtEl>
                                        <p:attrNameLst>
                                          <p:attrName>ppt_y</p:attrName>
                                        </p:attrNameLst>
                                      </p:cBhvr>
                                      <p:tavLst>
                                        <p:tav tm="0">
                                          <p:val>
                                            <p:strVal val="#ppt_h+1"/>
                                          </p:val>
                                        </p:tav>
                                        <p:tav tm="100000">
                                          <p:val>
                                            <p:strVal val="#ppt_y"/>
                                          </p:val>
                                        </p:tav>
                                      </p:tavLst>
                                    </p:anim>
                                    <p:animEffect transition="in" filter="fade">
                                      <p:cBhvr>
                                        <p:cTn id="29" dur="500"/>
                                        <p:tgtEl>
                                          <p:spTgt spid="118787"/>
                                        </p:tgtEl>
                                      </p:cBhvr>
                                    </p:animEffect>
                                  </p:childTnLst>
                                </p:cTn>
                              </p:par>
                            </p:childTnLst>
                          </p:cTn>
                        </p:par>
                      </p:childTnLst>
                    </p:cTn>
                  </p:par>
                  <p:par>
                    <p:cTn id="30" fill="hold">
                      <p:stCondLst>
                        <p:cond delay="indefinite"/>
                      </p:stCondLst>
                      <p:childTnLst>
                        <p:par>
                          <p:cTn id="31" fill="hold">
                            <p:stCondLst>
                              <p:cond delay="0"/>
                            </p:stCondLst>
                            <p:childTnLst>
                              <p:par>
                                <p:cTn id="32" presetID="58" presetClass="entr" presetSubtype="0" accel="100000" fill="hold" nodeType="clickEffect">
                                  <p:stCondLst>
                                    <p:cond delay="0"/>
                                  </p:stCondLst>
                                  <p:childTnLst>
                                    <p:set>
                                      <p:cBhvr>
                                        <p:cTn id="33" dur="1" fill="hold">
                                          <p:stCondLst>
                                            <p:cond delay="0"/>
                                          </p:stCondLst>
                                        </p:cTn>
                                        <p:tgtEl>
                                          <p:spTgt spid="118788"/>
                                        </p:tgtEl>
                                        <p:attrNameLst>
                                          <p:attrName>style.visibility</p:attrName>
                                        </p:attrNameLst>
                                      </p:cBhvr>
                                      <p:to>
                                        <p:strVal val="visible"/>
                                      </p:to>
                                    </p:set>
                                    <p:anim calcmode="lin" valueType="num">
                                      <p:cBhvr>
                                        <p:cTn id="34" dur="500" fill="hold"/>
                                        <p:tgtEl>
                                          <p:spTgt spid="118788"/>
                                        </p:tgtEl>
                                        <p:attrNameLst>
                                          <p:attrName>ppt_w</p:attrName>
                                        </p:attrNameLst>
                                      </p:cBhvr>
                                      <p:tavLst>
                                        <p:tav tm="0">
                                          <p:val>
                                            <p:strVal val="#ppt_w*2.5"/>
                                          </p:val>
                                        </p:tav>
                                        <p:tav tm="100000">
                                          <p:val>
                                            <p:strVal val="#ppt_w"/>
                                          </p:val>
                                        </p:tav>
                                      </p:tavLst>
                                    </p:anim>
                                    <p:anim calcmode="lin" valueType="num">
                                      <p:cBhvr>
                                        <p:cTn id="35" dur="500" fill="hold"/>
                                        <p:tgtEl>
                                          <p:spTgt spid="118788"/>
                                        </p:tgtEl>
                                        <p:attrNameLst>
                                          <p:attrName>ppt_h</p:attrName>
                                        </p:attrNameLst>
                                      </p:cBhvr>
                                      <p:tavLst>
                                        <p:tav tm="0">
                                          <p:val>
                                            <p:strVal val="#ppt_h*0.01"/>
                                          </p:val>
                                        </p:tav>
                                        <p:tav tm="100000">
                                          <p:val>
                                            <p:strVal val="#ppt_h"/>
                                          </p:val>
                                        </p:tav>
                                      </p:tavLst>
                                    </p:anim>
                                    <p:anim calcmode="lin" valueType="num">
                                      <p:cBhvr>
                                        <p:cTn id="36" dur="500" fill="hold"/>
                                        <p:tgtEl>
                                          <p:spTgt spid="118788"/>
                                        </p:tgtEl>
                                        <p:attrNameLst>
                                          <p:attrName>ppt_x</p:attrName>
                                        </p:attrNameLst>
                                      </p:cBhvr>
                                      <p:tavLst>
                                        <p:tav tm="0">
                                          <p:val>
                                            <p:strVal val="#ppt_x"/>
                                          </p:val>
                                        </p:tav>
                                        <p:tav tm="100000">
                                          <p:val>
                                            <p:strVal val="#ppt_x"/>
                                          </p:val>
                                        </p:tav>
                                      </p:tavLst>
                                    </p:anim>
                                    <p:anim calcmode="lin" valueType="num">
                                      <p:cBhvr>
                                        <p:cTn id="37" dur="500" fill="hold"/>
                                        <p:tgtEl>
                                          <p:spTgt spid="118788"/>
                                        </p:tgtEl>
                                        <p:attrNameLst>
                                          <p:attrName>ppt_y</p:attrName>
                                        </p:attrNameLst>
                                      </p:cBhvr>
                                      <p:tavLst>
                                        <p:tav tm="0">
                                          <p:val>
                                            <p:strVal val="#ppt_h+1"/>
                                          </p:val>
                                        </p:tav>
                                        <p:tav tm="100000">
                                          <p:val>
                                            <p:strVal val="#ppt_y"/>
                                          </p:val>
                                        </p:tav>
                                      </p:tavLst>
                                    </p:anim>
                                    <p:animEffect transition="in" filter="fade">
                                      <p:cBhvr>
                                        <p:cTn id="38" dur="500"/>
                                        <p:tgtEl>
                                          <p:spTgt spid="118788"/>
                                        </p:tgtEl>
                                      </p:cBhvr>
                                    </p:animEffect>
                                  </p:childTnLst>
                                </p:cTn>
                              </p:par>
                            </p:childTnLst>
                          </p:cTn>
                        </p:par>
                      </p:childTnLst>
                    </p:cTn>
                  </p:par>
                  <p:par>
                    <p:cTn id="39" fill="hold">
                      <p:stCondLst>
                        <p:cond delay="indefinite"/>
                      </p:stCondLst>
                      <p:childTnLst>
                        <p:par>
                          <p:cTn id="40" fill="hold">
                            <p:stCondLst>
                              <p:cond delay="0"/>
                            </p:stCondLst>
                            <p:childTnLst>
                              <p:par>
                                <p:cTn id="41" presetID="17" presetClass="entr" presetSubtype="10" fill="hold" nodeType="clickEffect">
                                  <p:stCondLst>
                                    <p:cond delay="0"/>
                                  </p:stCondLst>
                                  <p:childTnLst>
                                    <p:set>
                                      <p:cBhvr>
                                        <p:cTn id="42" dur="1" fill="hold">
                                          <p:stCondLst>
                                            <p:cond delay="0"/>
                                          </p:stCondLst>
                                        </p:cTn>
                                        <p:tgtEl>
                                          <p:spTgt spid="118789"/>
                                        </p:tgtEl>
                                        <p:attrNameLst>
                                          <p:attrName>style.visibility</p:attrName>
                                        </p:attrNameLst>
                                      </p:cBhvr>
                                      <p:to>
                                        <p:strVal val="visible"/>
                                      </p:to>
                                    </p:set>
                                    <p:anim calcmode="lin" valueType="num">
                                      <p:cBhvr>
                                        <p:cTn id="43" dur="500" fill="hold"/>
                                        <p:tgtEl>
                                          <p:spTgt spid="118789"/>
                                        </p:tgtEl>
                                        <p:attrNameLst>
                                          <p:attrName>ppt_w</p:attrName>
                                        </p:attrNameLst>
                                      </p:cBhvr>
                                      <p:tavLst>
                                        <p:tav tm="0">
                                          <p:val>
                                            <p:fltVal val="0"/>
                                          </p:val>
                                        </p:tav>
                                        <p:tav tm="100000">
                                          <p:val>
                                            <p:strVal val="#ppt_w"/>
                                          </p:val>
                                        </p:tav>
                                      </p:tavLst>
                                    </p:anim>
                                    <p:anim calcmode="lin" valueType="num">
                                      <p:cBhvr>
                                        <p:cTn id="44" dur="500" fill="hold"/>
                                        <p:tgtEl>
                                          <p:spTgt spid="118789"/>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nodeType="clickEffect">
                                  <p:stCondLst>
                                    <p:cond delay="0"/>
                                  </p:stCondLst>
                                  <p:childTnLst>
                                    <p:set>
                                      <p:cBhvr>
                                        <p:cTn id="48" dur="1" fill="hold">
                                          <p:stCondLst>
                                            <p:cond delay="0"/>
                                          </p:stCondLst>
                                        </p:cTn>
                                        <p:tgtEl>
                                          <p:spTgt spid="118790"/>
                                        </p:tgtEl>
                                        <p:attrNameLst>
                                          <p:attrName>style.visibility</p:attrName>
                                        </p:attrNameLst>
                                      </p:cBhvr>
                                      <p:to>
                                        <p:strVal val="visible"/>
                                      </p:to>
                                    </p:set>
                                    <p:animEffect transition="in" filter="slide(fromBottom)">
                                      <p:cBhvr>
                                        <p:cTn id="49" dur="500"/>
                                        <p:tgtEl>
                                          <p:spTgt spid="118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sz="quarter" idx="1"/>
          </p:nvPr>
        </p:nvSpPr>
        <p:spPr>
          <a:xfrm>
            <a:off x="214313" y="285750"/>
            <a:ext cx="8458200" cy="1219200"/>
          </a:xfrm>
        </p:spPr>
        <p:txBody>
          <a:bodyPr vert="horz" wrap="square" lIns="91440" tIns="45720" rIns="91440" bIns="45720" numCol="1" anchor="t" anchorCtr="0" compatLnSpc="1">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Tx/>
              <a:buNone/>
              <a:defRPr/>
            </a:pPr>
            <a:r>
              <a:rPr kumimoji="0" lang="en-US" altLang="zh-CN" sz="2800" b="1" i="0" u="none" strike="noStrike" kern="1200" cap="none" spc="0" normalizeH="0" baseline="0" noProof="0" dirty="0">
                <a:ln>
                  <a:noFill/>
                </a:ln>
                <a:solidFill>
                  <a:schemeClr val="tx1"/>
                </a:solidFill>
                <a:effectLst/>
                <a:uLnTx/>
                <a:uFillTx/>
                <a:latin typeface="+mn-lt"/>
                <a:ea typeface="+mn-ea"/>
                <a:cs typeface="+mn-cs"/>
              </a:rPr>
              <a:t> </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质子均衡式为：</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[H</a:t>
            </a:r>
            <a:r>
              <a:rPr kumimoji="0" lang="en-US" altLang="zh-CN" sz="2800" b="1" i="0" u="none" strike="noStrike" kern="1200" cap="none" spc="0" normalizeH="0" baseline="30000" noProof="0" dirty="0">
                <a:ln>
                  <a:noFill/>
                </a:ln>
                <a:solidFill>
                  <a:schemeClr val="tx1"/>
                </a:solidFill>
                <a:effectLst/>
                <a:uLnTx/>
                <a:uFillTx/>
                <a:latin typeface="Times New Roman" panose="02020603050405020304" pitchFamily="18" charset="0"/>
                <a:ea typeface="+mn-ea"/>
                <a:cs typeface="+mn-cs"/>
              </a:rPr>
              <a:t>+</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]=[HA</a:t>
            </a:r>
            <a:r>
              <a:rPr kumimoji="0" lang="en-US" altLang="zh-CN" sz="2800" b="1" i="0" u="none" strike="noStrike" kern="1200" cap="none" spc="0" normalizeH="0" baseline="30000" noProof="0" dirty="0">
                <a:ln>
                  <a:noFill/>
                </a:ln>
                <a:solidFill>
                  <a:schemeClr val="tx1"/>
                </a:solidFill>
                <a:effectLst/>
                <a:uLnTx/>
                <a:uFillTx/>
                <a:latin typeface="Times New Roman" panose="02020603050405020304" pitchFamily="18" charset="0"/>
                <a:ea typeface="+mn-ea"/>
                <a:cs typeface="+mn-cs"/>
              </a:rPr>
              <a:t>-</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]+2[A</a:t>
            </a:r>
            <a:r>
              <a:rPr kumimoji="0" lang="en-US" altLang="zh-CN" sz="2800" b="1" i="0" u="none" strike="noStrike" kern="1200" cap="none" spc="0" normalizeH="0" baseline="30000" noProof="0" dirty="0">
                <a:ln>
                  <a:noFill/>
                </a:ln>
                <a:solidFill>
                  <a:schemeClr val="tx1"/>
                </a:solidFill>
                <a:effectLst/>
                <a:uLnTx/>
                <a:uFillTx/>
                <a:latin typeface="Times New Roman" panose="02020603050405020304" pitchFamily="18" charset="0"/>
                <a:ea typeface="+mn-ea"/>
                <a:cs typeface="+mn-cs"/>
              </a:rPr>
              <a:t>2-</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]+[OH</a:t>
            </a:r>
            <a:r>
              <a:rPr kumimoji="0" lang="en-US" altLang="zh-CN" sz="2800" b="1" i="0" u="none" strike="noStrike" kern="1200" cap="none" spc="0" normalizeH="0" baseline="30000" noProof="0" dirty="0">
                <a:ln>
                  <a:noFill/>
                </a:ln>
                <a:solidFill>
                  <a:schemeClr val="tx1"/>
                </a:solidFill>
                <a:effectLst/>
                <a:uLnTx/>
                <a:uFillTx/>
                <a:latin typeface="Times New Roman" panose="02020603050405020304" pitchFamily="18" charset="0"/>
                <a:ea typeface="+mn-ea"/>
                <a:cs typeface="+mn-cs"/>
              </a:rPr>
              <a:t>-</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a:t>
            </a:r>
          </a:p>
          <a:p>
            <a:pPr marL="274320" marR="0" lvl="0" indent="-274320" algn="l" defTabSz="914400" rtl="0" eaLnBrk="1" fontAlgn="auto" latinLnBrk="0" hangingPunct="1">
              <a:lnSpc>
                <a:spcPct val="100000"/>
              </a:lnSpc>
              <a:spcBef>
                <a:spcPts val="600"/>
              </a:spcBef>
              <a:spcAft>
                <a:spcPts val="0"/>
              </a:spcAft>
              <a:buClr>
                <a:schemeClr val="accent1"/>
              </a:buClr>
              <a:buSzPct val="70000"/>
              <a:buFontTx/>
              <a:buNone/>
              <a:defRPr/>
            </a:pP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(1) </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当  </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cK</a:t>
            </a:r>
            <a:r>
              <a:rPr kumimoji="0" lang="en-US" altLang="zh-CN" sz="2800" b="1" i="0" u="none" strike="noStrike" kern="1200" cap="none" spc="0" normalizeH="0" baseline="-25000" noProof="0" dirty="0">
                <a:ln>
                  <a:noFill/>
                </a:ln>
                <a:solidFill>
                  <a:schemeClr val="tx1"/>
                </a:solidFill>
                <a:effectLst/>
                <a:uLnTx/>
                <a:uFillTx/>
                <a:latin typeface="Times New Roman" panose="02020603050405020304" pitchFamily="18" charset="0"/>
                <a:ea typeface="+mn-ea"/>
                <a:cs typeface="+mn-cs"/>
              </a:rPr>
              <a:t>a2</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 20</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K</a:t>
            </a:r>
            <a:r>
              <a:rPr kumimoji="0" lang="en-US" altLang="zh-CN" sz="2800" b="1" i="0" u="none" strike="noStrike" kern="1200" cap="none" spc="0" normalizeH="0" baseline="-25000" noProof="0" dirty="0">
                <a:ln>
                  <a:noFill/>
                </a:ln>
                <a:solidFill>
                  <a:schemeClr val="tx1"/>
                </a:solidFill>
                <a:effectLst/>
                <a:uLnTx/>
                <a:uFillTx/>
                <a:latin typeface="Times New Roman" panose="02020603050405020304" pitchFamily="18" charset="0"/>
                <a:ea typeface="+mn-ea"/>
                <a:cs typeface="+mn-cs"/>
              </a:rPr>
              <a:t>w</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时</a:t>
            </a:r>
            <a:endPar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119812" name="Rectangle 4"/>
          <p:cNvSpPr>
            <a:spLocks noChangeArrowheads="1"/>
          </p:cNvSpPr>
          <p:nvPr/>
        </p:nvSpPr>
        <p:spPr bwMode="auto">
          <a:xfrm>
            <a:off x="357188" y="1500188"/>
            <a:ext cx="7500938" cy="2246313"/>
          </a:xfrm>
          <a:prstGeom prst="rect">
            <a:avLst/>
          </a:prstGeom>
          <a:noFill/>
          <a:ln w="9525">
            <a:noFill/>
            <a:miter lim="800000"/>
          </a:ln>
          <a:effectLst/>
        </p:spPr>
        <p:txBody>
          <a:bodyPr>
            <a:spAutoFit/>
          </a:bodyPr>
          <a:lstStyle/>
          <a:p>
            <a:pPr marL="0" marR="0" lvl="0" indent="0" algn="l" defTabSz="914400" rtl="0" eaLnBrk="1" fontAlgn="base" latinLnBrk="0" hangingPunct="1">
              <a:lnSpc>
                <a:spcPct val="15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溶液中</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H</a:t>
            </a:r>
            <a:r>
              <a:rPr kumimoji="1" lang="en-US" altLang="zh-CN" sz="28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主要来自于</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H</a:t>
            </a:r>
            <a:r>
              <a:rPr kumimoji="1" lang="en-US" altLang="zh-CN" sz="28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a:t>
            </a:r>
            <a:r>
              <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的解离，可忽略水的解离，质子均衡式化简为：</a:t>
            </a:r>
          </a:p>
          <a:p>
            <a:pPr marL="0" marR="0" lvl="0" indent="0" algn="l" defTabSz="914400" rtl="0" eaLnBrk="1" fontAlgn="base" latinLnBrk="0" hangingPunct="1">
              <a:lnSpc>
                <a:spcPct val="15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[H</a:t>
            </a:r>
            <a:r>
              <a:rPr kumimoji="1" lang="en-US" altLang="zh-CN" sz="28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]≈[HA</a:t>
            </a:r>
            <a:r>
              <a:rPr kumimoji="1" lang="en-US" altLang="zh-CN" sz="28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a:t>
            </a:r>
            <a:r>
              <a:rPr kumimoji="1" lang="en-US" altLang="zh-CN" sz="28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p>
        </p:txBody>
      </p:sp>
      <p:sp>
        <p:nvSpPr>
          <p:cNvPr id="58372" name="灯片编号占位符 6"/>
          <p:cNvSpPr txBox="1">
            <a:spLocks noGrp="1"/>
          </p:cNvSpPr>
          <p:nvPr>
            <p:ph type="sldNum" sz="quarter" idx="4"/>
          </p:nvPr>
        </p:nvSpPr>
        <p:spPr>
          <a:noFill/>
          <a:ln>
            <a:noFill/>
          </a:ln>
        </p:spPr>
        <p:txBody>
          <a:bodyPr anchor="ctr" anchorCtr="0"/>
          <a:lstStyle/>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t>37</a:t>
            </a:fld>
            <a:endParaRPr lang="en-US" altLang="zh-CN" sz="1400" b="1" kern="1200" dirty="0">
              <a:solidFill>
                <a:srgbClr val="FFFFFF"/>
              </a:solidFill>
              <a:latin typeface="Arial" panose="020B0604020202020204" pitchFamily="34" charset="0"/>
              <a:ea typeface="+mn-ea"/>
              <a:cs typeface="+mn-cs"/>
            </a:endParaRPr>
          </a:p>
        </p:txBody>
      </p:sp>
      <p:sp>
        <p:nvSpPr>
          <p:cNvPr id="8" name="Rectangle 2"/>
          <p:cNvSpPr>
            <a:spLocks noChangeArrowheads="1"/>
          </p:cNvSpPr>
          <p:nvPr/>
        </p:nvSpPr>
        <p:spPr bwMode="auto">
          <a:xfrm>
            <a:off x="0" y="3857625"/>
            <a:ext cx="8686800" cy="2678113"/>
          </a:xfrm>
          <a:prstGeom prst="rect">
            <a:avLst/>
          </a:prstGeom>
          <a:noFill/>
          <a:ln w="9525">
            <a:noFill/>
            <a:miter lim="800000"/>
          </a:ln>
          <a:effectLst/>
        </p:spPr>
        <p:txBody>
          <a:bodyPr>
            <a:spAutoFit/>
          </a:bodyPr>
          <a:lstStyle/>
          <a:p>
            <a:pPr marL="457200" marR="0" lvl="1" indent="0" algn="l" defTabSz="914400" rtl="0" eaLnBrk="1" fontAlgn="base" latinLnBrk="0" hangingPunct="1">
              <a:lnSpc>
                <a:spcPct val="150000"/>
              </a:lnSpc>
              <a:spcBef>
                <a:spcPct val="50000"/>
              </a:spcBef>
              <a:spcAft>
                <a:spcPct val="0"/>
              </a:spcAft>
              <a:buClrTx/>
              <a:buSzTx/>
              <a:buFont typeface="Wingdings" panose="05000000000000000000" pitchFamily="2" charset="2"/>
              <a:buNone/>
              <a:defRPr/>
            </a:pP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 </a:t>
            </a:r>
            <a:r>
              <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当</a:t>
            </a:r>
            <a:r>
              <a:rPr kumimoji="1" lang="en-US" altLang="zh-CN"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K</a:t>
            </a:r>
            <a:r>
              <a:rPr kumimoji="1" lang="en-US" altLang="zh-CN" sz="28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a1</a:t>
            </a:r>
            <a:r>
              <a:rPr kumimoji="1" lang="zh-CN" altLang="en-US"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K</a:t>
            </a:r>
            <a:r>
              <a:rPr kumimoji="1" lang="en-US" altLang="zh-CN" sz="28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a2</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﹥10</a:t>
            </a:r>
            <a:r>
              <a:rPr kumimoji="1" lang="en-US" altLang="zh-CN" sz="28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时，其水溶液中［</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H</a:t>
            </a:r>
            <a:r>
              <a:rPr kumimoji="1" lang="en-US" altLang="zh-CN" sz="28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］或其它离子浓度的计算，可忽略第二步的质子传递反应所产生的</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H</a:t>
            </a:r>
            <a:r>
              <a:rPr kumimoji="1" lang="en-US" altLang="zh-CN" sz="28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，当作一元弱酸处理，则</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[H</a:t>
            </a:r>
            <a:r>
              <a:rPr kumimoji="1" lang="en-US" altLang="zh-CN" sz="28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pt-BR"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pt-BR"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Symbol" panose="05050102010706020507" pitchFamily="18" charset="2"/>
              </a:rPr>
              <a:t> </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[HA</a:t>
            </a:r>
            <a:r>
              <a:rPr kumimoji="1" lang="en-US" altLang="zh-CN" sz="28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a:t>
            </a:r>
            <a:r>
              <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[H</a:t>
            </a:r>
            <a:r>
              <a:rPr kumimoji="1" lang="en-US" altLang="zh-CN" sz="28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 </a:t>
            </a:r>
            <a:r>
              <a:rPr kumimoji="1" lang="pt-BR"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sym typeface="Symbol" panose="05050102010706020507" pitchFamily="18" charset="2"/>
              </a:rPr>
              <a:t>≈</a:t>
            </a:r>
            <a:r>
              <a:rPr kumimoji="1" lang="pt-BR"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Symbol" panose="05050102010706020507" pitchFamily="18" charset="2"/>
              </a:rPr>
              <a:t> </a:t>
            </a:r>
            <a:r>
              <a:rPr kumimoji="1" lang="en-US" altLang="zh-CN"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c</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(H</a:t>
            </a:r>
            <a:r>
              <a:rPr kumimoji="1" lang="en-US" altLang="zh-CN" sz="28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19812"/>
                                        </p:tgtEl>
                                        <p:attrNameLst>
                                          <p:attrName>style.visibility</p:attrName>
                                        </p:attrNameLst>
                                      </p:cBhvr>
                                      <p:to>
                                        <p:strVal val="visible"/>
                                      </p:to>
                                    </p:set>
                                    <p:animEffect transition="in" filter="barn(inHorizontal)">
                                      <p:cBhvr>
                                        <p:cTn id="7" dur="500"/>
                                        <p:tgtEl>
                                          <p:spTgt spid="1198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2" grpId="0"/>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1859" name="Object 3"/>
          <p:cNvGraphicFramePr>
            <a:graphicFrameLocks noChangeAspect="1"/>
          </p:cNvGraphicFramePr>
          <p:nvPr/>
        </p:nvGraphicFramePr>
        <p:xfrm>
          <a:off x="1258888" y="2438400"/>
          <a:ext cx="4356100" cy="2133600"/>
        </p:xfrm>
        <a:graphic>
          <a:graphicData uri="http://schemas.openxmlformats.org/presentationml/2006/ole">
            <mc:AlternateContent xmlns:mc="http://schemas.openxmlformats.org/markup-compatibility/2006">
              <mc:Choice xmlns:v="urn:schemas-microsoft-com:vml" Requires="v">
                <p:oleObj spid="_x0000_s27652" r:id="rId3" imgW="1282700" imgH="698500" progId="Equation.3">
                  <p:embed/>
                </p:oleObj>
              </mc:Choice>
              <mc:Fallback>
                <p:oleObj r:id="rId3" imgW="1282700" imgH="698500" progId="Equation.3">
                  <p:embed/>
                  <p:pic>
                    <p:nvPicPr>
                      <p:cNvPr id="0" name="图片 3118"/>
                      <p:cNvPicPr/>
                      <p:nvPr/>
                    </p:nvPicPr>
                    <p:blipFill>
                      <a:blip r:embed="rId4"/>
                      <a:stretch>
                        <a:fillRect/>
                      </a:stretch>
                    </p:blipFill>
                    <p:spPr>
                      <a:xfrm>
                        <a:off x="1258888" y="2438400"/>
                        <a:ext cx="4356100" cy="2133600"/>
                      </a:xfrm>
                      <a:prstGeom prst="rect">
                        <a:avLst/>
                      </a:prstGeom>
                      <a:noFill/>
                      <a:ln w="38100">
                        <a:noFill/>
                        <a:miter/>
                      </a:ln>
                    </p:spPr>
                  </p:pic>
                </p:oleObj>
              </mc:Fallback>
            </mc:AlternateContent>
          </a:graphicData>
        </a:graphic>
      </p:graphicFrame>
      <p:sp>
        <p:nvSpPr>
          <p:cNvPr id="59395" name="灯片编号占位符 5"/>
          <p:cNvSpPr txBox="1">
            <a:spLocks noGrp="1"/>
          </p:cNvSpPr>
          <p:nvPr>
            <p:ph type="sldNum" sz="quarter" idx="12"/>
          </p:nvPr>
        </p:nvSpPr>
        <p:spPr>
          <a:noFill/>
          <a:ln>
            <a:noFill/>
          </a:ln>
        </p:spPr>
        <p:txBody>
          <a:bodyPr anchor="ctr" anchorCtr="0"/>
          <a:lstStyle/>
          <a:p>
            <a:pPr marL="0" indent="0" algn="ctr" eaLnBrk="1" hangingPunct="1">
              <a:spcBef>
                <a:spcPct val="0"/>
              </a:spcBef>
              <a:buClrTx/>
              <a:buSzTx/>
              <a:buFontTx/>
              <a:buNone/>
            </a:pPr>
            <a:fld id="{9A0DB2DC-4C9A-4742-B13C-FB6460FD3503}" type="slidenum">
              <a:rPr lang="en-US" altLang="zh-CN" sz="1400" b="1" dirty="0">
                <a:solidFill>
                  <a:srgbClr val="FFFFFF"/>
                </a:solidFill>
                <a:latin typeface="Arial" panose="020B0604020202020204" pitchFamily="34" charset="0"/>
              </a:rPr>
              <a:t>38</a:t>
            </a:fld>
            <a:endParaRPr lang="en-US" altLang="zh-CN" sz="1400" b="1" dirty="0">
              <a:solidFill>
                <a:srgbClr val="FFFFFF"/>
              </a:solidFill>
              <a:latin typeface="Arial" panose="020B0604020202020204" pitchFamily="34" charset="0"/>
            </a:endParaRPr>
          </a:p>
        </p:txBody>
      </p:sp>
      <p:sp>
        <p:nvSpPr>
          <p:cNvPr id="7" name="矩形 6"/>
          <p:cNvSpPr/>
          <p:nvPr/>
        </p:nvSpPr>
        <p:spPr>
          <a:xfrm>
            <a:off x="571500" y="1071563"/>
            <a:ext cx="4432300" cy="70802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1200" cap="none" spc="0" normalizeH="0" baseline="0" noProof="0" dirty="0">
                <a:ln>
                  <a:noFill/>
                </a:ln>
                <a:solidFill>
                  <a:srgbClr val="000066"/>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(3) </a:t>
            </a:r>
            <a:r>
              <a:rPr kumimoji="0" lang="zh-CN" altLang="en-US" sz="4000" b="1" i="0" u="none" strike="noStrike" kern="1200" cap="none" spc="0" normalizeH="0" baseline="0" noProof="0" dirty="0">
                <a:ln>
                  <a:noFill/>
                </a:ln>
                <a:solidFill>
                  <a:srgbClr val="000066"/>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若</a:t>
            </a:r>
            <a:r>
              <a:rPr kumimoji="0" lang="en-US" altLang="zh-CN" sz="4000" b="1" i="1" u="none" strike="noStrike" kern="1200" cap="none" spc="0" normalizeH="0" baseline="0" noProof="0" dirty="0">
                <a:ln>
                  <a:noFill/>
                </a:ln>
                <a:solidFill>
                  <a:srgbClr val="000066"/>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c/K</a:t>
            </a:r>
            <a:r>
              <a:rPr kumimoji="0" lang="en-US" altLang="zh-CN" sz="4000" b="1" i="1" u="none" strike="noStrike" kern="1200" cap="none" spc="0" normalizeH="0" baseline="-25000" noProof="0" dirty="0">
                <a:ln>
                  <a:noFill/>
                </a:ln>
                <a:solidFill>
                  <a:srgbClr val="000066"/>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a1</a:t>
            </a:r>
            <a:r>
              <a:rPr kumimoji="0" lang="en-US" altLang="zh-CN" sz="4000" b="1" i="0" u="none" strike="noStrike" kern="1200" cap="none" spc="0" normalizeH="0" baseline="0" noProof="0" dirty="0">
                <a:ln>
                  <a:noFill/>
                </a:ln>
                <a:solidFill>
                  <a:srgbClr val="000066"/>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a:rPr>
              <a:t> 500, </a:t>
            </a:r>
            <a:r>
              <a:rPr kumimoji="0" lang="zh-CN" altLang="en-US" sz="4000" b="1" i="0" u="none" strike="noStrike" kern="1200" cap="none" spc="0" normalizeH="0" baseline="0" noProof="0" dirty="0">
                <a:ln>
                  <a:noFill/>
                </a:ln>
                <a:solidFill>
                  <a:srgbClr val="000066"/>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则</a:t>
            </a:r>
            <a:endParaRPr kumimoji="0" lang="zh-CN" altLang="en-US" sz="4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21859"/>
                                        </p:tgtEl>
                                        <p:attrNameLst>
                                          <p:attrName>style.visibility</p:attrName>
                                        </p:attrNameLst>
                                      </p:cBhvr>
                                      <p:to>
                                        <p:strVal val="visible"/>
                                      </p:to>
                                    </p:set>
                                    <p:anim calcmode="lin" valueType="num">
                                      <p:cBhvr>
                                        <p:cTn id="7" dur="500" fill="hold"/>
                                        <p:tgtEl>
                                          <p:spTgt spid="121859"/>
                                        </p:tgtEl>
                                        <p:attrNameLst>
                                          <p:attrName>ppt_w</p:attrName>
                                        </p:attrNameLst>
                                      </p:cBhvr>
                                      <p:tavLst>
                                        <p:tav tm="0">
                                          <p:val>
                                            <p:fltVal val="0"/>
                                          </p:val>
                                        </p:tav>
                                        <p:tav tm="100000">
                                          <p:val>
                                            <p:strVal val="#ppt_w"/>
                                          </p:val>
                                        </p:tav>
                                      </p:tavLst>
                                    </p:anim>
                                    <p:anim calcmode="lin" valueType="num">
                                      <p:cBhvr>
                                        <p:cTn id="8" dur="500" fill="hold"/>
                                        <p:tgtEl>
                                          <p:spTgt spid="12185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882" name="Object 2"/>
          <p:cNvGraphicFramePr>
            <a:graphicFrameLocks noChangeAspect="1"/>
          </p:cNvGraphicFramePr>
          <p:nvPr/>
        </p:nvGraphicFramePr>
        <p:xfrm>
          <a:off x="1476375" y="2663825"/>
          <a:ext cx="6089650" cy="1244600"/>
        </p:xfrm>
        <a:graphic>
          <a:graphicData uri="http://schemas.openxmlformats.org/presentationml/2006/ole">
            <mc:AlternateContent xmlns:mc="http://schemas.openxmlformats.org/markup-compatibility/2006">
              <mc:Choice xmlns:v="urn:schemas-microsoft-com:vml" Requires="v">
                <p:oleObj spid="_x0000_s28679" r:id="rId3" imgW="2235200" imgH="457200" progId="Equation.DSMT4">
                  <p:embed/>
                </p:oleObj>
              </mc:Choice>
              <mc:Fallback>
                <p:oleObj r:id="rId3" imgW="2235200" imgH="457200" progId="Equation.DSMT4">
                  <p:embed/>
                  <p:pic>
                    <p:nvPicPr>
                      <p:cNvPr id="0" name="图片 3122"/>
                      <p:cNvPicPr/>
                      <p:nvPr/>
                    </p:nvPicPr>
                    <p:blipFill>
                      <a:blip r:embed="rId4"/>
                      <a:stretch>
                        <a:fillRect/>
                      </a:stretch>
                    </p:blipFill>
                    <p:spPr>
                      <a:xfrm>
                        <a:off x="1476375" y="2663825"/>
                        <a:ext cx="6089650" cy="1244600"/>
                      </a:xfrm>
                      <a:prstGeom prst="rect">
                        <a:avLst/>
                      </a:prstGeom>
                      <a:noFill/>
                      <a:ln w="38100">
                        <a:noFill/>
                        <a:miter/>
                      </a:ln>
                    </p:spPr>
                  </p:pic>
                </p:oleObj>
              </mc:Fallback>
            </mc:AlternateContent>
          </a:graphicData>
        </a:graphic>
      </p:graphicFrame>
      <p:sp>
        <p:nvSpPr>
          <p:cNvPr id="122883" name="Rectangle 3"/>
          <p:cNvSpPr/>
          <p:nvPr/>
        </p:nvSpPr>
        <p:spPr>
          <a:xfrm>
            <a:off x="220663" y="912813"/>
            <a:ext cx="8229600" cy="58420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457200" lvl="1" indent="0" eaLnBrk="1" hangingPunct="1">
              <a:spcBef>
                <a:spcPct val="50000"/>
              </a:spcBef>
              <a:buClrTx/>
              <a:buSzTx/>
              <a:buFontTx/>
              <a:buNone/>
            </a:pPr>
            <a:r>
              <a:rPr lang="zh-CN" altLang="en-US" sz="3200" b="1" dirty="0">
                <a:latin typeface="Times New Roman" panose="02020603050405020304" pitchFamily="18" charset="0"/>
              </a:rPr>
              <a:t>计算</a:t>
            </a:r>
            <a:r>
              <a:rPr lang="en-US" altLang="zh-CN" sz="3200" b="1" dirty="0">
                <a:latin typeface="Times New Roman" panose="02020603050405020304" pitchFamily="18" charset="0"/>
              </a:rPr>
              <a:t>0.100 mol·L</a:t>
            </a:r>
            <a:r>
              <a:rPr lang="en-US" altLang="zh-CN" sz="3200" b="1" baseline="30000" dirty="0">
                <a:latin typeface="Times New Roman" panose="02020603050405020304" pitchFamily="18" charset="0"/>
              </a:rPr>
              <a:t>-1</a:t>
            </a:r>
            <a:r>
              <a:rPr lang="en-US" altLang="zh-CN" sz="3200" b="1" dirty="0">
                <a:latin typeface="Times New Roman" panose="02020603050405020304" pitchFamily="18" charset="0"/>
              </a:rPr>
              <a:t>Na</a:t>
            </a:r>
            <a:r>
              <a:rPr lang="en-US" altLang="zh-CN" sz="3200" b="1" baseline="-30000" dirty="0">
                <a:latin typeface="Times New Roman" panose="02020603050405020304" pitchFamily="18" charset="0"/>
              </a:rPr>
              <a:t>2</a:t>
            </a:r>
            <a:r>
              <a:rPr lang="en-US" altLang="zh-CN" sz="3200" b="1" dirty="0">
                <a:latin typeface="Times New Roman" panose="02020603050405020304" pitchFamily="18" charset="0"/>
              </a:rPr>
              <a:t>CO</a:t>
            </a:r>
            <a:r>
              <a:rPr lang="en-US" altLang="zh-CN" sz="3200" b="1" baseline="-30000" dirty="0">
                <a:latin typeface="Times New Roman" panose="02020603050405020304" pitchFamily="18" charset="0"/>
              </a:rPr>
              <a:t>3</a:t>
            </a:r>
            <a:r>
              <a:rPr lang="zh-CN" altLang="en-US" sz="3200" b="1" dirty="0">
                <a:latin typeface="Times New Roman" panose="02020603050405020304" pitchFamily="18" charset="0"/>
              </a:rPr>
              <a:t>溶液的</a:t>
            </a:r>
            <a:r>
              <a:rPr lang="en-US" altLang="zh-CN" sz="3200" b="1" dirty="0">
                <a:latin typeface="Times New Roman" panose="02020603050405020304" pitchFamily="18" charset="0"/>
              </a:rPr>
              <a:t>pH</a:t>
            </a:r>
            <a:r>
              <a:rPr lang="zh-CN" altLang="en-US" sz="3200" b="1" dirty="0">
                <a:latin typeface="Times New Roman" panose="02020603050405020304" pitchFamily="18" charset="0"/>
              </a:rPr>
              <a:t>值。</a:t>
            </a:r>
          </a:p>
        </p:txBody>
      </p:sp>
      <p:sp>
        <p:nvSpPr>
          <p:cNvPr id="122884" name="Rectangle 4"/>
          <p:cNvSpPr>
            <a:spLocks noChangeArrowheads="1"/>
          </p:cNvSpPr>
          <p:nvPr/>
        </p:nvSpPr>
        <p:spPr bwMode="auto">
          <a:xfrm>
            <a:off x="381000" y="1790700"/>
            <a:ext cx="7672388" cy="579438"/>
          </a:xfrm>
          <a:prstGeom prst="rect">
            <a:avLst/>
          </a:prstGeom>
          <a:noFill/>
          <a:ln w="9525">
            <a:noFill/>
            <a:miter lim="800000"/>
          </a:ln>
          <a:effectLst/>
        </p:spPr>
        <p:txBody>
          <a:bodyPr wrap="none">
            <a:spAutoFit/>
          </a:bodyPr>
          <a:lstStyle/>
          <a:p>
            <a:pPr marL="457200" marR="0" lvl="1" indent="0" algn="l" defTabSz="914400" rtl="0" eaLnBrk="1" fontAlgn="base" latinLnBrk="0" hangingPunct="1">
              <a:lnSpc>
                <a:spcPct val="100000"/>
              </a:lnSpc>
              <a:spcBef>
                <a:spcPct val="50000"/>
              </a:spcBef>
              <a:spcAft>
                <a:spcPct val="0"/>
              </a:spcAft>
              <a:buClrTx/>
              <a:buSzTx/>
              <a:buFontTx/>
              <a:buNone/>
              <a:defRPr/>
            </a:pPr>
            <a:r>
              <a:rPr kumimoji="1"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解 ：</a:t>
            </a:r>
            <a:r>
              <a:rPr kumimoji="1"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Na</a:t>
            </a:r>
            <a:r>
              <a:rPr kumimoji="1" lang="en-US" altLang="zh-CN" sz="32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t>
            </a:r>
            <a:r>
              <a:rPr kumimoji="1"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CO</a:t>
            </a:r>
            <a:r>
              <a:rPr kumimoji="1" lang="en-US" altLang="zh-CN" sz="32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3</a:t>
            </a:r>
            <a:r>
              <a:rPr kumimoji="1"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溶液即多元弱碱</a:t>
            </a:r>
            <a:r>
              <a:rPr kumimoji="1"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CO</a:t>
            </a:r>
            <a:r>
              <a:rPr kumimoji="1" lang="en-US" altLang="zh-CN" sz="32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3</a:t>
            </a:r>
            <a:r>
              <a:rPr kumimoji="1" lang="en-US" altLang="zh-CN" sz="32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t>
            </a:r>
            <a:r>
              <a:rPr kumimoji="1"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溶液</a:t>
            </a:r>
          </a:p>
        </p:txBody>
      </p:sp>
      <p:sp>
        <p:nvSpPr>
          <p:cNvPr id="60421" name="灯片编号占位符 6"/>
          <p:cNvSpPr txBox="1">
            <a:spLocks noGrp="1"/>
          </p:cNvSpPr>
          <p:nvPr>
            <p:ph type="sldNum" sz="quarter" idx="4"/>
          </p:nvPr>
        </p:nvSpPr>
        <p:spPr>
          <a:noFill/>
          <a:ln>
            <a:noFill/>
          </a:ln>
        </p:spPr>
        <p:txBody>
          <a:bodyPr anchor="ctr" anchorCtr="0"/>
          <a:lstStyle/>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t>39</a:t>
            </a:fld>
            <a:endParaRPr lang="en-US" altLang="zh-CN" sz="1400" b="1" kern="1200" dirty="0">
              <a:solidFill>
                <a:srgbClr val="FFFFFF"/>
              </a:solidFill>
              <a:latin typeface="Arial" panose="020B0604020202020204" pitchFamily="34" charset="0"/>
              <a:ea typeface="+mn-ea"/>
              <a:cs typeface="+mn-cs"/>
            </a:endParaRPr>
          </a:p>
        </p:txBody>
      </p:sp>
      <p:graphicFrame>
        <p:nvGraphicFramePr>
          <p:cNvPr id="122885" name="Object 5"/>
          <p:cNvGraphicFramePr>
            <a:graphicFrameLocks noChangeAspect="1"/>
          </p:cNvGraphicFramePr>
          <p:nvPr/>
        </p:nvGraphicFramePr>
        <p:xfrm>
          <a:off x="1403350" y="4005263"/>
          <a:ext cx="5429250" cy="1312862"/>
        </p:xfrm>
        <a:graphic>
          <a:graphicData uri="http://schemas.openxmlformats.org/presentationml/2006/ole">
            <mc:AlternateContent xmlns:mc="http://schemas.openxmlformats.org/markup-compatibility/2006">
              <mc:Choice xmlns:v="urn:schemas-microsoft-com:vml" Requires="v">
                <p:oleObj spid="_x0000_s28680" r:id="rId5" imgW="2235200" imgH="457200" progId="Equation.DSMT4">
                  <p:embed/>
                </p:oleObj>
              </mc:Choice>
              <mc:Fallback>
                <p:oleObj r:id="rId5" imgW="2235200" imgH="457200" progId="Equation.DSMT4">
                  <p:embed/>
                  <p:pic>
                    <p:nvPicPr>
                      <p:cNvPr id="0" name="图片 3121"/>
                      <p:cNvPicPr/>
                      <p:nvPr/>
                    </p:nvPicPr>
                    <p:blipFill>
                      <a:blip r:embed="rId6"/>
                      <a:stretch>
                        <a:fillRect/>
                      </a:stretch>
                    </p:blipFill>
                    <p:spPr>
                      <a:xfrm>
                        <a:off x="1403350" y="4005263"/>
                        <a:ext cx="5429250" cy="1312862"/>
                      </a:xfrm>
                      <a:prstGeom prst="rect">
                        <a:avLst/>
                      </a:prstGeom>
                      <a:noFill/>
                      <a:ln w="38100">
                        <a:noFill/>
                        <a:miter/>
                      </a:ln>
                    </p:spPr>
                  </p:pic>
                </p:oleObj>
              </mc:Fallback>
            </mc:AlternateContent>
          </a:graphicData>
        </a:graphic>
      </p:graphicFrame>
      <p:sp>
        <p:nvSpPr>
          <p:cNvPr id="60423" name="矩形 1"/>
          <p:cNvSpPr/>
          <p:nvPr/>
        </p:nvSpPr>
        <p:spPr>
          <a:xfrm>
            <a:off x="381000" y="361950"/>
            <a:ext cx="727075" cy="522288"/>
          </a:xfrm>
          <a:prstGeom prst="rect">
            <a:avLst/>
          </a:prstGeom>
          <a:noFill/>
          <a:ln w="9525">
            <a:noFill/>
          </a:ln>
        </p:spPr>
        <p:txBody>
          <a:bodyPr wrap="none">
            <a:spAutoFit/>
          </a:bodyPr>
          <a:lstStyle/>
          <a:p>
            <a:r>
              <a:rPr lang="zh-CN" altLang="en-US" sz="2800" b="1" dirty="0">
                <a:solidFill>
                  <a:srgbClr val="FF0000"/>
                </a:solidFill>
                <a:latin typeface="宋体" panose="02010600030101010101" pitchFamily="2" charset="-122"/>
              </a:rPr>
              <a:t>例</a:t>
            </a:r>
            <a:r>
              <a:rPr lang="en-US" altLang="zh-CN" sz="2800" b="1" dirty="0">
                <a:solidFill>
                  <a:srgbClr val="FF0000"/>
                </a:solidFill>
                <a:latin typeface="宋体" panose="02010600030101010101" pitchFamily="2" charset="-122"/>
              </a:rPr>
              <a:t>3</a:t>
            </a:r>
            <a:endParaRPr lang="zh-CN" altLang="en-US" sz="2800" dirty="0">
              <a:solidFill>
                <a:srgbClr val="FF0000"/>
              </a:solidFill>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883"/>
                                        </p:tgtEl>
                                        <p:attrNameLst>
                                          <p:attrName>style.visibility</p:attrName>
                                        </p:attrNameLst>
                                      </p:cBhvr>
                                      <p:to>
                                        <p:strVal val="visible"/>
                                      </p:to>
                                    </p:set>
                                    <p:anim calcmode="lin" valueType="num">
                                      <p:cBhvr additive="base">
                                        <p:cTn id="7" dur="500" fill="hold"/>
                                        <p:tgtEl>
                                          <p:spTgt spid="122883"/>
                                        </p:tgtEl>
                                        <p:attrNameLst>
                                          <p:attrName>ppt_x</p:attrName>
                                        </p:attrNameLst>
                                      </p:cBhvr>
                                      <p:tavLst>
                                        <p:tav tm="0">
                                          <p:val>
                                            <p:strVal val="0-#ppt_w/2"/>
                                          </p:val>
                                        </p:tav>
                                        <p:tav tm="100000">
                                          <p:val>
                                            <p:strVal val="#ppt_x"/>
                                          </p:val>
                                        </p:tav>
                                      </p:tavLst>
                                    </p:anim>
                                    <p:anim calcmode="lin" valueType="num">
                                      <p:cBhvr additive="base">
                                        <p:cTn id="8" dur="500" fill="hold"/>
                                        <p:tgtEl>
                                          <p:spTgt spid="12288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22884"/>
                                        </p:tgtEl>
                                        <p:attrNameLst>
                                          <p:attrName>style.visibility</p:attrName>
                                        </p:attrNameLst>
                                      </p:cBhvr>
                                      <p:to>
                                        <p:strVal val="visible"/>
                                      </p:to>
                                    </p:set>
                                    <p:animEffect transition="in" filter="dissolve">
                                      <p:cBhvr>
                                        <p:cTn id="13" dur="500"/>
                                        <p:tgtEl>
                                          <p:spTgt spid="12288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122882"/>
                                        </p:tgtEl>
                                        <p:attrNameLst>
                                          <p:attrName>style.visibility</p:attrName>
                                        </p:attrNameLst>
                                      </p:cBhvr>
                                      <p:to>
                                        <p:strVal val="visible"/>
                                      </p:to>
                                    </p:set>
                                    <p:anim calcmode="lin" valueType="num">
                                      <p:cBhvr additive="base">
                                        <p:cTn id="18" dur="500" fill="hold"/>
                                        <p:tgtEl>
                                          <p:spTgt spid="122882"/>
                                        </p:tgtEl>
                                        <p:attrNameLst>
                                          <p:attrName>ppt_x</p:attrName>
                                        </p:attrNameLst>
                                      </p:cBhvr>
                                      <p:tavLst>
                                        <p:tav tm="0">
                                          <p:val>
                                            <p:strVal val="0-#ppt_w/2"/>
                                          </p:val>
                                        </p:tav>
                                        <p:tav tm="100000">
                                          <p:val>
                                            <p:strVal val="#ppt_x"/>
                                          </p:val>
                                        </p:tav>
                                      </p:tavLst>
                                    </p:anim>
                                    <p:anim calcmode="lin" valueType="num">
                                      <p:cBhvr additive="base">
                                        <p:cTn id="19" dur="500" fill="hold"/>
                                        <p:tgtEl>
                                          <p:spTgt spid="12288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nodeType="clickEffect">
                                  <p:stCondLst>
                                    <p:cond delay="0"/>
                                  </p:stCondLst>
                                  <p:childTnLst>
                                    <p:set>
                                      <p:cBhvr>
                                        <p:cTn id="23" dur="1" fill="hold">
                                          <p:stCondLst>
                                            <p:cond delay="0"/>
                                          </p:stCondLst>
                                        </p:cTn>
                                        <p:tgtEl>
                                          <p:spTgt spid="122885"/>
                                        </p:tgtEl>
                                        <p:attrNameLst>
                                          <p:attrName>style.visibility</p:attrName>
                                        </p:attrNameLst>
                                      </p:cBhvr>
                                      <p:to>
                                        <p:strVal val="visible"/>
                                      </p:to>
                                    </p:set>
                                    <p:animEffect transition="in" filter="slide(fromBottom)">
                                      <p:cBhvr>
                                        <p:cTn id="24" dur="500"/>
                                        <p:tgtEl>
                                          <p:spTgt spid="122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p:bldP spid="12288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57188" y="214313"/>
            <a:ext cx="7104063" cy="609600"/>
          </a:xfrm>
        </p:spPr>
        <p:txBody>
          <a:bodyPr vert="horz" anchor="b">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small" spc="0" normalizeH="0" baseline="0" noProof="0" dirty="0">
                <a:ln>
                  <a:noFill/>
                </a:ln>
                <a:solidFill>
                  <a:schemeClr val="tx1"/>
                </a:solidFill>
                <a:effectLst/>
                <a:uLnTx/>
                <a:uFillTx/>
                <a:latin typeface="宋体" panose="02010600030101010101" pitchFamily="2" charset="-122"/>
                <a:ea typeface="+mj-ea"/>
                <a:cs typeface="+mj-cs"/>
              </a:rPr>
              <a:t>二、离子的活度和活度因子</a:t>
            </a:r>
          </a:p>
        </p:txBody>
      </p:sp>
      <p:sp>
        <p:nvSpPr>
          <p:cNvPr id="12291" name="Rectangle 15"/>
          <p:cNvSpPr/>
          <p:nvPr/>
        </p:nvSpPr>
        <p:spPr>
          <a:xfrm>
            <a:off x="381000" y="838200"/>
            <a:ext cx="8382000" cy="106680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200" b="1" dirty="0">
                <a:solidFill>
                  <a:srgbClr val="A50021"/>
                </a:solidFill>
                <a:latin typeface="Times New Roman" panose="02020603050405020304" pitchFamily="18" charset="0"/>
                <a:ea typeface="楷体_GB2312" pitchFamily="49" charset="-122"/>
              </a:rPr>
              <a:t>活度</a:t>
            </a:r>
            <a:r>
              <a:rPr lang="zh-CN" altLang="en-US" sz="3200" b="1" dirty="0">
                <a:latin typeface="Times New Roman" panose="02020603050405020304" pitchFamily="18" charset="0"/>
                <a:ea typeface="楷体_GB2312" pitchFamily="49" charset="-122"/>
              </a:rPr>
              <a:t>(</a:t>
            </a:r>
            <a:r>
              <a:rPr lang="en-US" altLang="zh-CN" sz="3200" b="1" dirty="0">
                <a:latin typeface="Times New Roman" panose="02020603050405020304" pitchFamily="18" charset="0"/>
                <a:ea typeface="楷体_GB2312" pitchFamily="49" charset="-122"/>
              </a:rPr>
              <a:t>activity)</a:t>
            </a:r>
            <a:r>
              <a:rPr lang="zh-CN" altLang="en-US" sz="3200" b="1" dirty="0">
                <a:latin typeface="Times New Roman" panose="02020603050405020304" pitchFamily="18" charset="0"/>
                <a:ea typeface="楷体_GB2312" pitchFamily="49" charset="-122"/>
              </a:rPr>
              <a:t> </a:t>
            </a:r>
            <a:r>
              <a:rPr lang="zh-CN" altLang="en-US" sz="3200" b="1" dirty="0">
                <a:solidFill>
                  <a:srgbClr val="000066"/>
                </a:solidFill>
                <a:latin typeface="Times New Roman" panose="02020603050405020304" pitchFamily="18" charset="0"/>
                <a:ea typeface="楷体_GB2312" pitchFamily="49" charset="-122"/>
              </a:rPr>
              <a:t>也叫</a:t>
            </a:r>
            <a:r>
              <a:rPr lang="zh-CN" altLang="en-US" sz="3200" b="1" dirty="0">
                <a:latin typeface="Times New Roman" panose="02020603050405020304" pitchFamily="18" charset="0"/>
                <a:ea typeface="楷体_GB2312" pitchFamily="49" charset="-122"/>
              </a:rPr>
              <a:t>离子的有效浓度</a:t>
            </a:r>
            <a:r>
              <a:rPr lang="zh-CN" altLang="en-US" sz="3200" b="1" dirty="0">
                <a:solidFill>
                  <a:schemeClr val="tx2"/>
                </a:solidFill>
                <a:latin typeface="Times New Roman" panose="02020603050405020304" pitchFamily="18" charset="0"/>
                <a:ea typeface="楷体_GB2312" pitchFamily="49" charset="-122"/>
              </a:rPr>
              <a:t>，</a:t>
            </a:r>
            <a:r>
              <a:rPr lang="zh-CN" altLang="en-US" sz="3200" b="1" dirty="0">
                <a:solidFill>
                  <a:srgbClr val="000066"/>
                </a:solidFill>
                <a:latin typeface="Times New Roman" panose="02020603050405020304" pitchFamily="18" charset="0"/>
                <a:ea typeface="楷体_GB2312" pitchFamily="49" charset="-122"/>
              </a:rPr>
              <a:t>是指溶液中能发挥离子效能的离子浓度。符号</a:t>
            </a:r>
            <a:r>
              <a:rPr lang="en-US" altLang="zh-CN" sz="3200" b="1" i="1" dirty="0">
                <a:solidFill>
                  <a:srgbClr val="A50021"/>
                </a:solidFill>
                <a:latin typeface="Times New Roman" panose="02020603050405020304" pitchFamily="18" charset="0"/>
                <a:ea typeface="楷体_GB2312" pitchFamily="49" charset="-122"/>
              </a:rPr>
              <a:t>a</a:t>
            </a:r>
            <a:r>
              <a:rPr lang="en-US" altLang="zh-CN" sz="3200" b="1" dirty="0">
                <a:solidFill>
                  <a:schemeClr val="tx2"/>
                </a:solidFill>
                <a:latin typeface="Times New Roman" panose="02020603050405020304" pitchFamily="18" charset="0"/>
                <a:ea typeface="楷体_GB2312" pitchFamily="49" charset="-122"/>
              </a:rPr>
              <a:t>。</a:t>
            </a:r>
            <a:endParaRPr lang="zh-CN" altLang="en-US" sz="3200" b="1" dirty="0">
              <a:solidFill>
                <a:schemeClr val="tx2"/>
              </a:solidFill>
              <a:latin typeface="Times New Roman" panose="02020603050405020304" pitchFamily="18" charset="0"/>
              <a:ea typeface="楷体_GB2312" pitchFamily="49" charset="-122"/>
            </a:endParaRPr>
          </a:p>
        </p:txBody>
      </p:sp>
      <p:sp>
        <p:nvSpPr>
          <p:cNvPr id="26643" name="Text Box 19"/>
          <p:cNvSpPr txBox="1"/>
          <p:nvPr/>
        </p:nvSpPr>
        <p:spPr>
          <a:xfrm>
            <a:off x="500063" y="4286250"/>
            <a:ext cx="8062912" cy="223520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20000"/>
              </a:spcBef>
              <a:buClrTx/>
              <a:buSzTx/>
              <a:buFontTx/>
              <a:buBlip>
                <a:blip r:embed="rId2"/>
              </a:buBlip>
            </a:pPr>
            <a:r>
              <a:rPr lang="zh-CN" altLang="en-US" sz="3200" b="1" dirty="0">
                <a:latin typeface="Times New Roman" panose="02020603050405020304" pitchFamily="18" charset="0"/>
                <a:ea typeface="楷体_GB2312" pitchFamily="49" charset="-122"/>
              </a:rPr>
              <a:t>活度单位为</a:t>
            </a:r>
            <a:r>
              <a:rPr lang="en-US" altLang="zh-CN" sz="3200" b="1" dirty="0">
                <a:latin typeface="Times New Roman" panose="02020603050405020304" pitchFamily="18" charset="0"/>
                <a:ea typeface="楷体_GB2312" pitchFamily="49" charset="-122"/>
              </a:rPr>
              <a:t>1</a:t>
            </a:r>
            <a:r>
              <a:rPr lang="zh-CN" altLang="en-US" sz="3200" b="1" dirty="0">
                <a:latin typeface="Times New Roman" panose="02020603050405020304" pitchFamily="18" charset="0"/>
                <a:ea typeface="楷体_GB2312" pitchFamily="49" charset="-122"/>
              </a:rPr>
              <a:t>；</a:t>
            </a:r>
          </a:p>
          <a:p>
            <a:pPr marL="0" lvl="0" indent="0" eaLnBrk="1" hangingPunct="1">
              <a:spcBef>
                <a:spcPct val="20000"/>
              </a:spcBef>
              <a:buClrTx/>
              <a:buSzTx/>
              <a:buFontTx/>
              <a:buBlip>
                <a:blip r:embed="rId2"/>
              </a:buBlip>
            </a:pPr>
            <a:r>
              <a:rPr lang="zh-CN" altLang="en-US" sz="3200" b="1" dirty="0">
                <a:latin typeface="Times New Roman" panose="02020603050405020304" pitchFamily="18" charset="0"/>
                <a:ea typeface="楷体_GB2312" pitchFamily="49" charset="-122"/>
              </a:rPr>
              <a:t>通常，离子活度因子</a:t>
            </a:r>
            <a:r>
              <a:rPr lang="zh-CN" altLang="en-US" sz="3200" b="1" i="1" dirty="0">
                <a:latin typeface="Times New Roman" panose="02020603050405020304" pitchFamily="18" charset="0"/>
                <a:sym typeface="Symbol" panose="05050102010706020507" pitchFamily="18" charset="2"/>
              </a:rPr>
              <a:t></a:t>
            </a:r>
            <a:r>
              <a:rPr lang="en-US" altLang="zh-CN" sz="3200" b="1" baseline="-25000" dirty="0">
                <a:latin typeface="Times New Roman" panose="02020603050405020304" pitchFamily="18" charset="0"/>
              </a:rPr>
              <a:t>B</a:t>
            </a:r>
            <a:r>
              <a:rPr lang="zh-CN" altLang="en-US" sz="3200" b="1" dirty="0">
                <a:latin typeface="Times New Roman" panose="02020603050405020304" pitchFamily="18" charset="0"/>
                <a:ea typeface="楷体_GB2312" pitchFamily="49" charset="-122"/>
              </a:rPr>
              <a:t>小于1。浓度越稀， </a:t>
            </a:r>
            <a:r>
              <a:rPr lang="zh-CN" altLang="en-US" sz="3200" b="1" i="1" dirty="0">
                <a:latin typeface="Times New Roman" panose="02020603050405020304" pitchFamily="18" charset="0"/>
                <a:sym typeface="Symbol" panose="05050102010706020507" pitchFamily="18" charset="2"/>
              </a:rPr>
              <a:t></a:t>
            </a:r>
            <a:r>
              <a:rPr lang="en-US" altLang="zh-CN" sz="3200" b="1" baseline="-25000" dirty="0">
                <a:latin typeface="Times New Roman" panose="02020603050405020304" pitchFamily="18" charset="0"/>
              </a:rPr>
              <a:t>B</a:t>
            </a:r>
            <a:r>
              <a:rPr lang="zh-CN" altLang="en-US" sz="3200" b="1" dirty="0">
                <a:latin typeface="Times New Roman" panose="02020603050405020304" pitchFamily="18" charset="0"/>
                <a:ea typeface="楷体_GB2312" pitchFamily="49" charset="-122"/>
              </a:rPr>
              <a:t>越接近于1；</a:t>
            </a:r>
          </a:p>
          <a:p>
            <a:pPr marL="0" lvl="0" indent="0" eaLnBrk="1" hangingPunct="1">
              <a:spcBef>
                <a:spcPct val="20000"/>
              </a:spcBef>
              <a:buClrTx/>
              <a:buSzTx/>
              <a:buFontTx/>
              <a:buBlip>
                <a:blip r:embed="rId2"/>
              </a:buBlip>
            </a:pPr>
            <a:r>
              <a:rPr lang="zh-CN" altLang="en-US" sz="3200" b="1" dirty="0">
                <a:latin typeface="Times New Roman" panose="02020603050405020304" pitchFamily="18" charset="0"/>
                <a:ea typeface="楷体_GB2312" pitchFamily="49" charset="-122"/>
              </a:rPr>
              <a:t>中性分子或弱电解质溶液， </a:t>
            </a:r>
            <a:r>
              <a:rPr lang="zh-CN" altLang="en-US" sz="3200" b="1" i="1" dirty="0">
                <a:latin typeface="Times New Roman" panose="02020603050405020304" pitchFamily="18" charset="0"/>
                <a:sym typeface="Symbol" panose="05050102010706020507" pitchFamily="18" charset="2"/>
              </a:rPr>
              <a:t></a:t>
            </a:r>
            <a:r>
              <a:rPr lang="en-US" altLang="zh-CN" sz="3200" b="1" baseline="-25000" dirty="0">
                <a:latin typeface="Times New Roman" panose="02020603050405020304" pitchFamily="18" charset="0"/>
              </a:rPr>
              <a:t>B</a:t>
            </a:r>
            <a:r>
              <a:rPr lang="zh-CN" altLang="en-US" sz="3200" b="1" dirty="0">
                <a:latin typeface="Times New Roman" panose="02020603050405020304" pitchFamily="18" charset="0"/>
                <a:ea typeface="楷体_GB2312" pitchFamily="49" charset="-122"/>
              </a:rPr>
              <a:t>视为1。</a:t>
            </a:r>
          </a:p>
        </p:txBody>
      </p:sp>
      <p:grpSp>
        <p:nvGrpSpPr>
          <p:cNvPr id="2" name="Group 25"/>
          <p:cNvGrpSpPr/>
          <p:nvPr/>
        </p:nvGrpSpPr>
        <p:grpSpPr>
          <a:xfrm>
            <a:off x="827088" y="2492375"/>
            <a:ext cx="8208962" cy="1476375"/>
            <a:chOff x="521" y="1570"/>
            <a:chExt cx="5171" cy="930"/>
          </a:xfrm>
        </p:grpSpPr>
        <p:sp>
          <p:nvSpPr>
            <p:cNvPr id="12299" name="Rectangle 16"/>
            <p:cNvSpPr/>
            <p:nvPr/>
          </p:nvSpPr>
          <p:spPr>
            <a:xfrm>
              <a:off x="521" y="1570"/>
              <a:ext cx="1776" cy="404"/>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3600" b="1" i="1" dirty="0">
                  <a:latin typeface="Times New Roman" panose="02020603050405020304" pitchFamily="18" charset="0"/>
                </a:rPr>
                <a:t>a</a:t>
              </a:r>
              <a:r>
                <a:rPr lang="en-US" altLang="zh-CN" sz="3600" b="1" baseline="-30000" dirty="0">
                  <a:latin typeface="Times New Roman" panose="02020603050405020304" pitchFamily="18" charset="0"/>
                </a:rPr>
                <a:t>B</a:t>
              </a:r>
              <a:r>
                <a:rPr lang="en-US" altLang="zh-CN" sz="3600" b="1" i="1" dirty="0">
                  <a:latin typeface="Times New Roman" panose="02020603050405020304" pitchFamily="18" charset="0"/>
                </a:rPr>
                <a:t> </a:t>
              </a:r>
              <a:r>
                <a:rPr lang="en-US" altLang="zh-CN" sz="3600" b="1" dirty="0">
                  <a:latin typeface="Times New Roman" panose="02020603050405020304" pitchFamily="18" charset="0"/>
                </a:rPr>
                <a:t>= </a:t>
              </a:r>
              <a:r>
                <a:rPr lang="en-US" altLang="zh-CN" sz="3200" b="1" i="1" dirty="0">
                  <a:latin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rPr>
                <a:t> </a:t>
              </a:r>
              <a:r>
                <a:rPr lang="en-US" altLang="zh-CN" sz="3600" b="1" baseline="-30000" dirty="0">
                  <a:latin typeface="Times New Roman" panose="02020603050405020304" pitchFamily="18" charset="0"/>
                </a:rPr>
                <a:t>B</a:t>
              </a:r>
              <a:r>
                <a:rPr lang="en-US" altLang="zh-CN" sz="3600" b="1" i="1" dirty="0">
                  <a:latin typeface="Times New Roman" panose="02020603050405020304" pitchFamily="18" charset="0"/>
                </a:rPr>
                <a:t>c</a:t>
              </a:r>
              <a:r>
                <a:rPr lang="en-US" altLang="zh-CN" sz="3600" b="1" baseline="-30000" dirty="0">
                  <a:latin typeface="Times New Roman" panose="02020603050405020304" pitchFamily="18" charset="0"/>
                </a:rPr>
                <a:t>B</a:t>
              </a:r>
              <a:r>
                <a:rPr lang="en-US" altLang="zh-CN" sz="3600" b="1" i="1" dirty="0">
                  <a:latin typeface="Times New Roman" panose="02020603050405020304" pitchFamily="18" charset="0"/>
                </a:rPr>
                <a:t>/c</a:t>
              </a:r>
              <a:r>
                <a:rPr lang="en-US" altLang="zh-CN" sz="3600" b="1" baseline="30000" dirty="0">
                  <a:latin typeface="宋体" panose="02010600030101010101" pitchFamily="2" charset="-122"/>
                </a:rPr>
                <a:t>θ</a:t>
              </a:r>
              <a:r>
                <a:rPr lang="en-US" altLang="zh-CN" sz="3600" b="1" dirty="0">
                  <a:latin typeface="Times New Roman" panose="02020603050405020304" pitchFamily="18" charset="0"/>
                </a:rPr>
                <a:t> </a:t>
              </a:r>
            </a:p>
          </p:txBody>
        </p:sp>
        <p:sp>
          <p:nvSpPr>
            <p:cNvPr id="12300" name="Text Box 20"/>
            <p:cNvSpPr txBox="1"/>
            <p:nvPr/>
          </p:nvSpPr>
          <p:spPr>
            <a:xfrm>
              <a:off x="522" y="2115"/>
              <a:ext cx="5170" cy="385"/>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lnSpc>
                  <a:spcPct val="115000"/>
                </a:lnSpc>
                <a:spcBef>
                  <a:spcPct val="0"/>
                </a:spcBef>
                <a:buClrTx/>
                <a:buSzTx/>
                <a:buFontTx/>
                <a:buNone/>
              </a:pPr>
              <a:r>
                <a:rPr lang="zh-CN" altLang="en-US" sz="3200" b="1" i="1" dirty="0">
                  <a:latin typeface="Times New Roman" panose="02020603050405020304" pitchFamily="18" charset="0"/>
                  <a:ea typeface="楷体_GB2312" pitchFamily="49" charset="-122"/>
                  <a:sym typeface="Symbol" panose="05050102010706020507" pitchFamily="18" charset="2"/>
                </a:rPr>
                <a:t></a:t>
              </a:r>
              <a:r>
                <a:rPr lang="en-US" altLang="zh-CN" sz="3200" b="1" baseline="-30000" dirty="0">
                  <a:latin typeface="Times New Roman" panose="02020603050405020304" pitchFamily="18" charset="0"/>
                  <a:ea typeface="楷体_GB2312" pitchFamily="49" charset="-122"/>
                </a:rPr>
                <a:t>B</a:t>
              </a:r>
              <a:r>
                <a:rPr lang="zh-CN" altLang="en-US" sz="2800" b="1" dirty="0">
                  <a:latin typeface="Times New Roman" panose="02020603050405020304" pitchFamily="18" charset="0"/>
                  <a:ea typeface="楷体_GB2312" pitchFamily="49" charset="-122"/>
                </a:rPr>
                <a:t>活度因子； </a:t>
              </a:r>
              <a:r>
                <a:rPr lang="en-US" altLang="zh-CN" sz="3200" b="1" i="1" dirty="0">
                  <a:latin typeface="Times New Roman" panose="02020603050405020304" pitchFamily="18" charset="0"/>
                  <a:ea typeface="楷体_GB2312" pitchFamily="49" charset="-122"/>
                </a:rPr>
                <a:t>c</a:t>
              </a:r>
              <a:r>
                <a:rPr lang="en-US" altLang="zh-CN" sz="3200" b="1" baseline="30000" dirty="0">
                  <a:latin typeface="Times New Roman" panose="02020603050405020304" pitchFamily="18" charset="0"/>
                  <a:ea typeface="楷体_GB2312" pitchFamily="49" charset="-122"/>
                </a:rPr>
                <a:t>θ</a:t>
              </a:r>
              <a:r>
                <a:rPr lang="zh-CN" altLang="en-US" sz="2800" b="1" dirty="0">
                  <a:latin typeface="Times New Roman" panose="02020603050405020304" pitchFamily="18" charset="0"/>
                  <a:ea typeface="楷体_GB2312" pitchFamily="49" charset="-122"/>
                </a:rPr>
                <a:t>标准态的浓度（</a:t>
              </a:r>
              <a:r>
                <a:rPr lang="en-US" altLang="zh-CN" sz="2800" b="1" dirty="0">
                  <a:latin typeface="Times New Roman" panose="02020603050405020304" pitchFamily="18" charset="0"/>
                  <a:ea typeface="楷体_GB2312" pitchFamily="49" charset="-122"/>
                </a:rPr>
                <a:t>1mol•L</a:t>
              </a:r>
              <a:r>
                <a:rPr lang="en-US" altLang="zh-CN" sz="2800" b="1" baseline="30000" dirty="0">
                  <a:latin typeface="Times New Roman" panose="02020603050405020304" pitchFamily="18" charset="0"/>
                  <a:ea typeface="楷体_GB2312" pitchFamily="49" charset="-122"/>
                </a:rPr>
                <a:t>-1</a:t>
              </a:r>
              <a:r>
                <a:rPr lang="zh-CN" altLang="en-US" sz="2800" b="1" dirty="0">
                  <a:latin typeface="Times New Roman" panose="02020603050405020304" pitchFamily="18" charset="0"/>
                  <a:ea typeface="楷体_GB2312" pitchFamily="49" charset="-122"/>
                </a:rPr>
                <a:t>）</a:t>
              </a:r>
            </a:p>
          </p:txBody>
        </p:sp>
      </p:grpSp>
      <p:grpSp>
        <p:nvGrpSpPr>
          <p:cNvPr id="3" name="Group 24"/>
          <p:cNvGrpSpPr/>
          <p:nvPr/>
        </p:nvGrpSpPr>
        <p:grpSpPr>
          <a:xfrm>
            <a:off x="3563938" y="2205038"/>
            <a:ext cx="4895850" cy="931862"/>
            <a:chOff x="2245" y="1523"/>
            <a:chExt cx="3084" cy="587"/>
          </a:xfrm>
        </p:grpSpPr>
        <p:sp>
          <p:nvSpPr>
            <p:cNvPr id="12296" name="Rectangle 21"/>
            <p:cNvSpPr/>
            <p:nvPr/>
          </p:nvSpPr>
          <p:spPr>
            <a:xfrm>
              <a:off x="2269" y="1523"/>
              <a:ext cx="1291" cy="365"/>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3200" b="1" i="1" dirty="0">
                  <a:latin typeface="Times New Roman" panose="02020603050405020304" pitchFamily="18" charset="0"/>
                  <a:ea typeface="楷体_GB2312" pitchFamily="49" charset="-122"/>
                </a:rPr>
                <a:t>c</a:t>
              </a:r>
              <a:r>
                <a:rPr lang="en-US" altLang="zh-CN" sz="3200" b="1" baseline="-25000" dirty="0">
                  <a:latin typeface="Times New Roman" panose="02020603050405020304" pitchFamily="18" charset="0"/>
                  <a:ea typeface="楷体_GB2312" pitchFamily="49" charset="-122"/>
                </a:rPr>
                <a:t>B</a:t>
              </a:r>
              <a:r>
                <a:rPr lang="en-US" altLang="zh-CN" sz="3200" b="1" dirty="0">
                  <a:latin typeface="Times New Roman" panose="02020603050405020304" pitchFamily="18" charset="0"/>
                  <a:ea typeface="楷体_GB2312" pitchFamily="49" charset="-122"/>
                </a:rPr>
                <a:t> /</a:t>
              </a:r>
              <a:r>
                <a:rPr lang="en-US" altLang="zh-CN" sz="3200" b="1" i="1" dirty="0">
                  <a:latin typeface="Times New Roman" panose="02020603050405020304" pitchFamily="18" charset="0"/>
                  <a:ea typeface="楷体_GB2312" pitchFamily="49" charset="-122"/>
                </a:rPr>
                <a:t>c</a:t>
              </a:r>
              <a:r>
                <a:rPr lang="en-US" altLang="zh-CN" sz="3200" b="1" baseline="30000" dirty="0">
                  <a:latin typeface="Times New Roman" panose="02020603050405020304" pitchFamily="18" charset="0"/>
                  <a:ea typeface="楷体_GB2312" pitchFamily="49" charset="-122"/>
                </a:rPr>
                <a:t>θ</a:t>
              </a:r>
              <a:r>
                <a:rPr lang="en-US" altLang="zh-CN" sz="3200" b="1" dirty="0">
                  <a:latin typeface="Times New Roman" panose="02020603050405020304" pitchFamily="18" charset="0"/>
                  <a:ea typeface="楷体_GB2312" pitchFamily="49" charset="-122"/>
                </a:rPr>
                <a:t>=</a:t>
              </a:r>
              <a:r>
                <a:rPr lang="en-US" altLang="zh-CN" sz="3200" b="1" i="1" dirty="0">
                  <a:latin typeface="Times New Roman" panose="02020603050405020304" pitchFamily="18" charset="0"/>
                  <a:ea typeface="楷体_GB2312" pitchFamily="49" charset="-122"/>
                </a:rPr>
                <a:t>c</a:t>
              </a:r>
              <a:r>
                <a:rPr lang="en-US" altLang="zh-CN" sz="3200" b="1" baseline="-25000" dirty="0">
                  <a:latin typeface="Times New Roman" panose="02020603050405020304" pitchFamily="18" charset="0"/>
                  <a:ea typeface="楷体_GB2312" pitchFamily="49" charset="-122"/>
                </a:rPr>
                <a:t>r,B </a:t>
              </a:r>
              <a:endParaRPr lang="zh-CN" altLang="en-US" sz="3200" b="1" dirty="0">
                <a:latin typeface="Times New Roman" panose="02020603050405020304" pitchFamily="18" charset="0"/>
                <a:ea typeface="楷体_GB2312" pitchFamily="49" charset="-122"/>
              </a:endParaRPr>
            </a:p>
          </p:txBody>
        </p:sp>
        <p:sp>
          <p:nvSpPr>
            <p:cNvPr id="12297" name="Rectangle 22"/>
            <p:cNvSpPr/>
            <p:nvPr/>
          </p:nvSpPr>
          <p:spPr>
            <a:xfrm>
              <a:off x="3644" y="1706"/>
              <a:ext cx="1685" cy="404"/>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3600" b="1" i="1" dirty="0">
                  <a:solidFill>
                    <a:srgbClr val="A50021"/>
                  </a:solidFill>
                  <a:latin typeface="Times New Roman" panose="02020603050405020304" pitchFamily="18" charset="0"/>
                </a:rPr>
                <a:t>a</a:t>
              </a:r>
              <a:r>
                <a:rPr lang="en-US" altLang="zh-CN" sz="3600" b="1" baseline="-30000" dirty="0">
                  <a:solidFill>
                    <a:srgbClr val="A50021"/>
                  </a:solidFill>
                  <a:latin typeface="Times New Roman" panose="02020603050405020304" pitchFamily="18" charset="0"/>
                </a:rPr>
                <a:t>B</a:t>
              </a:r>
              <a:r>
                <a:rPr lang="en-US" altLang="zh-CN" sz="3600" b="1" i="1" dirty="0">
                  <a:solidFill>
                    <a:srgbClr val="A50021"/>
                  </a:solidFill>
                  <a:latin typeface="Times New Roman" panose="02020603050405020304" pitchFamily="18" charset="0"/>
                </a:rPr>
                <a:t> </a:t>
              </a:r>
              <a:r>
                <a:rPr lang="en-US" altLang="zh-CN" sz="3600" b="1" dirty="0">
                  <a:solidFill>
                    <a:srgbClr val="A50021"/>
                  </a:solidFill>
                  <a:latin typeface="Times New Roman" panose="02020603050405020304" pitchFamily="18" charset="0"/>
                </a:rPr>
                <a:t>= </a:t>
              </a:r>
              <a:r>
                <a:rPr lang="en-US" altLang="zh-CN" sz="3200" b="1" i="1" dirty="0">
                  <a:solidFill>
                    <a:srgbClr val="A50021"/>
                  </a:solidFill>
                  <a:latin typeface="Times New Roman" panose="02020603050405020304" pitchFamily="18" charset="0"/>
                  <a:sym typeface="Symbol" panose="05050102010706020507" pitchFamily="18" charset="2"/>
                </a:rPr>
                <a:t></a:t>
              </a:r>
              <a:r>
                <a:rPr lang="en-US" altLang="zh-CN" sz="3200" dirty="0">
                  <a:solidFill>
                    <a:srgbClr val="A50021"/>
                  </a:solidFill>
                  <a:latin typeface="Times New Roman" panose="02020603050405020304" pitchFamily="18" charset="0"/>
                </a:rPr>
                <a:t> </a:t>
              </a:r>
              <a:r>
                <a:rPr lang="en-US" altLang="zh-CN" sz="3600" b="1" baseline="-30000" dirty="0">
                  <a:solidFill>
                    <a:srgbClr val="A50021"/>
                  </a:solidFill>
                  <a:latin typeface="Times New Roman" panose="02020603050405020304" pitchFamily="18" charset="0"/>
                </a:rPr>
                <a:t>B</a:t>
              </a:r>
              <a:r>
                <a:rPr lang="en-US" altLang="zh-CN" sz="3600" b="1" i="1" dirty="0">
                  <a:solidFill>
                    <a:srgbClr val="A50021"/>
                  </a:solidFill>
                  <a:latin typeface="Times New Roman" panose="02020603050405020304" pitchFamily="18" charset="0"/>
                </a:rPr>
                <a:t>c</a:t>
              </a:r>
              <a:r>
                <a:rPr lang="en-US" altLang="zh-CN" sz="3600" b="1" baseline="-25000" dirty="0">
                  <a:solidFill>
                    <a:srgbClr val="A50021"/>
                  </a:solidFill>
                  <a:latin typeface="Times New Roman" panose="02020603050405020304" pitchFamily="18" charset="0"/>
                </a:rPr>
                <a:t>r,</a:t>
              </a:r>
              <a:r>
                <a:rPr lang="en-US" altLang="zh-CN" sz="3600" b="1" baseline="-30000" dirty="0">
                  <a:solidFill>
                    <a:srgbClr val="A50021"/>
                  </a:solidFill>
                  <a:latin typeface="Times New Roman" panose="02020603050405020304" pitchFamily="18" charset="0"/>
                </a:rPr>
                <a:t>B</a:t>
              </a:r>
              <a:r>
                <a:rPr lang="en-US" altLang="zh-CN" sz="3600" b="1" dirty="0">
                  <a:solidFill>
                    <a:srgbClr val="A50021"/>
                  </a:solidFill>
                  <a:latin typeface="Times New Roman" panose="02020603050405020304" pitchFamily="18" charset="0"/>
                </a:rPr>
                <a:t> </a:t>
              </a:r>
            </a:p>
          </p:txBody>
        </p:sp>
        <p:sp>
          <p:nvSpPr>
            <p:cNvPr id="12298" name="Line 23"/>
            <p:cNvSpPr/>
            <p:nvPr/>
          </p:nvSpPr>
          <p:spPr>
            <a:xfrm>
              <a:off x="2245" y="1979"/>
              <a:ext cx="1406" cy="0"/>
            </a:xfrm>
            <a:prstGeom prst="line">
              <a:avLst/>
            </a:prstGeom>
            <a:ln w="34925" cap="flat" cmpd="sng">
              <a:solidFill>
                <a:schemeClr val="tx1"/>
              </a:solidFill>
              <a:prstDash val="solid"/>
              <a:headEnd type="none" w="med" len="med"/>
              <a:tailEnd type="triangle" w="med" len="med"/>
            </a:ln>
          </p:spPr>
        </p:sp>
      </p:grpSp>
      <p:sp>
        <p:nvSpPr>
          <p:cNvPr id="12295" name="灯片编号占位符 12"/>
          <p:cNvSpPr txBox="1">
            <a:spLocks noGrp="1"/>
          </p:cNvSpPr>
          <p:nvPr>
            <p:ph type="sldNum" sz="quarter" idx="4"/>
          </p:nvPr>
        </p:nvSpPr>
        <p:spPr>
          <a:noFill/>
          <a:ln>
            <a:noFill/>
          </a:ln>
        </p:spPr>
        <p:txBody>
          <a:bodyPr anchor="ctr" anchorCtr="0"/>
          <a:lstStyle/>
          <a:p>
            <a:pPr marL="0" indent="0" algn="ctr" eaLnBrk="1" hangingPunct="1">
              <a:spcBef>
                <a:spcPct val="0"/>
              </a:spcBef>
              <a:buClrTx/>
              <a:buSzTx/>
              <a:buFontTx/>
              <a:buNone/>
            </a:pPr>
            <a:fld id="{9A0DB2DC-4C9A-4742-B13C-FB6460FD3503}" type="slidenum">
              <a:rPr lang="zh-CN" altLang="en-US" sz="1400" b="1" kern="1200" dirty="0">
                <a:solidFill>
                  <a:srgbClr val="FFFFFF"/>
                </a:solidFill>
                <a:latin typeface="Times New Roman" panose="02020603050405020304" pitchFamily="18" charset="0"/>
                <a:ea typeface="+mn-ea"/>
                <a:cs typeface="+mn-cs"/>
              </a:rPr>
              <a:t>4</a:t>
            </a:fld>
            <a:endParaRPr lang="zh-CN" altLang="en-US" sz="1400" b="1" kern="1200" dirty="0">
              <a:solidFill>
                <a:srgbClr val="FFFFFF"/>
              </a:solidFill>
              <a:latin typeface="Times New Roman" panose="02020603050405020304" pitchFamily="18" charset="0"/>
              <a:ea typeface="+mn-ea"/>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643"/>
                                        </p:tgtEl>
                                        <p:attrNameLst>
                                          <p:attrName>style.visibility</p:attrName>
                                        </p:attrNameLst>
                                      </p:cBhvr>
                                      <p:to>
                                        <p:strVal val="visible"/>
                                      </p:to>
                                    </p:set>
                                    <p:anim calcmode="lin" valueType="num">
                                      <p:cBhvr additive="base">
                                        <p:cTn id="19" dur="500" fill="hold"/>
                                        <p:tgtEl>
                                          <p:spTgt spid="26643"/>
                                        </p:tgtEl>
                                        <p:attrNameLst>
                                          <p:attrName>ppt_x</p:attrName>
                                        </p:attrNameLst>
                                      </p:cBhvr>
                                      <p:tavLst>
                                        <p:tav tm="0">
                                          <p:val>
                                            <p:strVal val="#ppt_x"/>
                                          </p:val>
                                        </p:tav>
                                        <p:tav tm="100000">
                                          <p:val>
                                            <p:strVal val="#ppt_x"/>
                                          </p:val>
                                        </p:tav>
                                      </p:tavLst>
                                    </p:anim>
                                    <p:anim calcmode="lin" valueType="num">
                                      <p:cBhvr additive="base">
                                        <p:cTn id="20" dur="500" fill="hold"/>
                                        <p:tgtEl>
                                          <p:spTgt spid="266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sz="quarter" idx="1"/>
          </p:nvPr>
        </p:nvSpPr>
        <p:spPr>
          <a:xfrm>
            <a:off x="179388" y="620713"/>
            <a:ext cx="8382000" cy="766763"/>
          </a:xfrm>
        </p:spPr>
        <p:txBody>
          <a:bodyPr vert="horz" wrap="square" lIns="91440" tIns="45720" rIns="91440" bIns="45720" numCol="1" anchor="t" anchorCtr="0" compatLnSpc="1">
            <a:normAutofit/>
          </a:bodyPr>
          <a:lstStyle/>
          <a:p>
            <a:pPr marL="274320" marR="0" lvl="0" indent="-274320" algn="l" defTabSz="914400" rtl="0" eaLnBrk="1" fontAlgn="auto" latinLnBrk="0" hangingPunct="1">
              <a:lnSpc>
                <a:spcPct val="155000"/>
              </a:lnSpc>
              <a:spcBef>
                <a:spcPts val="600"/>
              </a:spcBef>
              <a:spcAft>
                <a:spcPts val="0"/>
              </a:spcAft>
              <a:buClr>
                <a:schemeClr val="accent1"/>
              </a:buClr>
              <a:buSzPct val="70000"/>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mn-ea"/>
                <a:cs typeface="+mn-cs"/>
              </a:rPr>
              <a:t>  </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Times New Roman" panose="02020603050405020304" pitchFamily="18" charset="0"/>
              </a:rPr>
              <a:t>因 </a:t>
            </a:r>
            <a:r>
              <a:rPr kumimoji="0" lang="en-US" altLang="zh-CN"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Times New Roman" panose="02020603050405020304" pitchFamily="18" charset="0"/>
              </a:rPr>
              <a:t>K</a:t>
            </a:r>
            <a:r>
              <a:rPr kumimoji="0" lang="en-US" altLang="zh-CN" sz="28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Times New Roman" panose="02020603050405020304" pitchFamily="18" charset="0"/>
              </a:rPr>
              <a:t>b1</a:t>
            </a:r>
            <a:r>
              <a:rPr kumimoji="0" lang="zh-CN" altLang="en-US"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Times New Roman" panose="02020603050405020304" pitchFamily="18" charset="0"/>
              </a:rPr>
              <a:t>K</a:t>
            </a:r>
            <a:r>
              <a:rPr kumimoji="0" lang="en-US" altLang="zh-CN" sz="28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Times New Roman" panose="02020603050405020304" pitchFamily="18" charset="0"/>
              </a:rPr>
              <a:t>b2</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Times New Roman" panose="02020603050405020304" pitchFamily="18" charset="0"/>
              </a:rPr>
              <a:t>﹥10</a:t>
            </a:r>
            <a:r>
              <a:rPr kumimoji="0" lang="en-US" altLang="zh-CN" sz="28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Times New Roman" panose="02020603050405020304" pitchFamily="18" charset="0"/>
              </a:rPr>
              <a:t>2</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Times New Roman" panose="02020603050405020304" pitchFamily="18" charset="0"/>
              </a:rPr>
              <a:t>c</a:t>
            </a:r>
            <a:r>
              <a:rPr kumimoji="0" lang="zh-CN" altLang="en-US"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Times New Roman" panose="02020603050405020304" pitchFamily="18" charset="0"/>
              </a:rPr>
              <a:t>K</a:t>
            </a:r>
            <a:r>
              <a:rPr kumimoji="0" lang="en-US" altLang="zh-CN" sz="28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Times New Roman" panose="02020603050405020304" pitchFamily="18" charset="0"/>
              </a:rPr>
              <a:t>b1</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Times New Roman" panose="02020603050405020304" pitchFamily="18" charset="0"/>
              </a:rPr>
              <a:t>﹥500</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，可按最简式计算 </a:t>
            </a:r>
          </a:p>
        </p:txBody>
      </p:sp>
      <p:sp>
        <p:nvSpPr>
          <p:cNvPr id="61443" name="灯片编号占位符 5"/>
          <p:cNvSpPr txBox="1">
            <a:spLocks noGrp="1"/>
          </p:cNvSpPr>
          <p:nvPr>
            <p:ph type="sldNum" sz="quarter" idx="4"/>
          </p:nvPr>
        </p:nvSpPr>
        <p:spPr>
          <a:noFill/>
          <a:ln>
            <a:noFill/>
          </a:ln>
        </p:spPr>
        <p:txBody>
          <a:bodyPr anchor="ctr" anchorCtr="0"/>
          <a:lstStyle/>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t>40</a:t>
            </a:fld>
            <a:endParaRPr lang="en-US" altLang="zh-CN" sz="1400" b="1" kern="1200" dirty="0">
              <a:solidFill>
                <a:srgbClr val="FFFFFF"/>
              </a:solidFill>
              <a:latin typeface="Arial" panose="020B0604020202020204" pitchFamily="34" charset="0"/>
              <a:ea typeface="+mn-ea"/>
              <a:cs typeface="+mn-cs"/>
            </a:endParaRPr>
          </a:p>
        </p:txBody>
      </p:sp>
      <p:graphicFrame>
        <p:nvGraphicFramePr>
          <p:cNvPr id="123908" name="Object 4"/>
          <p:cNvGraphicFramePr>
            <a:graphicFrameLocks noChangeAspect="1"/>
          </p:cNvGraphicFramePr>
          <p:nvPr/>
        </p:nvGraphicFramePr>
        <p:xfrm>
          <a:off x="1643063" y="1785938"/>
          <a:ext cx="5500687" cy="1857375"/>
        </p:xfrm>
        <a:graphic>
          <a:graphicData uri="http://schemas.openxmlformats.org/presentationml/2006/ole">
            <mc:AlternateContent xmlns:mc="http://schemas.openxmlformats.org/markup-compatibility/2006">
              <mc:Choice xmlns:v="urn:schemas-microsoft-com:vml" Requires="v">
                <p:oleObj spid="_x0000_s29700" r:id="rId3" imgW="1765300" imgH="762000" progId="Equation.DSMT4">
                  <p:embed/>
                </p:oleObj>
              </mc:Choice>
              <mc:Fallback>
                <p:oleObj r:id="rId3" imgW="1765300" imgH="762000" progId="Equation.DSMT4">
                  <p:embed/>
                  <p:pic>
                    <p:nvPicPr>
                      <p:cNvPr id="0" name="图片 3123"/>
                      <p:cNvPicPr/>
                      <p:nvPr/>
                    </p:nvPicPr>
                    <p:blipFill>
                      <a:blip r:embed="rId4"/>
                      <a:stretch>
                        <a:fillRect/>
                      </a:stretch>
                    </p:blipFill>
                    <p:spPr>
                      <a:xfrm>
                        <a:off x="1643063" y="1785938"/>
                        <a:ext cx="5500687" cy="1857375"/>
                      </a:xfrm>
                      <a:prstGeom prst="rect">
                        <a:avLst/>
                      </a:prstGeom>
                      <a:noFill/>
                      <a:ln w="38100">
                        <a:noFill/>
                        <a:miter/>
                      </a:ln>
                    </p:spPr>
                  </p:pic>
                </p:oleObj>
              </mc:Fallback>
            </mc:AlternateContent>
          </a:graphicData>
        </a:graphic>
      </p:graphicFrame>
      <p:sp>
        <p:nvSpPr>
          <p:cNvPr id="8" name="Rectangle 2"/>
          <p:cNvSpPr txBox="1">
            <a:spLocks noChangeArrowheads="1"/>
          </p:cNvSpPr>
          <p:nvPr/>
        </p:nvSpPr>
        <p:spPr>
          <a:xfrm>
            <a:off x="1357313" y="3929063"/>
            <a:ext cx="5643563" cy="1857375"/>
          </a:xfrm>
          <a:prstGeom prst="rect">
            <a:avLst/>
          </a:prstGeom>
        </p:spPr>
        <p:txBody>
          <a:bodyPr>
            <a:normAutofit/>
          </a:bodyPr>
          <a:lstStyle/>
          <a:p>
            <a:pPr marL="274320" marR="0" indent="-274320" defTabSz="914400" eaLnBrk="1" fontAlgn="auto" hangingPunct="1">
              <a:lnSpc>
                <a:spcPct val="155000"/>
              </a:lnSpc>
              <a:spcBef>
                <a:spcPts val="600"/>
              </a:spcBef>
              <a:spcAft>
                <a:spcPts val="0"/>
              </a:spcAft>
              <a:buClr>
                <a:schemeClr val="accent1"/>
              </a:buClr>
              <a:buSzPct val="70000"/>
              <a:buFont typeface="Wingdings" panose="05000000000000000000" pitchFamily="2" charset="2"/>
              <a:buNone/>
              <a:defRPr/>
            </a:pPr>
            <a:r>
              <a:rPr kumimoji="0" lang="en-US" altLang="zh-CN" sz="3200" kern="1200" cap="none" spc="0" normalizeH="0" baseline="0" noProof="0" dirty="0">
                <a:latin typeface="+mn-lt"/>
                <a:ea typeface="+mn-ea"/>
                <a:cs typeface="+mn-cs"/>
              </a:rPr>
              <a:t>        </a:t>
            </a:r>
            <a:r>
              <a:rPr kumimoji="0" lang="en-US" altLang="zh-CN" sz="3200" b="1" kern="1200" cap="none" spc="0" normalizeH="0" baseline="0" noProof="0" dirty="0">
                <a:latin typeface="Times New Roman" panose="02020603050405020304" pitchFamily="18" charset="0"/>
                <a:ea typeface="+mn-ea"/>
                <a:cs typeface="+mn-cs"/>
              </a:rPr>
              <a:t>pOH=2.37</a:t>
            </a:r>
          </a:p>
          <a:p>
            <a:pPr marL="640080" marR="0" lvl="1" indent="-274320" algn="l" defTabSz="914400" rtl="0" eaLnBrk="1" fontAlgn="auto" latinLnBrk="0" hangingPunct="1">
              <a:lnSpc>
                <a:spcPct val="155000"/>
              </a:lnSpc>
              <a:spcBef>
                <a:spcPct val="20000"/>
              </a:spcBef>
              <a:spcAft>
                <a:spcPts val="0"/>
              </a:spcAft>
              <a:buClr>
                <a:schemeClr val="accent1"/>
              </a:buClr>
              <a:buSzPct val="80000"/>
              <a:buFont typeface="Wingdings" panose="05000000000000000000" pitchFamily="2" charset="2"/>
              <a:buNone/>
              <a:defRPr/>
            </a:pP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pH=14.00-2.37=11.63</a:t>
            </a:r>
            <a:r>
              <a:rPr kumimoji="0" lang="en-US" altLang="zh-CN" sz="3200" b="0" i="0" u="none" strike="noStrike" kern="1200" cap="none" spc="0" normalizeH="0" baseline="0" noProof="0" dirty="0">
                <a:ln>
                  <a:noFill/>
                </a:ln>
                <a:solidFill>
                  <a:schemeClr val="tx1"/>
                </a:solidFill>
                <a:effectLst/>
                <a:uLnTx/>
                <a:uFillTx/>
                <a:latin typeface="+mn-lt"/>
                <a:ea typeface="+mn-ea"/>
                <a:cs typeface="+mn-cs"/>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23906">
                                            <p:txEl>
                                              <p:pRg st="0" end="0"/>
                                            </p:txEl>
                                          </p:spTgt>
                                        </p:tgtEl>
                                        <p:attrNameLst>
                                          <p:attrName>style.visibility</p:attrName>
                                        </p:attrNameLst>
                                      </p:cBhvr>
                                      <p:to>
                                        <p:strVal val="visible"/>
                                      </p:to>
                                    </p:set>
                                    <p:anim calcmode="lin" valueType="num">
                                      <p:cBhvr>
                                        <p:cTn id="7" dur="500" fill="hold"/>
                                        <p:tgtEl>
                                          <p:spTgt spid="12390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23906">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123908"/>
                                        </p:tgtEl>
                                        <p:attrNameLst>
                                          <p:attrName>style.visibility</p:attrName>
                                        </p:attrNameLst>
                                      </p:cBhvr>
                                      <p:to>
                                        <p:strVal val="visible"/>
                                      </p:to>
                                    </p:set>
                                    <p:animEffect transition="in" filter="box(in)">
                                      <p:cBhvr>
                                        <p:cTn id="13" dur="500"/>
                                        <p:tgtEl>
                                          <p:spTgt spid="12390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1" nodeType="click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 calcmode="lin" valueType="num">
                                      <p:cBhvr additive="base">
                                        <p:cTn id="18"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8">
                                            <p:txEl>
                                              <p:pRg st="0" end="0"/>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1" nodeType="with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 calcmode="lin" valueType="num">
                                      <p:cBhvr additive="base">
                                        <p:cTn id="22"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6" grpId="0" build="p"/>
      <p:bldP spid="8" grpId="0" build="p"/>
      <p:bldP spid="8" grpId="1" build="allAtOnce" bldLvl="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sz="quarter" idx="1"/>
          </p:nvPr>
        </p:nvSpPr>
        <p:spPr>
          <a:xfrm>
            <a:off x="-31750" y="1290638"/>
            <a:ext cx="8501063" cy="2895600"/>
          </a:xfrm>
        </p:spPr>
        <p:txBody>
          <a:bodyPr vert="horz" wrap="square" lIns="91440" tIns="45720" rIns="91440" bIns="45720" numCol="1" anchor="t" anchorCtr="0" compatLnSpc="1">
            <a:normAutofit/>
          </a:bodyPr>
          <a:lstStyle/>
          <a:p>
            <a:pPr marL="609600" marR="0" lvl="0" indent="-609600" algn="just" defTabSz="914400" rtl="0" eaLnBrk="1" fontAlgn="auto" latinLnBrk="0" hangingPunct="1">
              <a:lnSpc>
                <a:spcPct val="180000"/>
              </a:lnSpc>
              <a:spcBef>
                <a:spcPts val="600"/>
              </a:spcBef>
              <a:spcAft>
                <a:spcPts val="0"/>
              </a:spcAft>
              <a:buClr>
                <a:schemeClr val="accent1"/>
              </a:buClr>
              <a:buSzPct val="70000"/>
              <a:buFontTx/>
              <a:buNone/>
              <a:defRPr/>
            </a:pP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   </a:t>
            </a: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Times New Roman" panose="02020603050405020304" pitchFamily="18" charset="0"/>
              </a:rPr>
              <a:t>（</a:t>
            </a: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Times New Roman" panose="02020603050405020304" pitchFamily="18" charset="0"/>
              </a:rPr>
              <a:t>1</a:t>
            </a: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Times New Roman" panose="02020603050405020304" pitchFamily="18" charset="0"/>
              </a:rPr>
              <a:t>）</a:t>
            </a: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当多元弱酸的  </a:t>
            </a: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K</a:t>
            </a:r>
            <a:r>
              <a:rPr kumimoji="0" lang="en-US" altLang="zh-CN" sz="32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a1</a:t>
            </a: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&gt;&gt;K</a:t>
            </a:r>
            <a:r>
              <a:rPr kumimoji="0" lang="en-US" altLang="zh-CN" sz="32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a2 </a:t>
            </a: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&gt;&gt;K</a:t>
            </a:r>
            <a:r>
              <a:rPr kumimoji="0" lang="en-US" altLang="zh-CN" sz="32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a3</a:t>
            </a: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时</a:t>
            </a: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 </a:t>
            </a: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且  </a:t>
            </a: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c K</a:t>
            </a:r>
            <a:r>
              <a:rPr kumimoji="0" lang="en-US" altLang="zh-CN" sz="32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a2</a:t>
            </a: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 20 K</a:t>
            </a:r>
            <a:r>
              <a:rPr kumimoji="0" lang="en-US" altLang="zh-CN" sz="32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W</a:t>
            </a: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K</a:t>
            </a:r>
            <a:r>
              <a:rPr kumimoji="0" lang="en-US" altLang="zh-CN" sz="32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a1</a:t>
            </a: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 K</a:t>
            </a:r>
            <a:r>
              <a:rPr kumimoji="0" lang="en-US" altLang="zh-CN" sz="32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a2</a:t>
            </a:r>
            <a:r>
              <a:rPr kumimoji="0" lang="en-US" altLang="zh-CN" sz="32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≥10</a:t>
            </a:r>
            <a:r>
              <a:rPr kumimoji="0" lang="en-US" altLang="zh-CN" sz="32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2</a:t>
            </a: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求</a:t>
            </a: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[H</a:t>
            </a:r>
            <a:r>
              <a:rPr kumimoji="0" lang="en-US" altLang="zh-CN" sz="32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可近似地把该多元弱酸作为一元弱酸来处理。</a:t>
            </a:r>
          </a:p>
          <a:p>
            <a:pPr marL="609600" marR="0" lvl="0" indent="-609600" algn="just" defTabSz="914400" rtl="0" eaLnBrk="1" fontAlgn="auto" latinLnBrk="0" hangingPunct="1">
              <a:lnSpc>
                <a:spcPct val="100000"/>
              </a:lnSpc>
              <a:spcBef>
                <a:spcPts val="600"/>
              </a:spcBef>
              <a:spcAft>
                <a:spcPts val="0"/>
              </a:spcAft>
              <a:buClr>
                <a:schemeClr val="accent1"/>
              </a:buClr>
              <a:buSzPct val="70000"/>
              <a:buFont typeface="Wingdings" panose="05000000000000000000" pitchFamily="2" charset="2"/>
              <a:buNone/>
              <a:defRPr/>
            </a:pPr>
            <a:endPar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125955" name="Rectangle 3"/>
          <p:cNvSpPr>
            <a:spLocks noChangeArrowheads="1"/>
          </p:cNvSpPr>
          <p:nvPr/>
        </p:nvSpPr>
        <p:spPr bwMode="auto">
          <a:xfrm>
            <a:off x="685800" y="228600"/>
            <a:ext cx="7772400" cy="914400"/>
          </a:xfrm>
          <a:prstGeom prst="rect">
            <a:avLst/>
          </a:prstGeom>
          <a:noFill/>
          <a:ln w="9525">
            <a:noFill/>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zh-CN" altLang="en-US" sz="44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三</a:t>
            </a:r>
            <a:r>
              <a:rPr kumimoji="1" lang="en-US" altLang="zh-CN" sz="44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zh-CN" altLang="en-US" sz="44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多元弱酸弱碱溶液</a:t>
            </a:r>
            <a:endParaRPr kumimoji="1" lang="zh-CN" altLang="en-US" sz="4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25956" name="Rectangle 4"/>
          <p:cNvSpPr>
            <a:spLocks noChangeArrowheads="1"/>
          </p:cNvSpPr>
          <p:nvPr/>
        </p:nvSpPr>
        <p:spPr bwMode="auto">
          <a:xfrm>
            <a:off x="357188" y="4357688"/>
            <a:ext cx="8247063" cy="1433513"/>
          </a:xfrm>
          <a:prstGeom prst="rect">
            <a:avLst/>
          </a:prstGeom>
          <a:noFill/>
          <a:ln w="9525">
            <a:noFill/>
            <a:miter lim="800000"/>
          </a:ln>
          <a:effectLst/>
        </p:spPr>
        <p:txBody>
          <a:bodyPr>
            <a:spAutoFit/>
          </a:bodyPr>
          <a:lstStyle/>
          <a:p>
            <a:pPr marL="0" marR="0" lvl="0" indent="0" algn="l" defTabSz="914400" rtl="0" eaLnBrk="1" fontAlgn="base" latinLnBrk="0" hangingPunct="1">
              <a:lnSpc>
                <a:spcPct val="145000"/>
              </a:lnSpc>
              <a:spcBef>
                <a:spcPct val="0"/>
              </a:spcBef>
              <a:spcAft>
                <a:spcPct val="0"/>
              </a:spcAft>
              <a:buClrTx/>
              <a:buSzTx/>
              <a:buFontTx/>
              <a:buNone/>
              <a:defRPr/>
            </a:pPr>
            <a:r>
              <a:rPr kumimoji="1"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t>
            </a:r>
            <a:r>
              <a:rPr kumimoji="1"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）当</a:t>
            </a:r>
            <a:r>
              <a:rPr kumimoji="1" lang="en-US" altLang="zh-CN" sz="32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K</a:t>
            </a:r>
            <a:r>
              <a:rPr kumimoji="1" lang="en-US" altLang="zh-CN" sz="32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a1</a:t>
            </a:r>
            <a:r>
              <a:rPr kumimoji="1"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&gt;&gt;</a:t>
            </a:r>
            <a:r>
              <a:rPr kumimoji="1" lang="en-US" altLang="zh-CN" sz="32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K</a:t>
            </a:r>
            <a:r>
              <a:rPr kumimoji="1" lang="en-US" altLang="zh-CN" sz="32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a2</a:t>
            </a:r>
            <a:r>
              <a:rPr kumimoji="1"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时，</a:t>
            </a:r>
            <a:r>
              <a:rPr kumimoji="1" lang="zh-CN" altLang="en-US" sz="3200" b="1" i="0" u="none" strike="noStrike" kern="1200" cap="none" spc="0" normalizeH="0" baseline="0" noProof="0" dirty="0">
                <a:ln>
                  <a:noFill/>
                </a:ln>
                <a:solidFill>
                  <a:srgbClr val="C0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二级解离生成的酸根离子浓度等于其二级解离常数</a:t>
            </a:r>
            <a:r>
              <a:rPr kumimoji="1" lang="en-US" altLang="zh-CN" sz="3200" b="1" i="1" u="none" strike="noStrike" kern="1200" cap="none" spc="0" normalizeH="0" baseline="0" noProof="0" dirty="0">
                <a:ln>
                  <a:noFill/>
                </a:ln>
                <a:solidFill>
                  <a:srgbClr val="C0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K</a:t>
            </a:r>
            <a:r>
              <a:rPr kumimoji="1" lang="en-US" altLang="zh-CN" sz="3200" b="1" i="0" u="none" strike="noStrike" kern="1200" cap="none" spc="0" normalizeH="0" baseline="-25000" noProof="0" dirty="0">
                <a:ln>
                  <a:noFill/>
                </a:ln>
                <a:solidFill>
                  <a:srgbClr val="C0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a2</a:t>
            </a:r>
            <a:r>
              <a:rPr kumimoji="1" lang="zh-CN" altLang="en-US" sz="3200" b="1" i="0" u="none" strike="noStrike" kern="1200" cap="none" spc="0" normalizeH="0" baseline="0" noProof="0" dirty="0">
                <a:ln>
                  <a:noFill/>
                </a:ln>
                <a:solidFill>
                  <a:srgbClr val="C0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p>
        </p:txBody>
      </p:sp>
      <p:sp>
        <p:nvSpPr>
          <p:cNvPr id="62469" name="灯片编号占位符 6"/>
          <p:cNvSpPr txBox="1">
            <a:spLocks noGrp="1"/>
          </p:cNvSpPr>
          <p:nvPr>
            <p:ph type="sldNum" sz="quarter" idx="4"/>
          </p:nvPr>
        </p:nvSpPr>
        <p:spPr>
          <a:noFill/>
          <a:ln>
            <a:noFill/>
          </a:ln>
        </p:spPr>
        <p:txBody>
          <a:bodyPr anchor="ctr" anchorCtr="0"/>
          <a:lstStyle/>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t>41</a:t>
            </a:fld>
            <a:endParaRPr lang="en-US" altLang="zh-CN" sz="1400" b="1" kern="1200" dirty="0">
              <a:solidFill>
                <a:srgbClr val="FFFFFF"/>
              </a:solidFill>
              <a:latin typeface="Arial" panose="020B0604020202020204" pitchFamily="34" charset="0"/>
              <a:ea typeface="+mn-ea"/>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5955"/>
                                        </p:tgtEl>
                                        <p:attrNameLst>
                                          <p:attrName>style.visibility</p:attrName>
                                        </p:attrNameLst>
                                      </p:cBhvr>
                                      <p:to>
                                        <p:strVal val="visible"/>
                                      </p:to>
                                    </p:set>
                                    <p:anim calcmode="lin" valueType="num">
                                      <p:cBhvr additive="base">
                                        <p:cTn id="7" dur="500" fill="hold"/>
                                        <p:tgtEl>
                                          <p:spTgt spid="125955"/>
                                        </p:tgtEl>
                                        <p:attrNameLst>
                                          <p:attrName>ppt_x</p:attrName>
                                        </p:attrNameLst>
                                      </p:cBhvr>
                                      <p:tavLst>
                                        <p:tav tm="0">
                                          <p:val>
                                            <p:strVal val="0-#ppt_w/2"/>
                                          </p:val>
                                        </p:tav>
                                        <p:tav tm="100000">
                                          <p:val>
                                            <p:strVal val="#ppt_x"/>
                                          </p:val>
                                        </p:tav>
                                      </p:tavLst>
                                    </p:anim>
                                    <p:anim calcmode="lin" valueType="num">
                                      <p:cBhvr additive="base">
                                        <p:cTn id="8" dur="500" fill="hold"/>
                                        <p:tgtEl>
                                          <p:spTgt spid="12595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25954">
                                            <p:txEl>
                                              <p:pRg st="0" end="0"/>
                                            </p:txEl>
                                          </p:spTgt>
                                        </p:tgtEl>
                                        <p:attrNameLst>
                                          <p:attrName>style.visibility</p:attrName>
                                        </p:attrNameLst>
                                      </p:cBhvr>
                                      <p:to>
                                        <p:strVal val="visible"/>
                                      </p:to>
                                    </p:set>
                                    <p:animEffect transition="in" filter="dissolve">
                                      <p:cBhvr>
                                        <p:cTn id="13" dur="500"/>
                                        <p:tgtEl>
                                          <p:spTgt spid="12595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125956"/>
                                        </p:tgtEl>
                                        <p:attrNameLst>
                                          <p:attrName>style.visibility</p:attrName>
                                        </p:attrNameLst>
                                      </p:cBhvr>
                                      <p:to>
                                        <p:strVal val="visible"/>
                                      </p:to>
                                    </p:set>
                                    <p:animEffect transition="in" filter="slide(fromBottom)">
                                      <p:cBhvr>
                                        <p:cTn id="18" dur="500"/>
                                        <p:tgtEl>
                                          <p:spTgt spid="125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4" grpId="0" build="p"/>
      <p:bldP spid="125955" grpId="0"/>
      <p:bldP spid="12595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sz="quarter" idx="1"/>
          </p:nvPr>
        </p:nvSpPr>
        <p:spPr>
          <a:xfrm>
            <a:off x="138113" y="1347788"/>
            <a:ext cx="8129588" cy="2828925"/>
          </a:xfrm>
        </p:spPr>
        <p:txBody>
          <a:bodyPr vert="horz" wrap="square" lIns="91440" tIns="45720" rIns="91440" bIns="45720" numCol="1" anchor="t" anchorCtr="0" compatLnSpc="1">
            <a:normAutofit/>
          </a:bodyPr>
          <a:lstStyle/>
          <a:p>
            <a:pPr marL="274320" marR="0" lvl="0" indent="-274320" algn="l" defTabSz="914400" rtl="0" eaLnBrk="1" fontAlgn="auto" latinLnBrk="0" hangingPunct="1">
              <a:lnSpc>
                <a:spcPct val="165000"/>
              </a:lnSpc>
              <a:spcBef>
                <a:spcPts val="600"/>
              </a:spcBef>
              <a:spcAft>
                <a:spcPts val="0"/>
              </a:spcAft>
              <a:buClr>
                <a:schemeClr val="accent1"/>
              </a:buClr>
              <a:buSzPct val="70000"/>
              <a:buFont typeface="Wingdings" panose="05000000000000000000" pitchFamily="2" charset="2"/>
              <a:buNone/>
              <a:defRPr/>
            </a:pP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(3)</a:t>
            </a: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 </a:t>
            </a: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由于多元酸溶液中酸根离子浓度很低，若需用浓度较大的多元酸根离子时，应该用该酸的可溶性盐。</a:t>
            </a:r>
          </a:p>
        </p:txBody>
      </p:sp>
      <p:sp>
        <p:nvSpPr>
          <p:cNvPr id="128003" name="Rectangle 3"/>
          <p:cNvSpPr/>
          <p:nvPr/>
        </p:nvSpPr>
        <p:spPr>
          <a:xfrm>
            <a:off x="685800" y="228600"/>
            <a:ext cx="7772400" cy="914400"/>
          </a:xfrm>
          <a:prstGeom prst="rect">
            <a:avLst/>
          </a:prstGeom>
          <a:noFill/>
          <a:ln w="9525">
            <a:noFill/>
          </a:ln>
        </p:spPr>
        <p:txBody>
          <a:bodyPr anchor="ctr" anchorCtr="0"/>
          <a:lstStyle/>
          <a:p>
            <a:pPr eaLnBrk="1" hangingPunct="1"/>
            <a:r>
              <a:rPr lang="en-US" altLang="zh-CN" sz="3200" b="1" dirty="0">
                <a:solidFill>
                  <a:srgbClr val="002060"/>
                </a:solidFill>
                <a:latin typeface="Times New Roman" panose="02020603050405020304" pitchFamily="18" charset="0"/>
              </a:rPr>
              <a:t>(</a:t>
            </a:r>
            <a:r>
              <a:rPr lang="zh-CN" altLang="en-US" sz="3200" b="1" dirty="0">
                <a:solidFill>
                  <a:srgbClr val="002060"/>
                </a:solidFill>
                <a:latin typeface="Times New Roman" panose="02020603050405020304" pitchFamily="18" charset="0"/>
              </a:rPr>
              <a:t>三</a:t>
            </a:r>
            <a:r>
              <a:rPr lang="en-US" altLang="zh-CN" sz="3200" b="1" dirty="0">
                <a:solidFill>
                  <a:srgbClr val="002060"/>
                </a:solidFill>
                <a:latin typeface="Times New Roman" panose="02020603050405020304" pitchFamily="18" charset="0"/>
              </a:rPr>
              <a:t>)  </a:t>
            </a:r>
            <a:r>
              <a:rPr lang="zh-CN" altLang="en-US" sz="3200" b="1" dirty="0">
                <a:solidFill>
                  <a:srgbClr val="002060"/>
                </a:solidFill>
                <a:latin typeface="Times New Roman" panose="02020603050405020304" pitchFamily="18" charset="0"/>
              </a:rPr>
              <a:t>多元弱酸弱碱溶液</a:t>
            </a:r>
          </a:p>
        </p:txBody>
      </p:sp>
      <p:sp>
        <p:nvSpPr>
          <p:cNvPr id="128004" name="Rectangle 4"/>
          <p:cNvSpPr>
            <a:spLocks noChangeArrowheads="1"/>
          </p:cNvSpPr>
          <p:nvPr/>
        </p:nvSpPr>
        <p:spPr bwMode="auto">
          <a:xfrm>
            <a:off x="457200" y="4114800"/>
            <a:ext cx="8042275" cy="1816100"/>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65000"/>
              </a:lnSpc>
              <a:spcBef>
                <a:spcPct val="20000"/>
              </a:spcBef>
              <a:spcAft>
                <a:spcPct val="0"/>
              </a:spcAft>
              <a:buClrTx/>
              <a:buSzTx/>
              <a:buFontTx/>
              <a:buNone/>
              <a:defRPr/>
            </a:pPr>
            <a:r>
              <a:rPr kumimoji="1"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如：</a:t>
            </a:r>
            <a:r>
              <a:rPr kumimoji="1" lang="zh-CN" altLang="en-US" sz="3200" b="1" i="0" u="none" strike="noStrike" kern="1200" cap="none" spc="0" normalizeH="0" baseline="0" noProof="0" dirty="0">
                <a:ln>
                  <a:noFill/>
                </a:ln>
                <a:solidFill>
                  <a:srgbClr val="80008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用较大浓度</a:t>
            </a:r>
            <a:r>
              <a:rPr kumimoji="1" lang="en-US" altLang="zh-CN" sz="3200" b="1" i="0" u="none" strike="noStrike" kern="1200" cap="none" spc="0" normalizeH="0" baseline="0" noProof="0" dirty="0">
                <a:ln>
                  <a:noFill/>
                </a:ln>
                <a:solidFill>
                  <a:srgbClr val="80008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PO</a:t>
            </a:r>
            <a:r>
              <a:rPr kumimoji="1" lang="en-US" altLang="zh-CN" sz="3200" b="1" i="0" u="none" strike="noStrike" kern="1200" cap="none" spc="0" normalizeH="0" baseline="-25000" noProof="0" dirty="0">
                <a:ln>
                  <a:noFill/>
                </a:ln>
                <a:solidFill>
                  <a:srgbClr val="80008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4</a:t>
            </a:r>
            <a:r>
              <a:rPr kumimoji="1" lang="en-US" altLang="zh-CN" sz="3200" b="1" i="0" u="none" strike="noStrike" kern="1200" cap="none" spc="0" normalizeH="0" baseline="30000" noProof="0" dirty="0">
                <a:ln>
                  <a:noFill/>
                </a:ln>
                <a:solidFill>
                  <a:srgbClr val="80008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3-</a:t>
            </a:r>
            <a:r>
              <a:rPr kumimoji="1" lang="zh-CN" altLang="en-US" sz="3200" b="1" i="0" u="none" strike="noStrike" kern="1200" cap="none" spc="0" normalizeH="0" baseline="0" noProof="0" dirty="0">
                <a:ln>
                  <a:noFill/>
                </a:ln>
                <a:solidFill>
                  <a:srgbClr val="80008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时，</a:t>
            </a:r>
            <a:r>
              <a:rPr kumimoji="1"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可选用</a:t>
            </a:r>
            <a:r>
              <a:rPr kumimoji="1" lang="en-US" altLang="zh-CN" sz="32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Na</a:t>
            </a:r>
            <a:r>
              <a:rPr kumimoji="1" lang="en-US" altLang="zh-CN" sz="3200" b="1" i="0" u="none" strike="noStrike" kern="1200" cap="none" spc="0" normalizeH="0" baseline="-25000" noProof="0" dirty="0">
                <a:ln>
                  <a:noFill/>
                </a:ln>
                <a:solidFill>
                  <a:srgbClr val="00206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3</a:t>
            </a:r>
            <a:r>
              <a:rPr kumimoji="1" lang="en-US" altLang="zh-CN" sz="32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PO</a:t>
            </a:r>
            <a:r>
              <a:rPr kumimoji="1" lang="en-US" altLang="zh-CN" sz="3200" b="1" i="0" u="none" strike="noStrike" kern="1200" cap="none" spc="0" normalizeH="0" baseline="-25000" noProof="0" dirty="0">
                <a:ln>
                  <a:noFill/>
                </a:ln>
                <a:solidFill>
                  <a:srgbClr val="00206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4</a:t>
            </a:r>
            <a:r>
              <a:rPr kumimoji="1"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65000"/>
              </a:lnSpc>
              <a:spcBef>
                <a:spcPct val="20000"/>
              </a:spcBef>
              <a:spcAft>
                <a:spcPct val="0"/>
              </a:spcAft>
              <a:buClrTx/>
              <a:buSzTx/>
              <a:buFontTx/>
              <a:buNone/>
              <a:defRPr/>
            </a:pPr>
            <a:r>
              <a:rPr kumimoji="1"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需用</a:t>
            </a:r>
            <a:r>
              <a:rPr kumimoji="1" lang="zh-CN" altLang="en-US" sz="3200" b="1" i="0" u="none" strike="noStrike" kern="1200" cap="none" spc="0" normalizeH="0" baseline="0" noProof="0" dirty="0">
                <a:ln>
                  <a:noFill/>
                </a:ln>
                <a:solidFill>
                  <a:srgbClr val="80008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较大浓度</a:t>
            </a:r>
            <a:r>
              <a:rPr kumimoji="1" lang="en-US" altLang="zh-CN" sz="3200" b="1" i="0" u="none" strike="noStrike" kern="1200" cap="none" spc="0" normalizeH="0" baseline="0" noProof="0" dirty="0">
                <a:ln>
                  <a:noFill/>
                </a:ln>
                <a:solidFill>
                  <a:srgbClr val="80008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HPO</a:t>
            </a:r>
            <a:r>
              <a:rPr kumimoji="1" lang="en-US" altLang="zh-CN" sz="3200" b="1" i="0" u="none" strike="noStrike" kern="1200" cap="none" spc="0" normalizeH="0" baseline="-25000" noProof="0" dirty="0">
                <a:ln>
                  <a:noFill/>
                </a:ln>
                <a:solidFill>
                  <a:srgbClr val="80008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4</a:t>
            </a:r>
            <a:r>
              <a:rPr kumimoji="1" lang="en-US" altLang="zh-CN" sz="3200" b="1" i="0" u="none" strike="noStrike" kern="1200" cap="none" spc="0" normalizeH="0" baseline="30000" noProof="0" dirty="0">
                <a:ln>
                  <a:noFill/>
                </a:ln>
                <a:solidFill>
                  <a:srgbClr val="80008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t>
            </a:r>
            <a:r>
              <a:rPr kumimoji="1" lang="zh-CN" altLang="en-US" sz="3200" b="1" i="0" u="none" strike="noStrike" kern="1200" cap="none" spc="0" normalizeH="0" baseline="0" noProof="0" dirty="0">
                <a:ln>
                  <a:noFill/>
                </a:ln>
                <a:solidFill>
                  <a:srgbClr val="80008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时</a:t>
            </a:r>
            <a:r>
              <a:rPr kumimoji="1"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，可选用</a:t>
            </a:r>
            <a:r>
              <a:rPr kumimoji="1" lang="en-US" altLang="zh-CN" sz="32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Na</a:t>
            </a:r>
            <a:r>
              <a:rPr kumimoji="1" lang="en-US" altLang="zh-CN" sz="3200" b="1" i="0" u="none" strike="noStrike" kern="1200" cap="none" spc="0" normalizeH="0" baseline="-25000" noProof="0" dirty="0">
                <a:ln>
                  <a:noFill/>
                </a:ln>
                <a:solidFill>
                  <a:srgbClr val="00206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t>
            </a:r>
            <a:r>
              <a:rPr kumimoji="1" lang="en-US" altLang="zh-CN" sz="32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HPO</a:t>
            </a:r>
            <a:r>
              <a:rPr kumimoji="1" lang="en-US" altLang="zh-CN" sz="3200" b="1" i="0" u="none" strike="noStrike" kern="1200" cap="none" spc="0" normalizeH="0" baseline="-25000" noProof="0" dirty="0">
                <a:ln>
                  <a:noFill/>
                </a:ln>
                <a:solidFill>
                  <a:srgbClr val="00206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4</a:t>
            </a:r>
            <a:r>
              <a:rPr kumimoji="1"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p>
        </p:txBody>
      </p:sp>
      <p:sp>
        <p:nvSpPr>
          <p:cNvPr id="64517" name="灯片编号占位符 6"/>
          <p:cNvSpPr txBox="1">
            <a:spLocks noGrp="1"/>
          </p:cNvSpPr>
          <p:nvPr>
            <p:ph type="sldNum" sz="quarter" idx="4"/>
          </p:nvPr>
        </p:nvSpPr>
        <p:spPr>
          <a:noFill/>
          <a:ln>
            <a:noFill/>
          </a:ln>
        </p:spPr>
        <p:txBody>
          <a:bodyPr anchor="ctr" anchorCtr="0"/>
          <a:lstStyle/>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t>42</a:t>
            </a:fld>
            <a:endParaRPr lang="en-US" altLang="zh-CN" sz="1400" b="1" kern="1200" dirty="0">
              <a:solidFill>
                <a:srgbClr val="FFFFFF"/>
              </a:solidFill>
              <a:latin typeface="Arial" panose="020B0604020202020204" pitchFamily="34" charset="0"/>
              <a:ea typeface="+mn-ea"/>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8003"/>
                                        </p:tgtEl>
                                        <p:attrNameLst>
                                          <p:attrName>style.visibility</p:attrName>
                                        </p:attrNameLst>
                                      </p:cBhvr>
                                      <p:to>
                                        <p:strVal val="visible"/>
                                      </p:to>
                                    </p:set>
                                    <p:anim calcmode="lin" valueType="num">
                                      <p:cBhvr additive="base">
                                        <p:cTn id="7" dur="500" fill="hold"/>
                                        <p:tgtEl>
                                          <p:spTgt spid="128003"/>
                                        </p:tgtEl>
                                        <p:attrNameLst>
                                          <p:attrName>ppt_x</p:attrName>
                                        </p:attrNameLst>
                                      </p:cBhvr>
                                      <p:tavLst>
                                        <p:tav tm="0">
                                          <p:val>
                                            <p:strVal val="0-#ppt_w/2"/>
                                          </p:val>
                                        </p:tav>
                                        <p:tav tm="100000">
                                          <p:val>
                                            <p:strVal val="#ppt_x"/>
                                          </p:val>
                                        </p:tav>
                                      </p:tavLst>
                                    </p:anim>
                                    <p:anim calcmode="lin" valueType="num">
                                      <p:cBhvr additive="base">
                                        <p:cTn id="8" dur="500" fill="hold"/>
                                        <p:tgtEl>
                                          <p:spTgt spid="12800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28002">
                                            <p:txEl>
                                              <p:pRg st="0" end="0"/>
                                            </p:txEl>
                                          </p:spTgt>
                                        </p:tgtEl>
                                        <p:attrNameLst>
                                          <p:attrName>style.visibility</p:attrName>
                                        </p:attrNameLst>
                                      </p:cBhvr>
                                      <p:to>
                                        <p:strVal val="visible"/>
                                      </p:to>
                                    </p:set>
                                    <p:animEffect transition="in" filter="box(in)">
                                      <p:cBhvr>
                                        <p:cTn id="13" dur="500"/>
                                        <p:tgtEl>
                                          <p:spTgt spid="12800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42" fill="hold" grpId="0" nodeType="clickEffect">
                                  <p:stCondLst>
                                    <p:cond delay="0"/>
                                  </p:stCondLst>
                                  <p:childTnLst>
                                    <p:set>
                                      <p:cBhvr>
                                        <p:cTn id="17" dur="1" fill="hold">
                                          <p:stCondLst>
                                            <p:cond delay="0"/>
                                          </p:stCondLst>
                                        </p:cTn>
                                        <p:tgtEl>
                                          <p:spTgt spid="128004"/>
                                        </p:tgtEl>
                                        <p:attrNameLst>
                                          <p:attrName>style.visibility</p:attrName>
                                        </p:attrNameLst>
                                      </p:cBhvr>
                                      <p:to>
                                        <p:strVal val="visible"/>
                                      </p:to>
                                    </p:set>
                                    <p:animEffect transition="in" filter="barn(outHorizontal)">
                                      <p:cBhvr>
                                        <p:cTn id="18" dur="500"/>
                                        <p:tgtEl>
                                          <p:spTgt spid="128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2" grpId="0" build="p"/>
      <p:bldP spid="128003" grpId="0"/>
      <p:bldP spid="12800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500063" y="214313"/>
            <a:ext cx="7489825" cy="1063625"/>
          </a:xfr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small" spc="0" normalizeH="0" baseline="0" noProof="0" dirty="0">
                <a:ln>
                  <a:noFill/>
                </a:ln>
                <a:solidFill>
                  <a:srgbClr val="000066"/>
                </a:solidFill>
                <a:effectLst/>
                <a:uLnTx/>
                <a:uFillTx/>
                <a:latin typeface="+mj-lt"/>
                <a:ea typeface="+mj-ea"/>
                <a:cs typeface="+mj-cs"/>
              </a:rPr>
              <a:t>(</a:t>
            </a:r>
            <a:r>
              <a:rPr kumimoji="0" lang="zh-CN" altLang="en-US" sz="4000" b="1" i="0" u="none" strike="noStrike" kern="1200" cap="small" spc="0" normalizeH="0" baseline="0" noProof="0" dirty="0">
                <a:ln>
                  <a:noFill/>
                </a:ln>
                <a:solidFill>
                  <a:srgbClr val="000066"/>
                </a:solidFill>
                <a:effectLst/>
                <a:uLnTx/>
                <a:uFillTx/>
                <a:latin typeface="+mj-lt"/>
                <a:ea typeface="+mj-ea"/>
                <a:cs typeface="+mj-cs"/>
              </a:rPr>
              <a:t>三</a:t>
            </a:r>
            <a:r>
              <a:rPr kumimoji="0" lang="en-US" altLang="zh-CN" sz="4000" b="1" i="0" u="none" strike="noStrike" kern="1200" cap="small" spc="0" normalizeH="0" baseline="0" noProof="0" dirty="0">
                <a:ln>
                  <a:noFill/>
                </a:ln>
                <a:solidFill>
                  <a:srgbClr val="000066"/>
                </a:solidFill>
                <a:effectLst/>
                <a:uLnTx/>
                <a:uFillTx/>
                <a:latin typeface="+mj-lt"/>
                <a:ea typeface="+mj-ea"/>
                <a:cs typeface="+mj-cs"/>
              </a:rPr>
              <a:t>)  </a:t>
            </a:r>
            <a:r>
              <a:rPr kumimoji="0" lang="zh-CN" altLang="en-US" sz="4000" b="1" i="0" u="none" strike="noStrike" kern="1200" cap="small" spc="0" normalizeH="0" baseline="0" noProof="0" dirty="0">
                <a:ln>
                  <a:noFill/>
                </a:ln>
                <a:solidFill>
                  <a:srgbClr val="000066"/>
                </a:solidFill>
                <a:effectLst/>
                <a:uLnTx/>
                <a:uFillTx/>
                <a:latin typeface="+mj-lt"/>
                <a:ea typeface="+mj-ea"/>
                <a:cs typeface="+mj-cs"/>
              </a:rPr>
              <a:t>两性物质溶液</a:t>
            </a:r>
          </a:p>
        </p:txBody>
      </p:sp>
      <p:sp>
        <p:nvSpPr>
          <p:cNvPr id="131075" name="Rectangle 3"/>
          <p:cNvSpPr>
            <a:spLocks noGrp="1" noChangeArrowheads="1"/>
          </p:cNvSpPr>
          <p:nvPr>
            <p:ph sz="quarter" idx="1"/>
          </p:nvPr>
        </p:nvSpPr>
        <p:spPr>
          <a:xfrm>
            <a:off x="304800" y="1371600"/>
            <a:ext cx="8686800" cy="1143000"/>
          </a:xfrm>
        </p:spPr>
        <p:txBody>
          <a:bodyPr vert="horz" wrap="square" lIns="91440" tIns="45720" rIns="91440" bIns="45720" numCol="1" anchor="t" anchorCtr="0" compatLnSpc="1">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pitchFamily="2" charset="2"/>
              <a:buNone/>
              <a:defRPr/>
            </a:pP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         </a:t>
            </a: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1.</a:t>
            </a: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 </a:t>
            </a: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多元酸的酸式盐溶液</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pitchFamily="2" charset="2"/>
              <a:buNone/>
              <a:defRPr/>
            </a:pP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       在浓度为</a:t>
            </a:r>
            <a:r>
              <a:rPr kumimoji="0" lang="en-US" altLang="zh-CN" sz="32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c</a:t>
            </a: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的</a:t>
            </a: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NaHCO</a:t>
            </a:r>
            <a:r>
              <a:rPr kumimoji="0" lang="en-US" altLang="zh-CN" sz="32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3</a:t>
            </a: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溶液中，</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pitchFamily="2" charset="2"/>
              <a:buNone/>
              <a:defRPr/>
            </a:pPr>
            <a:endPar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graphicFrame>
        <p:nvGraphicFramePr>
          <p:cNvPr id="131076" name="Object 4"/>
          <p:cNvGraphicFramePr>
            <a:graphicFrameLocks noChangeAspect="1"/>
          </p:cNvGraphicFramePr>
          <p:nvPr/>
        </p:nvGraphicFramePr>
        <p:xfrm>
          <a:off x="1143000" y="4724400"/>
          <a:ext cx="6477000" cy="1752600"/>
        </p:xfrm>
        <a:graphic>
          <a:graphicData uri="http://schemas.openxmlformats.org/presentationml/2006/ole">
            <mc:AlternateContent xmlns:mc="http://schemas.openxmlformats.org/markup-compatibility/2006">
              <mc:Choice xmlns:v="urn:schemas-microsoft-com:vml" Requires="v">
                <p:oleObj spid="_x0000_s30727" r:id="rId4" imgW="5562600" imgH="1676400" progId="Paint.Picture">
                  <p:embed/>
                </p:oleObj>
              </mc:Choice>
              <mc:Fallback>
                <p:oleObj r:id="rId4" imgW="5562600" imgH="1676400" progId="Paint.Picture">
                  <p:embed/>
                  <p:pic>
                    <p:nvPicPr>
                      <p:cNvPr id="0" name="图片 3128"/>
                      <p:cNvPicPr/>
                      <p:nvPr/>
                    </p:nvPicPr>
                    <p:blipFill>
                      <a:blip r:embed="rId5"/>
                      <a:stretch>
                        <a:fillRect/>
                      </a:stretch>
                    </p:blipFill>
                    <p:spPr>
                      <a:xfrm>
                        <a:off x="1143000" y="4724400"/>
                        <a:ext cx="6477000" cy="1752600"/>
                      </a:xfrm>
                      <a:prstGeom prst="rect">
                        <a:avLst/>
                      </a:prstGeom>
                      <a:noFill/>
                      <a:ln w="38100">
                        <a:noFill/>
                        <a:miter/>
                      </a:ln>
                    </p:spPr>
                  </p:pic>
                </p:oleObj>
              </mc:Fallback>
            </mc:AlternateContent>
          </a:graphicData>
        </a:graphic>
      </p:graphicFrame>
      <p:graphicFrame>
        <p:nvGraphicFramePr>
          <p:cNvPr id="131077" name="Object 5"/>
          <p:cNvGraphicFramePr>
            <a:graphicFrameLocks noChangeAspect="1"/>
          </p:cNvGraphicFramePr>
          <p:nvPr/>
        </p:nvGraphicFramePr>
        <p:xfrm>
          <a:off x="1219200" y="2667000"/>
          <a:ext cx="6324600" cy="1828800"/>
        </p:xfrm>
        <a:graphic>
          <a:graphicData uri="http://schemas.openxmlformats.org/presentationml/2006/ole">
            <mc:AlternateContent xmlns:mc="http://schemas.openxmlformats.org/markup-compatibility/2006">
              <mc:Choice xmlns:v="urn:schemas-microsoft-com:vml" Requires="v">
                <p:oleObj spid="_x0000_s30728" r:id="rId6" imgW="3724275" imgH="1504950" progId="Paint.Picture">
                  <p:embed/>
                </p:oleObj>
              </mc:Choice>
              <mc:Fallback>
                <p:oleObj r:id="rId6" imgW="3724275" imgH="1504950" progId="Paint.Picture">
                  <p:embed/>
                  <p:pic>
                    <p:nvPicPr>
                      <p:cNvPr id="0" name="图片 3126"/>
                      <p:cNvPicPr/>
                      <p:nvPr/>
                    </p:nvPicPr>
                    <p:blipFill>
                      <a:blip r:embed="rId7"/>
                      <a:stretch>
                        <a:fillRect/>
                      </a:stretch>
                    </p:blipFill>
                    <p:spPr>
                      <a:xfrm>
                        <a:off x="1219200" y="2667000"/>
                        <a:ext cx="6324600" cy="1828800"/>
                      </a:xfrm>
                      <a:prstGeom prst="rect">
                        <a:avLst/>
                      </a:prstGeom>
                      <a:noFill/>
                      <a:ln w="38100">
                        <a:noFill/>
                        <a:miter/>
                      </a:ln>
                    </p:spPr>
                  </p:pic>
                </p:oleObj>
              </mc:Fallback>
            </mc:AlternateContent>
          </a:graphicData>
        </a:graphic>
      </p:graphicFrame>
      <p:sp>
        <p:nvSpPr>
          <p:cNvPr id="65542" name="灯片编号占位符 7"/>
          <p:cNvSpPr txBox="1">
            <a:spLocks noGrp="1"/>
          </p:cNvSpPr>
          <p:nvPr>
            <p:ph type="sldNum" sz="quarter" idx="4"/>
          </p:nvPr>
        </p:nvSpPr>
        <p:spPr>
          <a:noFill/>
          <a:ln>
            <a:noFill/>
          </a:ln>
        </p:spPr>
        <p:txBody>
          <a:bodyPr anchor="ctr" anchorCtr="0"/>
          <a:lstStyle/>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t>43</a:t>
            </a:fld>
            <a:endParaRPr lang="en-US" altLang="zh-CN" sz="1400" b="1" kern="1200" dirty="0">
              <a:solidFill>
                <a:srgbClr val="FFFFFF"/>
              </a:solidFill>
              <a:latin typeface="Arial" panose="020B0604020202020204" pitchFamily="34" charset="0"/>
              <a:ea typeface="+mn-ea"/>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31074"/>
                                        </p:tgtEl>
                                        <p:attrNameLst>
                                          <p:attrName>style.visibility</p:attrName>
                                        </p:attrNameLst>
                                      </p:cBhvr>
                                      <p:to>
                                        <p:strVal val="visible"/>
                                      </p:to>
                                    </p:set>
                                    <p:anim calcmode="lin" valueType="num">
                                      <p:cBhvr>
                                        <p:cTn id="7" dur="500" fill="hold"/>
                                        <p:tgtEl>
                                          <p:spTgt spid="131074"/>
                                        </p:tgtEl>
                                        <p:attrNameLst>
                                          <p:attrName>ppt_w</p:attrName>
                                        </p:attrNameLst>
                                      </p:cBhvr>
                                      <p:tavLst>
                                        <p:tav tm="0">
                                          <p:val>
                                            <p:fltVal val="0"/>
                                          </p:val>
                                        </p:tav>
                                        <p:tav tm="100000">
                                          <p:val>
                                            <p:strVal val="#ppt_w"/>
                                          </p:val>
                                        </p:tav>
                                      </p:tavLst>
                                    </p:anim>
                                    <p:anim calcmode="lin" valueType="num">
                                      <p:cBhvr>
                                        <p:cTn id="8" dur="500" fill="hold"/>
                                        <p:tgtEl>
                                          <p:spTgt spid="13107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1075">
                                            <p:txEl>
                                              <p:pRg st="0" end="0"/>
                                            </p:txEl>
                                          </p:spTgt>
                                        </p:tgtEl>
                                        <p:attrNameLst>
                                          <p:attrName>style.visibility</p:attrName>
                                        </p:attrNameLst>
                                      </p:cBhvr>
                                      <p:to>
                                        <p:strVal val="visible"/>
                                      </p:to>
                                    </p:set>
                                    <p:anim calcmode="lin" valueType="num">
                                      <p:cBhvr additive="base">
                                        <p:cTn id="13" dur="500" fill="hold"/>
                                        <p:tgtEl>
                                          <p:spTgt spid="13107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10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1075">
                                            <p:txEl>
                                              <p:pRg st="1" end="1"/>
                                            </p:txEl>
                                          </p:spTgt>
                                        </p:tgtEl>
                                        <p:attrNameLst>
                                          <p:attrName>style.visibility</p:attrName>
                                        </p:attrNameLst>
                                      </p:cBhvr>
                                      <p:to>
                                        <p:strVal val="visible"/>
                                      </p:to>
                                    </p:set>
                                    <p:anim calcmode="lin" valueType="num">
                                      <p:cBhvr additive="base">
                                        <p:cTn id="19" dur="500" fill="hold"/>
                                        <p:tgtEl>
                                          <p:spTgt spid="13107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10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nodeType="clickEffect">
                                  <p:stCondLst>
                                    <p:cond delay="0"/>
                                  </p:stCondLst>
                                  <p:childTnLst>
                                    <p:set>
                                      <p:cBhvr>
                                        <p:cTn id="24" dur="1" fill="hold">
                                          <p:stCondLst>
                                            <p:cond delay="0"/>
                                          </p:stCondLst>
                                        </p:cTn>
                                        <p:tgtEl>
                                          <p:spTgt spid="131077"/>
                                        </p:tgtEl>
                                        <p:attrNameLst>
                                          <p:attrName>style.visibility</p:attrName>
                                        </p:attrNameLst>
                                      </p:cBhvr>
                                      <p:to>
                                        <p:strVal val="visible"/>
                                      </p:to>
                                    </p:set>
                                    <p:anim calcmode="lin" valueType="num">
                                      <p:cBhvr>
                                        <p:cTn id="25" dur="500" fill="hold"/>
                                        <p:tgtEl>
                                          <p:spTgt spid="131077"/>
                                        </p:tgtEl>
                                        <p:attrNameLst>
                                          <p:attrName>ppt_w</p:attrName>
                                        </p:attrNameLst>
                                      </p:cBhvr>
                                      <p:tavLst>
                                        <p:tav tm="0">
                                          <p:val>
                                            <p:fltVal val="0"/>
                                          </p:val>
                                        </p:tav>
                                        <p:tav tm="100000">
                                          <p:val>
                                            <p:strVal val="#ppt_w"/>
                                          </p:val>
                                        </p:tav>
                                      </p:tavLst>
                                    </p:anim>
                                    <p:anim calcmode="lin" valueType="num">
                                      <p:cBhvr>
                                        <p:cTn id="26" dur="500" fill="hold"/>
                                        <p:tgtEl>
                                          <p:spTgt spid="131077"/>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58" presetClass="entr" presetSubtype="0" accel="100000" fill="hold" nodeType="clickEffect">
                                  <p:stCondLst>
                                    <p:cond delay="0"/>
                                  </p:stCondLst>
                                  <p:childTnLst>
                                    <p:set>
                                      <p:cBhvr>
                                        <p:cTn id="30" dur="1" fill="hold">
                                          <p:stCondLst>
                                            <p:cond delay="0"/>
                                          </p:stCondLst>
                                        </p:cTn>
                                        <p:tgtEl>
                                          <p:spTgt spid="131076"/>
                                        </p:tgtEl>
                                        <p:attrNameLst>
                                          <p:attrName>style.visibility</p:attrName>
                                        </p:attrNameLst>
                                      </p:cBhvr>
                                      <p:to>
                                        <p:strVal val="visible"/>
                                      </p:to>
                                    </p:set>
                                    <p:anim calcmode="lin" valueType="num">
                                      <p:cBhvr>
                                        <p:cTn id="31" dur="500" fill="hold"/>
                                        <p:tgtEl>
                                          <p:spTgt spid="131076"/>
                                        </p:tgtEl>
                                        <p:attrNameLst>
                                          <p:attrName>ppt_w</p:attrName>
                                        </p:attrNameLst>
                                      </p:cBhvr>
                                      <p:tavLst>
                                        <p:tav tm="0">
                                          <p:val>
                                            <p:strVal val="#ppt_w*2.5"/>
                                          </p:val>
                                        </p:tav>
                                        <p:tav tm="100000">
                                          <p:val>
                                            <p:strVal val="#ppt_w"/>
                                          </p:val>
                                        </p:tav>
                                      </p:tavLst>
                                    </p:anim>
                                    <p:anim calcmode="lin" valueType="num">
                                      <p:cBhvr>
                                        <p:cTn id="32" dur="500" fill="hold"/>
                                        <p:tgtEl>
                                          <p:spTgt spid="131076"/>
                                        </p:tgtEl>
                                        <p:attrNameLst>
                                          <p:attrName>ppt_h</p:attrName>
                                        </p:attrNameLst>
                                      </p:cBhvr>
                                      <p:tavLst>
                                        <p:tav tm="0">
                                          <p:val>
                                            <p:strVal val="#ppt_h*0.01"/>
                                          </p:val>
                                        </p:tav>
                                        <p:tav tm="100000">
                                          <p:val>
                                            <p:strVal val="#ppt_h"/>
                                          </p:val>
                                        </p:tav>
                                      </p:tavLst>
                                    </p:anim>
                                    <p:anim calcmode="lin" valueType="num">
                                      <p:cBhvr>
                                        <p:cTn id="33" dur="500" fill="hold"/>
                                        <p:tgtEl>
                                          <p:spTgt spid="131076"/>
                                        </p:tgtEl>
                                        <p:attrNameLst>
                                          <p:attrName>ppt_x</p:attrName>
                                        </p:attrNameLst>
                                      </p:cBhvr>
                                      <p:tavLst>
                                        <p:tav tm="0">
                                          <p:val>
                                            <p:strVal val="#ppt_x"/>
                                          </p:val>
                                        </p:tav>
                                        <p:tav tm="100000">
                                          <p:val>
                                            <p:strVal val="#ppt_x"/>
                                          </p:val>
                                        </p:tav>
                                      </p:tavLst>
                                    </p:anim>
                                    <p:anim calcmode="lin" valueType="num">
                                      <p:cBhvr>
                                        <p:cTn id="34" dur="500" fill="hold"/>
                                        <p:tgtEl>
                                          <p:spTgt spid="131076"/>
                                        </p:tgtEl>
                                        <p:attrNameLst>
                                          <p:attrName>ppt_y</p:attrName>
                                        </p:attrNameLst>
                                      </p:cBhvr>
                                      <p:tavLst>
                                        <p:tav tm="0">
                                          <p:val>
                                            <p:strVal val="#ppt_h+1"/>
                                          </p:val>
                                        </p:tav>
                                        <p:tav tm="100000">
                                          <p:val>
                                            <p:strVal val="#ppt_y"/>
                                          </p:val>
                                        </p:tav>
                                      </p:tavLst>
                                    </p:anim>
                                    <p:animEffect transition="in" filter="fade">
                                      <p:cBhvr>
                                        <p:cTn id="35" dur="500"/>
                                        <p:tgtEl>
                                          <p:spTgt spid="131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4" grpId="0"/>
      <p:bldP spid="13107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sz="quarter" idx="1"/>
          </p:nvPr>
        </p:nvSpPr>
        <p:spPr>
          <a:xfrm>
            <a:off x="214313" y="0"/>
            <a:ext cx="8534400" cy="1828800"/>
          </a:xfrm>
        </p:spPr>
        <p:txBody>
          <a:bodyPr vert="horz" wrap="square" lIns="91440" tIns="45720" rIns="91440" bIns="45720" numCol="1" anchor="t" anchorCtr="0" compatLnSpc="1">
            <a:normAutofit/>
          </a:bodyPr>
          <a:lstStyle/>
          <a:p>
            <a:pPr marL="274320" marR="0" lvl="0" indent="-274320" algn="l" defTabSz="914400" rtl="0" eaLnBrk="1" fontAlgn="auto" latinLnBrk="0" hangingPunct="1">
              <a:lnSpc>
                <a:spcPct val="150000"/>
              </a:lnSpc>
              <a:spcBef>
                <a:spcPts val="600"/>
              </a:spcBef>
              <a:spcAft>
                <a:spcPts val="0"/>
              </a:spcAft>
              <a:buClr>
                <a:schemeClr val="accent1"/>
              </a:buClr>
              <a:buSzPct val="70000"/>
              <a:buFont typeface="Wingdings" panose="05000000000000000000" pitchFamily="2" charset="2"/>
              <a:buNone/>
              <a:defRPr/>
            </a:pP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    </a:t>
            </a: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质子均衡式为：</a:t>
            </a:r>
          </a:p>
          <a:p>
            <a:pPr marL="274320" marR="0" lvl="0" indent="-274320" algn="just" defTabSz="914400" rtl="0" eaLnBrk="1" fontAlgn="auto" latinLnBrk="0" hangingPunct="1">
              <a:lnSpc>
                <a:spcPct val="150000"/>
              </a:lnSpc>
              <a:spcBef>
                <a:spcPct val="0"/>
              </a:spcBef>
              <a:spcAft>
                <a:spcPts val="0"/>
              </a:spcAft>
              <a:buClr>
                <a:schemeClr val="accent1"/>
              </a:buClr>
              <a:buSzPct val="70000"/>
              <a:buFont typeface="Wingdings" panose="05000000000000000000" pitchFamily="2" charset="2"/>
              <a:buNone/>
              <a:defRPr/>
            </a:pP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[H</a:t>
            </a:r>
            <a:r>
              <a:rPr kumimoji="0" lang="en-US" altLang="zh-CN" sz="32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]+[H</a:t>
            </a:r>
            <a:r>
              <a:rPr kumimoji="0" lang="en-US" altLang="zh-CN" sz="32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2</a:t>
            </a: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CO</a:t>
            </a:r>
            <a:r>
              <a:rPr kumimoji="0" lang="en-US" altLang="zh-CN" sz="32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3</a:t>
            </a: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]=[CO</a:t>
            </a:r>
            <a:r>
              <a:rPr kumimoji="0" lang="en-US" altLang="zh-CN" sz="32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3</a:t>
            </a:r>
            <a:r>
              <a:rPr kumimoji="0" lang="en-US" altLang="zh-CN" sz="32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2-</a:t>
            </a: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]+[OH</a:t>
            </a:r>
            <a:r>
              <a:rPr kumimoji="0" lang="en-US" altLang="zh-CN" sz="32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p>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panose="05000000000000000000" pitchFamily="2" charset="2"/>
              <a:buNone/>
              <a:defRPr/>
            </a:pPr>
            <a:endPar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p:txBody>
      </p:sp>
      <p:graphicFrame>
        <p:nvGraphicFramePr>
          <p:cNvPr id="133123" name="Object 3"/>
          <p:cNvGraphicFramePr>
            <a:graphicFrameLocks noChangeAspect="1"/>
          </p:cNvGraphicFramePr>
          <p:nvPr/>
        </p:nvGraphicFramePr>
        <p:xfrm>
          <a:off x="1071563" y="1857375"/>
          <a:ext cx="6324600" cy="1171575"/>
        </p:xfrm>
        <a:graphic>
          <a:graphicData uri="http://schemas.openxmlformats.org/presentationml/2006/ole">
            <mc:AlternateContent xmlns:mc="http://schemas.openxmlformats.org/markup-compatibility/2006">
              <mc:Choice xmlns:v="urn:schemas-microsoft-com:vml" Requires="v">
                <p:oleObj spid="_x0000_s31757" r:id="rId3" imgW="4105275" imgH="1019175" progId="Paint.Picture">
                  <p:embed/>
                </p:oleObj>
              </mc:Choice>
              <mc:Fallback>
                <p:oleObj r:id="rId3" imgW="4105275" imgH="1019175" progId="Paint.Picture">
                  <p:embed/>
                  <p:pic>
                    <p:nvPicPr>
                      <p:cNvPr id="0" name="图片 3131"/>
                      <p:cNvPicPr/>
                      <p:nvPr/>
                    </p:nvPicPr>
                    <p:blipFill>
                      <a:blip r:embed="rId4"/>
                      <a:stretch>
                        <a:fillRect/>
                      </a:stretch>
                    </p:blipFill>
                    <p:spPr>
                      <a:xfrm>
                        <a:off x="1071563" y="1857375"/>
                        <a:ext cx="6324600" cy="1171575"/>
                      </a:xfrm>
                      <a:prstGeom prst="rect">
                        <a:avLst/>
                      </a:prstGeom>
                      <a:noFill/>
                      <a:ln w="38100">
                        <a:noFill/>
                        <a:miter/>
                      </a:ln>
                    </p:spPr>
                  </p:pic>
                </p:oleObj>
              </mc:Fallback>
            </mc:AlternateContent>
          </a:graphicData>
        </a:graphic>
      </p:graphicFrame>
      <p:graphicFrame>
        <p:nvGraphicFramePr>
          <p:cNvPr id="133124" name="Object 4"/>
          <p:cNvGraphicFramePr>
            <a:graphicFrameLocks noChangeAspect="1"/>
          </p:cNvGraphicFramePr>
          <p:nvPr/>
        </p:nvGraphicFramePr>
        <p:xfrm>
          <a:off x="714375" y="3357563"/>
          <a:ext cx="3962400" cy="1371600"/>
        </p:xfrm>
        <a:graphic>
          <a:graphicData uri="http://schemas.openxmlformats.org/presentationml/2006/ole">
            <mc:AlternateContent xmlns:mc="http://schemas.openxmlformats.org/markup-compatibility/2006">
              <mc:Choice xmlns:v="urn:schemas-microsoft-com:vml" Requires="v">
                <p:oleObj spid="_x0000_s31758" r:id="rId5" imgW="3200400" imgH="990600" progId="Paint.Picture">
                  <p:embed/>
                </p:oleObj>
              </mc:Choice>
              <mc:Fallback>
                <p:oleObj r:id="rId5" imgW="3200400" imgH="990600" progId="Paint.Picture">
                  <p:embed/>
                  <p:pic>
                    <p:nvPicPr>
                      <p:cNvPr id="0" name="图片 3124"/>
                      <p:cNvPicPr/>
                      <p:nvPr/>
                    </p:nvPicPr>
                    <p:blipFill>
                      <a:blip r:embed="rId6"/>
                      <a:stretch>
                        <a:fillRect/>
                      </a:stretch>
                    </p:blipFill>
                    <p:spPr>
                      <a:xfrm>
                        <a:off x="714375" y="3357563"/>
                        <a:ext cx="3962400" cy="1371600"/>
                      </a:xfrm>
                      <a:prstGeom prst="rect">
                        <a:avLst/>
                      </a:prstGeom>
                      <a:noFill/>
                      <a:ln w="38100">
                        <a:noFill/>
                        <a:miter/>
                      </a:ln>
                    </p:spPr>
                  </p:pic>
                </p:oleObj>
              </mc:Fallback>
            </mc:AlternateContent>
          </a:graphicData>
        </a:graphic>
      </p:graphicFrame>
      <p:graphicFrame>
        <p:nvGraphicFramePr>
          <p:cNvPr id="133125" name="Object 5"/>
          <p:cNvGraphicFramePr>
            <a:graphicFrameLocks noChangeAspect="1"/>
          </p:cNvGraphicFramePr>
          <p:nvPr/>
        </p:nvGraphicFramePr>
        <p:xfrm>
          <a:off x="5072063" y="3357563"/>
          <a:ext cx="3276600" cy="1304925"/>
        </p:xfrm>
        <a:graphic>
          <a:graphicData uri="http://schemas.openxmlformats.org/presentationml/2006/ole">
            <mc:AlternateContent xmlns:mc="http://schemas.openxmlformats.org/markup-compatibility/2006">
              <mc:Choice xmlns:v="urn:schemas-microsoft-com:vml" Requires="v">
                <p:oleObj spid="_x0000_s31759" r:id="rId7" imgW="2428875" imgH="923925" progId="Paint.Picture">
                  <p:embed/>
                </p:oleObj>
              </mc:Choice>
              <mc:Fallback>
                <p:oleObj r:id="rId7" imgW="2428875" imgH="923925" progId="Paint.Picture">
                  <p:embed/>
                  <p:pic>
                    <p:nvPicPr>
                      <p:cNvPr id="0" name="图片 3129"/>
                      <p:cNvPicPr/>
                      <p:nvPr/>
                    </p:nvPicPr>
                    <p:blipFill>
                      <a:blip r:embed="rId8"/>
                      <a:stretch>
                        <a:fillRect/>
                      </a:stretch>
                    </p:blipFill>
                    <p:spPr>
                      <a:xfrm>
                        <a:off x="5072063" y="3357563"/>
                        <a:ext cx="3276600" cy="1304925"/>
                      </a:xfrm>
                      <a:prstGeom prst="rect">
                        <a:avLst/>
                      </a:prstGeom>
                      <a:noFill/>
                      <a:ln w="38100">
                        <a:noFill/>
                        <a:miter/>
                      </a:ln>
                    </p:spPr>
                  </p:pic>
                </p:oleObj>
              </mc:Fallback>
            </mc:AlternateContent>
          </a:graphicData>
        </a:graphic>
      </p:graphicFrame>
      <p:graphicFrame>
        <p:nvGraphicFramePr>
          <p:cNvPr id="133126" name="Object 6"/>
          <p:cNvGraphicFramePr>
            <a:graphicFrameLocks noChangeAspect="1"/>
          </p:cNvGraphicFramePr>
          <p:nvPr/>
        </p:nvGraphicFramePr>
        <p:xfrm>
          <a:off x="1143000" y="5029200"/>
          <a:ext cx="6172200" cy="1409700"/>
        </p:xfrm>
        <a:graphic>
          <a:graphicData uri="http://schemas.openxmlformats.org/presentationml/2006/ole">
            <mc:AlternateContent xmlns:mc="http://schemas.openxmlformats.org/markup-compatibility/2006">
              <mc:Choice xmlns:v="urn:schemas-microsoft-com:vml" Requires="v">
                <p:oleObj spid="_x0000_s31760" r:id="rId9" imgW="4657725" imgH="1028700" progId="Paint.Picture">
                  <p:embed/>
                </p:oleObj>
              </mc:Choice>
              <mc:Fallback>
                <p:oleObj r:id="rId9" imgW="4657725" imgH="1028700" progId="Paint.Picture">
                  <p:embed/>
                  <p:pic>
                    <p:nvPicPr>
                      <p:cNvPr id="0" name="图片 3130"/>
                      <p:cNvPicPr/>
                      <p:nvPr/>
                    </p:nvPicPr>
                    <p:blipFill>
                      <a:blip r:embed="rId10"/>
                      <a:stretch>
                        <a:fillRect/>
                      </a:stretch>
                    </p:blipFill>
                    <p:spPr>
                      <a:xfrm>
                        <a:off x="1143000" y="5029200"/>
                        <a:ext cx="6172200" cy="1409700"/>
                      </a:xfrm>
                      <a:prstGeom prst="rect">
                        <a:avLst/>
                      </a:prstGeom>
                      <a:noFill/>
                      <a:ln w="38100">
                        <a:noFill/>
                        <a:miter/>
                      </a:ln>
                    </p:spPr>
                  </p:pic>
                </p:oleObj>
              </mc:Fallback>
            </mc:AlternateContent>
          </a:graphicData>
        </a:graphic>
      </p:graphicFrame>
      <p:sp>
        <p:nvSpPr>
          <p:cNvPr id="67591" name="灯片编号占位符 8"/>
          <p:cNvSpPr txBox="1">
            <a:spLocks noGrp="1"/>
          </p:cNvSpPr>
          <p:nvPr>
            <p:ph type="sldNum" sz="quarter" idx="4"/>
          </p:nvPr>
        </p:nvSpPr>
        <p:spPr>
          <a:noFill/>
          <a:ln>
            <a:noFill/>
          </a:ln>
        </p:spPr>
        <p:txBody>
          <a:bodyPr anchor="ctr" anchorCtr="0"/>
          <a:lstStyle/>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t>44</a:t>
            </a:fld>
            <a:endParaRPr lang="en-US" altLang="zh-CN" sz="1400" b="1" kern="1200" dirty="0">
              <a:solidFill>
                <a:srgbClr val="FFFFFF"/>
              </a:solidFill>
              <a:latin typeface="Arial" panose="020B0604020202020204" pitchFamily="34" charset="0"/>
              <a:ea typeface="+mn-ea"/>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22">
                                            <p:txEl>
                                              <p:pRg st="0" end="0"/>
                                            </p:txEl>
                                          </p:spTgt>
                                        </p:tgtEl>
                                        <p:attrNameLst>
                                          <p:attrName>style.visibility</p:attrName>
                                        </p:attrNameLst>
                                      </p:cBhvr>
                                      <p:to>
                                        <p:strVal val="visible"/>
                                      </p:to>
                                    </p:set>
                                    <p:anim calcmode="lin" valueType="num">
                                      <p:cBhvr additive="base">
                                        <p:cTn id="7" dur="500" fill="hold"/>
                                        <p:tgtEl>
                                          <p:spTgt spid="13312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2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122">
                                            <p:txEl>
                                              <p:pRg st="1" end="1"/>
                                            </p:txEl>
                                          </p:spTgt>
                                        </p:tgtEl>
                                        <p:attrNameLst>
                                          <p:attrName>style.visibility</p:attrName>
                                        </p:attrNameLst>
                                      </p:cBhvr>
                                      <p:to>
                                        <p:strVal val="visible"/>
                                      </p:to>
                                    </p:set>
                                    <p:anim calcmode="lin" valueType="num">
                                      <p:cBhvr additive="base">
                                        <p:cTn id="13" dur="500" fill="hold"/>
                                        <p:tgtEl>
                                          <p:spTgt spid="13312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312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133123"/>
                                        </p:tgtEl>
                                        <p:attrNameLst>
                                          <p:attrName>style.visibility</p:attrName>
                                        </p:attrNameLst>
                                      </p:cBhvr>
                                      <p:to>
                                        <p:strVal val="visible"/>
                                      </p:to>
                                    </p:set>
                                    <p:animEffect transition="in" filter="box(in)">
                                      <p:cBhvr>
                                        <p:cTn id="19" dur="500"/>
                                        <p:tgtEl>
                                          <p:spTgt spid="133123"/>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nodeType="clickEffect">
                                  <p:stCondLst>
                                    <p:cond delay="0"/>
                                  </p:stCondLst>
                                  <p:childTnLst>
                                    <p:set>
                                      <p:cBhvr>
                                        <p:cTn id="23" dur="1" fill="hold">
                                          <p:stCondLst>
                                            <p:cond delay="0"/>
                                          </p:stCondLst>
                                        </p:cTn>
                                        <p:tgtEl>
                                          <p:spTgt spid="133124"/>
                                        </p:tgtEl>
                                        <p:attrNameLst>
                                          <p:attrName>style.visibility</p:attrName>
                                        </p:attrNameLst>
                                      </p:cBhvr>
                                      <p:to>
                                        <p:strVal val="visible"/>
                                      </p:to>
                                    </p:set>
                                    <p:animEffect transition="in" filter="slide(fromBottom)">
                                      <p:cBhvr>
                                        <p:cTn id="24" dur="500"/>
                                        <p:tgtEl>
                                          <p:spTgt spid="133124"/>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42" fill="hold" nodeType="clickEffect">
                                  <p:stCondLst>
                                    <p:cond delay="0"/>
                                  </p:stCondLst>
                                  <p:childTnLst>
                                    <p:set>
                                      <p:cBhvr>
                                        <p:cTn id="28" dur="1" fill="hold">
                                          <p:stCondLst>
                                            <p:cond delay="0"/>
                                          </p:stCondLst>
                                        </p:cTn>
                                        <p:tgtEl>
                                          <p:spTgt spid="133125"/>
                                        </p:tgtEl>
                                        <p:attrNameLst>
                                          <p:attrName>style.visibility</p:attrName>
                                        </p:attrNameLst>
                                      </p:cBhvr>
                                      <p:to>
                                        <p:strVal val="visible"/>
                                      </p:to>
                                    </p:set>
                                    <p:animEffect transition="in" filter="barn(outHorizontal)">
                                      <p:cBhvr>
                                        <p:cTn id="29" dur="500"/>
                                        <p:tgtEl>
                                          <p:spTgt spid="133125"/>
                                        </p:tgtEl>
                                      </p:cBhvr>
                                    </p:animEffect>
                                  </p:childTnLst>
                                </p:cTn>
                              </p:par>
                            </p:childTnLst>
                          </p:cTn>
                        </p:par>
                      </p:childTnLst>
                    </p:cTn>
                  </p:par>
                  <p:par>
                    <p:cTn id="30" fill="hold">
                      <p:stCondLst>
                        <p:cond delay="indefinite"/>
                      </p:stCondLst>
                      <p:childTnLst>
                        <p:par>
                          <p:cTn id="31" fill="hold">
                            <p:stCondLst>
                              <p:cond delay="0"/>
                            </p:stCondLst>
                            <p:childTnLst>
                              <p:par>
                                <p:cTn id="32" presetID="23" presetClass="entr" presetSubtype="16" fill="hold" nodeType="clickEffect">
                                  <p:stCondLst>
                                    <p:cond delay="0"/>
                                  </p:stCondLst>
                                  <p:childTnLst>
                                    <p:set>
                                      <p:cBhvr>
                                        <p:cTn id="33" dur="1" fill="hold">
                                          <p:stCondLst>
                                            <p:cond delay="0"/>
                                          </p:stCondLst>
                                        </p:cTn>
                                        <p:tgtEl>
                                          <p:spTgt spid="133126"/>
                                        </p:tgtEl>
                                        <p:attrNameLst>
                                          <p:attrName>style.visibility</p:attrName>
                                        </p:attrNameLst>
                                      </p:cBhvr>
                                      <p:to>
                                        <p:strVal val="visible"/>
                                      </p:to>
                                    </p:set>
                                    <p:anim calcmode="lin" valueType="num">
                                      <p:cBhvr>
                                        <p:cTn id="34" dur="500" fill="hold"/>
                                        <p:tgtEl>
                                          <p:spTgt spid="133126"/>
                                        </p:tgtEl>
                                        <p:attrNameLst>
                                          <p:attrName>ppt_w</p:attrName>
                                        </p:attrNameLst>
                                      </p:cBhvr>
                                      <p:tavLst>
                                        <p:tav tm="0">
                                          <p:val>
                                            <p:fltVal val="0"/>
                                          </p:val>
                                        </p:tav>
                                        <p:tav tm="100000">
                                          <p:val>
                                            <p:strVal val="#ppt_w"/>
                                          </p:val>
                                        </p:tav>
                                      </p:tavLst>
                                    </p:anim>
                                    <p:anim calcmode="lin" valueType="num">
                                      <p:cBhvr>
                                        <p:cTn id="35" dur="500" fill="hold"/>
                                        <p:tgtEl>
                                          <p:spTgt spid="13312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sz="quarter" idx="1"/>
          </p:nvPr>
        </p:nvSpPr>
        <p:spPr>
          <a:xfrm>
            <a:off x="857250" y="0"/>
            <a:ext cx="7715250" cy="3000375"/>
          </a:xfrm>
        </p:spPr>
        <p:txBody>
          <a:bodyPr vert="horz" wrap="square" lIns="91440" tIns="45720" rIns="91440" bIns="45720" numCol="1" anchor="t" anchorCtr="0" compatLnSpc="1">
            <a:normAutofit lnSpcReduction="10000"/>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pitchFamily="2" charset="2"/>
              <a:buNone/>
              <a:defRPr/>
            </a:pPr>
            <a:endParaRPr kumimoji="0" lang="en-US" altLang="zh-CN" sz="28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a:buChar char=""/>
              <a:defRPr/>
            </a:pPr>
            <a:endParaRPr kumimoji="0" lang="en-US" altLang="zh-CN" sz="28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pitchFamily="2" charset="2"/>
              <a:buNone/>
              <a:defRPr/>
            </a:pPr>
            <a:endParaRPr kumimoji="0" lang="en-US" altLang="zh-CN" sz="28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65000"/>
              </a:lnSpc>
              <a:spcBef>
                <a:spcPts val="600"/>
              </a:spcBef>
              <a:spcAft>
                <a:spcPts val="0"/>
              </a:spcAft>
              <a:buClr>
                <a:schemeClr val="accent1"/>
              </a:buClr>
              <a:buSzPct val="70000"/>
              <a:buFont typeface="Wingdings" panose="05000000000000000000" pitchFamily="2" charset="2"/>
              <a:buNone/>
              <a:defRPr/>
            </a:pP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   </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因为</a:t>
            </a:r>
            <a:r>
              <a:rPr kumimoji="0" lang="en-US" altLang="zh-CN"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K</a:t>
            </a:r>
            <a:r>
              <a:rPr kumimoji="0" lang="en-US" altLang="zh-CN" sz="28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a2</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0" lang="en-US" altLang="zh-CN"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K</a:t>
            </a:r>
            <a:r>
              <a:rPr kumimoji="0" lang="en-US" altLang="zh-CN" sz="28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b2</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都较小，</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HCO</a:t>
            </a:r>
            <a:r>
              <a:rPr kumimoji="0" lang="en-US" altLang="zh-CN" sz="28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3</a:t>
            </a:r>
            <a:r>
              <a:rPr kumimoji="0" lang="en-US" altLang="zh-CN" sz="28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的酸式离解和碱式离解的倾向都很小，平衡时</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[HCO</a:t>
            </a:r>
            <a:r>
              <a:rPr kumimoji="0" lang="en-US" altLang="zh-CN" sz="28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3</a:t>
            </a:r>
            <a:r>
              <a:rPr kumimoji="0" lang="en-US" altLang="zh-CN" sz="28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0" lang="en-US" altLang="zh-CN"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c</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pitchFamily="2" charset="2"/>
              <a:buNone/>
              <a:defRPr/>
            </a:pPr>
            <a:endPar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graphicFrame>
        <p:nvGraphicFramePr>
          <p:cNvPr id="134147" name="Object 3"/>
          <p:cNvGraphicFramePr>
            <a:graphicFrameLocks noChangeAspect="1"/>
          </p:cNvGraphicFramePr>
          <p:nvPr/>
        </p:nvGraphicFramePr>
        <p:xfrm>
          <a:off x="1785938" y="0"/>
          <a:ext cx="4357687" cy="1333500"/>
        </p:xfrm>
        <a:graphic>
          <a:graphicData uri="http://schemas.openxmlformats.org/presentationml/2006/ole">
            <mc:AlternateContent xmlns:mc="http://schemas.openxmlformats.org/markup-compatibility/2006">
              <mc:Choice xmlns:v="urn:schemas-microsoft-com:vml" Requires="v">
                <p:oleObj spid="_x0000_s32781" r:id="rId3" imgW="5324475" imgH="1362075" progId="Paint.Picture">
                  <p:embed/>
                </p:oleObj>
              </mc:Choice>
              <mc:Fallback>
                <p:oleObj r:id="rId3" imgW="5324475" imgH="1362075" progId="Paint.Picture">
                  <p:embed/>
                  <p:pic>
                    <p:nvPicPr>
                      <p:cNvPr id="0" name="图片 3125"/>
                      <p:cNvPicPr/>
                      <p:nvPr/>
                    </p:nvPicPr>
                    <p:blipFill>
                      <a:blip r:embed="rId4"/>
                      <a:stretch>
                        <a:fillRect/>
                      </a:stretch>
                    </p:blipFill>
                    <p:spPr>
                      <a:xfrm>
                        <a:off x="1785938" y="0"/>
                        <a:ext cx="4357687" cy="1333500"/>
                      </a:xfrm>
                      <a:prstGeom prst="rect">
                        <a:avLst/>
                      </a:prstGeom>
                      <a:noFill/>
                      <a:ln w="38100">
                        <a:noFill/>
                        <a:miter/>
                      </a:ln>
                    </p:spPr>
                  </p:pic>
                </p:oleObj>
              </mc:Fallback>
            </mc:AlternateContent>
          </a:graphicData>
        </a:graphic>
      </p:graphicFrame>
      <p:graphicFrame>
        <p:nvGraphicFramePr>
          <p:cNvPr id="134148" name="Object 4"/>
          <p:cNvGraphicFramePr>
            <a:graphicFrameLocks noChangeAspect="1"/>
          </p:cNvGraphicFramePr>
          <p:nvPr/>
        </p:nvGraphicFramePr>
        <p:xfrm>
          <a:off x="1571625" y="2714625"/>
          <a:ext cx="4572000" cy="1524000"/>
        </p:xfrm>
        <a:graphic>
          <a:graphicData uri="http://schemas.openxmlformats.org/presentationml/2006/ole">
            <mc:AlternateContent xmlns:mc="http://schemas.openxmlformats.org/markup-compatibility/2006">
              <mc:Choice xmlns:v="urn:schemas-microsoft-com:vml" Requires="v">
                <p:oleObj spid="_x0000_s32782" r:id="rId5" imgW="4610100" imgH="1543050" progId="Paint.Picture">
                  <p:embed/>
                </p:oleObj>
              </mc:Choice>
              <mc:Fallback>
                <p:oleObj r:id="rId5" imgW="4610100" imgH="1543050" progId="Paint.Picture">
                  <p:embed/>
                  <p:pic>
                    <p:nvPicPr>
                      <p:cNvPr id="0" name="图片 3127"/>
                      <p:cNvPicPr/>
                      <p:nvPr/>
                    </p:nvPicPr>
                    <p:blipFill>
                      <a:blip r:embed="rId6"/>
                      <a:stretch>
                        <a:fillRect/>
                      </a:stretch>
                    </p:blipFill>
                    <p:spPr>
                      <a:xfrm>
                        <a:off x="1571625" y="2714625"/>
                        <a:ext cx="4572000" cy="1524000"/>
                      </a:xfrm>
                      <a:prstGeom prst="rect">
                        <a:avLst/>
                      </a:prstGeom>
                      <a:noFill/>
                      <a:ln w="38100">
                        <a:noFill/>
                        <a:miter/>
                      </a:ln>
                    </p:spPr>
                  </p:pic>
                </p:oleObj>
              </mc:Fallback>
            </mc:AlternateContent>
          </a:graphicData>
        </a:graphic>
      </p:graphicFrame>
      <p:sp>
        <p:nvSpPr>
          <p:cNvPr id="68613" name="灯片编号占位符 6"/>
          <p:cNvSpPr txBox="1">
            <a:spLocks noGrp="1"/>
          </p:cNvSpPr>
          <p:nvPr>
            <p:ph type="sldNum" sz="quarter" idx="4"/>
          </p:nvPr>
        </p:nvSpPr>
        <p:spPr>
          <a:noFill/>
          <a:ln>
            <a:noFill/>
          </a:ln>
        </p:spPr>
        <p:txBody>
          <a:bodyPr anchor="ctr" anchorCtr="0"/>
          <a:lstStyle/>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t>45</a:t>
            </a:fld>
            <a:endParaRPr lang="en-US" altLang="zh-CN" sz="1400" b="1" kern="1200" dirty="0">
              <a:solidFill>
                <a:srgbClr val="FFFFFF"/>
              </a:solidFill>
              <a:latin typeface="Arial" panose="020B0604020202020204" pitchFamily="34" charset="0"/>
              <a:ea typeface="+mn-ea"/>
              <a:cs typeface="+mn-cs"/>
            </a:endParaRPr>
          </a:p>
        </p:txBody>
      </p:sp>
      <p:sp>
        <p:nvSpPr>
          <p:cNvPr id="8" name="Text Box 2"/>
          <p:cNvSpPr txBox="1">
            <a:spLocks noChangeArrowheads="1"/>
          </p:cNvSpPr>
          <p:nvPr/>
        </p:nvSpPr>
        <p:spPr bwMode="auto">
          <a:xfrm>
            <a:off x="357188" y="4357688"/>
            <a:ext cx="8001000" cy="1062038"/>
          </a:xfrm>
          <a:prstGeom prst="rect">
            <a:avLst/>
          </a:prstGeom>
          <a:noFill/>
          <a:ln w="9525">
            <a:noFill/>
            <a:miter lim="800000"/>
          </a:ln>
          <a:effectLst/>
        </p:spPr>
        <p:txBody>
          <a:bodyPr>
            <a:spAutoFit/>
          </a:bodyPr>
          <a:lstStyle/>
          <a:p>
            <a:pPr marR="0" algn="just" defTabSz="914400">
              <a:lnSpc>
                <a:spcPct val="105000"/>
              </a:lnSpc>
              <a:spcBef>
                <a:spcPct val="10000"/>
              </a:spcBef>
              <a:buClrTx/>
              <a:buSzTx/>
              <a:buFontTx/>
              <a:buNone/>
              <a:defRPr/>
            </a:pPr>
            <a:r>
              <a:rPr kumimoji="0" lang="en-US" altLang="zh-CN" sz="3000" b="1" kern="1200" cap="none" spc="0" normalizeH="0" baseline="0" noProof="0" dirty="0">
                <a:latin typeface="+mn-ea"/>
                <a:ea typeface="+mn-ea"/>
                <a:cs typeface="+mn-cs"/>
              </a:rPr>
              <a:t>    </a:t>
            </a:r>
            <a:r>
              <a:rPr kumimoji="0" lang="zh-CN" altLang="en-US" sz="3000" b="1" kern="1200" cap="none" spc="0" normalizeH="0" baseline="0" noProof="0" dirty="0">
                <a:latin typeface="+mn-ea"/>
                <a:ea typeface="+mn-ea"/>
                <a:cs typeface="+mn-cs"/>
              </a:rPr>
              <a:t>当</a:t>
            </a:r>
            <a:r>
              <a:rPr kumimoji="0" lang="en-US" altLang="zh-CN" sz="3000" b="1" i="1" kern="1200" cap="none" spc="0" normalizeH="0" baseline="0" noProof="0" dirty="0">
                <a:latin typeface="Times New Roman" panose="02020603050405020304" pitchFamily="18" charset="0"/>
                <a:ea typeface="+mn-ea"/>
                <a:cs typeface="Times New Roman" panose="02020603050405020304" pitchFamily="18" charset="0"/>
              </a:rPr>
              <a:t>cK</a:t>
            </a:r>
            <a:r>
              <a:rPr kumimoji="0" lang="en-US" altLang="zh-CN" sz="3000" b="1" kern="1200" cap="none" spc="0" normalizeH="0" baseline="-25000" noProof="0" dirty="0">
                <a:latin typeface="Times New Roman" panose="02020603050405020304" pitchFamily="18" charset="0"/>
                <a:ea typeface="+mn-ea"/>
                <a:cs typeface="Times New Roman" panose="02020603050405020304" pitchFamily="18" charset="0"/>
              </a:rPr>
              <a:t>a2 </a:t>
            </a:r>
            <a:r>
              <a:rPr kumimoji="0" lang="en-US" altLang="zh-CN" sz="3000" b="1" kern="1200" cap="none" spc="0" normalizeH="0" baseline="0" noProof="0" dirty="0">
                <a:latin typeface="Times New Roman" panose="02020603050405020304" pitchFamily="18" charset="0"/>
                <a:ea typeface="+mn-ea"/>
                <a:cs typeface="Times New Roman" panose="02020603050405020304" pitchFamily="18" charset="0"/>
              </a:rPr>
              <a:t>&gt;20</a:t>
            </a:r>
            <a:r>
              <a:rPr kumimoji="0" lang="en-US" altLang="zh-CN" sz="3000" b="1" i="1" kern="1200" cap="none" spc="0" normalizeH="0" baseline="0" noProof="0" dirty="0">
                <a:latin typeface="Times New Roman" panose="02020603050405020304" pitchFamily="18" charset="0"/>
                <a:ea typeface="+mn-ea"/>
                <a:cs typeface="Times New Roman" panose="02020603050405020304" pitchFamily="18" charset="0"/>
              </a:rPr>
              <a:t>K</a:t>
            </a:r>
            <a:r>
              <a:rPr kumimoji="0" lang="en-US" altLang="zh-CN" sz="3000" b="1" kern="1200" cap="none" spc="0" normalizeH="0" baseline="-25000" noProof="0" dirty="0">
                <a:latin typeface="Times New Roman" panose="02020603050405020304" pitchFamily="18" charset="0"/>
                <a:ea typeface="+mn-ea"/>
                <a:cs typeface="Times New Roman" panose="02020603050405020304" pitchFamily="18" charset="0"/>
              </a:rPr>
              <a:t>w </a:t>
            </a:r>
            <a:r>
              <a:rPr kumimoji="0" lang="zh-CN" altLang="en-US" sz="3000" b="1" kern="1200" cap="none" spc="0" normalizeH="0" baseline="0" noProof="0" dirty="0">
                <a:latin typeface="+mn-ea"/>
                <a:ea typeface="+mn-ea"/>
                <a:cs typeface="+mn-cs"/>
              </a:rPr>
              <a:t>且</a:t>
            </a:r>
            <a:r>
              <a:rPr kumimoji="0" lang="en-US" altLang="zh-CN" sz="3000" b="1" i="1" kern="1200" cap="none" spc="0" normalizeH="0" baseline="0" noProof="0" dirty="0">
                <a:latin typeface="Times New Roman" panose="02020603050405020304" pitchFamily="18" charset="0"/>
                <a:ea typeface="+mn-ea"/>
                <a:cs typeface="Times New Roman" panose="02020603050405020304" pitchFamily="18" charset="0"/>
              </a:rPr>
              <a:t>c</a:t>
            </a:r>
            <a:r>
              <a:rPr kumimoji="0" lang="en-US" altLang="zh-CN" sz="3000" b="1" kern="1200" cap="none" spc="0" normalizeH="0" baseline="0" noProof="0" dirty="0">
                <a:latin typeface="Times New Roman" panose="02020603050405020304" pitchFamily="18" charset="0"/>
                <a:ea typeface="+mn-ea"/>
                <a:cs typeface="Times New Roman" panose="02020603050405020304" pitchFamily="18" charset="0"/>
              </a:rPr>
              <a:t>&gt;20</a:t>
            </a:r>
            <a:r>
              <a:rPr kumimoji="0" lang="en-US" altLang="zh-CN" sz="3000" b="1" i="1" kern="1200" cap="none" spc="0" normalizeH="0" baseline="0" noProof="0" dirty="0">
                <a:latin typeface="Times New Roman" panose="02020603050405020304" pitchFamily="18" charset="0"/>
                <a:ea typeface="+mn-ea"/>
                <a:cs typeface="Times New Roman" panose="02020603050405020304" pitchFamily="18" charset="0"/>
              </a:rPr>
              <a:t>K</a:t>
            </a:r>
            <a:r>
              <a:rPr kumimoji="0" lang="en-US" altLang="zh-CN" sz="3000" b="1" kern="1200" cap="none" spc="0" normalizeH="0" baseline="-25000" noProof="0" dirty="0">
                <a:latin typeface="Times New Roman" panose="02020603050405020304" pitchFamily="18" charset="0"/>
                <a:ea typeface="+mn-ea"/>
                <a:cs typeface="Times New Roman" panose="02020603050405020304" pitchFamily="18" charset="0"/>
              </a:rPr>
              <a:t>a1</a:t>
            </a:r>
            <a:r>
              <a:rPr kumimoji="0" lang="en-US" altLang="zh-CN" sz="3000" b="1" kern="1200" cap="none" spc="0" normalizeH="0" baseline="-25000" noProof="0" dirty="0">
                <a:latin typeface="+mn-ea"/>
                <a:ea typeface="+mn-ea"/>
                <a:cs typeface="+mn-cs"/>
              </a:rPr>
              <a:t> </a:t>
            </a:r>
            <a:r>
              <a:rPr kumimoji="0" lang="zh-CN" altLang="en-US" sz="3000" b="1" kern="1200" cap="none" spc="0" normalizeH="0" baseline="0" noProof="0" dirty="0">
                <a:latin typeface="+mn-ea"/>
                <a:ea typeface="+mn-ea"/>
                <a:cs typeface="+mn-cs"/>
              </a:rPr>
              <a:t>时</a:t>
            </a:r>
            <a:r>
              <a:rPr kumimoji="0" lang="en-US" altLang="zh-CN" sz="3000" b="1" kern="1200" cap="none" spc="0" normalizeH="0" baseline="0" noProof="0" dirty="0">
                <a:latin typeface="+mn-ea"/>
                <a:ea typeface="+mn-ea"/>
                <a:cs typeface="+mn-cs"/>
              </a:rPr>
              <a:t>,</a:t>
            </a:r>
            <a:r>
              <a:rPr kumimoji="0" lang="zh-CN" altLang="en-US" sz="3000" b="1" kern="1200" cap="none" spc="0" normalizeH="0" baseline="0" noProof="0" dirty="0">
                <a:latin typeface="+mn-ea"/>
                <a:ea typeface="+mn-ea"/>
                <a:cs typeface="+mn-cs"/>
              </a:rPr>
              <a:t>水的质子传递反应可以忽略。溶液中</a:t>
            </a:r>
            <a:r>
              <a:rPr kumimoji="0" lang="en-US" altLang="zh-CN" sz="3000" b="1" kern="1200" cap="none" spc="0" normalizeH="0" baseline="0" noProof="0" dirty="0">
                <a:latin typeface="Times New Roman" panose="02020603050405020304" pitchFamily="18" charset="0"/>
                <a:ea typeface="+mn-ea"/>
                <a:cs typeface="Times New Roman" panose="02020603050405020304" pitchFamily="18" charset="0"/>
              </a:rPr>
              <a:t>[H</a:t>
            </a:r>
            <a:r>
              <a:rPr kumimoji="0" lang="en-US" altLang="zh-CN" sz="3000" b="1" kern="1200" cap="none" spc="0" normalizeH="0" baseline="30000" noProof="0" dirty="0">
                <a:latin typeface="Times New Roman" panose="02020603050405020304" pitchFamily="18" charset="0"/>
                <a:ea typeface="+mn-ea"/>
                <a:cs typeface="Times New Roman" panose="02020603050405020304" pitchFamily="18" charset="0"/>
              </a:rPr>
              <a:t>+</a:t>
            </a:r>
            <a:r>
              <a:rPr kumimoji="0" lang="en-US" altLang="zh-CN" sz="3000" b="1" kern="1200" cap="none" spc="0" normalizeH="0" baseline="0" noProof="0" dirty="0">
                <a:latin typeface="Times New Roman" panose="02020603050405020304" pitchFamily="18" charset="0"/>
                <a:ea typeface="+mn-ea"/>
                <a:cs typeface="Times New Roman" panose="02020603050405020304" pitchFamily="18" charset="0"/>
              </a:rPr>
              <a:t>]</a:t>
            </a:r>
            <a:r>
              <a:rPr kumimoji="0" lang="zh-CN" altLang="en-US" sz="3000" b="1" kern="1200" cap="none" spc="0" normalizeH="0" baseline="0" noProof="0" dirty="0">
                <a:latin typeface="+mn-ea"/>
                <a:ea typeface="+mn-ea"/>
                <a:cs typeface="+mn-cs"/>
              </a:rPr>
              <a:t>的近似计算公</a:t>
            </a:r>
            <a:r>
              <a:rPr kumimoji="1" lang="zh-CN" altLang="en-US" sz="3000" b="1" kern="1200" cap="none" spc="0" normalizeH="0" baseline="0" noProof="0" dirty="0">
                <a:latin typeface="+mn-ea"/>
                <a:ea typeface="+mn-ea"/>
                <a:cs typeface="+mn-cs"/>
              </a:rPr>
              <a:t>式为</a:t>
            </a:r>
          </a:p>
        </p:txBody>
      </p:sp>
      <p:grpSp>
        <p:nvGrpSpPr>
          <p:cNvPr id="2" name="Group 3"/>
          <p:cNvGrpSpPr/>
          <p:nvPr/>
        </p:nvGrpSpPr>
        <p:grpSpPr>
          <a:xfrm>
            <a:off x="1143000" y="5500688"/>
            <a:ext cx="6488113" cy="960437"/>
            <a:chOff x="672" y="864"/>
            <a:chExt cx="4087" cy="605"/>
          </a:xfrm>
        </p:grpSpPr>
        <p:graphicFrame>
          <p:nvGraphicFramePr>
            <p:cNvPr id="68616" name="Object 5"/>
            <p:cNvGraphicFramePr>
              <a:graphicFrameLocks noChangeAspect="1"/>
            </p:cNvGraphicFramePr>
            <p:nvPr/>
          </p:nvGraphicFramePr>
          <p:xfrm>
            <a:off x="672" y="1008"/>
            <a:ext cx="1584" cy="437"/>
          </p:xfrm>
          <a:graphic>
            <a:graphicData uri="http://schemas.openxmlformats.org/presentationml/2006/ole">
              <mc:AlternateContent xmlns:mc="http://schemas.openxmlformats.org/markup-compatibility/2006">
                <mc:Choice xmlns:v="urn:schemas-microsoft-com:vml" Requires="v">
                  <p:oleObj spid="_x0000_s32783" r:id="rId7" imgW="1295400" imgH="279400" progId="Equation.3">
                    <p:embed/>
                  </p:oleObj>
                </mc:Choice>
                <mc:Fallback>
                  <p:oleObj r:id="rId7" imgW="1295400" imgH="279400" progId="Equation.3">
                    <p:embed/>
                    <p:pic>
                      <p:nvPicPr>
                        <p:cNvPr id="0" name="图片 3132"/>
                        <p:cNvPicPr/>
                        <p:nvPr/>
                      </p:nvPicPr>
                      <p:blipFill>
                        <a:blip r:embed="rId8">
                          <a:clrChange>
                            <a:clrFrom>
                              <a:srgbClr val="000000"/>
                            </a:clrFrom>
                            <a:clrTo>
                              <a:srgbClr val="0000FF"/>
                            </a:clrTo>
                          </a:clrChange>
                        </a:blip>
                        <a:stretch>
                          <a:fillRect/>
                        </a:stretch>
                      </p:blipFill>
                      <p:spPr>
                        <a:xfrm>
                          <a:off x="672" y="1008"/>
                          <a:ext cx="1584" cy="437"/>
                        </a:xfrm>
                        <a:prstGeom prst="rect">
                          <a:avLst/>
                        </a:prstGeom>
                        <a:noFill/>
                        <a:ln w="38100">
                          <a:noFill/>
                          <a:miter/>
                        </a:ln>
                      </p:spPr>
                    </p:pic>
                  </p:oleObj>
                </mc:Fallback>
              </mc:AlternateContent>
            </a:graphicData>
          </a:graphic>
        </p:graphicFrame>
        <p:graphicFrame>
          <p:nvGraphicFramePr>
            <p:cNvPr id="68617" name="Object 6"/>
            <p:cNvGraphicFramePr>
              <a:graphicFrameLocks noChangeAspect="1"/>
            </p:cNvGraphicFramePr>
            <p:nvPr/>
          </p:nvGraphicFramePr>
          <p:xfrm>
            <a:off x="2688" y="864"/>
            <a:ext cx="2071" cy="605"/>
          </p:xfrm>
          <a:graphic>
            <a:graphicData uri="http://schemas.openxmlformats.org/presentationml/2006/ole">
              <mc:AlternateContent xmlns:mc="http://schemas.openxmlformats.org/markup-compatibility/2006">
                <mc:Choice xmlns:v="urn:schemas-microsoft-com:vml" Requires="v">
                  <p:oleObj spid="_x0000_s32784" r:id="rId9" imgW="1727200" imgH="431800" progId="Equation.3">
                    <p:embed/>
                  </p:oleObj>
                </mc:Choice>
                <mc:Fallback>
                  <p:oleObj r:id="rId9" imgW="1727200" imgH="431800" progId="Equation.3">
                    <p:embed/>
                    <p:pic>
                      <p:nvPicPr>
                        <p:cNvPr id="0" name="图片 3135"/>
                        <p:cNvPicPr/>
                        <p:nvPr/>
                      </p:nvPicPr>
                      <p:blipFill>
                        <a:blip r:embed="rId10">
                          <a:clrChange>
                            <a:clrFrom>
                              <a:srgbClr val="000000"/>
                            </a:clrFrom>
                            <a:clrTo>
                              <a:srgbClr val="0000FF"/>
                            </a:clrTo>
                          </a:clrChange>
                        </a:blip>
                        <a:stretch>
                          <a:fillRect/>
                        </a:stretch>
                      </p:blipFill>
                      <p:spPr>
                        <a:xfrm>
                          <a:off x="2688" y="864"/>
                          <a:ext cx="2071" cy="605"/>
                        </a:xfrm>
                        <a:prstGeom prst="rect">
                          <a:avLst/>
                        </a:prstGeom>
                        <a:noFill/>
                        <a:ln w="38100">
                          <a:noFill/>
                          <a:miter/>
                        </a:ln>
                      </p:spPr>
                    </p:pic>
                  </p:oleObj>
                </mc:Fallback>
              </mc:AlternateContent>
            </a:graphicData>
          </a:graphic>
        </p:graphicFrame>
        <p:sp>
          <p:nvSpPr>
            <p:cNvPr id="68618" name="Rectangle 6"/>
            <p:cNvSpPr/>
            <p:nvPr/>
          </p:nvSpPr>
          <p:spPr>
            <a:xfrm>
              <a:off x="2304" y="1008"/>
              <a:ext cx="376" cy="384"/>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nSpc>
                  <a:spcPct val="105000"/>
                </a:lnSpc>
                <a:spcBef>
                  <a:spcPct val="10000"/>
                </a:spcBef>
                <a:buClrTx/>
                <a:buSzTx/>
                <a:buFontTx/>
                <a:buNone/>
              </a:pPr>
              <a:r>
                <a:rPr lang="zh-CN" altLang="en-US" sz="3200" b="1" dirty="0">
                  <a:solidFill>
                    <a:srgbClr val="990033"/>
                  </a:solidFill>
                  <a:latin typeface="Times New Roman" panose="02020603050405020304" pitchFamily="18" charset="0"/>
                  <a:ea typeface="隶书" panose="02010509060101010101" pitchFamily="49" charset="-122"/>
                </a:rPr>
                <a:t>或</a:t>
              </a:r>
            </a:p>
          </p:txBody>
        </p:sp>
        <p:sp>
          <p:nvSpPr>
            <p:cNvPr id="68619" name="Rectangle 7"/>
            <p:cNvSpPr/>
            <p:nvPr/>
          </p:nvSpPr>
          <p:spPr>
            <a:xfrm>
              <a:off x="4608" y="945"/>
              <a:ext cx="116" cy="368"/>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zh-CN" sz="3200" b="1" dirty="0">
                <a:solidFill>
                  <a:srgbClr val="990033"/>
                </a:solidFill>
                <a:latin typeface="Times New Roman" panose="02020603050405020304" pitchFamily="18" charset="0"/>
                <a:ea typeface="隶书" panose="02010509060101010101" pitchFamily="49" charset="-122"/>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4147"/>
                                        </p:tgtEl>
                                        <p:attrNameLst>
                                          <p:attrName>style.visibility</p:attrName>
                                        </p:attrNameLst>
                                      </p:cBhvr>
                                      <p:to>
                                        <p:strVal val="visible"/>
                                      </p:to>
                                    </p:set>
                                    <p:anim calcmode="lin" valueType="num">
                                      <p:cBhvr additive="base">
                                        <p:cTn id="7" dur="500" fill="hold"/>
                                        <p:tgtEl>
                                          <p:spTgt spid="134147"/>
                                        </p:tgtEl>
                                        <p:attrNameLst>
                                          <p:attrName>ppt_x</p:attrName>
                                        </p:attrNameLst>
                                      </p:cBhvr>
                                      <p:tavLst>
                                        <p:tav tm="0">
                                          <p:val>
                                            <p:strVal val="0-#ppt_w/2"/>
                                          </p:val>
                                        </p:tav>
                                        <p:tav tm="100000">
                                          <p:val>
                                            <p:strVal val="#ppt_x"/>
                                          </p:val>
                                        </p:tav>
                                      </p:tavLst>
                                    </p:anim>
                                    <p:anim calcmode="lin" valueType="num">
                                      <p:cBhvr additive="base">
                                        <p:cTn id="8" dur="500" fill="hold"/>
                                        <p:tgtEl>
                                          <p:spTgt spid="13414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34146">
                                            <p:txEl>
                                              <p:pRg st="3" end="3"/>
                                            </p:txEl>
                                          </p:spTgt>
                                        </p:tgtEl>
                                        <p:attrNameLst>
                                          <p:attrName>style.visibility</p:attrName>
                                        </p:attrNameLst>
                                      </p:cBhvr>
                                      <p:to>
                                        <p:strVal val="visible"/>
                                      </p:to>
                                    </p:set>
                                    <p:animEffect transition="in" filter="dissolve">
                                      <p:cBhvr>
                                        <p:cTn id="13" dur="500"/>
                                        <p:tgtEl>
                                          <p:spTgt spid="134146">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134148"/>
                                        </p:tgtEl>
                                        <p:attrNameLst>
                                          <p:attrName>style.visibility</p:attrName>
                                        </p:attrNameLst>
                                      </p:cBhvr>
                                      <p:to>
                                        <p:strVal val="visible"/>
                                      </p:to>
                                    </p:set>
                                    <p:anim calcmode="lin" valueType="num">
                                      <p:cBhvr>
                                        <p:cTn id="18" dur="500" fill="hold"/>
                                        <p:tgtEl>
                                          <p:spTgt spid="134148"/>
                                        </p:tgtEl>
                                        <p:attrNameLst>
                                          <p:attrName>ppt_w</p:attrName>
                                        </p:attrNameLst>
                                      </p:cBhvr>
                                      <p:tavLst>
                                        <p:tav tm="0">
                                          <p:val>
                                            <p:fltVal val="0"/>
                                          </p:val>
                                        </p:tav>
                                        <p:tav tm="100000">
                                          <p:val>
                                            <p:strVal val="#ppt_w"/>
                                          </p:val>
                                        </p:tav>
                                      </p:tavLst>
                                    </p:anim>
                                    <p:anim calcmode="lin" valueType="num">
                                      <p:cBhvr>
                                        <p:cTn id="19" dur="500" fill="hold"/>
                                        <p:tgtEl>
                                          <p:spTgt spid="134148"/>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dissolv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dissolve">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build="p"/>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8248" name="Object 8"/>
          <p:cNvGraphicFramePr>
            <a:graphicFrameLocks noChangeAspect="1"/>
          </p:cNvGraphicFramePr>
          <p:nvPr/>
        </p:nvGraphicFramePr>
        <p:xfrm>
          <a:off x="500063" y="1357313"/>
          <a:ext cx="7372350" cy="1011237"/>
        </p:xfrm>
        <a:graphic>
          <a:graphicData uri="http://schemas.openxmlformats.org/presentationml/2006/ole">
            <mc:AlternateContent xmlns:mc="http://schemas.openxmlformats.org/markup-compatibility/2006">
              <mc:Choice xmlns:v="urn:schemas-microsoft-com:vml" Requires="v">
                <p:oleObj spid="_x0000_s33799" r:id="rId4" imgW="3886200" imgH="431800" progId="Equation.3">
                  <p:embed/>
                </p:oleObj>
              </mc:Choice>
              <mc:Fallback>
                <p:oleObj r:id="rId4" imgW="3886200" imgH="431800" progId="Equation.3">
                  <p:embed/>
                  <p:pic>
                    <p:nvPicPr>
                      <p:cNvPr id="0" name="图片 3136"/>
                      <p:cNvPicPr/>
                      <p:nvPr/>
                    </p:nvPicPr>
                    <p:blipFill>
                      <a:blip r:embed="rId5">
                        <a:clrChange>
                          <a:clrFrom>
                            <a:srgbClr val="000000"/>
                          </a:clrFrom>
                          <a:clrTo>
                            <a:srgbClr val="0000FF"/>
                          </a:clrTo>
                        </a:clrChange>
                      </a:blip>
                      <a:stretch>
                        <a:fillRect/>
                      </a:stretch>
                    </p:blipFill>
                    <p:spPr>
                      <a:xfrm>
                        <a:off x="500063" y="1357313"/>
                        <a:ext cx="7372350" cy="1011237"/>
                      </a:xfrm>
                      <a:prstGeom prst="rect">
                        <a:avLst/>
                      </a:prstGeom>
                      <a:noFill/>
                      <a:ln w="38100">
                        <a:noFill/>
                        <a:miter/>
                      </a:ln>
                    </p:spPr>
                  </p:pic>
                </p:oleObj>
              </mc:Fallback>
            </mc:AlternateContent>
          </a:graphicData>
        </a:graphic>
      </p:graphicFrame>
      <p:sp>
        <p:nvSpPr>
          <p:cNvPr id="138249" name="Text Box 9"/>
          <p:cNvSpPr txBox="1"/>
          <p:nvPr/>
        </p:nvSpPr>
        <p:spPr>
          <a:xfrm>
            <a:off x="500063" y="500063"/>
            <a:ext cx="3962400" cy="64135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nSpc>
                <a:spcPct val="120000"/>
              </a:lnSpc>
              <a:spcBef>
                <a:spcPct val="0"/>
              </a:spcBef>
              <a:buClrTx/>
              <a:buSzTx/>
              <a:buFontTx/>
              <a:buNone/>
            </a:pPr>
            <a:r>
              <a:rPr lang="zh-CN" altLang="en-US" sz="3000" b="1" dirty="0">
                <a:latin typeface="Times New Roman" panose="02020603050405020304" pitchFamily="18" charset="0"/>
                <a:ea typeface="隶书" panose="02010509060101010101" pitchFamily="49" charset="-122"/>
              </a:rPr>
              <a:t>如</a:t>
            </a:r>
            <a:r>
              <a:rPr lang="en-US" altLang="zh-CN" sz="3000" b="1" dirty="0">
                <a:latin typeface="Times New Roman" panose="02020603050405020304" pitchFamily="18" charset="0"/>
                <a:ea typeface="隶书" panose="02010509060101010101" pitchFamily="49" charset="-122"/>
              </a:rPr>
              <a:t>H</a:t>
            </a:r>
            <a:r>
              <a:rPr lang="en-US" altLang="zh-CN" sz="3000" b="1" baseline="-25000" dirty="0">
                <a:latin typeface="Times New Roman" panose="02020603050405020304" pitchFamily="18" charset="0"/>
                <a:ea typeface="隶书" panose="02010509060101010101" pitchFamily="49" charset="-122"/>
              </a:rPr>
              <a:t>2</a:t>
            </a:r>
            <a:r>
              <a:rPr lang="en-US" altLang="zh-CN" sz="3000" b="1" dirty="0">
                <a:latin typeface="Times New Roman" panose="02020603050405020304" pitchFamily="18" charset="0"/>
                <a:ea typeface="隶书" panose="02010509060101010101" pitchFamily="49" charset="-122"/>
              </a:rPr>
              <a:t>PO</a:t>
            </a:r>
            <a:r>
              <a:rPr lang="en-US" altLang="zh-CN" sz="3000" b="1" baseline="-25000" dirty="0">
                <a:latin typeface="Times New Roman" panose="02020603050405020304" pitchFamily="18" charset="0"/>
                <a:ea typeface="隶书" panose="02010509060101010101" pitchFamily="49" charset="-122"/>
              </a:rPr>
              <a:t>4</a:t>
            </a:r>
            <a:r>
              <a:rPr lang="en-US" altLang="zh-CN" sz="3000" b="1" baseline="30000" dirty="0">
                <a:latin typeface="Times New Roman" panose="02020603050405020304" pitchFamily="18" charset="0"/>
                <a:ea typeface="隶书" panose="02010509060101010101" pitchFamily="49" charset="-122"/>
              </a:rPr>
              <a:t>-</a:t>
            </a:r>
            <a:r>
              <a:rPr lang="zh-CN" altLang="en-US" sz="3000" b="1" dirty="0">
                <a:latin typeface="Times New Roman" panose="02020603050405020304" pitchFamily="18" charset="0"/>
                <a:ea typeface="隶书" panose="02010509060101010101" pitchFamily="49" charset="-122"/>
              </a:rPr>
              <a:t>的溶液</a:t>
            </a:r>
          </a:p>
        </p:txBody>
      </p:sp>
      <p:sp>
        <p:nvSpPr>
          <p:cNvPr id="138250" name="Text Box 10"/>
          <p:cNvSpPr txBox="1"/>
          <p:nvPr/>
        </p:nvSpPr>
        <p:spPr>
          <a:xfrm>
            <a:off x="357188" y="2714625"/>
            <a:ext cx="3276600" cy="64135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just">
              <a:lnSpc>
                <a:spcPct val="120000"/>
              </a:lnSpc>
              <a:spcBef>
                <a:spcPct val="0"/>
              </a:spcBef>
              <a:buClrTx/>
              <a:buSzTx/>
              <a:buFontTx/>
              <a:buNone/>
            </a:pPr>
            <a:r>
              <a:rPr lang="zh-CN" altLang="en-US" sz="3000" b="1" dirty="0">
                <a:latin typeface="Times New Roman" panose="02020603050405020304" pitchFamily="18" charset="0"/>
                <a:ea typeface="隶书" panose="02010509060101010101" pitchFamily="49" charset="-122"/>
              </a:rPr>
              <a:t>对于</a:t>
            </a:r>
            <a:r>
              <a:rPr lang="en-US" altLang="zh-CN" sz="3000" b="1" dirty="0">
                <a:latin typeface="Times New Roman" panose="02020603050405020304" pitchFamily="18" charset="0"/>
                <a:ea typeface="隶书" panose="02010509060101010101" pitchFamily="49" charset="-122"/>
              </a:rPr>
              <a:t>HPO</a:t>
            </a:r>
            <a:r>
              <a:rPr lang="en-US" altLang="zh-CN" sz="3000" b="1" baseline="-25000" dirty="0">
                <a:latin typeface="Times New Roman" panose="02020603050405020304" pitchFamily="18" charset="0"/>
                <a:ea typeface="隶书" panose="02010509060101010101" pitchFamily="49" charset="-122"/>
              </a:rPr>
              <a:t>4</a:t>
            </a:r>
            <a:r>
              <a:rPr lang="en-US" altLang="zh-CN" sz="3000" b="1" baseline="30000" dirty="0">
                <a:latin typeface="Times New Roman" panose="02020603050405020304" pitchFamily="18" charset="0"/>
                <a:ea typeface="隶书" panose="02010509060101010101" pitchFamily="49" charset="-122"/>
              </a:rPr>
              <a:t>2-</a:t>
            </a:r>
            <a:r>
              <a:rPr lang="zh-CN" altLang="en-US" sz="3000" b="1" dirty="0">
                <a:latin typeface="Times New Roman" panose="02020603050405020304" pitchFamily="18" charset="0"/>
                <a:ea typeface="隶书" panose="02010509060101010101" pitchFamily="49" charset="-122"/>
              </a:rPr>
              <a:t>的溶液</a:t>
            </a:r>
          </a:p>
        </p:txBody>
      </p:sp>
      <p:graphicFrame>
        <p:nvGraphicFramePr>
          <p:cNvPr id="138251" name="Object 11"/>
          <p:cNvGraphicFramePr>
            <a:graphicFrameLocks noChangeAspect="1"/>
          </p:cNvGraphicFramePr>
          <p:nvPr/>
        </p:nvGraphicFramePr>
        <p:xfrm>
          <a:off x="500063" y="3714750"/>
          <a:ext cx="7620000" cy="1039813"/>
        </p:xfrm>
        <a:graphic>
          <a:graphicData uri="http://schemas.openxmlformats.org/presentationml/2006/ole">
            <mc:AlternateContent xmlns:mc="http://schemas.openxmlformats.org/markup-compatibility/2006">
              <mc:Choice xmlns:v="urn:schemas-microsoft-com:vml" Requires="v">
                <p:oleObj spid="_x0000_s33800" r:id="rId6" imgW="3898900" imgH="431800" progId="Equation.3">
                  <p:embed/>
                </p:oleObj>
              </mc:Choice>
              <mc:Fallback>
                <p:oleObj r:id="rId6" imgW="3898900" imgH="431800" progId="Equation.3">
                  <p:embed/>
                  <p:pic>
                    <p:nvPicPr>
                      <p:cNvPr id="0" name="图片 3134"/>
                      <p:cNvPicPr/>
                      <p:nvPr/>
                    </p:nvPicPr>
                    <p:blipFill>
                      <a:blip r:embed="rId7">
                        <a:clrChange>
                          <a:clrFrom>
                            <a:srgbClr val="000000"/>
                          </a:clrFrom>
                          <a:clrTo>
                            <a:srgbClr val="0000FF"/>
                          </a:clrTo>
                        </a:clrChange>
                      </a:blip>
                      <a:stretch>
                        <a:fillRect/>
                      </a:stretch>
                    </p:blipFill>
                    <p:spPr>
                      <a:xfrm>
                        <a:off x="500063" y="3714750"/>
                        <a:ext cx="7620000" cy="1039813"/>
                      </a:xfrm>
                      <a:prstGeom prst="rect">
                        <a:avLst/>
                      </a:prstGeom>
                      <a:noFill/>
                      <a:ln w="38100">
                        <a:noFill/>
                        <a:miter/>
                      </a:ln>
                    </p:spPr>
                  </p:pic>
                </p:oleObj>
              </mc:Fallback>
            </mc:AlternateContent>
          </a:graphicData>
        </a:graphic>
      </p:graphicFrame>
      <p:sp>
        <p:nvSpPr>
          <p:cNvPr id="69638" name="灯片编号占位符 13"/>
          <p:cNvSpPr txBox="1">
            <a:spLocks noGrp="1"/>
          </p:cNvSpPr>
          <p:nvPr>
            <p:ph type="sldNum" sz="quarter" idx="4"/>
          </p:nvPr>
        </p:nvSpPr>
        <p:spPr>
          <a:noFill/>
          <a:ln>
            <a:noFill/>
          </a:ln>
        </p:spPr>
        <p:txBody>
          <a:bodyPr anchor="ctr" anchorCtr="0"/>
          <a:lstStyle/>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t>46</a:t>
            </a:fld>
            <a:endParaRPr lang="en-US" altLang="zh-CN" sz="1400" b="1" kern="1200" dirty="0">
              <a:solidFill>
                <a:srgbClr val="FFFFFF"/>
              </a:solidFill>
              <a:latin typeface="Arial" panose="020B0604020202020204" pitchFamily="34" charset="0"/>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8249"/>
                                        </p:tgtEl>
                                        <p:attrNameLst>
                                          <p:attrName>style.visibility</p:attrName>
                                        </p:attrNameLst>
                                      </p:cBhvr>
                                      <p:to>
                                        <p:strVal val="visible"/>
                                      </p:to>
                                    </p:set>
                                    <p:animEffect transition="in" filter="dissolve">
                                      <p:cBhvr>
                                        <p:cTn id="7" dur="500"/>
                                        <p:tgtEl>
                                          <p:spTgt spid="13824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8248"/>
                                        </p:tgtEl>
                                        <p:attrNameLst>
                                          <p:attrName>style.visibility</p:attrName>
                                        </p:attrNameLst>
                                      </p:cBhvr>
                                      <p:to>
                                        <p:strVal val="visible"/>
                                      </p:to>
                                    </p:set>
                                    <p:animEffect transition="in" filter="dissolve">
                                      <p:cBhvr>
                                        <p:cTn id="12" dur="500"/>
                                        <p:tgtEl>
                                          <p:spTgt spid="13824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8250"/>
                                        </p:tgtEl>
                                        <p:attrNameLst>
                                          <p:attrName>style.visibility</p:attrName>
                                        </p:attrNameLst>
                                      </p:cBhvr>
                                      <p:to>
                                        <p:strVal val="visible"/>
                                      </p:to>
                                    </p:set>
                                    <p:animEffect transition="in" filter="dissolve">
                                      <p:cBhvr>
                                        <p:cTn id="17" dur="500"/>
                                        <p:tgtEl>
                                          <p:spTgt spid="13825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38251"/>
                                        </p:tgtEl>
                                        <p:attrNameLst>
                                          <p:attrName>style.visibility</p:attrName>
                                        </p:attrNameLst>
                                      </p:cBhvr>
                                      <p:to>
                                        <p:strVal val="visible"/>
                                      </p:to>
                                    </p:set>
                                    <p:animEffect transition="in" filter="dissolve">
                                      <p:cBhvr>
                                        <p:cTn id="22" dur="500"/>
                                        <p:tgtEl>
                                          <p:spTgt spid="138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9" grpId="0"/>
      <p:bldP spid="13825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p:cNvSpPr txBox="1"/>
          <p:nvPr/>
        </p:nvSpPr>
        <p:spPr>
          <a:xfrm>
            <a:off x="458788" y="906463"/>
            <a:ext cx="8151812" cy="1025525"/>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nSpc>
                <a:spcPct val="105000"/>
              </a:lnSpc>
              <a:spcBef>
                <a:spcPct val="10000"/>
              </a:spcBef>
              <a:buClrTx/>
              <a:buSzTx/>
              <a:buNone/>
            </a:pPr>
            <a:r>
              <a:rPr lang="en-US" altLang="zh-CN" sz="3000" b="1" dirty="0">
                <a:latin typeface="Times New Roman" panose="02020603050405020304" pitchFamily="18" charset="0"/>
                <a:ea typeface="隶书" panose="02010509060101010101" pitchFamily="49" charset="-122"/>
              </a:rPr>
              <a:t>   </a:t>
            </a:r>
            <a:r>
              <a:rPr lang="zh-CN" altLang="en-US" sz="3000" b="1" dirty="0">
                <a:latin typeface="Times New Roman" panose="02020603050405020304" pitchFamily="18" charset="0"/>
                <a:ea typeface="隶书" panose="02010509060101010101" pitchFamily="49" charset="-122"/>
              </a:rPr>
              <a:t>计算</a:t>
            </a:r>
            <a:r>
              <a:rPr lang="en-US" altLang="zh-CN" sz="3000" b="1" dirty="0">
                <a:latin typeface="Times New Roman" panose="02020603050405020304" pitchFamily="18" charset="0"/>
                <a:ea typeface="隶书" panose="02010509060101010101" pitchFamily="49" charset="-122"/>
              </a:rPr>
              <a:t>0.20mol·L</a:t>
            </a:r>
            <a:r>
              <a:rPr lang="en-US" altLang="zh-CN" sz="3000" b="1" baseline="30000" dirty="0">
                <a:latin typeface="Times New Roman" panose="02020603050405020304" pitchFamily="18" charset="0"/>
                <a:ea typeface="隶书" panose="02010509060101010101" pitchFamily="49" charset="-122"/>
              </a:rPr>
              <a:t>-1</a:t>
            </a:r>
            <a:r>
              <a:rPr lang="en-US" altLang="zh-CN" sz="3000" b="1" dirty="0">
                <a:latin typeface="Times New Roman" panose="02020603050405020304" pitchFamily="18" charset="0"/>
                <a:ea typeface="隶书" panose="02010509060101010101" pitchFamily="49" charset="-122"/>
              </a:rPr>
              <a:t>NaH</a:t>
            </a:r>
            <a:r>
              <a:rPr lang="en-US" altLang="zh-CN" sz="3000" b="1" baseline="-30000" dirty="0">
                <a:latin typeface="Times New Roman" panose="02020603050405020304" pitchFamily="18" charset="0"/>
                <a:ea typeface="隶书" panose="02010509060101010101" pitchFamily="49" charset="-122"/>
              </a:rPr>
              <a:t>2</a:t>
            </a:r>
            <a:r>
              <a:rPr lang="en-US" altLang="zh-CN" sz="3000" b="1" dirty="0">
                <a:latin typeface="Times New Roman" panose="02020603050405020304" pitchFamily="18" charset="0"/>
                <a:ea typeface="隶书" panose="02010509060101010101" pitchFamily="49" charset="-122"/>
              </a:rPr>
              <a:t>PO</a:t>
            </a:r>
            <a:r>
              <a:rPr lang="en-US" altLang="zh-CN" sz="3000" b="1" baseline="-30000" dirty="0">
                <a:latin typeface="Times New Roman" panose="02020603050405020304" pitchFamily="18" charset="0"/>
                <a:ea typeface="隶书" panose="02010509060101010101" pitchFamily="49" charset="-122"/>
              </a:rPr>
              <a:t>4</a:t>
            </a:r>
            <a:r>
              <a:rPr lang="zh-CN" altLang="en-US" sz="3000" b="1" dirty="0">
                <a:latin typeface="Times New Roman" panose="02020603050405020304" pitchFamily="18" charset="0"/>
                <a:ea typeface="隶书" panose="02010509060101010101" pitchFamily="49" charset="-122"/>
              </a:rPr>
              <a:t>溶液的</a:t>
            </a:r>
            <a:r>
              <a:rPr lang="en-US" altLang="zh-CN" sz="3000" b="1" dirty="0">
                <a:latin typeface="Times New Roman" panose="02020603050405020304" pitchFamily="18" charset="0"/>
                <a:ea typeface="隶书" panose="02010509060101010101" pitchFamily="49" charset="-122"/>
              </a:rPr>
              <a:t>pH</a:t>
            </a:r>
            <a:r>
              <a:rPr lang="zh-CN" altLang="en-US" sz="3000" b="1" dirty="0">
                <a:latin typeface="Times New Roman" panose="02020603050405020304" pitchFamily="18" charset="0"/>
                <a:ea typeface="隶书" panose="02010509060101010101" pitchFamily="49" charset="-122"/>
              </a:rPr>
              <a:t>值。已知</a:t>
            </a:r>
            <a:r>
              <a:rPr lang="en-US" altLang="zh-CN" sz="3000" b="1" dirty="0">
                <a:latin typeface="Times New Roman" panose="02020603050405020304" pitchFamily="18" charset="0"/>
                <a:ea typeface="隶书" panose="02010509060101010101" pitchFamily="49" charset="-122"/>
              </a:rPr>
              <a:t>H</a:t>
            </a:r>
            <a:r>
              <a:rPr lang="en-US" altLang="zh-CN" sz="3000" b="1" baseline="-30000" dirty="0">
                <a:latin typeface="Times New Roman" panose="02020603050405020304" pitchFamily="18" charset="0"/>
                <a:ea typeface="隶书" panose="02010509060101010101" pitchFamily="49" charset="-122"/>
              </a:rPr>
              <a:t>3</a:t>
            </a:r>
            <a:r>
              <a:rPr lang="en-US" altLang="zh-CN" sz="3000" b="1" dirty="0">
                <a:latin typeface="Times New Roman" panose="02020603050405020304" pitchFamily="18" charset="0"/>
                <a:ea typeface="隶书" panose="02010509060101010101" pitchFamily="49" charset="-122"/>
              </a:rPr>
              <a:t>PO</a:t>
            </a:r>
            <a:r>
              <a:rPr lang="en-US" altLang="zh-CN" sz="3000" b="1" baseline="-30000" dirty="0">
                <a:latin typeface="Times New Roman" panose="02020603050405020304" pitchFamily="18" charset="0"/>
                <a:ea typeface="隶书" panose="02010509060101010101" pitchFamily="49" charset="-122"/>
              </a:rPr>
              <a:t>4</a:t>
            </a:r>
            <a:r>
              <a:rPr lang="zh-CN" altLang="en-US" sz="3000" b="1" dirty="0">
                <a:latin typeface="Times New Roman" panose="02020603050405020304" pitchFamily="18" charset="0"/>
                <a:ea typeface="隶书" panose="02010509060101010101" pitchFamily="49" charset="-122"/>
              </a:rPr>
              <a:t>的</a:t>
            </a:r>
            <a:r>
              <a:rPr lang="en-US" altLang="zh-CN" sz="3000" b="1" dirty="0">
                <a:latin typeface="Times New Roman" panose="02020603050405020304" pitchFamily="18" charset="0"/>
                <a:ea typeface="隶书" panose="02010509060101010101" pitchFamily="49" charset="-122"/>
              </a:rPr>
              <a:t>p</a:t>
            </a:r>
            <a:r>
              <a:rPr lang="en-US" altLang="zh-CN" sz="3000" b="1" i="1" dirty="0">
                <a:latin typeface="Times New Roman" panose="02020603050405020304" pitchFamily="18" charset="0"/>
                <a:ea typeface="隶书" panose="02010509060101010101" pitchFamily="49" charset="-122"/>
              </a:rPr>
              <a:t>K</a:t>
            </a:r>
            <a:r>
              <a:rPr lang="en-US" altLang="zh-CN" sz="3000" b="1" baseline="-25000" dirty="0">
                <a:latin typeface="Times New Roman" panose="02020603050405020304" pitchFamily="18" charset="0"/>
                <a:ea typeface="隶书" panose="02010509060101010101" pitchFamily="49" charset="-122"/>
              </a:rPr>
              <a:t>a</a:t>
            </a:r>
            <a:r>
              <a:rPr lang="en-US" altLang="zh-CN" sz="3000" b="1" baseline="-30000" dirty="0">
                <a:latin typeface="Times New Roman" panose="02020603050405020304" pitchFamily="18" charset="0"/>
                <a:ea typeface="隶书" panose="02010509060101010101" pitchFamily="49" charset="-122"/>
              </a:rPr>
              <a:t>1</a:t>
            </a:r>
            <a:r>
              <a:rPr lang="en-US" altLang="zh-CN" sz="3000" b="1" dirty="0">
                <a:latin typeface="Times New Roman" panose="02020603050405020304" pitchFamily="18" charset="0"/>
                <a:ea typeface="隶书" panose="02010509060101010101" pitchFamily="49" charset="-122"/>
              </a:rPr>
              <a:t>=2.16</a:t>
            </a:r>
            <a:r>
              <a:rPr lang="zh-CN" altLang="en-US" sz="3000" b="1" dirty="0">
                <a:latin typeface="Times New Roman" panose="02020603050405020304" pitchFamily="18" charset="0"/>
                <a:ea typeface="隶书" panose="02010509060101010101" pitchFamily="49" charset="-122"/>
              </a:rPr>
              <a:t>，</a:t>
            </a:r>
            <a:r>
              <a:rPr lang="en-US" altLang="zh-CN" sz="3000" b="1" dirty="0">
                <a:latin typeface="Times New Roman" panose="02020603050405020304" pitchFamily="18" charset="0"/>
                <a:ea typeface="隶书" panose="02010509060101010101" pitchFamily="49" charset="-122"/>
              </a:rPr>
              <a:t>p</a:t>
            </a:r>
            <a:r>
              <a:rPr lang="en-US" altLang="zh-CN" sz="3000" b="1" i="1" dirty="0">
                <a:latin typeface="Times New Roman" panose="02020603050405020304" pitchFamily="18" charset="0"/>
                <a:ea typeface="隶书" panose="02010509060101010101" pitchFamily="49" charset="-122"/>
              </a:rPr>
              <a:t>K</a:t>
            </a:r>
            <a:r>
              <a:rPr lang="en-US" altLang="zh-CN" sz="3000" b="1" baseline="-25000" dirty="0">
                <a:latin typeface="Times New Roman" panose="02020603050405020304" pitchFamily="18" charset="0"/>
                <a:ea typeface="隶书" panose="02010509060101010101" pitchFamily="49" charset="-122"/>
              </a:rPr>
              <a:t>a</a:t>
            </a:r>
            <a:r>
              <a:rPr lang="en-US" altLang="zh-CN" sz="3000" b="1" baseline="-30000" dirty="0">
                <a:latin typeface="Times New Roman" panose="02020603050405020304" pitchFamily="18" charset="0"/>
                <a:ea typeface="隶书" panose="02010509060101010101" pitchFamily="49" charset="-122"/>
              </a:rPr>
              <a:t>2</a:t>
            </a:r>
            <a:r>
              <a:rPr lang="en-US" altLang="zh-CN" sz="3000" b="1" dirty="0">
                <a:latin typeface="Times New Roman" panose="02020603050405020304" pitchFamily="18" charset="0"/>
                <a:ea typeface="隶书" panose="02010509060101010101" pitchFamily="49" charset="-122"/>
              </a:rPr>
              <a:t>=7.21</a:t>
            </a:r>
            <a:r>
              <a:rPr lang="zh-CN" altLang="en-US" sz="3000" b="1" dirty="0">
                <a:latin typeface="Times New Roman" panose="02020603050405020304" pitchFamily="18" charset="0"/>
                <a:ea typeface="隶书" panose="02010509060101010101" pitchFamily="49" charset="-122"/>
              </a:rPr>
              <a:t>，</a:t>
            </a:r>
            <a:r>
              <a:rPr lang="en-US" altLang="zh-CN" sz="3000" b="1" dirty="0">
                <a:latin typeface="Times New Roman" panose="02020603050405020304" pitchFamily="18" charset="0"/>
                <a:ea typeface="隶书" panose="02010509060101010101" pitchFamily="49" charset="-122"/>
              </a:rPr>
              <a:t>p</a:t>
            </a:r>
            <a:r>
              <a:rPr lang="en-US" altLang="zh-CN" sz="3000" b="1" i="1" dirty="0">
                <a:latin typeface="Times New Roman" panose="02020603050405020304" pitchFamily="18" charset="0"/>
                <a:ea typeface="隶书" panose="02010509060101010101" pitchFamily="49" charset="-122"/>
              </a:rPr>
              <a:t>K</a:t>
            </a:r>
            <a:r>
              <a:rPr lang="en-US" altLang="zh-CN" sz="3000" b="1" baseline="-25000" dirty="0">
                <a:latin typeface="Times New Roman" panose="02020603050405020304" pitchFamily="18" charset="0"/>
                <a:ea typeface="隶书" panose="02010509060101010101" pitchFamily="49" charset="-122"/>
              </a:rPr>
              <a:t>a</a:t>
            </a:r>
            <a:r>
              <a:rPr lang="en-US" altLang="zh-CN" sz="3000" b="1" baseline="-30000" dirty="0">
                <a:latin typeface="Times New Roman" panose="02020603050405020304" pitchFamily="18" charset="0"/>
                <a:ea typeface="隶书" panose="02010509060101010101" pitchFamily="49" charset="-122"/>
              </a:rPr>
              <a:t>3</a:t>
            </a:r>
            <a:r>
              <a:rPr lang="en-US" altLang="zh-CN" sz="3000" b="1" dirty="0">
                <a:latin typeface="Times New Roman" panose="02020603050405020304" pitchFamily="18" charset="0"/>
                <a:ea typeface="隶书" panose="02010509060101010101" pitchFamily="49" charset="-122"/>
              </a:rPr>
              <a:t>=12.32</a:t>
            </a:r>
          </a:p>
        </p:txBody>
      </p:sp>
      <p:graphicFrame>
        <p:nvGraphicFramePr>
          <p:cNvPr id="140291" name="Object 3"/>
          <p:cNvGraphicFramePr>
            <a:graphicFrameLocks noChangeAspect="1"/>
          </p:cNvGraphicFramePr>
          <p:nvPr/>
        </p:nvGraphicFramePr>
        <p:xfrm>
          <a:off x="857250" y="4897438"/>
          <a:ext cx="7905750" cy="1046162"/>
        </p:xfrm>
        <a:graphic>
          <a:graphicData uri="http://schemas.openxmlformats.org/presentationml/2006/ole">
            <mc:AlternateContent xmlns:mc="http://schemas.openxmlformats.org/markup-compatibility/2006">
              <mc:Choice xmlns:v="urn:schemas-microsoft-com:vml" Requires="v">
                <p:oleObj spid="_x0000_s34823" r:id="rId3" imgW="4013200" imgH="431800" progId="Equation.3">
                  <p:embed/>
                </p:oleObj>
              </mc:Choice>
              <mc:Fallback>
                <p:oleObj r:id="rId3" imgW="4013200" imgH="431800" progId="Equation.3">
                  <p:embed/>
                  <p:pic>
                    <p:nvPicPr>
                      <p:cNvPr id="0" name="图片 3137"/>
                      <p:cNvPicPr/>
                      <p:nvPr/>
                    </p:nvPicPr>
                    <p:blipFill>
                      <a:blip r:embed="rId4">
                        <a:clrChange>
                          <a:clrFrom>
                            <a:srgbClr val="000000"/>
                          </a:clrFrom>
                          <a:clrTo>
                            <a:srgbClr val="0000FF"/>
                          </a:clrTo>
                        </a:clrChange>
                      </a:blip>
                      <a:stretch>
                        <a:fillRect/>
                      </a:stretch>
                    </p:blipFill>
                    <p:spPr>
                      <a:xfrm>
                        <a:off x="857250" y="4897438"/>
                        <a:ext cx="7905750" cy="1046162"/>
                      </a:xfrm>
                      <a:prstGeom prst="rect">
                        <a:avLst/>
                      </a:prstGeom>
                      <a:noFill/>
                      <a:ln w="38100">
                        <a:noFill/>
                        <a:miter/>
                      </a:ln>
                    </p:spPr>
                  </p:pic>
                </p:oleObj>
              </mc:Fallback>
            </mc:AlternateContent>
          </a:graphicData>
        </a:graphic>
      </p:graphicFrame>
      <p:sp>
        <p:nvSpPr>
          <p:cNvPr id="140292" name="Text Box 4"/>
          <p:cNvSpPr txBox="1"/>
          <p:nvPr/>
        </p:nvSpPr>
        <p:spPr>
          <a:xfrm>
            <a:off x="1331913" y="2420938"/>
            <a:ext cx="6934200" cy="57150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nSpc>
                <a:spcPct val="105000"/>
              </a:lnSpc>
              <a:spcBef>
                <a:spcPct val="10000"/>
              </a:spcBef>
              <a:buClrTx/>
              <a:buSzTx/>
              <a:buFontTx/>
              <a:buNone/>
            </a:pPr>
            <a:r>
              <a:rPr lang="zh-CN" altLang="en-US" sz="3000" b="1" dirty="0">
                <a:solidFill>
                  <a:srgbClr val="FF0000"/>
                </a:solidFill>
                <a:latin typeface="Times New Roman" panose="02020603050405020304" pitchFamily="18" charset="0"/>
                <a:ea typeface="隶书" panose="02010509060101010101" pitchFamily="49" charset="-122"/>
              </a:rPr>
              <a:t>解： </a:t>
            </a:r>
            <a:r>
              <a:rPr lang="en-US" altLang="zh-CN" sz="3000" b="1" i="1" dirty="0">
                <a:latin typeface="Times New Roman" panose="02020603050405020304" pitchFamily="18" charset="0"/>
                <a:ea typeface="隶书" panose="02010509060101010101" pitchFamily="49" charset="-122"/>
              </a:rPr>
              <a:t>cK</a:t>
            </a:r>
            <a:r>
              <a:rPr lang="en-US" altLang="zh-CN" sz="3000" b="1" baseline="-25000" dirty="0">
                <a:latin typeface="Times New Roman" panose="02020603050405020304" pitchFamily="18" charset="0"/>
                <a:ea typeface="隶书" panose="02010509060101010101" pitchFamily="49" charset="-122"/>
              </a:rPr>
              <a:t>a2 </a:t>
            </a:r>
            <a:r>
              <a:rPr lang="en-US" altLang="zh-CN" sz="3000" b="1" dirty="0">
                <a:latin typeface="Times New Roman" panose="02020603050405020304" pitchFamily="18" charset="0"/>
                <a:cs typeface="Times New Roman" panose="02020603050405020304" pitchFamily="18" charset="0"/>
              </a:rPr>
              <a:t>&gt;20</a:t>
            </a:r>
            <a:r>
              <a:rPr lang="en-US" altLang="zh-CN" sz="3000" b="1" i="1" dirty="0">
                <a:latin typeface="Times New Roman" panose="02020603050405020304" pitchFamily="18" charset="0"/>
                <a:ea typeface="隶书" panose="02010509060101010101" pitchFamily="49" charset="-122"/>
              </a:rPr>
              <a:t>K</a:t>
            </a:r>
            <a:r>
              <a:rPr lang="en-US" altLang="zh-CN" sz="3000" b="1" baseline="-25000" dirty="0">
                <a:latin typeface="Times New Roman" panose="02020603050405020304" pitchFamily="18" charset="0"/>
                <a:ea typeface="隶书" panose="02010509060101010101" pitchFamily="49" charset="-122"/>
              </a:rPr>
              <a:t>w</a:t>
            </a:r>
            <a:r>
              <a:rPr lang="en-US" altLang="zh-CN" sz="3000" b="1" dirty="0">
                <a:latin typeface="Times New Roman" panose="02020603050405020304" pitchFamily="18" charset="0"/>
                <a:ea typeface="隶书" panose="02010509060101010101" pitchFamily="49" charset="-122"/>
              </a:rPr>
              <a:t>   </a:t>
            </a:r>
            <a:r>
              <a:rPr lang="zh-CN" altLang="en-US" sz="3000" b="1" dirty="0">
                <a:latin typeface="Times New Roman" panose="02020603050405020304" pitchFamily="18" charset="0"/>
                <a:ea typeface="隶书" panose="02010509060101010101" pitchFamily="49" charset="-122"/>
              </a:rPr>
              <a:t>且</a:t>
            </a:r>
            <a:r>
              <a:rPr lang="en-US" altLang="zh-CN" sz="3000" b="1" i="1" dirty="0">
                <a:latin typeface="Times New Roman" panose="02020603050405020304" pitchFamily="18" charset="0"/>
                <a:ea typeface="隶书" panose="02010509060101010101" pitchFamily="49" charset="-122"/>
              </a:rPr>
              <a:t>c </a:t>
            </a:r>
            <a:r>
              <a:rPr lang="en-US" altLang="zh-CN" sz="3000" b="1" dirty="0">
                <a:latin typeface="Times New Roman" panose="02020603050405020304" pitchFamily="18" charset="0"/>
                <a:ea typeface="隶书" panose="02010509060101010101" pitchFamily="49" charset="-122"/>
              </a:rPr>
              <a:t>&gt;20</a:t>
            </a:r>
            <a:r>
              <a:rPr lang="en-US" altLang="zh-CN" sz="3000" b="1" i="1" dirty="0">
                <a:latin typeface="Times New Roman" panose="02020603050405020304" pitchFamily="18" charset="0"/>
                <a:ea typeface="隶书" panose="02010509060101010101" pitchFamily="49" charset="-122"/>
              </a:rPr>
              <a:t>K</a:t>
            </a:r>
            <a:r>
              <a:rPr lang="en-US" altLang="zh-CN" sz="3000" b="1" baseline="-25000" dirty="0">
                <a:latin typeface="Times New Roman" panose="02020603050405020304" pitchFamily="18" charset="0"/>
                <a:ea typeface="隶书" panose="02010509060101010101" pitchFamily="49" charset="-122"/>
              </a:rPr>
              <a:t>a1 </a:t>
            </a:r>
          </a:p>
        </p:txBody>
      </p:sp>
      <p:sp>
        <p:nvSpPr>
          <p:cNvPr id="140293" name="Rectangle 5"/>
          <p:cNvSpPr/>
          <p:nvPr/>
        </p:nvSpPr>
        <p:spPr>
          <a:xfrm>
            <a:off x="169863" y="149225"/>
            <a:ext cx="814387" cy="511175"/>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lnSpc>
                <a:spcPct val="105000"/>
              </a:lnSpc>
              <a:spcBef>
                <a:spcPct val="10000"/>
              </a:spcBef>
              <a:buClrTx/>
              <a:buSzTx/>
              <a:buFontTx/>
              <a:buNone/>
            </a:pPr>
            <a:r>
              <a:rPr lang="en-US" altLang="zh-CN" sz="2800" b="1" dirty="0">
                <a:solidFill>
                  <a:srgbClr val="FF0000"/>
                </a:solidFill>
                <a:latin typeface="Times New Roman" panose="02020603050405020304" pitchFamily="18" charset="0"/>
                <a:ea typeface="隶书" panose="02010509060101010101" pitchFamily="49" charset="-122"/>
              </a:rPr>
              <a:t> </a:t>
            </a:r>
            <a:r>
              <a:rPr lang="zh-CN" altLang="en-US" sz="2800" b="1" dirty="0">
                <a:solidFill>
                  <a:srgbClr val="FF0000"/>
                </a:solidFill>
                <a:latin typeface="Times New Roman" panose="02020603050405020304" pitchFamily="18" charset="0"/>
                <a:ea typeface="隶书" panose="02010509060101010101" pitchFamily="49" charset="-122"/>
              </a:rPr>
              <a:t>例</a:t>
            </a:r>
            <a:r>
              <a:rPr lang="en-US" altLang="zh-CN" sz="2800" b="1" dirty="0">
                <a:solidFill>
                  <a:srgbClr val="FF0000"/>
                </a:solidFill>
                <a:latin typeface="Times New Roman" panose="02020603050405020304" pitchFamily="18" charset="0"/>
                <a:ea typeface="隶书" panose="02010509060101010101" pitchFamily="49" charset="-122"/>
              </a:rPr>
              <a:t>4</a:t>
            </a:r>
          </a:p>
        </p:txBody>
      </p:sp>
      <p:graphicFrame>
        <p:nvGraphicFramePr>
          <p:cNvPr id="140294" name="Object 6"/>
          <p:cNvGraphicFramePr>
            <a:graphicFrameLocks noChangeAspect="1"/>
          </p:cNvGraphicFramePr>
          <p:nvPr/>
        </p:nvGraphicFramePr>
        <p:xfrm>
          <a:off x="2484438" y="3933825"/>
          <a:ext cx="3122612" cy="771525"/>
        </p:xfrm>
        <a:graphic>
          <a:graphicData uri="http://schemas.openxmlformats.org/presentationml/2006/ole">
            <mc:AlternateContent xmlns:mc="http://schemas.openxmlformats.org/markup-compatibility/2006">
              <mc:Choice xmlns:v="urn:schemas-microsoft-com:vml" Requires="v">
                <p:oleObj spid="_x0000_s34824" r:id="rId5" imgW="1460500" imgH="279400" progId="Equation.3">
                  <p:embed/>
                </p:oleObj>
              </mc:Choice>
              <mc:Fallback>
                <p:oleObj r:id="rId5" imgW="1460500" imgH="279400" progId="Equation.3">
                  <p:embed/>
                  <p:pic>
                    <p:nvPicPr>
                      <p:cNvPr id="0" name="图片 3133"/>
                      <p:cNvPicPr/>
                      <p:nvPr/>
                    </p:nvPicPr>
                    <p:blipFill>
                      <a:blip r:embed="rId6">
                        <a:clrChange>
                          <a:clrFrom>
                            <a:srgbClr val="000000"/>
                          </a:clrFrom>
                          <a:clrTo>
                            <a:srgbClr val="0000FF"/>
                          </a:clrTo>
                        </a:clrChange>
                      </a:blip>
                      <a:stretch>
                        <a:fillRect/>
                      </a:stretch>
                    </p:blipFill>
                    <p:spPr>
                      <a:xfrm>
                        <a:off x="2484438" y="3933825"/>
                        <a:ext cx="3122612" cy="771525"/>
                      </a:xfrm>
                      <a:prstGeom prst="rect">
                        <a:avLst/>
                      </a:prstGeom>
                      <a:noFill/>
                      <a:ln w="38100">
                        <a:noFill/>
                        <a:miter/>
                      </a:ln>
                    </p:spPr>
                  </p:pic>
                </p:oleObj>
              </mc:Fallback>
            </mc:AlternateContent>
          </a:graphicData>
        </a:graphic>
      </p:graphicFrame>
      <p:sp>
        <p:nvSpPr>
          <p:cNvPr id="140295" name="Rectangle 7"/>
          <p:cNvSpPr>
            <a:spLocks noChangeArrowheads="1"/>
          </p:cNvSpPr>
          <p:nvPr/>
        </p:nvSpPr>
        <p:spPr bwMode="auto">
          <a:xfrm>
            <a:off x="0" y="3140075"/>
            <a:ext cx="86106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5000"/>
              </a:lnSpc>
              <a:spcBef>
                <a:spcPct val="10000"/>
              </a:spcBef>
              <a:spcAft>
                <a:spcPct val="0"/>
              </a:spcAft>
              <a:buClrTx/>
              <a:buSzTx/>
              <a:buFontTx/>
              <a:buNone/>
              <a:defRPr/>
            </a:pPr>
            <a:r>
              <a:rPr kumimoji="0" lang="en-US" altLang="zh-CN" sz="3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zh-CN" altLang="en-US" sz="3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符合近似公式计算条件，可按近似公式计算</a:t>
            </a:r>
          </a:p>
        </p:txBody>
      </p:sp>
      <p:sp>
        <p:nvSpPr>
          <p:cNvPr id="71688" name="灯片编号占位符 9"/>
          <p:cNvSpPr txBox="1">
            <a:spLocks noGrp="1"/>
          </p:cNvSpPr>
          <p:nvPr>
            <p:ph type="sldNum" sz="quarter" idx="4"/>
          </p:nvPr>
        </p:nvSpPr>
        <p:spPr>
          <a:noFill/>
          <a:ln>
            <a:noFill/>
          </a:ln>
        </p:spPr>
        <p:txBody>
          <a:bodyPr anchor="ctr" anchorCtr="0"/>
          <a:lstStyle/>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t>47</a:t>
            </a:fld>
            <a:endParaRPr lang="en-US" altLang="zh-CN" sz="1400" b="1" kern="1200" dirty="0">
              <a:solidFill>
                <a:srgbClr val="FFFFFF"/>
              </a:solidFill>
              <a:latin typeface="Arial" panose="020B0604020202020204" pitchFamily="34" charset="0"/>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0293"/>
                                        </p:tgtEl>
                                        <p:attrNameLst>
                                          <p:attrName>style.visibility</p:attrName>
                                        </p:attrNameLst>
                                      </p:cBhvr>
                                      <p:to>
                                        <p:strVal val="visible"/>
                                      </p:to>
                                    </p:set>
                                    <p:animEffect transition="in" filter="dissolve">
                                      <p:cBhvr>
                                        <p:cTn id="7" dur="500"/>
                                        <p:tgtEl>
                                          <p:spTgt spid="14029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0290"/>
                                        </p:tgtEl>
                                        <p:attrNameLst>
                                          <p:attrName>style.visibility</p:attrName>
                                        </p:attrNameLst>
                                      </p:cBhvr>
                                      <p:to>
                                        <p:strVal val="visible"/>
                                      </p:to>
                                    </p:set>
                                    <p:animEffect transition="in" filter="dissolve">
                                      <p:cBhvr>
                                        <p:cTn id="12" dur="500"/>
                                        <p:tgtEl>
                                          <p:spTgt spid="14029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0292"/>
                                        </p:tgtEl>
                                        <p:attrNameLst>
                                          <p:attrName>style.visibility</p:attrName>
                                        </p:attrNameLst>
                                      </p:cBhvr>
                                      <p:to>
                                        <p:strVal val="visible"/>
                                      </p:to>
                                    </p:set>
                                    <p:animEffect transition="in" filter="dissolve">
                                      <p:cBhvr>
                                        <p:cTn id="17" dur="500"/>
                                        <p:tgtEl>
                                          <p:spTgt spid="14029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40295"/>
                                        </p:tgtEl>
                                        <p:attrNameLst>
                                          <p:attrName>style.visibility</p:attrName>
                                        </p:attrNameLst>
                                      </p:cBhvr>
                                      <p:to>
                                        <p:strVal val="visible"/>
                                      </p:to>
                                    </p:set>
                                    <p:animEffect transition="in" filter="dissolve">
                                      <p:cBhvr>
                                        <p:cTn id="22" dur="500"/>
                                        <p:tgtEl>
                                          <p:spTgt spid="14029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40294"/>
                                        </p:tgtEl>
                                        <p:attrNameLst>
                                          <p:attrName>style.visibility</p:attrName>
                                        </p:attrNameLst>
                                      </p:cBhvr>
                                      <p:to>
                                        <p:strVal val="visible"/>
                                      </p:to>
                                    </p:set>
                                    <p:animEffect transition="in" filter="dissolve">
                                      <p:cBhvr>
                                        <p:cTn id="27" dur="500"/>
                                        <p:tgtEl>
                                          <p:spTgt spid="14029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40291"/>
                                        </p:tgtEl>
                                        <p:attrNameLst>
                                          <p:attrName>style.visibility</p:attrName>
                                        </p:attrNameLst>
                                      </p:cBhvr>
                                      <p:to>
                                        <p:strVal val="visible"/>
                                      </p:to>
                                    </p:set>
                                    <p:animEffect transition="in" filter="dissolve">
                                      <p:cBhvr>
                                        <p:cTn id="32" dur="500"/>
                                        <p:tgtEl>
                                          <p:spTgt spid="140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0" grpId="0"/>
      <p:bldP spid="140292" grpId="0"/>
      <p:bldP spid="140293" grpId="0"/>
      <p:bldP spid="14029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500063" y="1071563"/>
            <a:ext cx="8361363" cy="530225"/>
          </a:xfrm>
        </p:spPr>
        <p:txBody>
          <a:bodyPr vert="horz" anchor="b">
            <a:noAutofit/>
          </a:bodyPr>
          <a:lstStyle/>
          <a:p>
            <a:pPr marL="838200" marR="0" lvl="0" indent="-838200" algn="l" defTabSz="914400" rtl="0" eaLnBrk="1" fontAlgn="auto" latinLnBrk="0" hangingPunct="1">
              <a:lnSpc>
                <a:spcPct val="100000"/>
              </a:lnSpc>
              <a:spcBef>
                <a:spcPct val="0"/>
              </a:spcBef>
              <a:spcAft>
                <a:spcPts val="0"/>
              </a:spcAft>
              <a:buClrTx/>
              <a:buSzTx/>
              <a:buFontTx/>
              <a:buNone/>
              <a:defRPr/>
            </a:pPr>
            <a:r>
              <a:rPr kumimoji="0" lang="en-US" altLang="zh-CN" sz="3200" b="1" i="0" u="none" strike="noStrike" kern="1200" cap="small" spc="0" normalizeH="0" baseline="0" noProof="0" dirty="0">
                <a:ln>
                  <a:noFill/>
                </a:ln>
                <a:solidFill>
                  <a:srgbClr val="000066"/>
                </a:solidFill>
                <a:effectLst/>
                <a:uLnTx/>
                <a:uFillTx/>
                <a:latin typeface="Times New Roman" panose="02020603050405020304" pitchFamily="18" charset="0"/>
                <a:ea typeface="华文新魏" panose="02010800040101010101" pitchFamily="2" charset="-122"/>
                <a:cs typeface="+mj-cs"/>
              </a:rPr>
              <a:t>1. </a:t>
            </a:r>
            <a:r>
              <a:rPr kumimoji="0" lang="zh-CN" altLang="en-US" sz="3200" b="1" i="0" u="none" strike="noStrike" kern="1200" cap="small" spc="0" normalizeH="0" baseline="0" noProof="0" dirty="0">
                <a:ln>
                  <a:noFill/>
                </a:ln>
                <a:solidFill>
                  <a:srgbClr val="000066"/>
                </a:solidFill>
                <a:effectLst/>
                <a:uLnTx/>
                <a:uFillTx/>
                <a:latin typeface="Times New Roman" panose="02020603050405020304" pitchFamily="18" charset="0"/>
                <a:ea typeface="华文新魏" panose="02010800040101010101" pitchFamily="2" charset="-122"/>
                <a:cs typeface="+mj-cs"/>
              </a:rPr>
              <a:t>阳离子酸和阴离子碱组成的两性物质</a:t>
            </a:r>
          </a:p>
        </p:txBody>
      </p:sp>
      <p:sp>
        <p:nvSpPr>
          <p:cNvPr id="56324" name="Text Box 4"/>
          <p:cNvSpPr txBox="1"/>
          <p:nvPr/>
        </p:nvSpPr>
        <p:spPr>
          <a:xfrm>
            <a:off x="1066800" y="1905000"/>
            <a:ext cx="4572000" cy="579438"/>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3200" b="1" i="1" dirty="0">
                <a:solidFill>
                  <a:srgbClr val="CC0066"/>
                </a:solidFill>
                <a:latin typeface="Times New Roman" panose="02020603050405020304" pitchFamily="18" charset="0"/>
                <a:ea typeface="楷体_GB2312" pitchFamily="49" charset="-122"/>
              </a:rPr>
              <a:t>K</a:t>
            </a:r>
            <a:r>
              <a:rPr lang="en-US" altLang="zh-CN" sz="3200" b="1" baseline="-25000" dirty="0">
                <a:solidFill>
                  <a:srgbClr val="CC0066"/>
                </a:solidFill>
                <a:latin typeface="Times New Roman" panose="02020603050405020304" pitchFamily="18" charset="0"/>
                <a:ea typeface="楷体_GB2312" pitchFamily="49" charset="-122"/>
              </a:rPr>
              <a:t>a</a:t>
            </a:r>
            <a:r>
              <a:rPr lang="zh-CN" altLang="en-US" sz="3200" b="1" dirty="0">
                <a:solidFill>
                  <a:srgbClr val="CC0066"/>
                </a:solidFill>
                <a:latin typeface="Times New Roman" panose="02020603050405020304" pitchFamily="18" charset="0"/>
                <a:ea typeface="楷体_GB2312" pitchFamily="49" charset="-122"/>
              </a:rPr>
              <a:t>是阳离子酸的酸常数</a:t>
            </a:r>
          </a:p>
        </p:txBody>
      </p:sp>
      <p:sp>
        <p:nvSpPr>
          <p:cNvPr id="56325" name="Text Box 5"/>
          <p:cNvSpPr txBox="1"/>
          <p:nvPr/>
        </p:nvSpPr>
        <p:spPr>
          <a:xfrm>
            <a:off x="990600" y="2773363"/>
            <a:ext cx="7010400" cy="579437"/>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3200" b="1" i="1" dirty="0">
                <a:solidFill>
                  <a:srgbClr val="CC0066"/>
                </a:solidFill>
                <a:latin typeface="Times New Roman" panose="02020603050405020304" pitchFamily="18" charset="0"/>
                <a:ea typeface="楷体_GB2312" pitchFamily="49" charset="-122"/>
              </a:rPr>
              <a:t>K</a:t>
            </a:r>
            <a:r>
              <a:rPr lang="en-US" altLang="zh-CN" sz="3200" b="1" baseline="-25000" dirty="0">
                <a:solidFill>
                  <a:srgbClr val="CC0066"/>
                </a:solidFill>
                <a:latin typeface="Times New Roman" panose="02020603050405020304" pitchFamily="18" charset="0"/>
                <a:ea typeface="楷体_GB2312" pitchFamily="49" charset="-122"/>
              </a:rPr>
              <a:t>a</a:t>
            </a:r>
            <a:r>
              <a:rPr lang="en-US" altLang="zh-CN" sz="3200" b="1" baseline="30000" dirty="0">
                <a:solidFill>
                  <a:srgbClr val="CC0066"/>
                </a:solidFill>
                <a:latin typeface="Times New Roman" panose="02020603050405020304" pitchFamily="18" charset="0"/>
                <a:ea typeface="楷体_GB2312" pitchFamily="49" charset="-122"/>
              </a:rPr>
              <a:t>´</a:t>
            </a:r>
            <a:r>
              <a:rPr lang="zh-CN" altLang="en-US" sz="3200" b="1" dirty="0">
                <a:solidFill>
                  <a:srgbClr val="CC0066"/>
                </a:solidFill>
                <a:latin typeface="Times New Roman" panose="02020603050405020304" pitchFamily="18" charset="0"/>
                <a:ea typeface="楷体_GB2312" pitchFamily="49" charset="-122"/>
              </a:rPr>
              <a:t>是阴离子碱的共轭酸的酸常数</a:t>
            </a:r>
          </a:p>
        </p:txBody>
      </p:sp>
      <p:sp>
        <p:nvSpPr>
          <p:cNvPr id="56326" name="Text Box 6"/>
          <p:cNvSpPr txBox="1"/>
          <p:nvPr/>
        </p:nvSpPr>
        <p:spPr>
          <a:xfrm>
            <a:off x="1066800" y="3733800"/>
            <a:ext cx="1752600" cy="579438"/>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3200" b="1" dirty="0">
                <a:solidFill>
                  <a:srgbClr val="003366"/>
                </a:solidFill>
                <a:latin typeface="Times New Roman" panose="02020603050405020304" pitchFamily="18" charset="0"/>
                <a:ea typeface="楷体_GB2312" pitchFamily="49" charset="-122"/>
              </a:rPr>
              <a:t>NH</a:t>
            </a:r>
            <a:r>
              <a:rPr lang="en-US" altLang="zh-CN" sz="3200" b="1" baseline="-25000" dirty="0">
                <a:solidFill>
                  <a:srgbClr val="003366"/>
                </a:solidFill>
                <a:latin typeface="Times New Roman" panose="02020603050405020304" pitchFamily="18" charset="0"/>
                <a:ea typeface="楷体_GB2312" pitchFamily="49" charset="-122"/>
              </a:rPr>
              <a:t>4</a:t>
            </a:r>
            <a:r>
              <a:rPr lang="en-US" altLang="zh-CN" sz="3200" b="1" dirty="0">
                <a:solidFill>
                  <a:srgbClr val="003366"/>
                </a:solidFill>
                <a:latin typeface="Times New Roman" panose="02020603050405020304" pitchFamily="18" charset="0"/>
                <a:ea typeface="楷体_GB2312" pitchFamily="49" charset="-122"/>
              </a:rPr>
              <a:t>Ac</a:t>
            </a:r>
          </a:p>
        </p:txBody>
      </p:sp>
      <p:graphicFrame>
        <p:nvGraphicFramePr>
          <p:cNvPr id="148480" name="Object 2"/>
          <p:cNvGraphicFramePr>
            <a:graphicFrameLocks noChangeAspect="1"/>
          </p:cNvGraphicFramePr>
          <p:nvPr/>
        </p:nvGraphicFramePr>
        <p:xfrm>
          <a:off x="3200400" y="4343400"/>
          <a:ext cx="3011488" cy="942975"/>
        </p:xfrm>
        <a:graphic>
          <a:graphicData uri="http://schemas.openxmlformats.org/presentationml/2006/ole">
            <mc:AlternateContent xmlns:mc="http://schemas.openxmlformats.org/markup-compatibility/2006">
              <mc:Choice xmlns:v="urn:schemas-microsoft-com:vml" Requires="v">
                <p:oleObj spid="_x0000_s35844" r:id="rId3" imgW="1016000" imgH="241300" progId="Equation.3">
                  <p:embed/>
                </p:oleObj>
              </mc:Choice>
              <mc:Fallback>
                <p:oleObj r:id="rId3" imgW="1016000" imgH="241300" progId="Equation.3">
                  <p:embed/>
                  <p:pic>
                    <p:nvPicPr>
                      <p:cNvPr id="0" name="图片 3141"/>
                      <p:cNvPicPr/>
                      <p:nvPr/>
                    </p:nvPicPr>
                    <p:blipFill>
                      <a:blip r:embed="rId4">
                        <a:clrChange>
                          <a:clrFrom>
                            <a:srgbClr val="000000"/>
                          </a:clrFrom>
                          <a:clrTo>
                            <a:srgbClr val="008000"/>
                          </a:clrTo>
                        </a:clrChange>
                      </a:blip>
                      <a:stretch>
                        <a:fillRect/>
                      </a:stretch>
                    </p:blipFill>
                    <p:spPr>
                      <a:xfrm>
                        <a:off x="3200400" y="4343400"/>
                        <a:ext cx="3011488" cy="942975"/>
                      </a:xfrm>
                      <a:prstGeom prst="rect">
                        <a:avLst/>
                      </a:prstGeom>
                      <a:noFill/>
                      <a:ln w="38100">
                        <a:noFill/>
                        <a:miter/>
                      </a:ln>
                    </p:spPr>
                  </p:pic>
                </p:oleObj>
              </mc:Fallback>
            </mc:AlternateContent>
          </a:graphicData>
        </a:graphic>
      </p:graphicFrame>
      <p:sp>
        <p:nvSpPr>
          <p:cNvPr id="56328" name="AutoShape 8"/>
          <p:cNvSpPr>
            <a:spLocks noChangeArrowheads="1"/>
          </p:cNvSpPr>
          <p:nvPr/>
        </p:nvSpPr>
        <p:spPr bwMode="auto">
          <a:xfrm>
            <a:off x="3286125" y="5643563"/>
            <a:ext cx="1905000" cy="674688"/>
          </a:xfrm>
          <a:prstGeom prst="wedgeRoundRectCallout">
            <a:avLst>
              <a:gd name="adj1" fmla="val 46833"/>
              <a:gd name="adj2" fmla="val -144116"/>
              <a:gd name="adj3" fmla="val 16667"/>
            </a:avLst>
          </a:prstGeom>
        </p:spPr>
        <p:style>
          <a:lnRef idx="2">
            <a:schemeClr val="accent5"/>
          </a:lnRef>
          <a:fillRef idx="1">
            <a:schemeClr val="lt1"/>
          </a:fillRef>
          <a:effectRef idx="0">
            <a:schemeClr val="accent5"/>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1" i="1" u="none" strike="noStrike" kern="1200" cap="none" spc="0" normalizeH="0" baseline="0" noProof="0" dirty="0">
                <a:ln>
                  <a:noFill/>
                </a:ln>
                <a:solidFill>
                  <a:srgbClr val="CC3300"/>
                </a:solidFill>
                <a:effectLst/>
                <a:uLnTx/>
                <a:uFillTx/>
                <a:latin typeface="Times New Roman" panose="02020603050405020304" pitchFamily="18" charset="0"/>
                <a:ea typeface="楷体_GB2312" pitchFamily="49" charset="-122"/>
                <a:cs typeface="+mn-cs"/>
              </a:rPr>
              <a:t>K</a:t>
            </a:r>
            <a:r>
              <a:rPr kumimoji="1" lang="en-US" altLang="zh-CN" sz="3200" b="1" i="0" u="none" strike="noStrike" kern="1200" cap="none" spc="0" normalizeH="0" baseline="-25000" noProof="0" dirty="0">
                <a:ln>
                  <a:noFill/>
                </a:ln>
                <a:solidFill>
                  <a:srgbClr val="CC3300"/>
                </a:solidFill>
                <a:effectLst/>
                <a:uLnTx/>
                <a:uFillTx/>
                <a:latin typeface="Times New Roman" panose="02020603050405020304" pitchFamily="18" charset="0"/>
                <a:ea typeface="楷体_GB2312" pitchFamily="49" charset="-122"/>
                <a:cs typeface="+mn-cs"/>
              </a:rPr>
              <a:t>a</a:t>
            </a:r>
            <a:r>
              <a:rPr kumimoji="1" lang="en-US" altLang="zh-CN" sz="3200" b="1" i="0" u="none" strike="noStrike" kern="1200" cap="none" spc="0" normalizeH="0" baseline="0" noProof="0" dirty="0">
                <a:ln>
                  <a:noFill/>
                </a:ln>
                <a:solidFill>
                  <a:srgbClr val="CC3300"/>
                </a:solidFill>
                <a:effectLst/>
                <a:uLnTx/>
                <a:uFillTx/>
                <a:latin typeface="Times New Roman" panose="02020603050405020304" pitchFamily="18" charset="0"/>
                <a:ea typeface="楷体_GB2312" pitchFamily="49" charset="-122"/>
                <a:cs typeface="+mn-cs"/>
              </a:rPr>
              <a:t>(NH</a:t>
            </a:r>
            <a:r>
              <a:rPr kumimoji="1" lang="en-US" altLang="zh-CN" sz="3200" b="1" i="0" u="none" strike="noStrike" kern="1200" cap="none" spc="0" normalizeH="0" baseline="-25000" noProof="0" dirty="0">
                <a:ln>
                  <a:noFill/>
                </a:ln>
                <a:solidFill>
                  <a:srgbClr val="CC3300"/>
                </a:solidFill>
                <a:effectLst/>
                <a:uLnTx/>
                <a:uFillTx/>
                <a:latin typeface="Times New Roman" panose="02020603050405020304" pitchFamily="18" charset="0"/>
                <a:ea typeface="楷体_GB2312" pitchFamily="49" charset="-122"/>
                <a:cs typeface="+mn-cs"/>
              </a:rPr>
              <a:t>4</a:t>
            </a:r>
            <a:r>
              <a:rPr kumimoji="1" lang="en-US" altLang="zh-CN" sz="3200" b="1" i="0" u="none" strike="noStrike" kern="1200" cap="none" spc="0" normalizeH="0" baseline="30000" noProof="0" dirty="0">
                <a:ln>
                  <a:noFill/>
                </a:ln>
                <a:solidFill>
                  <a:srgbClr val="CC3300"/>
                </a:solidFill>
                <a:effectLst/>
                <a:uLnTx/>
                <a:uFillTx/>
                <a:latin typeface="Times New Roman" panose="02020603050405020304" pitchFamily="18" charset="0"/>
                <a:ea typeface="楷体_GB2312" pitchFamily="49" charset="-122"/>
                <a:cs typeface="+mn-cs"/>
              </a:rPr>
              <a:t>+</a:t>
            </a:r>
            <a:r>
              <a:rPr kumimoji="1" lang="en-US" altLang="zh-CN" sz="3200" b="1" i="0" u="none" strike="noStrike" kern="1200" cap="none" spc="0" normalizeH="0" baseline="0" noProof="0" dirty="0">
                <a:ln>
                  <a:noFill/>
                </a:ln>
                <a:solidFill>
                  <a:srgbClr val="CC3300"/>
                </a:solidFill>
                <a:effectLst/>
                <a:uLnTx/>
                <a:uFillTx/>
                <a:latin typeface="Times New Roman" panose="02020603050405020304" pitchFamily="18" charset="0"/>
                <a:ea typeface="楷体_GB2312" pitchFamily="49" charset="-122"/>
                <a:cs typeface="+mn-cs"/>
              </a:rPr>
              <a:t>)</a:t>
            </a:r>
          </a:p>
        </p:txBody>
      </p:sp>
      <p:sp>
        <p:nvSpPr>
          <p:cNvPr id="56329" name="AutoShape 9"/>
          <p:cNvSpPr>
            <a:spLocks noChangeArrowheads="1"/>
          </p:cNvSpPr>
          <p:nvPr/>
        </p:nvSpPr>
        <p:spPr bwMode="auto">
          <a:xfrm>
            <a:off x="6786563" y="5286375"/>
            <a:ext cx="1905000" cy="644525"/>
          </a:xfrm>
          <a:prstGeom prst="wedgeRoundRectCallout">
            <a:avLst>
              <a:gd name="adj1" fmla="val -104094"/>
              <a:gd name="adj2" fmla="val -84952"/>
              <a:gd name="adj3" fmla="val 16667"/>
            </a:avLst>
          </a:prstGeom>
        </p:spPr>
        <p:style>
          <a:lnRef idx="2">
            <a:schemeClr val="accent5"/>
          </a:lnRef>
          <a:fillRef idx="1">
            <a:schemeClr val="lt1"/>
          </a:fillRef>
          <a:effectRef idx="0">
            <a:schemeClr val="accent5"/>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1" i="1" u="none" strike="noStrike" kern="1200" cap="none" spc="0" normalizeH="0" baseline="0" noProof="0" dirty="0">
                <a:ln>
                  <a:noFill/>
                </a:ln>
                <a:solidFill>
                  <a:srgbClr val="CC3300"/>
                </a:solidFill>
                <a:effectLst/>
                <a:uLnTx/>
                <a:uFillTx/>
                <a:latin typeface="Times New Roman" panose="02020603050405020304" pitchFamily="18" charset="0"/>
                <a:ea typeface="楷体_GB2312" pitchFamily="49" charset="-122"/>
                <a:cs typeface="+mn-cs"/>
              </a:rPr>
              <a:t>K</a:t>
            </a:r>
            <a:r>
              <a:rPr kumimoji="1" lang="en-US" altLang="zh-CN" sz="3200" b="1" i="0" u="none" strike="noStrike" kern="1200" cap="none" spc="0" normalizeH="0" baseline="-25000" noProof="0" dirty="0">
                <a:ln>
                  <a:noFill/>
                </a:ln>
                <a:solidFill>
                  <a:srgbClr val="CC3300"/>
                </a:solidFill>
                <a:effectLst/>
                <a:uLnTx/>
                <a:uFillTx/>
                <a:latin typeface="Times New Roman" panose="02020603050405020304" pitchFamily="18" charset="0"/>
                <a:ea typeface="楷体_GB2312" pitchFamily="49" charset="-122"/>
                <a:cs typeface="+mn-cs"/>
              </a:rPr>
              <a:t>a</a:t>
            </a:r>
            <a:r>
              <a:rPr kumimoji="1" lang="en-US" altLang="zh-CN" sz="3200" b="1" i="0" u="none" strike="noStrike" kern="1200" cap="none" spc="0" normalizeH="0" baseline="0" noProof="0" dirty="0">
                <a:ln>
                  <a:noFill/>
                </a:ln>
                <a:solidFill>
                  <a:srgbClr val="CC3300"/>
                </a:solidFill>
                <a:effectLst/>
                <a:uLnTx/>
                <a:uFillTx/>
                <a:latin typeface="Times New Roman" panose="02020603050405020304" pitchFamily="18" charset="0"/>
                <a:ea typeface="楷体_GB2312" pitchFamily="49" charset="-122"/>
                <a:cs typeface="+mn-cs"/>
              </a:rPr>
              <a:t>(</a:t>
            </a:r>
            <a:r>
              <a:rPr kumimoji="1" lang="en-US" altLang="zh-CN" sz="3200" b="1" i="0" u="none" strike="noStrike" kern="1200" cap="none" spc="0" normalizeH="0" baseline="0" noProof="0" dirty="0" err="1">
                <a:ln>
                  <a:noFill/>
                </a:ln>
                <a:solidFill>
                  <a:srgbClr val="CC3300"/>
                </a:solidFill>
                <a:effectLst/>
                <a:uLnTx/>
                <a:uFillTx/>
                <a:latin typeface="Times New Roman" panose="02020603050405020304" pitchFamily="18" charset="0"/>
                <a:ea typeface="楷体_GB2312" pitchFamily="49" charset="-122"/>
                <a:cs typeface="+mn-cs"/>
              </a:rPr>
              <a:t>HAc</a:t>
            </a:r>
            <a:r>
              <a:rPr kumimoji="1" lang="en-US" altLang="zh-CN" sz="3200" b="1" i="0" u="none" strike="noStrike" kern="1200" cap="none" spc="0" normalizeH="0" baseline="0" noProof="0" dirty="0">
                <a:ln>
                  <a:noFill/>
                </a:ln>
                <a:solidFill>
                  <a:srgbClr val="CC3300"/>
                </a:solidFill>
                <a:effectLst/>
                <a:uLnTx/>
                <a:uFillTx/>
                <a:latin typeface="Times New Roman" panose="02020603050405020304" pitchFamily="18" charset="0"/>
                <a:ea typeface="楷体_GB2312" pitchFamily="49" charset="-122"/>
                <a:cs typeface="+mn-cs"/>
              </a:rPr>
              <a:t>)</a:t>
            </a:r>
          </a:p>
        </p:txBody>
      </p:sp>
      <p:sp>
        <p:nvSpPr>
          <p:cNvPr id="9" name="Rectangle 2"/>
          <p:cNvSpPr txBox="1">
            <a:spLocks noChangeArrowheads="1"/>
          </p:cNvSpPr>
          <p:nvPr/>
        </p:nvSpPr>
        <p:spPr>
          <a:xfrm>
            <a:off x="0" y="0"/>
            <a:ext cx="8943975" cy="982663"/>
          </a:xfrm>
          <a:prstGeom prst="rect">
            <a:avLst/>
          </a:prstGeom>
        </p:spPr>
        <p:txBody>
          <a:bodyPr anchor="b">
            <a:normAutofit/>
          </a:bodyPr>
          <a:lstStyle/>
          <a:p>
            <a:pPr marR="0" defTabSz="914400" eaLnBrk="1" fontAlgn="auto" hangingPunct="1">
              <a:spcAft>
                <a:spcPts val="0"/>
              </a:spcAft>
              <a:buClrTx/>
              <a:buSzTx/>
              <a:buFontTx/>
              <a:buNone/>
              <a:defRPr/>
            </a:pPr>
            <a:r>
              <a:rPr kumimoji="0" lang="zh-CN" altLang="en-US" sz="4000" b="1" kern="1200" cap="small" spc="0" normalizeH="0" baseline="0" noProof="0">
                <a:solidFill>
                  <a:schemeClr val="tx2"/>
                </a:solidFill>
                <a:latin typeface="Times New Roman" panose="02020603050405020304" pitchFamily="18" charset="0"/>
                <a:ea typeface="+mj-ea"/>
                <a:cs typeface="+mj-cs"/>
              </a:rPr>
              <a:t>（</a:t>
            </a:r>
            <a:r>
              <a:rPr kumimoji="0" lang="en-US" altLang="zh-CN" sz="4000" b="1" kern="1200" cap="small" spc="0" normalizeH="0" baseline="0" noProof="0">
                <a:solidFill>
                  <a:schemeClr val="tx2"/>
                </a:solidFill>
                <a:latin typeface="Times New Roman" panose="02020603050405020304" pitchFamily="18" charset="0"/>
                <a:ea typeface="+mj-ea"/>
                <a:cs typeface="+mj-cs"/>
              </a:rPr>
              <a:t>2</a:t>
            </a:r>
            <a:r>
              <a:rPr kumimoji="0" lang="zh-CN" altLang="en-US" sz="4000" b="1" kern="1200" cap="small" spc="0" normalizeH="0" baseline="0" noProof="0">
                <a:solidFill>
                  <a:schemeClr val="tx2"/>
                </a:solidFill>
                <a:latin typeface="Times New Roman" panose="02020603050405020304" pitchFamily="18" charset="0"/>
                <a:ea typeface="+mj-ea"/>
                <a:cs typeface="+mj-cs"/>
              </a:rPr>
              <a:t>）</a:t>
            </a:r>
            <a:r>
              <a:rPr kumimoji="0" lang="zh-CN" altLang="en-US" sz="4000" b="1" kern="1200" cap="small" spc="0" normalizeH="0" baseline="0" noProof="0">
                <a:solidFill>
                  <a:schemeClr val="tx2"/>
                </a:solidFill>
                <a:latin typeface="+mj-lt"/>
                <a:ea typeface="+mj-ea"/>
                <a:cs typeface="+mj-cs"/>
              </a:rPr>
              <a:t>弱酸弱碱离子对型两性物质溶液</a:t>
            </a:r>
            <a:endParaRPr kumimoji="0" lang="zh-CN" altLang="en-US" sz="4000" b="1" kern="1200" cap="small" spc="0" normalizeH="0" baseline="0" noProof="0" dirty="0">
              <a:solidFill>
                <a:schemeClr val="tx2"/>
              </a:solidFill>
              <a:latin typeface="+mj-lt"/>
              <a:ea typeface="+mj-ea"/>
              <a:cs typeface="+mj-cs"/>
            </a:endParaRPr>
          </a:p>
        </p:txBody>
      </p:sp>
      <p:sp>
        <p:nvSpPr>
          <p:cNvPr id="10" name="TextBox 9"/>
          <p:cNvSpPr txBox="1"/>
          <p:nvPr/>
        </p:nvSpPr>
        <p:spPr>
          <a:xfrm>
            <a:off x="2928938" y="3714750"/>
            <a:ext cx="5500687" cy="58420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3200" b="1" i="1" dirty="0">
                <a:latin typeface="Times New Roman" panose="02020603050405020304" pitchFamily="18" charset="0"/>
                <a:cs typeface="Times New Roman" panose="02020603050405020304" pitchFamily="18" charset="0"/>
              </a:rPr>
              <a:t>c</a:t>
            </a:r>
            <a:r>
              <a:rPr lang="en-US" altLang="zh-CN" sz="3200" b="1" i="1" baseline="-25000" dirty="0">
                <a:latin typeface="Times New Roman" panose="02020603050405020304" pitchFamily="18" charset="0"/>
                <a:cs typeface="Times New Roman" panose="02020603050405020304" pitchFamily="18" charset="0"/>
              </a:rPr>
              <a:t>r</a:t>
            </a:r>
            <a:r>
              <a:rPr lang="en-US" altLang="zh-CN" sz="3200" b="1" i="1" dirty="0">
                <a:latin typeface="Times New Roman" panose="02020603050405020304" pitchFamily="18" charset="0"/>
                <a:cs typeface="Times New Roman" panose="02020603050405020304" pitchFamily="18" charset="0"/>
              </a:rPr>
              <a:t>K</a:t>
            </a:r>
            <a:r>
              <a:rPr lang="en-US" altLang="zh-CN" sz="3200" b="1" i="1" baseline="-25000" dirty="0">
                <a:latin typeface="Times New Roman" panose="02020603050405020304" pitchFamily="18" charset="0"/>
                <a:cs typeface="Times New Roman" panose="02020603050405020304" pitchFamily="18" charset="0"/>
              </a:rPr>
              <a:t>a</a:t>
            </a:r>
            <a:r>
              <a:rPr lang="en-US" altLang="zh-CN" sz="3200" b="1" i="1" baseline="300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20K</a:t>
            </a:r>
            <a:r>
              <a:rPr lang="en-US" altLang="zh-CN" sz="3200" b="1" baseline="-25000" dirty="0">
                <a:latin typeface="Times New Roman" panose="02020603050405020304" pitchFamily="18" charset="0"/>
                <a:cs typeface="Times New Roman" panose="02020603050405020304" pitchFamily="18" charset="0"/>
                <a:sym typeface="Symbol" panose="05050102010706020507" pitchFamily="18" charset="2"/>
              </a:rPr>
              <a:t>w</a:t>
            </a:r>
            <a:r>
              <a:rPr lang="en-US" altLang="zh-CN" sz="3200" b="1" baseline="300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3200" b="1" dirty="0">
                <a:latin typeface="Arial" panose="020B0604020202020204" pitchFamily="34" charset="0"/>
                <a:sym typeface="Symbol" panose="05050102010706020507" pitchFamily="18" charset="2"/>
              </a:rPr>
              <a:t>且 </a:t>
            </a:r>
            <a:r>
              <a:rPr lang="en-US" altLang="zh-CN" sz="3200" b="1" i="1" dirty="0">
                <a:latin typeface="Times New Roman" panose="02020603050405020304" pitchFamily="18" charset="0"/>
                <a:cs typeface="Times New Roman" panose="02020603050405020304" pitchFamily="18" charset="0"/>
                <a:sym typeface="Symbol" panose="05050102010706020507" pitchFamily="18" charset="2"/>
              </a:rPr>
              <a:t>c</a:t>
            </a:r>
            <a:r>
              <a:rPr lang="en-US" altLang="zh-CN" sz="3200" b="1" i="1" baseline="-25000" dirty="0">
                <a:latin typeface="Times New Roman" panose="02020603050405020304" pitchFamily="18" charset="0"/>
                <a:cs typeface="Times New Roman" panose="02020603050405020304" pitchFamily="18" charset="0"/>
                <a:sym typeface="Symbol" panose="05050102010706020507" pitchFamily="18" charset="2"/>
              </a:rPr>
              <a:t>r</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 20</a:t>
            </a:r>
            <a:r>
              <a:rPr lang="en-US" altLang="zh-CN" sz="3200" b="1" i="1" dirty="0">
                <a:latin typeface="Times New Roman" panose="02020603050405020304" pitchFamily="18" charset="0"/>
                <a:cs typeface="Times New Roman" panose="02020603050405020304" pitchFamily="18" charset="0"/>
                <a:sym typeface="Symbol" panose="05050102010706020507" pitchFamily="18" charset="2"/>
              </a:rPr>
              <a:t>K</a:t>
            </a:r>
            <a:r>
              <a:rPr lang="en-US" altLang="zh-CN" sz="3200" b="1" i="1" baseline="-25000" dirty="0">
                <a:latin typeface="Times New Roman" panose="02020603050405020304" pitchFamily="18" charset="0"/>
                <a:cs typeface="Times New Roman" panose="02020603050405020304" pitchFamily="18" charset="0"/>
                <a:sym typeface="Symbol" panose="05050102010706020507" pitchFamily="18" charset="2"/>
              </a:rPr>
              <a:t>a</a:t>
            </a:r>
            <a:r>
              <a:rPr lang="en-US" altLang="zh-CN" sz="3200" b="1" i="1" baseline="300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3200" b="1" i="1" baseline="30000" dirty="0">
                <a:latin typeface="Times New Roman" panose="02020603050405020304" pitchFamily="18" charset="0"/>
                <a:cs typeface="Times New Roman" panose="02020603050405020304" pitchFamily="18" charset="0"/>
                <a:sym typeface="Symbol" panose="05050102010706020507" pitchFamily="18" charset="2"/>
              </a:rPr>
              <a:t></a:t>
            </a:r>
            <a:endParaRPr lang="zh-CN" altLang="en-US" sz="3200" b="1" i="1" baseline="30000" dirty="0">
              <a:latin typeface="Times New Roman" panose="02020603050405020304" pitchFamily="18" charset="0"/>
              <a:ea typeface="Times New Roman" panose="02020603050405020304" pitchFamily="18" charset="0"/>
            </a:endParaRPr>
          </a:p>
        </p:txBody>
      </p:sp>
      <p:sp>
        <p:nvSpPr>
          <p:cNvPr id="72715" name="灯片编号占位符 1"/>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b="1" dirty="0">
                <a:solidFill>
                  <a:srgbClr val="FFFFFF"/>
                </a:solidFill>
              </a:rPr>
              <a:t>48</a:t>
            </a:fld>
            <a:endParaRPr lang="en-US" altLang="zh-CN" sz="1400" b="1" dirty="0">
              <a:solidFill>
                <a:srgbClr val="FFFF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6324">
                                            <p:txEl>
                                              <p:pRg st="0" end="0"/>
                                            </p:txEl>
                                          </p:spTgt>
                                        </p:tgtEl>
                                        <p:attrNameLst>
                                          <p:attrName>style.visibility</p:attrName>
                                        </p:attrNameLst>
                                      </p:cBhvr>
                                      <p:to>
                                        <p:strVal val="visible"/>
                                      </p:to>
                                    </p:set>
                                    <p:animEffect transition="in" filter="box(out)">
                                      <p:cBhvr>
                                        <p:cTn id="7" dur="500"/>
                                        <p:tgtEl>
                                          <p:spTgt spid="563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6325">
                                            <p:txEl>
                                              <p:pRg st="0" end="0"/>
                                            </p:txEl>
                                          </p:spTgt>
                                        </p:tgtEl>
                                        <p:attrNameLst>
                                          <p:attrName>style.visibility</p:attrName>
                                        </p:attrNameLst>
                                      </p:cBhvr>
                                      <p:to>
                                        <p:strVal val="visible"/>
                                      </p:to>
                                    </p:set>
                                    <p:animEffect transition="in" filter="box(out)">
                                      <p:cBhvr>
                                        <p:cTn id="12" dur="500"/>
                                        <p:tgtEl>
                                          <p:spTgt spid="5632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6326">
                                            <p:txEl>
                                              <p:pRg st="0" end="0"/>
                                            </p:txEl>
                                          </p:spTgt>
                                        </p:tgtEl>
                                        <p:attrNameLst>
                                          <p:attrName>style.visibility</p:attrName>
                                        </p:attrNameLst>
                                      </p:cBhvr>
                                      <p:to>
                                        <p:strVal val="visible"/>
                                      </p:to>
                                    </p:set>
                                    <p:animEffect transition="in" filter="box(out)">
                                      <p:cBhvr>
                                        <p:cTn id="17" dur="500"/>
                                        <p:tgtEl>
                                          <p:spTgt spid="5632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148480"/>
                                        </p:tgtEl>
                                        <p:attrNameLst>
                                          <p:attrName>style.visibility</p:attrName>
                                        </p:attrNameLst>
                                      </p:cBhvr>
                                      <p:to>
                                        <p:strVal val="visible"/>
                                      </p:to>
                                    </p:set>
                                    <p:animEffect transition="in" filter="box(out)">
                                      <p:cBhvr>
                                        <p:cTn id="28" dur="500"/>
                                        <p:tgtEl>
                                          <p:spTgt spid="148480"/>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56328"/>
                                        </p:tgtEl>
                                        <p:attrNameLst>
                                          <p:attrName>style.visibility</p:attrName>
                                        </p:attrNameLst>
                                      </p:cBhvr>
                                      <p:to>
                                        <p:strVal val="visible"/>
                                      </p:to>
                                    </p:set>
                                    <p:animEffect transition="in" filter="box(out)">
                                      <p:cBhvr>
                                        <p:cTn id="33" dur="500"/>
                                        <p:tgtEl>
                                          <p:spTgt spid="56328"/>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56329"/>
                                        </p:tgtEl>
                                        <p:attrNameLst>
                                          <p:attrName>style.visibility</p:attrName>
                                        </p:attrNameLst>
                                      </p:cBhvr>
                                      <p:to>
                                        <p:strVal val="visible"/>
                                      </p:to>
                                    </p:set>
                                    <p:animEffect transition="in" filter="box(out)">
                                      <p:cBhvr>
                                        <p:cTn id="38" dur="500"/>
                                        <p:tgtEl>
                                          <p:spTgt spid="563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build="p"/>
      <p:bldP spid="56325" grpId="0" build="p"/>
      <p:bldP spid="56326" grpId="0" build="p"/>
      <p:bldP spid="56328" grpId="0" animBg="1"/>
      <p:bldP spid="56329" grpId="0" animBg="1"/>
      <p:bldP spid="1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000125" y="714375"/>
            <a:ext cx="3671888" cy="614363"/>
          </a:xfrm>
        </p:spPr>
        <p:txBody>
          <a:bodyPr vert="horz" anchor="b">
            <a:noAutofit/>
          </a:bodyPr>
          <a:lstStyle/>
          <a:p>
            <a:pPr marL="838200" marR="0" lvl="0" indent="-838200" algn="l" defTabSz="914400" rtl="0" eaLnBrk="1" fontAlgn="auto" latinLnBrk="0" hangingPunct="1">
              <a:lnSpc>
                <a:spcPct val="100000"/>
              </a:lnSpc>
              <a:spcBef>
                <a:spcPct val="0"/>
              </a:spcBef>
              <a:spcAft>
                <a:spcPts val="0"/>
              </a:spcAft>
              <a:buClrTx/>
              <a:buSzTx/>
              <a:buFontTx/>
              <a:buNone/>
              <a:defRPr/>
            </a:pPr>
            <a:r>
              <a:rPr kumimoji="0" lang="en-US" altLang="zh-CN" sz="4400" b="1" i="0" u="none" strike="noStrike" kern="1200" cap="small" spc="0" normalizeH="0" baseline="0" noProof="0" dirty="0">
                <a:ln>
                  <a:noFill/>
                </a:ln>
                <a:solidFill>
                  <a:srgbClr val="000066"/>
                </a:solidFill>
                <a:effectLst/>
                <a:uLnTx/>
                <a:uFillTx/>
                <a:latin typeface="Times New Roman" panose="02020603050405020304" pitchFamily="18" charset="0"/>
                <a:ea typeface="华文新魏" panose="02010800040101010101" pitchFamily="2" charset="-122"/>
                <a:cs typeface="+mj-cs"/>
              </a:rPr>
              <a:t>2. </a:t>
            </a:r>
            <a:r>
              <a:rPr kumimoji="0" lang="zh-CN" altLang="en-US" sz="4400" b="1" i="0" u="none" strike="noStrike" kern="1200" cap="small" spc="0" normalizeH="0" baseline="0" noProof="0" dirty="0">
                <a:ln>
                  <a:noFill/>
                </a:ln>
                <a:solidFill>
                  <a:srgbClr val="000066"/>
                </a:solidFill>
                <a:effectLst/>
                <a:uLnTx/>
                <a:uFillTx/>
                <a:latin typeface="Times New Roman" panose="02020603050405020304" pitchFamily="18" charset="0"/>
                <a:ea typeface="华文新魏" panose="02010800040101010101" pitchFamily="2" charset="-122"/>
                <a:cs typeface="+mj-cs"/>
              </a:rPr>
              <a:t>两性阴离子</a:t>
            </a:r>
          </a:p>
        </p:txBody>
      </p:sp>
      <p:sp>
        <p:nvSpPr>
          <p:cNvPr id="73731" name="Text Box 4"/>
          <p:cNvSpPr txBox="1"/>
          <p:nvPr/>
        </p:nvSpPr>
        <p:spPr>
          <a:xfrm>
            <a:off x="1143000" y="1828800"/>
            <a:ext cx="6477000" cy="579438"/>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Tx/>
              <a:buFontTx/>
              <a:buNone/>
            </a:pPr>
            <a:endParaRPr lang="zh-CN" altLang="zh-CN" sz="3200" b="1" dirty="0">
              <a:solidFill>
                <a:srgbClr val="003366"/>
              </a:solidFill>
              <a:latin typeface="Times New Roman" panose="02020603050405020304" pitchFamily="18" charset="0"/>
              <a:ea typeface="楷体_GB2312" pitchFamily="49" charset="-122"/>
            </a:endParaRPr>
          </a:p>
        </p:txBody>
      </p:sp>
      <p:sp>
        <p:nvSpPr>
          <p:cNvPr id="57349" name="Text Box 5"/>
          <p:cNvSpPr txBox="1"/>
          <p:nvPr/>
        </p:nvSpPr>
        <p:spPr>
          <a:xfrm>
            <a:off x="1066800" y="1905000"/>
            <a:ext cx="4572000" cy="579438"/>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3200" b="1" i="1" dirty="0">
                <a:solidFill>
                  <a:srgbClr val="CC0066"/>
                </a:solidFill>
                <a:latin typeface="Times New Roman" panose="02020603050405020304" pitchFamily="18" charset="0"/>
                <a:ea typeface="楷体_GB2312" pitchFamily="49" charset="-122"/>
              </a:rPr>
              <a:t>K</a:t>
            </a:r>
            <a:r>
              <a:rPr lang="en-US" altLang="zh-CN" sz="3200" b="1" baseline="-25000" dirty="0">
                <a:solidFill>
                  <a:srgbClr val="CC0066"/>
                </a:solidFill>
                <a:latin typeface="Times New Roman" panose="02020603050405020304" pitchFamily="18" charset="0"/>
                <a:ea typeface="楷体_GB2312" pitchFamily="49" charset="-122"/>
              </a:rPr>
              <a:t>a</a:t>
            </a:r>
            <a:r>
              <a:rPr lang="zh-CN" altLang="en-US" sz="3200" b="1" dirty="0">
                <a:solidFill>
                  <a:srgbClr val="CC0066"/>
                </a:solidFill>
                <a:latin typeface="Times New Roman" panose="02020603050405020304" pitchFamily="18" charset="0"/>
                <a:ea typeface="楷体_GB2312" pitchFamily="49" charset="-122"/>
              </a:rPr>
              <a:t>是其自身的酸常数</a:t>
            </a:r>
          </a:p>
        </p:txBody>
      </p:sp>
      <p:sp>
        <p:nvSpPr>
          <p:cNvPr id="57350" name="Text Box 6"/>
          <p:cNvSpPr txBox="1"/>
          <p:nvPr/>
        </p:nvSpPr>
        <p:spPr>
          <a:xfrm>
            <a:off x="990600" y="2773363"/>
            <a:ext cx="4800600" cy="579437"/>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3200" b="1" i="1" dirty="0">
                <a:solidFill>
                  <a:srgbClr val="CC0066"/>
                </a:solidFill>
                <a:latin typeface="Times New Roman" panose="02020603050405020304" pitchFamily="18" charset="0"/>
                <a:ea typeface="楷体_GB2312" pitchFamily="49" charset="-122"/>
              </a:rPr>
              <a:t>K</a:t>
            </a:r>
            <a:r>
              <a:rPr lang="en-US" altLang="zh-CN" sz="3200" b="1" baseline="-25000" dirty="0">
                <a:solidFill>
                  <a:srgbClr val="CC0066"/>
                </a:solidFill>
                <a:latin typeface="Times New Roman" panose="02020603050405020304" pitchFamily="18" charset="0"/>
                <a:ea typeface="楷体_GB2312" pitchFamily="49" charset="-122"/>
              </a:rPr>
              <a:t>a</a:t>
            </a:r>
            <a:r>
              <a:rPr lang="en-US" altLang="zh-CN" sz="3200" b="1" baseline="30000" dirty="0">
                <a:solidFill>
                  <a:srgbClr val="CC0066"/>
                </a:solidFill>
                <a:latin typeface="Times New Roman" panose="02020603050405020304" pitchFamily="18" charset="0"/>
                <a:ea typeface="楷体_GB2312" pitchFamily="49" charset="-122"/>
              </a:rPr>
              <a:t>´</a:t>
            </a:r>
            <a:r>
              <a:rPr lang="zh-CN" altLang="en-US" sz="3200" b="1" dirty="0">
                <a:solidFill>
                  <a:srgbClr val="CC0066"/>
                </a:solidFill>
                <a:latin typeface="Times New Roman" panose="02020603050405020304" pitchFamily="18" charset="0"/>
                <a:ea typeface="楷体_GB2312" pitchFamily="49" charset="-122"/>
              </a:rPr>
              <a:t>是其共轭酸的酸常数</a:t>
            </a:r>
          </a:p>
        </p:txBody>
      </p:sp>
      <p:sp>
        <p:nvSpPr>
          <p:cNvPr id="57351" name="Text Box 7"/>
          <p:cNvSpPr txBox="1"/>
          <p:nvPr/>
        </p:nvSpPr>
        <p:spPr>
          <a:xfrm>
            <a:off x="857250" y="3643313"/>
            <a:ext cx="1752600" cy="646112"/>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3600" b="1" dirty="0">
                <a:solidFill>
                  <a:srgbClr val="003366"/>
                </a:solidFill>
                <a:latin typeface="Times New Roman" panose="02020603050405020304" pitchFamily="18" charset="0"/>
                <a:ea typeface="楷体_GB2312" pitchFamily="49" charset="-122"/>
              </a:rPr>
              <a:t>HCO</a:t>
            </a:r>
            <a:r>
              <a:rPr lang="en-US" altLang="zh-CN" sz="3600" b="1" baseline="-25000" dirty="0">
                <a:solidFill>
                  <a:srgbClr val="003366"/>
                </a:solidFill>
                <a:latin typeface="Times New Roman" panose="02020603050405020304" pitchFamily="18" charset="0"/>
                <a:ea typeface="楷体_GB2312" pitchFamily="49" charset="-122"/>
              </a:rPr>
              <a:t>3</a:t>
            </a:r>
            <a:r>
              <a:rPr lang="en-US" altLang="zh-CN" sz="3600" b="1" baseline="30000" dirty="0">
                <a:solidFill>
                  <a:srgbClr val="003366"/>
                </a:solidFill>
                <a:latin typeface="Times New Roman" panose="02020603050405020304" pitchFamily="18" charset="0"/>
                <a:ea typeface="楷体_GB2312" pitchFamily="49" charset="-122"/>
              </a:rPr>
              <a:t>-</a:t>
            </a:r>
            <a:endParaRPr lang="en-US" altLang="zh-CN" sz="3600" b="1" dirty="0">
              <a:solidFill>
                <a:srgbClr val="003366"/>
              </a:solidFill>
              <a:latin typeface="Times New Roman" panose="02020603050405020304" pitchFamily="18" charset="0"/>
              <a:ea typeface="楷体_GB2312" pitchFamily="49" charset="-122"/>
            </a:endParaRPr>
          </a:p>
        </p:txBody>
      </p:sp>
      <p:graphicFrame>
        <p:nvGraphicFramePr>
          <p:cNvPr id="149504" name="Object 2"/>
          <p:cNvGraphicFramePr>
            <a:graphicFrameLocks noChangeAspect="1"/>
          </p:cNvGraphicFramePr>
          <p:nvPr/>
        </p:nvGraphicFramePr>
        <p:xfrm>
          <a:off x="2786063" y="3929063"/>
          <a:ext cx="2700337" cy="1143000"/>
        </p:xfrm>
        <a:graphic>
          <a:graphicData uri="http://schemas.openxmlformats.org/presentationml/2006/ole">
            <mc:AlternateContent xmlns:mc="http://schemas.openxmlformats.org/markup-compatibility/2006">
              <mc:Choice xmlns:v="urn:schemas-microsoft-com:vml" Requires="v">
                <p:oleObj spid="_x0000_s36868" r:id="rId3" imgW="1016000" imgH="241300" progId="Equation.3">
                  <p:embed/>
                </p:oleObj>
              </mc:Choice>
              <mc:Fallback>
                <p:oleObj r:id="rId3" imgW="1016000" imgH="241300" progId="Equation.3">
                  <p:embed/>
                  <p:pic>
                    <p:nvPicPr>
                      <p:cNvPr id="0" name="图片 3139"/>
                      <p:cNvPicPr/>
                      <p:nvPr/>
                    </p:nvPicPr>
                    <p:blipFill>
                      <a:blip r:embed="rId4">
                        <a:clrChange>
                          <a:clrFrom>
                            <a:srgbClr val="000000"/>
                          </a:clrFrom>
                          <a:clrTo>
                            <a:srgbClr val="008000"/>
                          </a:clrTo>
                        </a:clrChange>
                      </a:blip>
                      <a:stretch>
                        <a:fillRect/>
                      </a:stretch>
                    </p:blipFill>
                    <p:spPr>
                      <a:xfrm>
                        <a:off x="2786063" y="3929063"/>
                        <a:ext cx="2700337" cy="1143000"/>
                      </a:xfrm>
                      <a:prstGeom prst="rect">
                        <a:avLst/>
                      </a:prstGeom>
                      <a:noFill/>
                      <a:ln w="38100">
                        <a:noFill/>
                        <a:miter/>
                      </a:ln>
                    </p:spPr>
                  </p:pic>
                </p:oleObj>
              </mc:Fallback>
            </mc:AlternateContent>
          </a:graphicData>
        </a:graphic>
      </p:graphicFrame>
      <p:sp>
        <p:nvSpPr>
          <p:cNvPr id="57353" name="AutoShape 9"/>
          <p:cNvSpPr>
            <a:spLocks noChangeArrowheads="1"/>
          </p:cNvSpPr>
          <p:nvPr/>
        </p:nvSpPr>
        <p:spPr bwMode="auto">
          <a:xfrm>
            <a:off x="2786063" y="5429250"/>
            <a:ext cx="2133600" cy="674688"/>
          </a:xfrm>
          <a:prstGeom prst="wedgeRoundRectCallout">
            <a:avLst>
              <a:gd name="adj1" fmla="val 36458"/>
              <a:gd name="adj2" fmla="val -144116"/>
              <a:gd name="adj3" fmla="val 16667"/>
            </a:avLst>
          </a:prstGeom>
        </p:spPr>
        <p:style>
          <a:lnRef idx="2">
            <a:schemeClr val="accent5"/>
          </a:lnRef>
          <a:fillRef idx="1">
            <a:schemeClr val="lt1"/>
          </a:fillRef>
          <a:effectRef idx="0">
            <a:schemeClr val="accent5"/>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1" i="1" u="none" strike="noStrike" kern="1200" cap="none" spc="0" normalizeH="0" baseline="0" noProof="0" dirty="0">
                <a:ln>
                  <a:noFill/>
                </a:ln>
                <a:solidFill>
                  <a:srgbClr val="000066"/>
                </a:solidFill>
                <a:effectLst/>
                <a:uLnTx/>
                <a:uFillTx/>
                <a:latin typeface="Times New Roman" panose="02020603050405020304" pitchFamily="18" charset="0"/>
                <a:ea typeface="楷体_GB2312" pitchFamily="49" charset="-122"/>
                <a:cs typeface="+mn-cs"/>
              </a:rPr>
              <a:t>K</a:t>
            </a:r>
            <a:r>
              <a:rPr kumimoji="1" lang="en-US" altLang="zh-CN" sz="3200" b="1" i="0" u="none" strike="noStrike" kern="1200" cap="none" spc="0" normalizeH="0" baseline="-25000" noProof="0" dirty="0">
                <a:ln>
                  <a:noFill/>
                </a:ln>
                <a:solidFill>
                  <a:srgbClr val="000066"/>
                </a:solidFill>
                <a:effectLst/>
                <a:uLnTx/>
                <a:uFillTx/>
                <a:latin typeface="Times New Roman" panose="02020603050405020304" pitchFamily="18" charset="0"/>
                <a:ea typeface="楷体_GB2312" pitchFamily="49" charset="-122"/>
                <a:cs typeface="+mn-cs"/>
              </a:rPr>
              <a:t>a</a:t>
            </a:r>
            <a:r>
              <a:rPr kumimoji="1" lang="en-US" altLang="zh-CN" sz="3200" b="1" i="0" u="none" strike="noStrike" kern="1200" cap="none" spc="0" normalizeH="0" baseline="0" noProof="0" dirty="0">
                <a:ln>
                  <a:noFill/>
                </a:ln>
                <a:solidFill>
                  <a:srgbClr val="000066"/>
                </a:solidFill>
                <a:effectLst/>
                <a:uLnTx/>
                <a:uFillTx/>
                <a:latin typeface="Times New Roman" panose="02020603050405020304" pitchFamily="18" charset="0"/>
                <a:ea typeface="楷体_GB2312" pitchFamily="49" charset="-122"/>
                <a:cs typeface="+mn-cs"/>
              </a:rPr>
              <a:t>(HCO</a:t>
            </a:r>
            <a:r>
              <a:rPr kumimoji="1" lang="en-US" altLang="zh-CN" sz="3200" b="1" i="0" u="none" strike="noStrike" kern="1200" cap="none" spc="0" normalizeH="0" baseline="-25000" noProof="0" dirty="0">
                <a:ln>
                  <a:noFill/>
                </a:ln>
                <a:solidFill>
                  <a:srgbClr val="000066"/>
                </a:solidFill>
                <a:effectLst/>
                <a:uLnTx/>
                <a:uFillTx/>
                <a:latin typeface="Times New Roman" panose="02020603050405020304" pitchFamily="18" charset="0"/>
                <a:ea typeface="楷体_GB2312" pitchFamily="49" charset="-122"/>
                <a:cs typeface="+mn-cs"/>
              </a:rPr>
              <a:t>3</a:t>
            </a:r>
            <a:r>
              <a:rPr kumimoji="1" lang="en-US" altLang="zh-CN" sz="3200" b="1" i="0" u="none" strike="noStrike" kern="1200" cap="none" spc="0" normalizeH="0" baseline="30000" noProof="0" dirty="0">
                <a:ln>
                  <a:noFill/>
                </a:ln>
                <a:solidFill>
                  <a:srgbClr val="000066"/>
                </a:solidFill>
                <a:effectLst/>
                <a:uLnTx/>
                <a:uFillTx/>
                <a:latin typeface="Times New Roman" panose="02020603050405020304" pitchFamily="18" charset="0"/>
                <a:ea typeface="楷体_GB2312" pitchFamily="49" charset="-122"/>
                <a:cs typeface="+mn-cs"/>
              </a:rPr>
              <a:t>-</a:t>
            </a:r>
            <a:r>
              <a:rPr kumimoji="1" lang="en-US" altLang="zh-CN" sz="3200" b="1" i="0" u="none" strike="noStrike" kern="1200" cap="none" spc="0" normalizeH="0" baseline="0" noProof="0" dirty="0">
                <a:ln>
                  <a:noFill/>
                </a:ln>
                <a:solidFill>
                  <a:srgbClr val="000066"/>
                </a:solidFill>
                <a:effectLst/>
                <a:uLnTx/>
                <a:uFillTx/>
                <a:latin typeface="Times New Roman" panose="02020603050405020304" pitchFamily="18" charset="0"/>
                <a:ea typeface="楷体_GB2312" pitchFamily="49" charset="-122"/>
                <a:cs typeface="+mn-cs"/>
              </a:rPr>
              <a:t>)</a:t>
            </a:r>
          </a:p>
        </p:txBody>
      </p:sp>
      <p:sp>
        <p:nvSpPr>
          <p:cNvPr id="57354" name="AutoShape 10"/>
          <p:cNvSpPr>
            <a:spLocks noChangeArrowheads="1"/>
          </p:cNvSpPr>
          <p:nvPr/>
        </p:nvSpPr>
        <p:spPr bwMode="auto">
          <a:xfrm>
            <a:off x="6286500" y="4714875"/>
            <a:ext cx="2133600" cy="644525"/>
          </a:xfrm>
          <a:prstGeom prst="wedgeRoundRectCallout">
            <a:avLst>
              <a:gd name="adj1" fmla="val -100370"/>
              <a:gd name="adj2" fmla="val -62069"/>
              <a:gd name="adj3" fmla="val 16667"/>
            </a:avLst>
          </a:prstGeom>
        </p:spPr>
        <p:style>
          <a:lnRef idx="2">
            <a:schemeClr val="accent5"/>
          </a:lnRef>
          <a:fillRef idx="1">
            <a:schemeClr val="lt1"/>
          </a:fillRef>
          <a:effectRef idx="0">
            <a:schemeClr val="accent5"/>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1" i="1" u="none" strike="noStrike" kern="1200" cap="none" spc="0" normalizeH="0" baseline="0" noProof="0" dirty="0">
                <a:ln>
                  <a:noFill/>
                </a:ln>
                <a:solidFill>
                  <a:srgbClr val="000066"/>
                </a:solidFill>
                <a:effectLst/>
                <a:uLnTx/>
                <a:uFillTx/>
                <a:latin typeface="Times New Roman" panose="02020603050405020304" pitchFamily="18" charset="0"/>
                <a:ea typeface="楷体_GB2312" pitchFamily="49" charset="-122"/>
                <a:cs typeface="+mn-cs"/>
              </a:rPr>
              <a:t>K</a:t>
            </a:r>
            <a:r>
              <a:rPr kumimoji="1" lang="en-US" altLang="zh-CN" sz="3200" b="1" i="0" u="none" strike="noStrike" kern="1200" cap="none" spc="0" normalizeH="0" baseline="-25000" noProof="0" dirty="0">
                <a:ln>
                  <a:noFill/>
                </a:ln>
                <a:solidFill>
                  <a:srgbClr val="000066"/>
                </a:solidFill>
                <a:effectLst/>
                <a:uLnTx/>
                <a:uFillTx/>
                <a:latin typeface="Times New Roman" panose="02020603050405020304" pitchFamily="18" charset="0"/>
                <a:ea typeface="楷体_GB2312" pitchFamily="49" charset="-122"/>
                <a:cs typeface="+mn-cs"/>
              </a:rPr>
              <a:t>a</a:t>
            </a:r>
            <a:r>
              <a:rPr kumimoji="1" lang="en-US" altLang="zh-CN" sz="3200" b="1" i="0" u="none" strike="noStrike" kern="1200" cap="none" spc="0" normalizeH="0" baseline="0" noProof="0" dirty="0">
                <a:ln>
                  <a:noFill/>
                </a:ln>
                <a:solidFill>
                  <a:srgbClr val="000066"/>
                </a:solidFill>
                <a:effectLst/>
                <a:uLnTx/>
                <a:uFillTx/>
                <a:latin typeface="Times New Roman" panose="02020603050405020304" pitchFamily="18" charset="0"/>
                <a:ea typeface="楷体_GB2312" pitchFamily="49" charset="-122"/>
                <a:cs typeface="+mn-cs"/>
              </a:rPr>
              <a:t>(H</a:t>
            </a:r>
            <a:r>
              <a:rPr kumimoji="1" lang="en-US" altLang="zh-CN" sz="3200" b="1" i="0" u="none" strike="noStrike" kern="1200" cap="none" spc="0" normalizeH="0" baseline="-25000" noProof="0" dirty="0">
                <a:ln>
                  <a:noFill/>
                </a:ln>
                <a:solidFill>
                  <a:srgbClr val="000066"/>
                </a:solidFill>
                <a:effectLst/>
                <a:uLnTx/>
                <a:uFillTx/>
                <a:latin typeface="Times New Roman" panose="02020603050405020304" pitchFamily="18" charset="0"/>
                <a:ea typeface="楷体_GB2312" pitchFamily="49" charset="-122"/>
                <a:cs typeface="+mn-cs"/>
              </a:rPr>
              <a:t>2</a:t>
            </a:r>
            <a:r>
              <a:rPr kumimoji="1" lang="en-US" altLang="zh-CN" sz="3200" b="1" i="0" u="none" strike="noStrike" kern="1200" cap="none" spc="0" normalizeH="0" baseline="0" noProof="0" dirty="0">
                <a:ln>
                  <a:noFill/>
                </a:ln>
                <a:solidFill>
                  <a:srgbClr val="000066"/>
                </a:solidFill>
                <a:effectLst/>
                <a:uLnTx/>
                <a:uFillTx/>
                <a:latin typeface="Times New Roman" panose="02020603050405020304" pitchFamily="18" charset="0"/>
                <a:ea typeface="楷体_GB2312" pitchFamily="49" charset="-122"/>
                <a:cs typeface="+mn-cs"/>
              </a:rPr>
              <a:t>CO</a:t>
            </a:r>
            <a:r>
              <a:rPr kumimoji="1" lang="en-US" altLang="zh-CN" sz="3200" b="1" i="0" u="none" strike="noStrike" kern="1200" cap="none" spc="0" normalizeH="0" baseline="-25000" noProof="0" dirty="0">
                <a:ln>
                  <a:noFill/>
                </a:ln>
                <a:solidFill>
                  <a:srgbClr val="000066"/>
                </a:solidFill>
                <a:effectLst/>
                <a:uLnTx/>
                <a:uFillTx/>
                <a:latin typeface="Times New Roman" panose="02020603050405020304" pitchFamily="18" charset="0"/>
                <a:ea typeface="楷体_GB2312" pitchFamily="49" charset="-122"/>
                <a:cs typeface="+mn-cs"/>
              </a:rPr>
              <a:t>3</a:t>
            </a:r>
            <a:r>
              <a:rPr kumimoji="1" lang="en-US" altLang="zh-CN" sz="3200" b="1" i="0" u="none" strike="noStrike" kern="1200" cap="none" spc="0" normalizeH="0" baseline="0" noProof="0" dirty="0">
                <a:ln>
                  <a:noFill/>
                </a:ln>
                <a:solidFill>
                  <a:srgbClr val="000066"/>
                </a:solidFill>
                <a:effectLst/>
                <a:uLnTx/>
                <a:uFillTx/>
                <a:latin typeface="Times New Roman" panose="02020603050405020304" pitchFamily="18" charset="0"/>
                <a:ea typeface="楷体_GB2312" pitchFamily="49" charset="-122"/>
                <a:cs typeface="+mn-cs"/>
              </a:rPr>
              <a:t>)</a:t>
            </a:r>
          </a:p>
        </p:txBody>
      </p:sp>
      <p:sp>
        <p:nvSpPr>
          <p:cNvPr id="73738" name="灯片编号占位符 1"/>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b="1" dirty="0">
                <a:solidFill>
                  <a:srgbClr val="FFFFFF"/>
                </a:solidFill>
              </a:rPr>
              <a:t>49</a:t>
            </a:fld>
            <a:endParaRPr lang="en-US" altLang="zh-CN" sz="1400" b="1" dirty="0">
              <a:solidFill>
                <a:srgbClr val="FFFF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7349">
                                            <p:txEl>
                                              <p:pRg st="0" end="0"/>
                                            </p:txEl>
                                          </p:spTgt>
                                        </p:tgtEl>
                                        <p:attrNameLst>
                                          <p:attrName>style.visibility</p:attrName>
                                        </p:attrNameLst>
                                      </p:cBhvr>
                                      <p:to>
                                        <p:strVal val="visible"/>
                                      </p:to>
                                    </p:set>
                                    <p:animEffect transition="in" filter="box(out)">
                                      <p:cBhvr>
                                        <p:cTn id="7" dur="500"/>
                                        <p:tgtEl>
                                          <p:spTgt spid="573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7350">
                                            <p:txEl>
                                              <p:pRg st="0" end="0"/>
                                            </p:txEl>
                                          </p:spTgt>
                                        </p:tgtEl>
                                        <p:attrNameLst>
                                          <p:attrName>style.visibility</p:attrName>
                                        </p:attrNameLst>
                                      </p:cBhvr>
                                      <p:to>
                                        <p:strVal val="visible"/>
                                      </p:to>
                                    </p:set>
                                    <p:animEffect transition="in" filter="box(out)">
                                      <p:cBhvr>
                                        <p:cTn id="12" dur="500"/>
                                        <p:tgtEl>
                                          <p:spTgt spid="5735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7351">
                                            <p:txEl>
                                              <p:pRg st="0" end="0"/>
                                            </p:txEl>
                                          </p:spTgt>
                                        </p:tgtEl>
                                        <p:attrNameLst>
                                          <p:attrName>style.visibility</p:attrName>
                                        </p:attrNameLst>
                                      </p:cBhvr>
                                      <p:to>
                                        <p:strVal val="visible"/>
                                      </p:to>
                                    </p:set>
                                    <p:animEffect transition="in" filter="box(out)">
                                      <p:cBhvr>
                                        <p:cTn id="17" dur="500"/>
                                        <p:tgtEl>
                                          <p:spTgt spid="5735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49504"/>
                                        </p:tgtEl>
                                        <p:attrNameLst>
                                          <p:attrName>style.visibility</p:attrName>
                                        </p:attrNameLst>
                                      </p:cBhvr>
                                      <p:to>
                                        <p:strVal val="visible"/>
                                      </p:to>
                                    </p:set>
                                    <p:animEffect transition="in" filter="box(out)">
                                      <p:cBhvr>
                                        <p:cTn id="22" dur="500"/>
                                        <p:tgtEl>
                                          <p:spTgt spid="14950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7353"/>
                                        </p:tgtEl>
                                        <p:attrNameLst>
                                          <p:attrName>style.visibility</p:attrName>
                                        </p:attrNameLst>
                                      </p:cBhvr>
                                      <p:to>
                                        <p:strVal val="visible"/>
                                      </p:to>
                                    </p:set>
                                    <p:animEffect transition="in" filter="box(out)">
                                      <p:cBhvr>
                                        <p:cTn id="27" dur="500"/>
                                        <p:tgtEl>
                                          <p:spTgt spid="5735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57354"/>
                                        </p:tgtEl>
                                        <p:attrNameLst>
                                          <p:attrName>style.visibility</p:attrName>
                                        </p:attrNameLst>
                                      </p:cBhvr>
                                      <p:to>
                                        <p:strVal val="visible"/>
                                      </p:to>
                                    </p:set>
                                    <p:animEffect transition="in" filter="box(out)">
                                      <p:cBhvr>
                                        <p:cTn id="32" dur="500"/>
                                        <p:tgtEl>
                                          <p:spTgt spid="57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build="p"/>
      <p:bldP spid="57350" grpId="0" build="p"/>
      <p:bldP spid="57351" grpId="0" build="p"/>
      <p:bldP spid="57353" grpId="0" animBg="1"/>
      <p:bldP spid="5735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00063" y="214313"/>
            <a:ext cx="3886200" cy="533400"/>
          </a:xfrm>
        </p:spPr>
        <p:txBody>
          <a:bodyPr vert="horz" anchor="b">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small" spc="0" normalizeH="0" baseline="0" noProof="0" dirty="0">
                <a:ln>
                  <a:noFill/>
                </a:ln>
                <a:solidFill>
                  <a:srgbClr val="A50021"/>
                </a:solidFill>
                <a:effectLst/>
                <a:uLnTx/>
                <a:uFillTx/>
                <a:latin typeface="宋体" panose="02010600030101010101" pitchFamily="2" charset="-122"/>
                <a:ea typeface="+mj-ea"/>
                <a:cs typeface="+mj-cs"/>
              </a:rPr>
              <a:t>三、离子强度</a:t>
            </a:r>
          </a:p>
        </p:txBody>
      </p:sp>
      <p:sp>
        <p:nvSpPr>
          <p:cNvPr id="13315" name="Rectangle 9"/>
          <p:cNvSpPr/>
          <p:nvPr/>
        </p:nvSpPr>
        <p:spPr>
          <a:xfrm>
            <a:off x="214313" y="928688"/>
            <a:ext cx="8229600" cy="579437"/>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200" b="1" dirty="0">
                <a:solidFill>
                  <a:srgbClr val="000066"/>
                </a:solidFill>
                <a:latin typeface="宋体" panose="02010600030101010101" pitchFamily="2" charset="-122"/>
              </a:rPr>
              <a:t>离子强度</a:t>
            </a:r>
          </a:p>
        </p:txBody>
      </p:sp>
      <p:graphicFrame>
        <p:nvGraphicFramePr>
          <p:cNvPr id="13316" name="Object 11"/>
          <p:cNvGraphicFramePr>
            <a:graphicFrameLocks noChangeAspect="1"/>
          </p:cNvGraphicFramePr>
          <p:nvPr/>
        </p:nvGraphicFramePr>
        <p:xfrm>
          <a:off x="357188" y="1571625"/>
          <a:ext cx="7546975" cy="1189038"/>
        </p:xfrm>
        <a:graphic>
          <a:graphicData uri="http://schemas.openxmlformats.org/presentationml/2006/ole">
            <mc:AlternateContent xmlns:mc="http://schemas.openxmlformats.org/markup-compatibility/2006">
              <mc:Choice xmlns:v="urn:schemas-microsoft-com:vml" Requires="v">
                <p:oleObj spid="_x0000_s3086" r:id="rId3" imgW="3302000" imgH="444500" progId="Equation.3">
                  <p:embed/>
                </p:oleObj>
              </mc:Choice>
              <mc:Fallback>
                <p:oleObj r:id="rId3" imgW="3302000" imgH="444500" progId="Equation.3">
                  <p:embed/>
                  <p:pic>
                    <p:nvPicPr>
                      <p:cNvPr id="0" name="图片 3077"/>
                      <p:cNvPicPr/>
                      <p:nvPr/>
                    </p:nvPicPr>
                    <p:blipFill>
                      <a:blip r:embed="rId4">
                        <a:clrChange>
                          <a:clrFrom>
                            <a:srgbClr val="000000"/>
                          </a:clrFrom>
                          <a:clrTo>
                            <a:srgbClr val="A50021"/>
                          </a:clrTo>
                        </a:clrChange>
                      </a:blip>
                      <a:stretch>
                        <a:fillRect/>
                      </a:stretch>
                    </p:blipFill>
                    <p:spPr>
                      <a:xfrm>
                        <a:off x="357188" y="1571625"/>
                        <a:ext cx="7546975" cy="1189038"/>
                      </a:xfrm>
                      <a:prstGeom prst="rect">
                        <a:avLst/>
                      </a:prstGeom>
                      <a:noFill/>
                      <a:ln w="38100">
                        <a:noFill/>
                        <a:miter/>
                      </a:ln>
                    </p:spPr>
                  </p:pic>
                </p:oleObj>
              </mc:Fallback>
            </mc:AlternateContent>
          </a:graphicData>
        </a:graphic>
      </p:graphicFrame>
      <p:sp>
        <p:nvSpPr>
          <p:cNvPr id="28685" name="Rectangle 13"/>
          <p:cNvSpPr/>
          <p:nvPr/>
        </p:nvSpPr>
        <p:spPr>
          <a:xfrm>
            <a:off x="285750" y="3929063"/>
            <a:ext cx="3040063" cy="579437"/>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200" b="1" dirty="0">
                <a:solidFill>
                  <a:srgbClr val="000066"/>
                </a:solidFill>
                <a:latin typeface="宋体" panose="02010600030101010101" pitchFamily="2" charset="-122"/>
              </a:rPr>
              <a:t>活度因子的计算</a:t>
            </a:r>
            <a:endParaRPr lang="zh-CN" altLang="en-US" sz="2800" b="1" dirty="0">
              <a:solidFill>
                <a:srgbClr val="000066"/>
              </a:solidFill>
              <a:latin typeface="黑体" panose="02010609060101010101" pitchFamily="49" charset="-122"/>
              <a:ea typeface="黑体" panose="02010609060101010101" pitchFamily="49" charset="-122"/>
            </a:endParaRPr>
          </a:p>
        </p:txBody>
      </p:sp>
      <p:graphicFrame>
        <p:nvGraphicFramePr>
          <p:cNvPr id="28686" name="Object 14"/>
          <p:cNvGraphicFramePr>
            <a:graphicFrameLocks noChangeAspect="1"/>
          </p:cNvGraphicFramePr>
          <p:nvPr/>
        </p:nvGraphicFramePr>
        <p:xfrm>
          <a:off x="214313" y="4643438"/>
          <a:ext cx="4268787" cy="887412"/>
        </p:xfrm>
        <a:graphic>
          <a:graphicData uri="http://schemas.openxmlformats.org/presentationml/2006/ole">
            <mc:AlternateContent xmlns:mc="http://schemas.openxmlformats.org/markup-compatibility/2006">
              <mc:Choice xmlns:v="urn:schemas-microsoft-com:vml" Requires="v">
                <p:oleObj spid="_x0000_s3087" r:id="rId5" imgW="1511300" imgH="241300" progId="Equation.3">
                  <p:embed/>
                </p:oleObj>
              </mc:Choice>
              <mc:Fallback>
                <p:oleObj r:id="rId5" imgW="1511300" imgH="241300" progId="Equation.3">
                  <p:embed/>
                  <p:pic>
                    <p:nvPicPr>
                      <p:cNvPr id="0" name="图片 3078"/>
                      <p:cNvPicPr/>
                      <p:nvPr/>
                    </p:nvPicPr>
                    <p:blipFill>
                      <a:blip r:embed="rId6">
                        <a:clrChange>
                          <a:clrFrom>
                            <a:srgbClr val="000000"/>
                          </a:clrFrom>
                          <a:clrTo>
                            <a:srgbClr val="A50021"/>
                          </a:clrTo>
                        </a:clrChange>
                      </a:blip>
                      <a:stretch>
                        <a:fillRect/>
                      </a:stretch>
                    </p:blipFill>
                    <p:spPr>
                      <a:xfrm>
                        <a:off x="214313" y="4643438"/>
                        <a:ext cx="4268787" cy="887412"/>
                      </a:xfrm>
                      <a:prstGeom prst="rect">
                        <a:avLst/>
                      </a:prstGeom>
                      <a:noFill/>
                      <a:ln w="38100">
                        <a:noFill/>
                        <a:miter/>
                      </a:ln>
                    </p:spPr>
                  </p:pic>
                </p:oleObj>
              </mc:Fallback>
            </mc:AlternateContent>
          </a:graphicData>
        </a:graphic>
      </p:graphicFrame>
      <p:sp>
        <p:nvSpPr>
          <p:cNvPr id="28687" name="Rectangle 15"/>
          <p:cNvSpPr/>
          <p:nvPr/>
        </p:nvSpPr>
        <p:spPr>
          <a:xfrm>
            <a:off x="500063" y="5715000"/>
            <a:ext cx="7631112" cy="534988"/>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lnSpc>
                <a:spcPct val="90000"/>
              </a:lnSpc>
              <a:spcBef>
                <a:spcPct val="20000"/>
              </a:spcBef>
              <a:buClrTx/>
              <a:buSzTx/>
              <a:buFontTx/>
              <a:buNone/>
            </a:pPr>
            <a:r>
              <a:rPr lang="zh-CN" altLang="en-US" sz="3200" b="1" dirty="0">
                <a:latin typeface="宋体" panose="02010600030101010101" pitchFamily="2" charset="-122"/>
              </a:rPr>
              <a:t>（</a:t>
            </a:r>
            <a:r>
              <a:rPr lang="zh-CN" altLang="en-US" sz="3200" b="1" dirty="0">
                <a:latin typeface="楷体_GB2312" pitchFamily="49" charset="-122"/>
                <a:ea typeface="楷体_GB2312" pitchFamily="49" charset="-122"/>
              </a:rPr>
              <a:t>适用范围：对</a:t>
            </a:r>
            <a:r>
              <a:rPr lang="zh-CN" altLang="en-US" sz="3200" b="1" dirty="0">
                <a:latin typeface="Times New Roman" panose="02020603050405020304" pitchFamily="18" charset="0"/>
                <a:ea typeface="楷体_GB2312" pitchFamily="49" charset="-122"/>
              </a:rPr>
              <a:t>1-1</a:t>
            </a:r>
            <a:r>
              <a:rPr lang="zh-CN" altLang="en-US" sz="3200" b="1" dirty="0">
                <a:latin typeface="楷体_GB2312" pitchFamily="49" charset="-122"/>
                <a:ea typeface="楷体_GB2312" pitchFamily="49" charset="-122"/>
              </a:rPr>
              <a:t>型，</a:t>
            </a:r>
            <a:r>
              <a:rPr lang="en-US" altLang="zh-CN" sz="3200" b="1" i="1" dirty="0">
                <a:latin typeface="Times New Roman" panose="02020603050405020304" pitchFamily="18" charset="0"/>
              </a:rPr>
              <a:t>c </a:t>
            </a:r>
            <a:r>
              <a:rPr lang="en-US" altLang="zh-CN" sz="3200" b="1" dirty="0">
                <a:latin typeface="Times New Roman" panose="02020603050405020304" pitchFamily="18" charset="0"/>
              </a:rPr>
              <a:t>&lt;0.02mol·L</a:t>
            </a:r>
            <a:r>
              <a:rPr lang="en-US" altLang="zh-CN" sz="3200" b="1" baseline="30000" dirty="0">
                <a:latin typeface="Times New Roman" panose="02020603050405020304" pitchFamily="18" charset="0"/>
              </a:rPr>
              <a:t>-1</a:t>
            </a:r>
            <a:r>
              <a:rPr lang="en-US" altLang="zh-CN" sz="3200" b="1" dirty="0">
                <a:latin typeface="Times New Roman" panose="02020603050405020304" pitchFamily="18" charset="0"/>
              </a:rPr>
              <a:t>）</a:t>
            </a:r>
            <a:endParaRPr lang="zh-CN" altLang="en-US" sz="3200" b="1" dirty="0">
              <a:latin typeface="Times New Roman" panose="02020603050405020304" pitchFamily="18" charset="0"/>
            </a:endParaRPr>
          </a:p>
        </p:txBody>
      </p:sp>
      <p:sp>
        <p:nvSpPr>
          <p:cNvPr id="28688" name="Rectangle 16"/>
          <p:cNvSpPr/>
          <p:nvPr/>
        </p:nvSpPr>
        <p:spPr>
          <a:xfrm>
            <a:off x="4429125" y="4786313"/>
            <a:ext cx="4537075" cy="579437"/>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3200" b="1" dirty="0">
                <a:solidFill>
                  <a:srgbClr val="A50021"/>
                </a:solidFill>
                <a:latin typeface="楷体_GB2312" pitchFamily="49" charset="-122"/>
                <a:ea typeface="楷体_GB2312" pitchFamily="49" charset="-122"/>
              </a:rPr>
              <a:t>(</a:t>
            </a:r>
            <a:r>
              <a:rPr lang="zh-CN" altLang="en-US" sz="3200" b="1" dirty="0">
                <a:solidFill>
                  <a:srgbClr val="A50021"/>
                </a:solidFill>
                <a:latin typeface="楷体_GB2312" pitchFamily="49" charset="-122"/>
                <a:ea typeface="楷体_GB2312" pitchFamily="49" charset="-122"/>
              </a:rPr>
              <a:t>德拜-休克尔极限公式</a:t>
            </a:r>
            <a:r>
              <a:rPr lang="en-US" altLang="zh-CN" sz="3200" b="1" dirty="0">
                <a:solidFill>
                  <a:srgbClr val="A50021"/>
                </a:solidFill>
                <a:latin typeface="楷体_GB2312" pitchFamily="49" charset="-122"/>
                <a:ea typeface="楷体_GB2312" pitchFamily="49" charset="-122"/>
              </a:rPr>
              <a:t>)</a:t>
            </a:r>
          </a:p>
        </p:txBody>
      </p:sp>
      <p:sp>
        <p:nvSpPr>
          <p:cNvPr id="13321" name="Rectangle 17"/>
          <p:cNvSpPr/>
          <p:nvPr/>
        </p:nvSpPr>
        <p:spPr>
          <a:xfrm>
            <a:off x="357188" y="3000375"/>
            <a:ext cx="8064500" cy="519113"/>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溶液中离子的电荷所形成的静电场强度的量度</a:t>
            </a:r>
            <a:r>
              <a:rPr lang="en-US" altLang="zh-CN" sz="2800" b="1" dirty="0">
                <a:latin typeface="楷体_GB2312" pitchFamily="49" charset="-122"/>
                <a:ea typeface="楷体_GB2312" pitchFamily="49" charset="-122"/>
              </a:rPr>
              <a:t>)</a:t>
            </a:r>
          </a:p>
        </p:txBody>
      </p:sp>
      <p:sp>
        <p:nvSpPr>
          <p:cNvPr id="13322" name="灯片编号占位符 10"/>
          <p:cNvSpPr txBox="1">
            <a:spLocks noGrp="1"/>
          </p:cNvSpPr>
          <p:nvPr>
            <p:ph type="sldNum" sz="quarter" idx="4"/>
          </p:nvPr>
        </p:nvSpPr>
        <p:spPr>
          <a:noFill/>
          <a:ln>
            <a:noFill/>
          </a:ln>
        </p:spPr>
        <p:txBody>
          <a:bodyPr anchor="ctr" anchorCtr="0"/>
          <a:lstStyle/>
          <a:p>
            <a:pPr marL="0" indent="0" algn="ctr" eaLnBrk="1" hangingPunct="1">
              <a:spcBef>
                <a:spcPct val="0"/>
              </a:spcBef>
              <a:buClrTx/>
              <a:buSzTx/>
              <a:buFontTx/>
              <a:buNone/>
            </a:pPr>
            <a:fld id="{9A0DB2DC-4C9A-4742-B13C-FB6460FD3503}" type="slidenum">
              <a:rPr lang="zh-CN" altLang="en-US" sz="1400" b="1" kern="1200" dirty="0">
                <a:solidFill>
                  <a:srgbClr val="FFFFFF"/>
                </a:solidFill>
                <a:latin typeface="Times New Roman" panose="02020603050405020304" pitchFamily="18" charset="0"/>
                <a:ea typeface="+mn-ea"/>
                <a:cs typeface="+mn-cs"/>
              </a:rPr>
              <a:t>5</a:t>
            </a:fld>
            <a:endParaRPr lang="zh-CN" altLang="en-US" sz="1400" b="1" kern="1200" dirty="0">
              <a:solidFill>
                <a:srgbClr val="FFFFFF"/>
              </a:solidFill>
              <a:latin typeface="Times New Roman" panose="02020603050405020304" pitchFamily="18" charset="0"/>
              <a:ea typeface="+mn-ea"/>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85"/>
                                        </p:tgtEl>
                                        <p:attrNameLst>
                                          <p:attrName>style.visibility</p:attrName>
                                        </p:attrNameLst>
                                      </p:cBhvr>
                                      <p:to>
                                        <p:strVal val="visible"/>
                                      </p:to>
                                    </p:set>
                                    <p:anim calcmode="lin" valueType="num">
                                      <p:cBhvr additive="base">
                                        <p:cTn id="7" dur="500" fill="hold"/>
                                        <p:tgtEl>
                                          <p:spTgt spid="28685"/>
                                        </p:tgtEl>
                                        <p:attrNameLst>
                                          <p:attrName>ppt_x</p:attrName>
                                        </p:attrNameLst>
                                      </p:cBhvr>
                                      <p:tavLst>
                                        <p:tav tm="0">
                                          <p:val>
                                            <p:strVal val="#ppt_x"/>
                                          </p:val>
                                        </p:tav>
                                        <p:tav tm="100000">
                                          <p:val>
                                            <p:strVal val="#ppt_x"/>
                                          </p:val>
                                        </p:tav>
                                      </p:tavLst>
                                    </p:anim>
                                    <p:anim calcmode="lin" valueType="num">
                                      <p:cBhvr additive="base">
                                        <p:cTn id="8" dur="500" fill="hold"/>
                                        <p:tgtEl>
                                          <p:spTgt spid="2868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688"/>
                                        </p:tgtEl>
                                        <p:attrNameLst>
                                          <p:attrName>style.visibility</p:attrName>
                                        </p:attrNameLst>
                                      </p:cBhvr>
                                      <p:to>
                                        <p:strVal val="visible"/>
                                      </p:to>
                                    </p:set>
                                    <p:anim calcmode="lin" valueType="num">
                                      <p:cBhvr additive="base">
                                        <p:cTn id="11" dur="500" fill="hold"/>
                                        <p:tgtEl>
                                          <p:spTgt spid="28688"/>
                                        </p:tgtEl>
                                        <p:attrNameLst>
                                          <p:attrName>ppt_x</p:attrName>
                                        </p:attrNameLst>
                                      </p:cBhvr>
                                      <p:tavLst>
                                        <p:tav tm="0">
                                          <p:val>
                                            <p:strVal val="#ppt_x"/>
                                          </p:val>
                                        </p:tav>
                                        <p:tav tm="100000">
                                          <p:val>
                                            <p:strVal val="#ppt_x"/>
                                          </p:val>
                                        </p:tav>
                                      </p:tavLst>
                                    </p:anim>
                                    <p:anim calcmode="lin" valueType="num">
                                      <p:cBhvr additive="base">
                                        <p:cTn id="12" dur="500" fill="hold"/>
                                        <p:tgtEl>
                                          <p:spTgt spid="2868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8686"/>
                                        </p:tgtEl>
                                        <p:attrNameLst>
                                          <p:attrName>style.visibility</p:attrName>
                                        </p:attrNameLst>
                                      </p:cBhvr>
                                      <p:to>
                                        <p:strVal val="visible"/>
                                      </p:to>
                                    </p:set>
                                    <p:anim calcmode="lin" valueType="num">
                                      <p:cBhvr additive="base">
                                        <p:cTn id="15" dur="500" fill="hold"/>
                                        <p:tgtEl>
                                          <p:spTgt spid="28686"/>
                                        </p:tgtEl>
                                        <p:attrNameLst>
                                          <p:attrName>ppt_x</p:attrName>
                                        </p:attrNameLst>
                                      </p:cBhvr>
                                      <p:tavLst>
                                        <p:tav tm="0">
                                          <p:val>
                                            <p:strVal val="#ppt_x"/>
                                          </p:val>
                                        </p:tav>
                                        <p:tav tm="100000">
                                          <p:val>
                                            <p:strVal val="#ppt_x"/>
                                          </p:val>
                                        </p:tav>
                                      </p:tavLst>
                                    </p:anim>
                                    <p:anim calcmode="lin" valueType="num">
                                      <p:cBhvr additive="base">
                                        <p:cTn id="16" dur="500" fill="hold"/>
                                        <p:tgtEl>
                                          <p:spTgt spid="2868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8687"/>
                                        </p:tgtEl>
                                        <p:attrNameLst>
                                          <p:attrName>style.visibility</p:attrName>
                                        </p:attrNameLst>
                                      </p:cBhvr>
                                      <p:to>
                                        <p:strVal val="visible"/>
                                      </p:to>
                                    </p:set>
                                    <p:anim calcmode="lin" valueType="num">
                                      <p:cBhvr additive="base">
                                        <p:cTn id="19" dur="500" fill="hold"/>
                                        <p:tgtEl>
                                          <p:spTgt spid="28687"/>
                                        </p:tgtEl>
                                        <p:attrNameLst>
                                          <p:attrName>ppt_x</p:attrName>
                                        </p:attrNameLst>
                                      </p:cBhvr>
                                      <p:tavLst>
                                        <p:tav tm="0">
                                          <p:val>
                                            <p:strVal val="#ppt_x"/>
                                          </p:val>
                                        </p:tav>
                                        <p:tav tm="100000">
                                          <p:val>
                                            <p:strVal val="#ppt_x"/>
                                          </p:val>
                                        </p:tav>
                                      </p:tavLst>
                                    </p:anim>
                                    <p:anim calcmode="lin" valueType="num">
                                      <p:cBhvr additive="base">
                                        <p:cTn id="20" dur="500" fill="hold"/>
                                        <p:tgtEl>
                                          <p:spTgt spid="286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5" grpId="0"/>
      <p:bldP spid="28687" grpId="0"/>
      <p:bldP spid="2868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84213" y="404813"/>
            <a:ext cx="4535488" cy="608013"/>
          </a:xfrm>
        </p:spPr>
        <p:txBody>
          <a:bodyPr vert="horz" anchor="b">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1200" cap="small" spc="0" normalizeH="0" baseline="0" noProof="0" dirty="0">
                <a:ln>
                  <a:noFill/>
                </a:ln>
                <a:solidFill>
                  <a:srgbClr val="000066"/>
                </a:solidFill>
                <a:effectLst/>
                <a:uLnTx/>
                <a:uFillTx/>
                <a:latin typeface="Times New Roman" panose="02020603050405020304" pitchFamily="18" charset="0"/>
                <a:ea typeface="华文新魏" panose="02010800040101010101" pitchFamily="2" charset="-122"/>
                <a:cs typeface="+mj-cs"/>
              </a:rPr>
              <a:t>3. </a:t>
            </a:r>
            <a:r>
              <a:rPr kumimoji="0" lang="zh-CN" altLang="en-US" sz="3600" b="1" i="0" u="none" strike="noStrike" kern="1200" cap="small" spc="0" normalizeH="0" baseline="0" noProof="0" dirty="0">
                <a:ln>
                  <a:noFill/>
                </a:ln>
                <a:solidFill>
                  <a:srgbClr val="000066"/>
                </a:solidFill>
                <a:effectLst/>
                <a:uLnTx/>
                <a:uFillTx/>
                <a:latin typeface="Times New Roman" panose="02020603050405020304" pitchFamily="18" charset="0"/>
                <a:ea typeface="华文新魏" panose="02010800040101010101" pitchFamily="2" charset="-122"/>
                <a:cs typeface="+mj-cs"/>
              </a:rPr>
              <a:t>氨基酸型两性物质</a:t>
            </a:r>
          </a:p>
        </p:txBody>
      </p:sp>
      <p:sp>
        <p:nvSpPr>
          <p:cNvPr id="58378" name="Text Box 10"/>
          <p:cNvSpPr txBox="1"/>
          <p:nvPr/>
        </p:nvSpPr>
        <p:spPr>
          <a:xfrm>
            <a:off x="1071563" y="1428750"/>
            <a:ext cx="4572000" cy="579438"/>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3200" b="1" i="1" dirty="0">
                <a:solidFill>
                  <a:srgbClr val="CC0066"/>
                </a:solidFill>
                <a:latin typeface="Times New Roman" panose="02020603050405020304" pitchFamily="18" charset="0"/>
                <a:ea typeface="楷体_GB2312" pitchFamily="49" charset="-122"/>
              </a:rPr>
              <a:t>K</a:t>
            </a:r>
            <a:r>
              <a:rPr lang="en-US" altLang="zh-CN" sz="3200" b="1" baseline="-25000" dirty="0">
                <a:solidFill>
                  <a:srgbClr val="CC0066"/>
                </a:solidFill>
                <a:latin typeface="Times New Roman" panose="02020603050405020304" pitchFamily="18" charset="0"/>
                <a:ea typeface="楷体_GB2312" pitchFamily="49" charset="-122"/>
              </a:rPr>
              <a:t>a</a:t>
            </a:r>
            <a:r>
              <a:rPr lang="zh-CN" altLang="en-US" sz="3200" b="1" dirty="0">
                <a:solidFill>
                  <a:srgbClr val="CC0066"/>
                </a:solidFill>
                <a:latin typeface="Times New Roman" panose="02020603050405020304" pitchFamily="18" charset="0"/>
                <a:ea typeface="楷体_GB2312" pitchFamily="49" charset="-122"/>
              </a:rPr>
              <a:t>是其自身的酸常数</a:t>
            </a:r>
          </a:p>
        </p:txBody>
      </p:sp>
      <p:sp>
        <p:nvSpPr>
          <p:cNvPr id="58379" name="Text Box 11"/>
          <p:cNvSpPr txBox="1"/>
          <p:nvPr/>
        </p:nvSpPr>
        <p:spPr>
          <a:xfrm>
            <a:off x="1000125" y="2214563"/>
            <a:ext cx="4800600" cy="579437"/>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3200" b="1" i="1" dirty="0">
                <a:solidFill>
                  <a:srgbClr val="CC0066"/>
                </a:solidFill>
                <a:latin typeface="Times New Roman" panose="02020603050405020304" pitchFamily="18" charset="0"/>
                <a:ea typeface="楷体_GB2312" pitchFamily="49" charset="-122"/>
              </a:rPr>
              <a:t>K</a:t>
            </a:r>
            <a:r>
              <a:rPr lang="en-US" altLang="zh-CN" sz="3200" b="1" baseline="-25000" dirty="0">
                <a:solidFill>
                  <a:srgbClr val="CC0066"/>
                </a:solidFill>
                <a:latin typeface="Times New Roman" panose="02020603050405020304" pitchFamily="18" charset="0"/>
                <a:ea typeface="楷体_GB2312" pitchFamily="49" charset="-122"/>
              </a:rPr>
              <a:t>a</a:t>
            </a:r>
            <a:r>
              <a:rPr lang="en-US" altLang="zh-CN" sz="3200" b="1" baseline="30000" dirty="0">
                <a:solidFill>
                  <a:srgbClr val="CC0066"/>
                </a:solidFill>
                <a:latin typeface="Times New Roman" panose="02020603050405020304" pitchFamily="18" charset="0"/>
                <a:ea typeface="楷体_GB2312" pitchFamily="49" charset="-122"/>
              </a:rPr>
              <a:t>´</a:t>
            </a:r>
            <a:r>
              <a:rPr lang="zh-CN" altLang="en-US" sz="3200" b="1" dirty="0">
                <a:solidFill>
                  <a:srgbClr val="CC0066"/>
                </a:solidFill>
                <a:latin typeface="Times New Roman" panose="02020603050405020304" pitchFamily="18" charset="0"/>
                <a:ea typeface="楷体_GB2312" pitchFamily="49" charset="-122"/>
              </a:rPr>
              <a:t>是其共轭酸的酸常数</a:t>
            </a:r>
          </a:p>
        </p:txBody>
      </p:sp>
      <p:sp>
        <p:nvSpPr>
          <p:cNvPr id="58380" name="Text Box 12"/>
          <p:cNvSpPr txBox="1"/>
          <p:nvPr/>
        </p:nvSpPr>
        <p:spPr>
          <a:xfrm>
            <a:off x="1143000" y="3071813"/>
            <a:ext cx="3124200" cy="579437"/>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3200" b="1" dirty="0">
                <a:solidFill>
                  <a:srgbClr val="003366"/>
                </a:solidFill>
                <a:latin typeface="Times New Roman" panose="02020603050405020304" pitchFamily="18" charset="0"/>
                <a:ea typeface="楷体_GB2312" pitchFamily="49" charset="-122"/>
              </a:rPr>
              <a:t>NH</a:t>
            </a:r>
            <a:r>
              <a:rPr lang="en-US" altLang="zh-CN" sz="3200" b="1" baseline="-25000" dirty="0">
                <a:solidFill>
                  <a:srgbClr val="003366"/>
                </a:solidFill>
                <a:latin typeface="Times New Roman" panose="02020603050405020304" pitchFamily="18" charset="0"/>
                <a:ea typeface="楷体_GB2312" pitchFamily="49" charset="-122"/>
              </a:rPr>
              <a:t>3</a:t>
            </a:r>
            <a:r>
              <a:rPr lang="en-US" altLang="zh-CN" sz="3200" b="1" baseline="30000" dirty="0">
                <a:solidFill>
                  <a:srgbClr val="003366"/>
                </a:solidFill>
                <a:latin typeface="Times New Roman" panose="02020603050405020304" pitchFamily="18" charset="0"/>
                <a:ea typeface="楷体_GB2312" pitchFamily="49" charset="-122"/>
              </a:rPr>
              <a:t>+</a:t>
            </a:r>
            <a:r>
              <a:rPr lang="en-US" altLang="zh-CN" sz="3200" b="1" dirty="0">
                <a:solidFill>
                  <a:srgbClr val="003366"/>
                </a:solidFill>
                <a:latin typeface="Times New Roman" panose="02020603050405020304" pitchFamily="18" charset="0"/>
                <a:ea typeface="楷体_GB2312" pitchFamily="49" charset="-122"/>
              </a:rPr>
              <a:t>-CH</a:t>
            </a:r>
            <a:r>
              <a:rPr lang="en-US" altLang="zh-CN" sz="3200" b="1" baseline="-25000" dirty="0">
                <a:solidFill>
                  <a:srgbClr val="003366"/>
                </a:solidFill>
                <a:latin typeface="Times New Roman" panose="02020603050405020304" pitchFamily="18" charset="0"/>
                <a:ea typeface="楷体_GB2312" pitchFamily="49" charset="-122"/>
              </a:rPr>
              <a:t>2</a:t>
            </a:r>
            <a:r>
              <a:rPr lang="en-US" altLang="zh-CN" sz="3200" b="1" dirty="0">
                <a:solidFill>
                  <a:srgbClr val="003366"/>
                </a:solidFill>
                <a:latin typeface="Times New Roman" panose="02020603050405020304" pitchFamily="18" charset="0"/>
                <a:ea typeface="楷体_GB2312" pitchFamily="49" charset="-122"/>
              </a:rPr>
              <a:t>-COO</a:t>
            </a:r>
            <a:r>
              <a:rPr lang="en-US" altLang="zh-CN" sz="3200" b="1" baseline="30000" dirty="0">
                <a:solidFill>
                  <a:srgbClr val="003366"/>
                </a:solidFill>
                <a:latin typeface="Times New Roman" panose="02020603050405020304" pitchFamily="18" charset="0"/>
                <a:ea typeface="楷体_GB2312" pitchFamily="49" charset="-122"/>
              </a:rPr>
              <a:t>-</a:t>
            </a:r>
            <a:endParaRPr lang="en-US" altLang="zh-CN" sz="3200" b="1" dirty="0">
              <a:solidFill>
                <a:srgbClr val="003366"/>
              </a:solidFill>
              <a:latin typeface="Times New Roman" panose="02020603050405020304" pitchFamily="18" charset="0"/>
              <a:ea typeface="楷体_GB2312" pitchFamily="49" charset="-122"/>
            </a:endParaRPr>
          </a:p>
        </p:txBody>
      </p:sp>
      <p:graphicFrame>
        <p:nvGraphicFramePr>
          <p:cNvPr id="150528" name="Object 2"/>
          <p:cNvGraphicFramePr>
            <a:graphicFrameLocks noChangeAspect="1"/>
          </p:cNvGraphicFramePr>
          <p:nvPr/>
        </p:nvGraphicFramePr>
        <p:xfrm>
          <a:off x="3143250" y="3929063"/>
          <a:ext cx="2928938" cy="917575"/>
        </p:xfrm>
        <a:graphic>
          <a:graphicData uri="http://schemas.openxmlformats.org/presentationml/2006/ole">
            <mc:AlternateContent xmlns:mc="http://schemas.openxmlformats.org/markup-compatibility/2006">
              <mc:Choice xmlns:v="urn:schemas-microsoft-com:vml" Requires="v">
                <p:oleObj spid="_x0000_s37895" r:id="rId4" imgW="1016000" imgH="241300" progId="Equation.3">
                  <p:embed/>
                </p:oleObj>
              </mc:Choice>
              <mc:Fallback>
                <p:oleObj r:id="rId4" imgW="1016000" imgH="241300" progId="Equation.3">
                  <p:embed/>
                  <p:pic>
                    <p:nvPicPr>
                      <p:cNvPr id="0" name="图片 3138"/>
                      <p:cNvPicPr/>
                      <p:nvPr/>
                    </p:nvPicPr>
                    <p:blipFill>
                      <a:blip r:embed="rId5">
                        <a:clrChange>
                          <a:clrFrom>
                            <a:srgbClr val="000000"/>
                          </a:clrFrom>
                          <a:clrTo>
                            <a:srgbClr val="008000"/>
                          </a:clrTo>
                        </a:clrChange>
                      </a:blip>
                      <a:stretch>
                        <a:fillRect/>
                      </a:stretch>
                    </p:blipFill>
                    <p:spPr>
                      <a:xfrm>
                        <a:off x="3143250" y="3929063"/>
                        <a:ext cx="2928938" cy="917575"/>
                      </a:xfrm>
                      <a:prstGeom prst="rect">
                        <a:avLst/>
                      </a:prstGeom>
                      <a:noFill/>
                      <a:ln w="38100">
                        <a:noFill/>
                        <a:miter/>
                      </a:ln>
                    </p:spPr>
                  </p:pic>
                </p:oleObj>
              </mc:Fallback>
            </mc:AlternateContent>
          </a:graphicData>
        </a:graphic>
      </p:graphicFrame>
      <p:graphicFrame>
        <p:nvGraphicFramePr>
          <p:cNvPr id="150529" name="Object 3"/>
          <p:cNvGraphicFramePr>
            <a:graphicFrameLocks noChangeAspect="1"/>
          </p:cNvGraphicFramePr>
          <p:nvPr/>
        </p:nvGraphicFramePr>
        <p:xfrm>
          <a:off x="3500438" y="5143500"/>
          <a:ext cx="2224087" cy="1452563"/>
        </p:xfrm>
        <a:graphic>
          <a:graphicData uri="http://schemas.openxmlformats.org/presentationml/2006/ole">
            <mc:AlternateContent xmlns:mc="http://schemas.openxmlformats.org/markup-compatibility/2006">
              <mc:Choice xmlns:v="urn:schemas-microsoft-com:vml" Requires="v">
                <p:oleObj spid="_x0000_s37896" r:id="rId6" imgW="660400" imgH="393700" progId="Equation.3">
                  <p:embed/>
                </p:oleObj>
              </mc:Choice>
              <mc:Fallback>
                <p:oleObj r:id="rId6" imgW="660400" imgH="393700" progId="Equation.3">
                  <p:embed/>
                  <p:pic>
                    <p:nvPicPr>
                      <p:cNvPr id="0" name="图片 3140"/>
                      <p:cNvPicPr/>
                      <p:nvPr/>
                    </p:nvPicPr>
                    <p:blipFill>
                      <a:blip r:embed="rId7">
                        <a:clrChange>
                          <a:clrFrom>
                            <a:srgbClr val="000000"/>
                          </a:clrFrom>
                          <a:clrTo>
                            <a:srgbClr val="CC3300"/>
                          </a:clrTo>
                        </a:clrChange>
                      </a:blip>
                      <a:stretch>
                        <a:fillRect/>
                      </a:stretch>
                    </p:blipFill>
                    <p:spPr>
                      <a:xfrm>
                        <a:off x="3500438" y="5143500"/>
                        <a:ext cx="2224087" cy="1452563"/>
                      </a:xfrm>
                      <a:prstGeom prst="rect">
                        <a:avLst/>
                      </a:prstGeom>
                      <a:noFill/>
                      <a:ln w="38100">
                        <a:noFill/>
                        <a:miter/>
                      </a:ln>
                    </p:spPr>
                  </p:pic>
                </p:oleObj>
              </mc:Fallback>
            </mc:AlternateContent>
          </a:graphicData>
        </a:graphic>
      </p:graphicFrame>
      <p:sp>
        <p:nvSpPr>
          <p:cNvPr id="74760" name="灯片编号占位符 1"/>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b="1" dirty="0">
                <a:solidFill>
                  <a:srgbClr val="FFFFFF"/>
                </a:solidFill>
              </a:rPr>
              <a:t>50</a:t>
            </a:fld>
            <a:endParaRPr lang="en-US" altLang="zh-CN" sz="1400" b="1" dirty="0">
              <a:solidFill>
                <a:srgbClr val="FFFF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8378">
                                            <p:txEl>
                                              <p:pRg st="0" end="0"/>
                                            </p:txEl>
                                          </p:spTgt>
                                        </p:tgtEl>
                                        <p:attrNameLst>
                                          <p:attrName>style.visibility</p:attrName>
                                        </p:attrNameLst>
                                      </p:cBhvr>
                                      <p:to>
                                        <p:strVal val="visible"/>
                                      </p:to>
                                    </p:set>
                                    <p:animEffect transition="in" filter="box(out)">
                                      <p:cBhvr>
                                        <p:cTn id="7" dur="500"/>
                                        <p:tgtEl>
                                          <p:spTgt spid="58378">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8379">
                                            <p:txEl>
                                              <p:pRg st="0" end="0"/>
                                            </p:txEl>
                                          </p:spTgt>
                                        </p:tgtEl>
                                        <p:attrNameLst>
                                          <p:attrName>style.visibility</p:attrName>
                                        </p:attrNameLst>
                                      </p:cBhvr>
                                      <p:to>
                                        <p:strVal val="visible"/>
                                      </p:to>
                                    </p:set>
                                    <p:animEffect transition="in" filter="box(out)">
                                      <p:cBhvr>
                                        <p:cTn id="12" dur="500"/>
                                        <p:tgtEl>
                                          <p:spTgt spid="58379">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8380">
                                            <p:txEl>
                                              <p:pRg st="0" end="0"/>
                                            </p:txEl>
                                          </p:spTgt>
                                        </p:tgtEl>
                                        <p:attrNameLst>
                                          <p:attrName>style.visibility</p:attrName>
                                        </p:attrNameLst>
                                      </p:cBhvr>
                                      <p:to>
                                        <p:strVal val="visible"/>
                                      </p:to>
                                    </p:set>
                                    <p:animEffect transition="in" filter="box(out)">
                                      <p:cBhvr>
                                        <p:cTn id="17" dur="500"/>
                                        <p:tgtEl>
                                          <p:spTgt spid="58380">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50528"/>
                                        </p:tgtEl>
                                        <p:attrNameLst>
                                          <p:attrName>style.visibility</p:attrName>
                                        </p:attrNameLst>
                                      </p:cBhvr>
                                      <p:to>
                                        <p:strVal val="visible"/>
                                      </p:to>
                                    </p:set>
                                    <p:animEffect transition="in" filter="box(out)">
                                      <p:cBhvr>
                                        <p:cTn id="22" dur="500"/>
                                        <p:tgtEl>
                                          <p:spTgt spid="150528"/>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150529"/>
                                        </p:tgtEl>
                                        <p:attrNameLst>
                                          <p:attrName>style.visibility</p:attrName>
                                        </p:attrNameLst>
                                      </p:cBhvr>
                                      <p:to>
                                        <p:strVal val="visible"/>
                                      </p:to>
                                    </p:set>
                                    <p:animEffect transition="in" filter="box(out)">
                                      <p:cBhvr>
                                        <p:cTn id="27" dur="500"/>
                                        <p:tgtEl>
                                          <p:spTgt spid="150529"/>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8" grpId="0" build="p"/>
      <p:bldP spid="58379" grpId="0" build="p"/>
      <p:bldP spid="58380"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228600" y="228600"/>
            <a:ext cx="2759075" cy="609600"/>
          </a:xfrm>
        </p:spPr>
        <p:txBody>
          <a:bodyPr vert="horz" anchor="b">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small" spc="0" normalizeH="0" baseline="0" noProof="0">
                <a:ln>
                  <a:noFill/>
                </a:ln>
                <a:solidFill>
                  <a:schemeClr val="tx2"/>
                </a:solidFill>
                <a:effectLst/>
                <a:uLnTx/>
                <a:uFillTx/>
                <a:latin typeface="Times New Roman" panose="02020603050405020304" pitchFamily="18" charset="0"/>
                <a:ea typeface="华文行楷" panose="02010800040101010101" pitchFamily="2" charset="-122"/>
                <a:cs typeface="+mj-cs"/>
              </a:rPr>
              <a:t>例题：</a:t>
            </a:r>
          </a:p>
        </p:txBody>
      </p:sp>
      <p:sp>
        <p:nvSpPr>
          <p:cNvPr id="75779" name="Rectangle 3"/>
          <p:cNvSpPr/>
          <p:nvPr/>
        </p:nvSpPr>
        <p:spPr>
          <a:xfrm>
            <a:off x="755650" y="696913"/>
            <a:ext cx="8002588" cy="1219200"/>
          </a:xfrm>
          <a:prstGeom prst="rect">
            <a:avLst/>
          </a:prstGeom>
          <a:noFill/>
          <a:ln w="9525">
            <a:noFill/>
          </a:ln>
        </p:spPr>
        <p:txBody>
          <a:bodyPr anchor="ctr" anchorCtr="0"/>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lnSpc>
                <a:spcPct val="130000"/>
              </a:lnSpc>
              <a:spcBef>
                <a:spcPct val="0"/>
              </a:spcBef>
              <a:buClrTx/>
              <a:buSzTx/>
              <a:buFontTx/>
              <a:buNone/>
            </a:pPr>
            <a:r>
              <a:rPr lang="zh-CN" altLang="en-US" sz="2800" b="1" dirty="0">
                <a:solidFill>
                  <a:srgbClr val="180C00"/>
                </a:solidFill>
                <a:latin typeface="Times New Roman" panose="02020603050405020304" pitchFamily="18" charset="0"/>
                <a:ea typeface="楷体_GB2312" pitchFamily="49" charset="-122"/>
              </a:rPr>
              <a:t>计算</a:t>
            </a:r>
            <a:r>
              <a:rPr lang="en-US" altLang="zh-CN" sz="2800" b="1" dirty="0">
                <a:solidFill>
                  <a:srgbClr val="180C00"/>
                </a:solidFill>
                <a:latin typeface="Times New Roman" panose="02020603050405020304" pitchFamily="18" charset="0"/>
                <a:ea typeface="楷体_GB2312" pitchFamily="49" charset="-122"/>
              </a:rPr>
              <a:t>0.10 mol·L</a:t>
            </a:r>
            <a:r>
              <a:rPr lang="en-US" altLang="zh-CN" sz="2800" b="1" baseline="30000" dirty="0">
                <a:solidFill>
                  <a:srgbClr val="180C00"/>
                </a:solidFill>
                <a:latin typeface="Times New Roman" panose="02020603050405020304" pitchFamily="18" charset="0"/>
                <a:ea typeface="楷体_GB2312" pitchFamily="49" charset="-122"/>
              </a:rPr>
              <a:t>-1</a:t>
            </a:r>
            <a:r>
              <a:rPr lang="en-US" altLang="zh-CN" sz="2800" b="1" dirty="0">
                <a:solidFill>
                  <a:srgbClr val="180C00"/>
                </a:solidFill>
                <a:latin typeface="Times New Roman" panose="02020603050405020304" pitchFamily="18" charset="0"/>
                <a:ea typeface="楷体_GB2312" pitchFamily="49" charset="-122"/>
              </a:rPr>
              <a:t>NH</a:t>
            </a:r>
            <a:r>
              <a:rPr lang="en-US" altLang="zh-CN" sz="2800" b="1" baseline="-30000" dirty="0">
                <a:solidFill>
                  <a:srgbClr val="180C00"/>
                </a:solidFill>
                <a:latin typeface="Times New Roman" panose="02020603050405020304" pitchFamily="18" charset="0"/>
                <a:ea typeface="楷体_GB2312" pitchFamily="49" charset="-122"/>
              </a:rPr>
              <a:t>4</a:t>
            </a:r>
            <a:r>
              <a:rPr lang="en-US" altLang="zh-CN" sz="2800" b="1" dirty="0">
                <a:solidFill>
                  <a:srgbClr val="180C00"/>
                </a:solidFill>
                <a:latin typeface="Times New Roman" panose="02020603050405020304" pitchFamily="18" charset="0"/>
                <a:ea typeface="楷体_GB2312" pitchFamily="49" charset="-122"/>
              </a:rPr>
              <a:t>Ac</a:t>
            </a:r>
            <a:r>
              <a:rPr lang="zh-CN" altLang="en-US" sz="2800" b="1" dirty="0">
                <a:solidFill>
                  <a:srgbClr val="180C00"/>
                </a:solidFill>
                <a:latin typeface="Times New Roman" panose="02020603050405020304" pitchFamily="18" charset="0"/>
                <a:ea typeface="楷体_GB2312" pitchFamily="49" charset="-122"/>
              </a:rPr>
              <a:t>溶液的</a:t>
            </a:r>
            <a:r>
              <a:rPr lang="en-US" altLang="zh-CN" sz="2800" b="1" dirty="0">
                <a:solidFill>
                  <a:srgbClr val="180C00"/>
                </a:solidFill>
                <a:latin typeface="Times New Roman" panose="02020603050405020304" pitchFamily="18" charset="0"/>
                <a:ea typeface="楷体_GB2312" pitchFamily="49" charset="-122"/>
              </a:rPr>
              <a:t>pH</a:t>
            </a:r>
            <a:r>
              <a:rPr lang="zh-CN" altLang="en-US" sz="2800" b="1" dirty="0">
                <a:solidFill>
                  <a:srgbClr val="180C00"/>
                </a:solidFill>
                <a:latin typeface="Times New Roman" panose="02020603050405020304" pitchFamily="18" charset="0"/>
                <a:ea typeface="楷体_GB2312" pitchFamily="49" charset="-122"/>
              </a:rPr>
              <a:t>值。</a:t>
            </a:r>
          </a:p>
          <a:p>
            <a:pPr marL="0" lvl="0" indent="0" eaLnBrk="1" hangingPunct="1">
              <a:lnSpc>
                <a:spcPct val="130000"/>
              </a:lnSpc>
              <a:spcBef>
                <a:spcPct val="0"/>
              </a:spcBef>
              <a:buClrTx/>
              <a:buSzTx/>
              <a:buFontTx/>
              <a:buNone/>
            </a:pPr>
            <a:r>
              <a:rPr lang="zh-CN" altLang="en-US" sz="2800" b="1" dirty="0">
                <a:solidFill>
                  <a:srgbClr val="180C00"/>
                </a:solidFill>
                <a:latin typeface="Times New Roman" panose="02020603050405020304" pitchFamily="18" charset="0"/>
                <a:ea typeface="楷体_GB2312" pitchFamily="49" charset="-122"/>
              </a:rPr>
              <a:t>已知</a:t>
            </a:r>
            <a:r>
              <a:rPr lang="en-US" altLang="zh-CN" sz="2800" b="1" i="1" dirty="0">
                <a:latin typeface="Times New Roman" panose="02020603050405020304" pitchFamily="18" charset="0"/>
              </a:rPr>
              <a:t>K</a:t>
            </a:r>
            <a:r>
              <a:rPr lang="en-US" altLang="zh-CN" sz="2800" b="1" baseline="-20000" dirty="0">
                <a:latin typeface="Times New Roman" panose="02020603050405020304" pitchFamily="18" charset="0"/>
              </a:rPr>
              <a:t>b</a:t>
            </a:r>
            <a:r>
              <a:rPr lang="en-US" altLang="zh-CN" sz="2800" b="1" dirty="0">
                <a:latin typeface="Times New Roman" panose="02020603050405020304" pitchFamily="18" charset="0"/>
              </a:rPr>
              <a:t>(NH</a:t>
            </a:r>
            <a:r>
              <a:rPr lang="en-US" altLang="zh-CN" sz="2800" b="1" baseline="-20000" dirty="0">
                <a:latin typeface="Times New Roman" panose="02020603050405020304" pitchFamily="18" charset="0"/>
              </a:rPr>
              <a:t>3</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为</a:t>
            </a:r>
            <a:r>
              <a:rPr lang="en-US" altLang="zh-CN" sz="2800" b="1" dirty="0">
                <a:latin typeface="Times New Roman" panose="02020603050405020304" pitchFamily="18" charset="0"/>
              </a:rPr>
              <a:t>1.79×10</a:t>
            </a:r>
            <a:r>
              <a:rPr lang="en-US" altLang="zh-CN" sz="2800" b="1" baseline="30000" dirty="0">
                <a:latin typeface="Times New Roman" panose="02020603050405020304" pitchFamily="18" charset="0"/>
              </a:rPr>
              <a:t>-5</a:t>
            </a:r>
            <a:r>
              <a:rPr lang="en-US" altLang="zh-CN" sz="2800" b="1" dirty="0">
                <a:solidFill>
                  <a:srgbClr val="180C00"/>
                </a:solidFill>
                <a:latin typeface="Times New Roman" panose="02020603050405020304" pitchFamily="18" charset="0"/>
                <a:ea typeface="楷体_GB2312" pitchFamily="49" charset="-122"/>
              </a:rPr>
              <a:t> </a:t>
            </a:r>
            <a:r>
              <a:rPr lang="zh-CN" altLang="en-US" sz="2800" b="1" dirty="0">
                <a:solidFill>
                  <a:srgbClr val="180C00"/>
                </a:solidFill>
                <a:latin typeface="Times New Roman" panose="02020603050405020304" pitchFamily="18" charset="0"/>
                <a:ea typeface="楷体_GB2312" pitchFamily="49" charset="-122"/>
              </a:rPr>
              <a:t>， </a:t>
            </a:r>
            <a:r>
              <a:rPr lang="en-US" altLang="zh-CN" sz="2800" b="1" i="1" dirty="0">
                <a:latin typeface="Times New Roman" panose="02020603050405020304" pitchFamily="18" charset="0"/>
              </a:rPr>
              <a:t>K</a:t>
            </a:r>
            <a:r>
              <a:rPr lang="en-US" altLang="zh-CN" sz="2800" b="1" baseline="-20000" dirty="0">
                <a:latin typeface="Times New Roman" panose="02020603050405020304" pitchFamily="18" charset="0"/>
              </a:rPr>
              <a:t>a</a:t>
            </a:r>
            <a:r>
              <a:rPr lang="en-US" altLang="zh-CN" sz="2800" b="1" dirty="0">
                <a:latin typeface="Times New Roman" panose="02020603050405020304" pitchFamily="18" charset="0"/>
              </a:rPr>
              <a:t>(HAc)</a:t>
            </a:r>
            <a:r>
              <a:rPr lang="zh-CN" altLang="en-US" sz="2800" b="1" dirty="0">
                <a:latin typeface="Times New Roman" panose="02020603050405020304" pitchFamily="18" charset="0"/>
              </a:rPr>
              <a:t>为</a:t>
            </a:r>
            <a:r>
              <a:rPr lang="en-US" altLang="zh-CN" sz="2800" b="1" dirty="0">
                <a:latin typeface="Times New Roman" panose="02020603050405020304" pitchFamily="18" charset="0"/>
              </a:rPr>
              <a:t>1.76×10</a:t>
            </a:r>
            <a:r>
              <a:rPr lang="en-US" altLang="zh-CN" sz="2800" b="1" baseline="30000" dirty="0">
                <a:latin typeface="Times New Roman" panose="02020603050405020304" pitchFamily="18" charset="0"/>
              </a:rPr>
              <a:t>-5</a:t>
            </a:r>
            <a:r>
              <a:rPr lang="en-US" altLang="zh-CN" sz="2800" b="1" dirty="0">
                <a:latin typeface="Times New Roman" panose="02020603050405020304" pitchFamily="18" charset="0"/>
              </a:rPr>
              <a:t> </a:t>
            </a:r>
          </a:p>
        </p:txBody>
      </p:sp>
      <p:graphicFrame>
        <p:nvGraphicFramePr>
          <p:cNvPr id="123908" name="Object 2"/>
          <p:cNvGraphicFramePr>
            <a:graphicFrameLocks noChangeAspect="1"/>
          </p:cNvGraphicFramePr>
          <p:nvPr/>
        </p:nvGraphicFramePr>
        <p:xfrm>
          <a:off x="1295400" y="2057400"/>
          <a:ext cx="2286000" cy="715963"/>
        </p:xfrm>
        <a:graphic>
          <a:graphicData uri="http://schemas.openxmlformats.org/presentationml/2006/ole">
            <mc:AlternateContent xmlns:mc="http://schemas.openxmlformats.org/markup-compatibility/2006">
              <mc:Choice xmlns:v="urn:schemas-microsoft-com:vml" Requires="v">
                <p:oleObj spid="_x0000_s38928" r:id="rId4" imgW="1016000" imgH="241300" progId="Equation.3">
                  <p:embed/>
                </p:oleObj>
              </mc:Choice>
              <mc:Fallback>
                <p:oleObj r:id="rId4" imgW="1016000" imgH="241300" progId="Equation.3">
                  <p:embed/>
                  <p:pic>
                    <p:nvPicPr>
                      <p:cNvPr id="0" name="图片 3146"/>
                      <p:cNvPicPr/>
                      <p:nvPr/>
                    </p:nvPicPr>
                    <p:blipFill>
                      <a:blip r:embed="rId5">
                        <a:clrChange>
                          <a:clrFrom>
                            <a:srgbClr val="000000"/>
                          </a:clrFrom>
                          <a:clrTo>
                            <a:srgbClr val="CC0066"/>
                          </a:clrTo>
                        </a:clrChange>
                      </a:blip>
                      <a:stretch>
                        <a:fillRect/>
                      </a:stretch>
                    </p:blipFill>
                    <p:spPr>
                      <a:xfrm>
                        <a:off x="1295400" y="2057400"/>
                        <a:ext cx="2286000" cy="715963"/>
                      </a:xfrm>
                      <a:prstGeom prst="rect">
                        <a:avLst/>
                      </a:prstGeom>
                      <a:noFill/>
                      <a:ln w="38100">
                        <a:noFill/>
                        <a:miter/>
                      </a:ln>
                    </p:spPr>
                  </p:pic>
                </p:oleObj>
              </mc:Fallback>
            </mc:AlternateContent>
          </a:graphicData>
        </a:graphic>
      </p:graphicFrame>
      <p:graphicFrame>
        <p:nvGraphicFramePr>
          <p:cNvPr id="123909" name="Object 3"/>
          <p:cNvGraphicFramePr>
            <a:graphicFrameLocks noChangeAspect="1"/>
          </p:cNvGraphicFramePr>
          <p:nvPr/>
        </p:nvGraphicFramePr>
        <p:xfrm>
          <a:off x="1143000" y="2895600"/>
          <a:ext cx="6248400" cy="1606550"/>
        </p:xfrm>
        <a:graphic>
          <a:graphicData uri="http://schemas.openxmlformats.org/presentationml/2006/ole">
            <mc:AlternateContent xmlns:mc="http://schemas.openxmlformats.org/markup-compatibility/2006">
              <mc:Choice xmlns:v="urn:schemas-microsoft-com:vml" Requires="v">
                <p:oleObj spid="_x0000_s38929" r:id="rId6" imgW="3441700" imgH="800100" progId="Equation.3">
                  <p:embed/>
                </p:oleObj>
              </mc:Choice>
              <mc:Fallback>
                <p:oleObj r:id="rId6" imgW="3441700" imgH="800100" progId="Equation.3">
                  <p:embed/>
                  <p:pic>
                    <p:nvPicPr>
                      <p:cNvPr id="0" name="图片 3142"/>
                      <p:cNvPicPr/>
                      <p:nvPr/>
                    </p:nvPicPr>
                    <p:blipFill>
                      <a:blip r:embed="rId7">
                        <a:clrChange>
                          <a:clrFrom>
                            <a:srgbClr val="000000"/>
                          </a:clrFrom>
                          <a:clrTo>
                            <a:srgbClr val="008000"/>
                          </a:clrTo>
                        </a:clrChange>
                      </a:blip>
                      <a:stretch>
                        <a:fillRect/>
                      </a:stretch>
                    </p:blipFill>
                    <p:spPr>
                      <a:xfrm>
                        <a:off x="1143000" y="2895600"/>
                        <a:ext cx="6248400" cy="1606550"/>
                      </a:xfrm>
                      <a:prstGeom prst="rect">
                        <a:avLst/>
                      </a:prstGeom>
                      <a:noFill/>
                      <a:ln w="38100">
                        <a:noFill/>
                        <a:miter/>
                      </a:ln>
                    </p:spPr>
                  </p:pic>
                </p:oleObj>
              </mc:Fallback>
            </mc:AlternateContent>
          </a:graphicData>
        </a:graphic>
      </p:graphicFrame>
      <p:graphicFrame>
        <p:nvGraphicFramePr>
          <p:cNvPr id="123910" name="Object 4"/>
          <p:cNvGraphicFramePr>
            <a:graphicFrameLocks noChangeAspect="1"/>
          </p:cNvGraphicFramePr>
          <p:nvPr/>
        </p:nvGraphicFramePr>
        <p:xfrm>
          <a:off x="4419600" y="1981200"/>
          <a:ext cx="2895600" cy="889000"/>
        </p:xfrm>
        <a:graphic>
          <a:graphicData uri="http://schemas.openxmlformats.org/presentationml/2006/ole">
            <mc:AlternateContent xmlns:mc="http://schemas.openxmlformats.org/markup-compatibility/2006">
              <mc:Choice xmlns:v="urn:schemas-microsoft-com:vml" Requires="v">
                <p:oleObj spid="_x0000_s38930" r:id="rId8" imgW="1371600" imgH="342900" progId="Equation.3">
                  <p:embed/>
                </p:oleObj>
              </mc:Choice>
              <mc:Fallback>
                <p:oleObj r:id="rId8" imgW="1371600" imgH="342900" progId="Equation.3">
                  <p:embed/>
                  <p:pic>
                    <p:nvPicPr>
                      <p:cNvPr id="0" name="图片 3149"/>
                      <p:cNvPicPr/>
                      <p:nvPr/>
                    </p:nvPicPr>
                    <p:blipFill>
                      <a:blip r:embed="rId9">
                        <a:clrChange>
                          <a:clrFrom>
                            <a:srgbClr val="000000"/>
                          </a:clrFrom>
                          <a:clrTo>
                            <a:srgbClr val="CC0066"/>
                          </a:clrTo>
                        </a:clrChange>
                      </a:blip>
                      <a:stretch>
                        <a:fillRect/>
                      </a:stretch>
                    </p:blipFill>
                    <p:spPr>
                      <a:xfrm>
                        <a:off x="4419600" y="1981200"/>
                        <a:ext cx="2895600" cy="889000"/>
                      </a:xfrm>
                      <a:prstGeom prst="rect">
                        <a:avLst/>
                      </a:prstGeom>
                      <a:noFill/>
                      <a:ln w="38100">
                        <a:noFill/>
                        <a:miter/>
                      </a:ln>
                    </p:spPr>
                  </p:pic>
                </p:oleObj>
              </mc:Fallback>
            </mc:AlternateContent>
          </a:graphicData>
        </a:graphic>
      </p:graphicFrame>
      <p:graphicFrame>
        <p:nvGraphicFramePr>
          <p:cNvPr id="123911" name="Object 5"/>
          <p:cNvGraphicFramePr>
            <a:graphicFrameLocks noChangeAspect="1"/>
          </p:cNvGraphicFramePr>
          <p:nvPr/>
        </p:nvGraphicFramePr>
        <p:xfrm>
          <a:off x="1143000" y="4552950"/>
          <a:ext cx="4419600" cy="1217613"/>
        </p:xfrm>
        <a:graphic>
          <a:graphicData uri="http://schemas.openxmlformats.org/presentationml/2006/ole">
            <mc:AlternateContent xmlns:mc="http://schemas.openxmlformats.org/markup-compatibility/2006">
              <mc:Choice xmlns:v="urn:schemas-microsoft-com:vml" Requires="v">
                <p:oleObj spid="_x0000_s38931" r:id="rId10" imgW="2222500" imgH="533400" progId="Equation.3">
                  <p:embed/>
                </p:oleObj>
              </mc:Choice>
              <mc:Fallback>
                <p:oleObj r:id="rId10" imgW="2222500" imgH="533400" progId="Equation.3">
                  <p:embed/>
                  <p:pic>
                    <p:nvPicPr>
                      <p:cNvPr id="0" name="图片 3148"/>
                      <p:cNvPicPr/>
                      <p:nvPr/>
                    </p:nvPicPr>
                    <p:blipFill>
                      <a:blip r:embed="rId11">
                        <a:clrChange>
                          <a:clrFrom>
                            <a:srgbClr val="000000"/>
                          </a:clrFrom>
                          <a:clrTo>
                            <a:srgbClr val="993366"/>
                          </a:clrTo>
                        </a:clrChange>
                      </a:blip>
                      <a:stretch>
                        <a:fillRect/>
                      </a:stretch>
                    </p:blipFill>
                    <p:spPr>
                      <a:xfrm>
                        <a:off x="1143000" y="4552950"/>
                        <a:ext cx="4419600" cy="1217613"/>
                      </a:xfrm>
                      <a:prstGeom prst="rect">
                        <a:avLst/>
                      </a:prstGeom>
                      <a:noFill/>
                      <a:ln w="38100">
                        <a:noFill/>
                        <a:miter/>
                      </a:ln>
                    </p:spPr>
                  </p:pic>
                </p:oleObj>
              </mc:Fallback>
            </mc:AlternateContent>
          </a:graphicData>
        </a:graphic>
      </p:graphicFrame>
      <p:graphicFrame>
        <p:nvGraphicFramePr>
          <p:cNvPr id="123912" name="Object 6"/>
          <p:cNvGraphicFramePr>
            <a:graphicFrameLocks noChangeAspect="1"/>
          </p:cNvGraphicFramePr>
          <p:nvPr/>
        </p:nvGraphicFramePr>
        <p:xfrm>
          <a:off x="1143000" y="5791200"/>
          <a:ext cx="6172200" cy="912813"/>
        </p:xfrm>
        <a:graphic>
          <a:graphicData uri="http://schemas.openxmlformats.org/presentationml/2006/ole">
            <mc:AlternateContent xmlns:mc="http://schemas.openxmlformats.org/markup-compatibility/2006">
              <mc:Choice xmlns:v="urn:schemas-microsoft-com:vml" Requires="v">
                <p:oleObj spid="_x0000_s38932" r:id="rId12" imgW="3441700" imgH="406400" progId="Equation.3">
                  <p:embed/>
                </p:oleObj>
              </mc:Choice>
              <mc:Fallback>
                <p:oleObj r:id="rId12" imgW="3441700" imgH="406400" progId="Equation.3">
                  <p:embed/>
                  <p:pic>
                    <p:nvPicPr>
                      <p:cNvPr id="0" name="图片 3143"/>
                      <p:cNvPicPr/>
                      <p:nvPr/>
                    </p:nvPicPr>
                    <p:blipFill>
                      <a:blip r:embed="rId13">
                        <a:clrChange>
                          <a:clrFrom>
                            <a:srgbClr val="000000"/>
                          </a:clrFrom>
                          <a:clrTo>
                            <a:srgbClr val="CC0066"/>
                          </a:clrTo>
                        </a:clrChange>
                      </a:blip>
                      <a:stretch>
                        <a:fillRect/>
                      </a:stretch>
                    </p:blipFill>
                    <p:spPr>
                      <a:xfrm>
                        <a:off x="1143000" y="5791200"/>
                        <a:ext cx="6172200" cy="912813"/>
                      </a:xfrm>
                      <a:prstGeom prst="rect">
                        <a:avLst/>
                      </a:prstGeom>
                      <a:noFill/>
                      <a:ln w="38100">
                        <a:noFill/>
                        <a:miter/>
                      </a:ln>
                    </p:spPr>
                  </p:pic>
                </p:oleObj>
              </mc:Fallback>
            </mc:AlternateContent>
          </a:graphicData>
        </a:graphic>
      </p:graphicFrame>
      <p:sp>
        <p:nvSpPr>
          <p:cNvPr id="75785" name="灯片编号占位符 1"/>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b="1" dirty="0">
                <a:solidFill>
                  <a:srgbClr val="FFFFFF"/>
                </a:solidFill>
              </a:rPr>
              <a:t>51</a:t>
            </a:fld>
            <a:endParaRPr lang="en-US" altLang="zh-CN" sz="1400" b="1" dirty="0">
              <a:solidFill>
                <a:srgbClr val="FFFF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23908"/>
                                        </p:tgtEl>
                                        <p:attrNameLst>
                                          <p:attrName>style.visibility</p:attrName>
                                        </p:attrNameLst>
                                      </p:cBhvr>
                                      <p:to>
                                        <p:strVal val="visible"/>
                                      </p:to>
                                    </p:set>
                                    <p:animEffect transition="in" filter="box(out)">
                                      <p:cBhvr>
                                        <p:cTn id="7" dur="500"/>
                                        <p:tgtEl>
                                          <p:spTgt spid="123908"/>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23910"/>
                                        </p:tgtEl>
                                        <p:attrNameLst>
                                          <p:attrName>style.visibility</p:attrName>
                                        </p:attrNameLst>
                                      </p:cBhvr>
                                      <p:to>
                                        <p:strVal val="visible"/>
                                      </p:to>
                                    </p:set>
                                    <p:animEffect transition="in" filter="box(out)">
                                      <p:cBhvr>
                                        <p:cTn id="12" dur="500"/>
                                        <p:tgtEl>
                                          <p:spTgt spid="123910"/>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23909"/>
                                        </p:tgtEl>
                                        <p:attrNameLst>
                                          <p:attrName>style.visibility</p:attrName>
                                        </p:attrNameLst>
                                      </p:cBhvr>
                                      <p:to>
                                        <p:strVal val="visible"/>
                                      </p:to>
                                    </p:set>
                                    <p:animEffect transition="in" filter="box(in)">
                                      <p:cBhvr>
                                        <p:cTn id="17" dur="500"/>
                                        <p:tgtEl>
                                          <p:spTgt spid="12390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23911"/>
                                        </p:tgtEl>
                                        <p:attrNameLst>
                                          <p:attrName>style.visibility</p:attrName>
                                        </p:attrNameLst>
                                      </p:cBhvr>
                                      <p:to>
                                        <p:strVal val="visible"/>
                                      </p:to>
                                    </p:set>
                                    <p:animEffect transition="in" filter="checkerboard(across)">
                                      <p:cBhvr>
                                        <p:cTn id="22" dur="500"/>
                                        <p:tgtEl>
                                          <p:spTgt spid="123911"/>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123912"/>
                                        </p:tgtEl>
                                        <p:attrNameLst>
                                          <p:attrName>style.visibility</p:attrName>
                                        </p:attrNameLst>
                                      </p:cBhvr>
                                      <p:to>
                                        <p:strVal val="visible"/>
                                      </p:to>
                                    </p:set>
                                    <p:animEffect transition="in" filter="box(out)">
                                      <p:cBhvr>
                                        <p:cTn id="27" dur="500"/>
                                        <p:tgtEl>
                                          <p:spTgt spid="123912"/>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304800" y="155575"/>
            <a:ext cx="2179638" cy="609600"/>
          </a:xfr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small" spc="0" normalizeH="0" baseline="0" noProof="0">
                <a:ln>
                  <a:noFill/>
                </a:ln>
                <a:solidFill>
                  <a:schemeClr val="tx2"/>
                </a:solidFill>
                <a:effectLst/>
                <a:uLnTx/>
                <a:uFillTx/>
                <a:latin typeface="Times New Roman" panose="02020603050405020304" pitchFamily="18" charset="0"/>
                <a:ea typeface="华文行楷" panose="02010800040101010101" pitchFamily="2" charset="-122"/>
                <a:cs typeface="+mj-cs"/>
              </a:rPr>
              <a:t>例题：</a:t>
            </a:r>
          </a:p>
        </p:txBody>
      </p:sp>
      <p:sp>
        <p:nvSpPr>
          <p:cNvPr id="76803" name="Rectangle 3"/>
          <p:cNvSpPr/>
          <p:nvPr/>
        </p:nvSpPr>
        <p:spPr>
          <a:xfrm>
            <a:off x="381000" y="568325"/>
            <a:ext cx="8534400" cy="3581400"/>
          </a:xfrm>
          <a:prstGeom prst="rect">
            <a:avLst/>
          </a:prstGeom>
          <a:noFill/>
          <a:ln w="9525">
            <a:noFill/>
          </a:ln>
        </p:spPr>
        <p:txBody>
          <a:bodyPr anchor="b" anchorCtr="0"/>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b="1" dirty="0">
                <a:solidFill>
                  <a:srgbClr val="180C00"/>
                </a:solidFill>
                <a:latin typeface="Times New Roman" panose="02020603050405020304" pitchFamily="18" charset="0"/>
                <a:ea typeface="楷体_GB2312" pitchFamily="49" charset="-122"/>
              </a:rPr>
              <a:t>    </a:t>
            </a:r>
            <a:r>
              <a:rPr lang="zh-CN" altLang="en-US" sz="2800" b="1" dirty="0">
                <a:solidFill>
                  <a:srgbClr val="180C00"/>
                </a:solidFill>
                <a:latin typeface="Times New Roman" panose="02020603050405020304" pitchFamily="18" charset="0"/>
                <a:ea typeface="楷体_GB2312" pitchFamily="49" charset="-122"/>
              </a:rPr>
              <a:t>甘氨酸（</a:t>
            </a:r>
            <a:r>
              <a:rPr lang="en-US" altLang="zh-CN" sz="2800" b="1" dirty="0">
                <a:solidFill>
                  <a:srgbClr val="180C00"/>
                </a:solidFill>
                <a:latin typeface="Times New Roman" panose="02020603050405020304" pitchFamily="18" charset="0"/>
                <a:ea typeface="楷体_GB2312" pitchFamily="49" charset="-122"/>
              </a:rPr>
              <a:t>NH</a:t>
            </a:r>
            <a:r>
              <a:rPr lang="en-US" altLang="zh-CN" sz="2800" b="1" baseline="-18000" dirty="0">
                <a:solidFill>
                  <a:srgbClr val="180C00"/>
                </a:solidFill>
                <a:latin typeface="Times New Roman" panose="02020603050405020304" pitchFamily="18" charset="0"/>
                <a:ea typeface="楷体_GB2312" pitchFamily="49" charset="-122"/>
              </a:rPr>
              <a:t>3</a:t>
            </a:r>
            <a:r>
              <a:rPr lang="en-US" altLang="zh-CN" sz="2800" b="1" baseline="30000" dirty="0">
                <a:solidFill>
                  <a:srgbClr val="180C00"/>
                </a:solidFill>
                <a:latin typeface="Times New Roman" panose="02020603050405020304" pitchFamily="18" charset="0"/>
                <a:ea typeface="楷体_GB2312" pitchFamily="49" charset="-122"/>
              </a:rPr>
              <a:t>+</a:t>
            </a:r>
            <a:r>
              <a:rPr lang="en-US" altLang="zh-CN" sz="2800" b="1" dirty="0">
                <a:solidFill>
                  <a:srgbClr val="180C00"/>
                </a:solidFill>
                <a:latin typeface="Times New Roman" panose="02020603050405020304" pitchFamily="18" charset="0"/>
                <a:ea typeface="楷体_GB2312" pitchFamily="49" charset="-122"/>
              </a:rPr>
              <a:t>·CH</a:t>
            </a:r>
            <a:r>
              <a:rPr lang="en-US" altLang="zh-CN" sz="2800" b="1" baseline="-18000" dirty="0">
                <a:solidFill>
                  <a:srgbClr val="180C00"/>
                </a:solidFill>
                <a:latin typeface="Times New Roman" panose="02020603050405020304" pitchFamily="18" charset="0"/>
                <a:ea typeface="楷体_GB2312" pitchFamily="49" charset="-122"/>
              </a:rPr>
              <a:t>2</a:t>
            </a:r>
            <a:r>
              <a:rPr lang="en-US" altLang="zh-CN" sz="2800" b="1" dirty="0">
                <a:solidFill>
                  <a:srgbClr val="180C00"/>
                </a:solidFill>
                <a:latin typeface="Times New Roman" panose="02020603050405020304" pitchFamily="18" charset="0"/>
                <a:ea typeface="楷体_GB2312" pitchFamily="49" charset="-122"/>
              </a:rPr>
              <a:t>·COO</a:t>
            </a:r>
            <a:r>
              <a:rPr lang="en-US" altLang="zh-CN" sz="2800" b="1" baseline="30000" dirty="0">
                <a:solidFill>
                  <a:srgbClr val="180C00"/>
                </a:solidFill>
                <a:latin typeface="Times New Roman" panose="02020603050405020304" pitchFamily="18" charset="0"/>
                <a:ea typeface="楷体_GB2312" pitchFamily="49" charset="-122"/>
              </a:rPr>
              <a:t>-</a:t>
            </a:r>
            <a:r>
              <a:rPr lang="zh-CN" altLang="en-US" sz="2800" b="1" dirty="0">
                <a:solidFill>
                  <a:srgbClr val="180C00"/>
                </a:solidFill>
                <a:latin typeface="Times New Roman" panose="02020603050405020304" pitchFamily="18" charset="0"/>
                <a:ea typeface="楷体_GB2312" pitchFamily="49" charset="-122"/>
              </a:rPr>
              <a:t>）在水溶液中的质子传递平衡有两个：</a:t>
            </a:r>
            <a:br>
              <a:rPr lang="zh-CN" altLang="en-US" sz="2800" b="1" dirty="0">
                <a:solidFill>
                  <a:srgbClr val="180C00"/>
                </a:solidFill>
                <a:latin typeface="Times New Roman" panose="02020603050405020304" pitchFamily="18" charset="0"/>
                <a:ea typeface="楷体_GB2312" pitchFamily="49" charset="-122"/>
              </a:rPr>
            </a:br>
            <a:r>
              <a:rPr lang="zh-CN" altLang="en-US" sz="2800" b="1" dirty="0">
                <a:solidFill>
                  <a:srgbClr val="180C00"/>
                </a:solidFill>
                <a:latin typeface="Times New Roman" panose="02020603050405020304" pitchFamily="18" charset="0"/>
                <a:ea typeface="楷体_GB2312" pitchFamily="49" charset="-122"/>
              </a:rPr>
              <a:t>    </a:t>
            </a:r>
            <a:r>
              <a:rPr lang="en-US" altLang="zh-CN" sz="2800" b="1" dirty="0">
                <a:solidFill>
                  <a:srgbClr val="000066"/>
                </a:solidFill>
                <a:latin typeface="Times New Roman" panose="02020603050405020304" pitchFamily="18" charset="0"/>
                <a:ea typeface="楷体_GB2312" pitchFamily="49" charset="-122"/>
              </a:rPr>
              <a:t>NH</a:t>
            </a:r>
            <a:r>
              <a:rPr lang="en-US" altLang="zh-CN" sz="2800" b="1" baseline="-18000" dirty="0">
                <a:solidFill>
                  <a:srgbClr val="000066"/>
                </a:solidFill>
                <a:latin typeface="Times New Roman" panose="02020603050405020304" pitchFamily="18" charset="0"/>
                <a:ea typeface="楷体_GB2312" pitchFamily="49" charset="-122"/>
              </a:rPr>
              <a:t>3</a:t>
            </a:r>
            <a:r>
              <a:rPr lang="en-US" altLang="zh-CN" sz="2800" b="1" baseline="30000" dirty="0">
                <a:solidFill>
                  <a:srgbClr val="000066"/>
                </a:solidFill>
                <a:latin typeface="Times New Roman" panose="02020603050405020304" pitchFamily="18" charset="0"/>
                <a:ea typeface="楷体_GB2312" pitchFamily="49" charset="-122"/>
              </a:rPr>
              <a:t>+</a:t>
            </a:r>
            <a:r>
              <a:rPr lang="en-US" altLang="zh-CN" sz="2800" b="1" dirty="0">
                <a:solidFill>
                  <a:srgbClr val="000066"/>
                </a:solidFill>
                <a:latin typeface="Times New Roman" panose="02020603050405020304" pitchFamily="18" charset="0"/>
                <a:ea typeface="楷体_GB2312" pitchFamily="49" charset="-122"/>
              </a:rPr>
              <a:t>·CH</a:t>
            </a:r>
            <a:r>
              <a:rPr lang="en-US" altLang="zh-CN" sz="2800" b="1" baseline="-18000" dirty="0">
                <a:solidFill>
                  <a:srgbClr val="000066"/>
                </a:solidFill>
                <a:latin typeface="Times New Roman" panose="02020603050405020304" pitchFamily="18" charset="0"/>
                <a:ea typeface="楷体_GB2312" pitchFamily="49" charset="-122"/>
              </a:rPr>
              <a:t>2</a:t>
            </a:r>
            <a:r>
              <a:rPr lang="en-US" altLang="zh-CN" sz="2800" b="1" dirty="0">
                <a:solidFill>
                  <a:srgbClr val="000066"/>
                </a:solidFill>
                <a:latin typeface="Times New Roman" panose="02020603050405020304" pitchFamily="18" charset="0"/>
                <a:ea typeface="楷体_GB2312" pitchFamily="49" charset="-122"/>
              </a:rPr>
              <a:t>·COO</a:t>
            </a:r>
            <a:r>
              <a:rPr lang="en-US" altLang="zh-CN" sz="2800" b="1" baseline="30000" dirty="0">
                <a:solidFill>
                  <a:srgbClr val="000066"/>
                </a:solidFill>
                <a:latin typeface="Times New Roman" panose="02020603050405020304" pitchFamily="18" charset="0"/>
                <a:ea typeface="楷体_GB2312" pitchFamily="49" charset="-122"/>
              </a:rPr>
              <a:t>- </a:t>
            </a:r>
            <a:r>
              <a:rPr lang="en-US" altLang="zh-CN" sz="2800" b="1" dirty="0">
                <a:solidFill>
                  <a:srgbClr val="000066"/>
                </a:solidFill>
                <a:latin typeface="Times New Roman" panose="02020603050405020304" pitchFamily="18" charset="0"/>
                <a:ea typeface="楷体_GB2312" pitchFamily="49" charset="-122"/>
              </a:rPr>
              <a:t>+ H</a:t>
            </a:r>
            <a:r>
              <a:rPr lang="en-US" altLang="zh-CN" sz="2800" b="1" baseline="-18000" dirty="0">
                <a:solidFill>
                  <a:srgbClr val="000066"/>
                </a:solidFill>
                <a:latin typeface="Times New Roman" panose="02020603050405020304" pitchFamily="18" charset="0"/>
                <a:ea typeface="楷体_GB2312" pitchFamily="49" charset="-122"/>
              </a:rPr>
              <a:t>2</a:t>
            </a:r>
            <a:r>
              <a:rPr lang="en-US" altLang="zh-CN" sz="2800" b="1" dirty="0">
                <a:solidFill>
                  <a:srgbClr val="000066"/>
                </a:solidFill>
                <a:latin typeface="Times New Roman" panose="02020603050405020304" pitchFamily="18" charset="0"/>
                <a:ea typeface="楷体_GB2312" pitchFamily="49" charset="-122"/>
              </a:rPr>
              <a:t>O = NH</a:t>
            </a:r>
            <a:r>
              <a:rPr lang="en-US" altLang="zh-CN" sz="2800" b="1" baseline="-18000" dirty="0">
                <a:solidFill>
                  <a:srgbClr val="000066"/>
                </a:solidFill>
                <a:latin typeface="Times New Roman" panose="02020603050405020304" pitchFamily="18" charset="0"/>
                <a:ea typeface="楷体_GB2312" pitchFamily="49" charset="-122"/>
              </a:rPr>
              <a:t>2</a:t>
            </a:r>
            <a:r>
              <a:rPr lang="en-US" altLang="zh-CN" sz="2800" b="1" dirty="0">
                <a:solidFill>
                  <a:srgbClr val="000066"/>
                </a:solidFill>
                <a:latin typeface="Times New Roman" panose="02020603050405020304" pitchFamily="18" charset="0"/>
                <a:ea typeface="楷体_GB2312" pitchFamily="49" charset="-122"/>
              </a:rPr>
              <a:t>·CH</a:t>
            </a:r>
            <a:r>
              <a:rPr lang="en-US" altLang="zh-CN" sz="2800" b="1" baseline="-18000" dirty="0">
                <a:solidFill>
                  <a:srgbClr val="000066"/>
                </a:solidFill>
                <a:latin typeface="Times New Roman" panose="02020603050405020304" pitchFamily="18" charset="0"/>
                <a:ea typeface="楷体_GB2312" pitchFamily="49" charset="-122"/>
              </a:rPr>
              <a:t>2</a:t>
            </a:r>
            <a:r>
              <a:rPr lang="en-US" altLang="zh-CN" sz="2800" b="1" dirty="0">
                <a:solidFill>
                  <a:srgbClr val="000066"/>
                </a:solidFill>
                <a:latin typeface="Times New Roman" panose="02020603050405020304" pitchFamily="18" charset="0"/>
                <a:ea typeface="楷体_GB2312" pitchFamily="49" charset="-122"/>
              </a:rPr>
              <a:t>·COO</a:t>
            </a:r>
            <a:r>
              <a:rPr lang="en-US" altLang="zh-CN" sz="2800" b="1" baseline="30000" dirty="0">
                <a:solidFill>
                  <a:srgbClr val="000066"/>
                </a:solidFill>
                <a:latin typeface="Times New Roman" panose="02020603050405020304" pitchFamily="18" charset="0"/>
                <a:ea typeface="楷体_GB2312" pitchFamily="49" charset="-122"/>
              </a:rPr>
              <a:t>- </a:t>
            </a:r>
            <a:r>
              <a:rPr lang="en-US" altLang="zh-CN" sz="2800" b="1" dirty="0">
                <a:solidFill>
                  <a:srgbClr val="000066"/>
                </a:solidFill>
                <a:latin typeface="Times New Roman" panose="02020603050405020304" pitchFamily="18" charset="0"/>
                <a:ea typeface="楷体_GB2312" pitchFamily="49" charset="-122"/>
              </a:rPr>
              <a:t>+ H</a:t>
            </a:r>
            <a:r>
              <a:rPr lang="en-US" altLang="zh-CN" sz="2800" b="1" baseline="-18000" dirty="0">
                <a:solidFill>
                  <a:srgbClr val="000066"/>
                </a:solidFill>
                <a:latin typeface="Times New Roman" panose="02020603050405020304" pitchFamily="18" charset="0"/>
                <a:ea typeface="楷体_GB2312" pitchFamily="49" charset="-122"/>
              </a:rPr>
              <a:t>3</a:t>
            </a:r>
            <a:r>
              <a:rPr lang="en-US" altLang="zh-CN" sz="2800" b="1" dirty="0">
                <a:solidFill>
                  <a:srgbClr val="000066"/>
                </a:solidFill>
                <a:latin typeface="Times New Roman" panose="02020603050405020304" pitchFamily="18" charset="0"/>
                <a:ea typeface="楷体_GB2312" pitchFamily="49" charset="-122"/>
              </a:rPr>
              <a:t>O</a:t>
            </a:r>
            <a:r>
              <a:rPr lang="en-US" altLang="zh-CN" sz="2800" b="1" baseline="30000" dirty="0">
                <a:solidFill>
                  <a:srgbClr val="000066"/>
                </a:solidFill>
                <a:latin typeface="Times New Roman" panose="02020603050405020304" pitchFamily="18" charset="0"/>
                <a:ea typeface="楷体_GB2312" pitchFamily="49" charset="-122"/>
              </a:rPr>
              <a:t>+</a:t>
            </a:r>
            <a:r>
              <a:rPr lang="en-US" altLang="zh-CN" sz="2800" b="1" dirty="0">
                <a:solidFill>
                  <a:srgbClr val="000066"/>
                </a:solidFill>
                <a:latin typeface="Times New Roman" panose="02020603050405020304" pitchFamily="18" charset="0"/>
                <a:ea typeface="楷体_GB2312" pitchFamily="49" charset="-122"/>
              </a:rPr>
              <a:t>           </a:t>
            </a:r>
          </a:p>
          <a:p>
            <a:pPr marL="0" lvl="0" indent="0" eaLnBrk="1" hangingPunct="1">
              <a:spcBef>
                <a:spcPct val="0"/>
              </a:spcBef>
              <a:buClrTx/>
              <a:buSzTx/>
              <a:buFontTx/>
              <a:buNone/>
            </a:pPr>
            <a:r>
              <a:rPr lang="en-US" altLang="zh-CN" sz="2800" b="1" dirty="0">
                <a:solidFill>
                  <a:srgbClr val="990033"/>
                </a:solidFill>
                <a:latin typeface="Times New Roman" panose="02020603050405020304" pitchFamily="18" charset="0"/>
                <a:ea typeface="楷体_GB2312" pitchFamily="49" charset="-122"/>
              </a:rPr>
              <a:t>                                </a:t>
            </a:r>
            <a:r>
              <a:rPr lang="en-US" altLang="zh-CN" sz="2800" b="1" i="1" dirty="0">
                <a:solidFill>
                  <a:srgbClr val="990033"/>
                </a:solidFill>
                <a:latin typeface="Times New Roman" panose="02020603050405020304" pitchFamily="18" charset="0"/>
                <a:ea typeface="楷体_GB2312" pitchFamily="49" charset="-122"/>
              </a:rPr>
              <a:t>K</a:t>
            </a:r>
            <a:r>
              <a:rPr lang="en-US" altLang="zh-CN" sz="2800" b="1" baseline="-30000" dirty="0">
                <a:solidFill>
                  <a:srgbClr val="990033"/>
                </a:solidFill>
                <a:latin typeface="Times New Roman" panose="02020603050405020304" pitchFamily="18" charset="0"/>
                <a:ea typeface="楷体_GB2312" pitchFamily="49" charset="-122"/>
              </a:rPr>
              <a:t>a</a:t>
            </a:r>
            <a:r>
              <a:rPr lang="en-US" altLang="zh-CN" sz="2800" b="1" dirty="0">
                <a:solidFill>
                  <a:srgbClr val="990033"/>
                </a:solidFill>
                <a:latin typeface="Times New Roman" panose="02020603050405020304" pitchFamily="18" charset="0"/>
                <a:ea typeface="楷体_GB2312" pitchFamily="49" charset="-122"/>
              </a:rPr>
              <a:t> = 1.56×10</a:t>
            </a:r>
            <a:r>
              <a:rPr lang="en-US" altLang="zh-CN" sz="2800" b="1" baseline="30000" dirty="0">
                <a:solidFill>
                  <a:srgbClr val="990033"/>
                </a:solidFill>
                <a:latin typeface="Times New Roman" panose="02020603050405020304" pitchFamily="18" charset="0"/>
                <a:ea typeface="楷体_GB2312" pitchFamily="49" charset="-122"/>
              </a:rPr>
              <a:t>-10</a:t>
            </a:r>
            <a:br>
              <a:rPr lang="en-US" altLang="zh-CN" sz="2800" b="1" dirty="0">
                <a:solidFill>
                  <a:srgbClr val="000066"/>
                </a:solidFill>
                <a:latin typeface="Times New Roman" panose="02020603050405020304" pitchFamily="18" charset="0"/>
                <a:ea typeface="楷体_GB2312" pitchFamily="49" charset="-122"/>
              </a:rPr>
            </a:br>
            <a:r>
              <a:rPr lang="en-US" altLang="zh-CN" sz="2800" b="1" dirty="0">
                <a:solidFill>
                  <a:srgbClr val="000066"/>
                </a:solidFill>
                <a:latin typeface="Times New Roman" panose="02020603050405020304" pitchFamily="18" charset="0"/>
                <a:ea typeface="楷体_GB2312" pitchFamily="49" charset="-122"/>
              </a:rPr>
              <a:t>    NH</a:t>
            </a:r>
            <a:r>
              <a:rPr lang="en-US" altLang="zh-CN" sz="2800" b="1" baseline="-18000" dirty="0">
                <a:solidFill>
                  <a:srgbClr val="000066"/>
                </a:solidFill>
                <a:latin typeface="Times New Roman" panose="02020603050405020304" pitchFamily="18" charset="0"/>
                <a:ea typeface="楷体_GB2312" pitchFamily="49" charset="-122"/>
              </a:rPr>
              <a:t>3</a:t>
            </a:r>
            <a:r>
              <a:rPr lang="en-US" altLang="zh-CN" sz="2800" b="1" baseline="30000" dirty="0">
                <a:solidFill>
                  <a:srgbClr val="000066"/>
                </a:solidFill>
                <a:latin typeface="Times New Roman" panose="02020603050405020304" pitchFamily="18" charset="0"/>
                <a:ea typeface="楷体_GB2312" pitchFamily="49" charset="-122"/>
              </a:rPr>
              <a:t>+</a:t>
            </a:r>
            <a:r>
              <a:rPr lang="en-US" altLang="zh-CN" sz="2800" b="1" dirty="0">
                <a:solidFill>
                  <a:srgbClr val="000066"/>
                </a:solidFill>
                <a:latin typeface="Times New Roman" panose="02020603050405020304" pitchFamily="18" charset="0"/>
                <a:ea typeface="楷体_GB2312" pitchFamily="49" charset="-122"/>
              </a:rPr>
              <a:t>·CH</a:t>
            </a:r>
            <a:r>
              <a:rPr lang="en-US" altLang="zh-CN" sz="2800" b="1" baseline="-18000" dirty="0">
                <a:solidFill>
                  <a:srgbClr val="000066"/>
                </a:solidFill>
                <a:latin typeface="Times New Roman" panose="02020603050405020304" pitchFamily="18" charset="0"/>
                <a:ea typeface="楷体_GB2312" pitchFamily="49" charset="-122"/>
              </a:rPr>
              <a:t>2</a:t>
            </a:r>
            <a:r>
              <a:rPr lang="en-US" altLang="zh-CN" sz="2800" b="1" dirty="0">
                <a:solidFill>
                  <a:srgbClr val="000066"/>
                </a:solidFill>
                <a:latin typeface="Times New Roman" panose="02020603050405020304" pitchFamily="18" charset="0"/>
                <a:ea typeface="楷体_GB2312" pitchFamily="49" charset="-122"/>
              </a:rPr>
              <a:t>·COO</a:t>
            </a:r>
            <a:r>
              <a:rPr lang="en-US" altLang="zh-CN" sz="2800" b="1" baseline="30000" dirty="0">
                <a:solidFill>
                  <a:srgbClr val="000066"/>
                </a:solidFill>
                <a:latin typeface="Times New Roman" panose="02020603050405020304" pitchFamily="18" charset="0"/>
                <a:ea typeface="楷体_GB2312" pitchFamily="49" charset="-122"/>
              </a:rPr>
              <a:t>- </a:t>
            </a:r>
            <a:r>
              <a:rPr lang="en-US" altLang="zh-CN" sz="2800" b="1" dirty="0">
                <a:solidFill>
                  <a:srgbClr val="000066"/>
                </a:solidFill>
                <a:latin typeface="Times New Roman" panose="02020603050405020304" pitchFamily="18" charset="0"/>
                <a:ea typeface="楷体_GB2312" pitchFamily="49" charset="-122"/>
              </a:rPr>
              <a:t>+ H</a:t>
            </a:r>
            <a:r>
              <a:rPr lang="en-US" altLang="zh-CN" sz="2800" b="1" baseline="-30000" dirty="0">
                <a:solidFill>
                  <a:srgbClr val="000066"/>
                </a:solidFill>
                <a:latin typeface="Times New Roman" panose="02020603050405020304" pitchFamily="18" charset="0"/>
                <a:ea typeface="楷体_GB2312" pitchFamily="49" charset="-122"/>
              </a:rPr>
              <a:t>2</a:t>
            </a:r>
            <a:r>
              <a:rPr lang="en-US" altLang="zh-CN" sz="2800" b="1" dirty="0">
                <a:solidFill>
                  <a:srgbClr val="000066"/>
                </a:solidFill>
                <a:latin typeface="Times New Roman" panose="02020603050405020304" pitchFamily="18" charset="0"/>
                <a:ea typeface="楷体_GB2312" pitchFamily="49" charset="-122"/>
              </a:rPr>
              <a:t>O = NH</a:t>
            </a:r>
            <a:r>
              <a:rPr lang="en-US" altLang="zh-CN" sz="2800" b="1" baseline="-18000" dirty="0">
                <a:solidFill>
                  <a:srgbClr val="000066"/>
                </a:solidFill>
                <a:latin typeface="Times New Roman" panose="02020603050405020304" pitchFamily="18" charset="0"/>
                <a:ea typeface="楷体_GB2312" pitchFamily="49" charset="-122"/>
              </a:rPr>
              <a:t>3</a:t>
            </a:r>
            <a:r>
              <a:rPr lang="en-US" altLang="zh-CN" sz="2800" b="1" baseline="30000" dirty="0">
                <a:solidFill>
                  <a:srgbClr val="000066"/>
                </a:solidFill>
                <a:latin typeface="Times New Roman" panose="02020603050405020304" pitchFamily="18" charset="0"/>
                <a:ea typeface="楷体_GB2312" pitchFamily="49" charset="-122"/>
              </a:rPr>
              <a:t>+</a:t>
            </a:r>
            <a:r>
              <a:rPr lang="en-US" altLang="zh-CN" sz="2800" b="1" dirty="0">
                <a:solidFill>
                  <a:srgbClr val="000066"/>
                </a:solidFill>
                <a:latin typeface="Times New Roman" panose="02020603050405020304" pitchFamily="18" charset="0"/>
                <a:ea typeface="楷体_GB2312" pitchFamily="49" charset="-122"/>
              </a:rPr>
              <a:t>·CH</a:t>
            </a:r>
            <a:r>
              <a:rPr lang="en-US" altLang="zh-CN" sz="2800" b="1" baseline="-18000" dirty="0">
                <a:solidFill>
                  <a:srgbClr val="000066"/>
                </a:solidFill>
                <a:latin typeface="Times New Roman" panose="02020603050405020304" pitchFamily="18" charset="0"/>
                <a:ea typeface="楷体_GB2312" pitchFamily="49" charset="-122"/>
              </a:rPr>
              <a:t>2</a:t>
            </a:r>
            <a:r>
              <a:rPr lang="en-US" altLang="zh-CN" sz="2800" b="1" dirty="0">
                <a:solidFill>
                  <a:srgbClr val="000066"/>
                </a:solidFill>
                <a:latin typeface="Times New Roman" panose="02020603050405020304" pitchFamily="18" charset="0"/>
                <a:ea typeface="楷体_GB2312" pitchFamily="49" charset="-122"/>
              </a:rPr>
              <a:t>·COOH</a:t>
            </a:r>
            <a:r>
              <a:rPr lang="en-US" altLang="zh-CN" sz="2800" b="1" baseline="30000" dirty="0">
                <a:solidFill>
                  <a:srgbClr val="000066"/>
                </a:solidFill>
                <a:latin typeface="Times New Roman" panose="02020603050405020304" pitchFamily="18" charset="0"/>
                <a:ea typeface="楷体_GB2312" pitchFamily="49" charset="-122"/>
              </a:rPr>
              <a:t> </a:t>
            </a:r>
            <a:r>
              <a:rPr lang="en-US" altLang="zh-CN" sz="2800" b="1" dirty="0">
                <a:solidFill>
                  <a:srgbClr val="000066"/>
                </a:solidFill>
                <a:latin typeface="Times New Roman" panose="02020603050405020304" pitchFamily="18" charset="0"/>
                <a:ea typeface="楷体_GB2312" pitchFamily="49" charset="-122"/>
              </a:rPr>
              <a:t>+ OH</a:t>
            </a:r>
            <a:r>
              <a:rPr lang="en-US" altLang="zh-CN" sz="2800" b="1" baseline="30000" dirty="0">
                <a:solidFill>
                  <a:srgbClr val="000066"/>
                </a:solidFill>
                <a:latin typeface="Times New Roman" panose="02020603050405020304" pitchFamily="18" charset="0"/>
                <a:ea typeface="楷体_GB2312" pitchFamily="49" charset="-122"/>
              </a:rPr>
              <a:t>-</a:t>
            </a:r>
            <a:r>
              <a:rPr lang="en-US" altLang="zh-CN" sz="2800" b="1" dirty="0">
                <a:solidFill>
                  <a:srgbClr val="000066"/>
                </a:solidFill>
                <a:latin typeface="Times New Roman" panose="02020603050405020304" pitchFamily="18" charset="0"/>
                <a:ea typeface="楷体_GB2312" pitchFamily="49" charset="-122"/>
              </a:rPr>
              <a:t>     </a:t>
            </a:r>
          </a:p>
          <a:p>
            <a:pPr marL="0" lvl="0" indent="0" eaLnBrk="1" hangingPunct="1">
              <a:spcBef>
                <a:spcPct val="0"/>
              </a:spcBef>
              <a:buClrTx/>
              <a:buSzTx/>
              <a:buFontTx/>
              <a:buNone/>
            </a:pPr>
            <a:r>
              <a:rPr lang="en-US" altLang="zh-CN" sz="2800" b="1" dirty="0">
                <a:solidFill>
                  <a:srgbClr val="990033"/>
                </a:solidFill>
                <a:latin typeface="Times New Roman" panose="02020603050405020304" pitchFamily="18" charset="0"/>
                <a:ea typeface="楷体_GB2312" pitchFamily="49" charset="-122"/>
              </a:rPr>
              <a:t>                                </a:t>
            </a:r>
            <a:r>
              <a:rPr lang="en-US" altLang="zh-CN" sz="2800" b="1" i="1" dirty="0">
                <a:solidFill>
                  <a:srgbClr val="990033"/>
                </a:solidFill>
                <a:latin typeface="Times New Roman" panose="02020603050405020304" pitchFamily="18" charset="0"/>
                <a:ea typeface="楷体_GB2312" pitchFamily="49" charset="-122"/>
              </a:rPr>
              <a:t>K</a:t>
            </a:r>
            <a:r>
              <a:rPr lang="en-US" altLang="zh-CN" sz="2800" b="1" baseline="-18000" dirty="0">
                <a:solidFill>
                  <a:srgbClr val="990033"/>
                </a:solidFill>
                <a:latin typeface="Times New Roman" panose="02020603050405020304" pitchFamily="18" charset="0"/>
                <a:ea typeface="楷体_GB2312" pitchFamily="49" charset="-122"/>
              </a:rPr>
              <a:t>b</a:t>
            </a:r>
            <a:r>
              <a:rPr lang="en-US" altLang="zh-CN" sz="2800" b="1" dirty="0">
                <a:solidFill>
                  <a:srgbClr val="990033"/>
                </a:solidFill>
                <a:latin typeface="Times New Roman" panose="02020603050405020304" pitchFamily="18" charset="0"/>
                <a:ea typeface="楷体_GB2312" pitchFamily="49" charset="-122"/>
              </a:rPr>
              <a:t> = 2.24×10</a:t>
            </a:r>
            <a:r>
              <a:rPr lang="en-US" altLang="zh-CN" sz="2800" b="1" baseline="30000" dirty="0">
                <a:solidFill>
                  <a:srgbClr val="990033"/>
                </a:solidFill>
                <a:latin typeface="Times New Roman" panose="02020603050405020304" pitchFamily="18" charset="0"/>
                <a:ea typeface="楷体_GB2312" pitchFamily="49" charset="-122"/>
              </a:rPr>
              <a:t>-12</a:t>
            </a:r>
            <a:br>
              <a:rPr lang="en-US" altLang="zh-CN" sz="2800" b="1" dirty="0">
                <a:solidFill>
                  <a:srgbClr val="180C00"/>
                </a:solidFill>
                <a:latin typeface="Times New Roman" panose="02020603050405020304" pitchFamily="18" charset="0"/>
                <a:ea typeface="楷体_GB2312" pitchFamily="49" charset="-122"/>
              </a:rPr>
            </a:br>
            <a:r>
              <a:rPr lang="en-US" altLang="zh-CN" sz="2800" b="1" dirty="0">
                <a:solidFill>
                  <a:srgbClr val="180C00"/>
                </a:solidFill>
                <a:latin typeface="Times New Roman" panose="02020603050405020304" pitchFamily="18" charset="0"/>
                <a:ea typeface="楷体_GB2312" pitchFamily="49" charset="-122"/>
              </a:rPr>
              <a:t>    </a:t>
            </a:r>
            <a:r>
              <a:rPr lang="zh-CN" altLang="en-US" sz="2800" b="1" dirty="0">
                <a:solidFill>
                  <a:srgbClr val="180C00"/>
                </a:solidFill>
                <a:latin typeface="Times New Roman" panose="02020603050405020304" pitchFamily="18" charset="0"/>
                <a:ea typeface="楷体_GB2312" pitchFamily="49" charset="-122"/>
              </a:rPr>
              <a:t>计算</a:t>
            </a:r>
            <a:r>
              <a:rPr lang="en-US" altLang="zh-CN" sz="2800" b="1" dirty="0">
                <a:solidFill>
                  <a:srgbClr val="180C00"/>
                </a:solidFill>
                <a:latin typeface="Times New Roman" panose="02020603050405020304" pitchFamily="18" charset="0"/>
                <a:ea typeface="楷体_GB2312" pitchFamily="49" charset="-122"/>
              </a:rPr>
              <a:t>0.10 mol·L</a:t>
            </a:r>
            <a:r>
              <a:rPr lang="en-US" altLang="zh-CN" sz="2800" b="1" baseline="30000" dirty="0">
                <a:solidFill>
                  <a:srgbClr val="180C00"/>
                </a:solidFill>
                <a:latin typeface="Times New Roman" panose="02020603050405020304" pitchFamily="18" charset="0"/>
                <a:ea typeface="楷体_GB2312" pitchFamily="49" charset="-122"/>
              </a:rPr>
              <a:t>-1</a:t>
            </a:r>
            <a:r>
              <a:rPr lang="zh-CN" altLang="en-US" sz="2800" b="1" dirty="0">
                <a:solidFill>
                  <a:srgbClr val="180C00"/>
                </a:solidFill>
                <a:latin typeface="Times New Roman" panose="02020603050405020304" pitchFamily="18" charset="0"/>
                <a:ea typeface="楷体_GB2312" pitchFamily="49" charset="-122"/>
              </a:rPr>
              <a:t>的甘氨酸（</a:t>
            </a:r>
            <a:r>
              <a:rPr lang="en-US" altLang="zh-CN" sz="2800" b="1" dirty="0">
                <a:solidFill>
                  <a:srgbClr val="180C00"/>
                </a:solidFill>
                <a:latin typeface="Times New Roman" panose="02020603050405020304" pitchFamily="18" charset="0"/>
                <a:ea typeface="楷体_GB2312" pitchFamily="49" charset="-122"/>
              </a:rPr>
              <a:t>NH</a:t>
            </a:r>
            <a:r>
              <a:rPr lang="en-US" altLang="zh-CN" sz="2800" b="1" baseline="-18000" dirty="0">
                <a:solidFill>
                  <a:srgbClr val="180C00"/>
                </a:solidFill>
                <a:latin typeface="Times New Roman" panose="02020603050405020304" pitchFamily="18" charset="0"/>
                <a:ea typeface="楷体_GB2312" pitchFamily="49" charset="-122"/>
              </a:rPr>
              <a:t>3</a:t>
            </a:r>
            <a:r>
              <a:rPr lang="en-US" altLang="zh-CN" sz="2800" b="1" baseline="30000" dirty="0">
                <a:solidFill>
                  <a:srgbClr val="180C00"/>
                </a:solidFill>
                <a:latin typeface="Times New Roman" panose="02020603050405020304" pitchFamily="18" charset="0"/>
                <a:ea typeface="楷体_GB2312" pitchFamily="49" charset="-122"/>
              </a:rPr>
              <a:t>+</a:t>
            </a:r>
            <a:r>
              <a:rPr lang="en-US" altLang="zh-CN" sz="2800" b="1" dirty="0">
                <a:solidFill>
                  <a:srgbClr val="180C00"/>
                </a:solidFill>
                <a:latin typeface="Times New Roman" panose="02020603050405020304" pitchFamily="18" charset="0"/>
                <a:ea typeface="楷体_GB2312" pitchFamily="49" charset="-122"/>
              </a:rPr>
              <a:t>·CH</a:t>
            </a:r>
            <a:r>
              <a:rPr lang="en-US" altLang="zh-CN" sz="2800" b="1" baseline="-18000" dirty="0">
                <a:solidFill>
                  <a:srgbClr val="180C00"/>
                </a:solidFill>
                <a:latin typeface="Times New Roman" panose="02020603050405020304" pitchFamily="18" charset="0"/>
                <a:ea typeface="楷体_GB2312" pitchFamily="49" charset="-122"/>
              </a:rPr>
              <a:t>2</a:t>
            </a:r>
            <a:r>
              <a:rPr lang="en-US" altLang="zh-CN" sz="2800" b="1" dirty="0">
                <a:solidFill>
                  <a:srgbClr val="180C00"/>
                </a:solidFill>
                <a:latin typeface="Times New Roman" panose="02020603050405020304" pitchFamily="18" charset="0"/>
                <a:ea typeface="楷体_GB2312" pitchFamily="49" charset="-122"/>
              </a:rPr>
              <a:t>·COO</a:t>
            </a:r>
            <a:r>
              <a:rPr lang="en-US" altLang="zh-CN" sz="2800" b="1" baseline="30000" dirty="0">
                <a:solidFill>
                  <a:srgbClr val="180C00"/>
                </a:solidFill>
                <a:latin typeface="Times New Roman" panose="02020603050405020304" pitchFamily="18" charset="0"/>
                <a:ea typeface="楷体_GB2312" pitchFamily="49" charset="-122"/>
              </a:rPr>
              <a:t>-</a:t>
            </a:r>
            <a:r>
              <a:rPr lang="zh-CN" altLang="en-US" sz="2800" b="1" dirty="0">
                <a:solidFill>
                  <a:srgbClr val="180C00"/>
                </a:solidFill>
                <a:latin typeface="Times New Roman" panose="02020603050405020304" pitchFamily="18" charset="0"/>
                <a:ea typeface="楷体_GB2312" pitchFamily="49" charset="-122"/>
              </a:rPr>
              <a:t>）溶液的</a:t>
            </a:r>
            <a:r>
              <a:rPr lang="en-US" altLang="zh-CN" sz="2800" b="1" dirty="0">
                <a:solidFill>
                  <a:srgbClr val="180C00"/>
                </a:solidFill>
                <a:latin typeface="Times New Roman" panose="02020603050405020304" pitchFamily="18" charset="0"/>
                <a:ea typeface="楷体_GB2312" pitchFamily="49" charset="-122"/>
              </a:rPr>
              <a:t>[H</a:t>
            </a:r>
            <a:r>
              <a:rPr lang="en-US" altLang="zh-CN" sz="2800" b="1" baseline="30000" dirty="0">
                <a:solidFill>
                  <a:srgbClr val="180C00"/>
                </a:solidFill>
                <a:latin typeface="Times New Roman" panose="02020603050405020304" pitchFamily="18" charset="0"/>
                <a:ea typeface="楷体_GB2312" pitchFamily="49" charset="-122"/>
              </a:rPr>
              <a:t>+</a:t>
            </a:r>
            <a:r>
              <a:rPr lang="en-US" altLang="zh-CN" sz="2800" b="1" dirty="0">
                <a:solidFill>
                  <a:srgbClr val="180C00"/>
                </a:solidFill>
                <a:latin typeface="Times New Roman" panose="02020603050405020304" pitchFamily="18" charset="0"/>
                <a:ea typeface="楷体_GB2312" pitchFamily="49" charset="-122"/>
              </a:rPr>
              <a:t>]</a:t>
            </a:r>
            <a:r>
              <a:rPr lang="zh-CN" altLang="en-US" sz="2800" b="1" dirty="0">
                <a:solidFill>
                  <a:srgbClr val="180C00"/>
                </a:solidFill>
                <a:latin typeface="Times New Roman" panose="02020603050405020304" pitchFamily="18" charset="0"/>
                <a:ea typeface="楷体_GB2312" pitchFamily="49" charset="-122"/>
              </a:rPr>
              <a:t>。 </a:t>
            </a:r>
          </a:p>
        </p:txBody>
      </p:sp>
      <p:graphicFrame>
        <p:nvGraphicFramePr>
          <p:cNvPr id="124932" name="Object 2"/>
          <p:cNvGraphicFramePr>
            <a:graphicFrameLocks noChangeAspect="1"/>
          </p:cNvGraphicFramePr>
          <p:nvPr/>
        </p:nvGraphicFramePr>
        <p:xfrm>
          <a:off x="1524000" y="4375150"/>
          <a:ext cx="4953000" cy="1035050"/>
        </p:xfrm>
        <a:graphic>
          <a:graphicData uri="http://schemas.openxmlformats.org/presentationml/2006/ole">
            <mc:AlternateContent xmlns:mc="http://schemas.openxmlformats.org/markup-compatibility/2006">
              <mc:Choice xmlns:v="urn:schemas-microsoft-com:vml" Requires="v">
                <p:oleObj spid="_x0000_s39946" r:id="rId4" imgW="2197100" imgH="457200" progId="Equation.3">
                  <p:embed/>
                </p:oleObj>
              </mc:Choice>
              <mc:Fallback>
                <p:oleObj r:id="rId4" imgW="2197100" imgH="457200" progId="Equation.3">
                  <p:embed/>
                  <p:pic>
                    <p:nvPicPr>
                      <p:cNvPr id="0" name="图片 3145"/>
                      <p:cNvPicPr/>
                      <p:nvPr/>
                    </p:nvPicPr>
                    <p:blipFill>
                      <a:blip r:embed="rId5"/>
                      <a:stretch>
                        <a:fillRect/>
                      </a:stretch>
                    </p:blipFill>
                    <p:spPr>
                      <a:xfrm>
                        <a:off x="1524000" y="4375150"/>
                        <a:ext cx="4953000" cy="1035050"/>
                      </a:xfrm>
                      <a:prstGeom prst="rect">
                        <a:avLst/>
                      </a:prstGeom>
                      <a:noFill/>
                      <a:ln w="38100">
                        <a:noFill/>
                        <a:miter/>
                      </a:ln>
                    </p:spPr>
                  </p:pic>
                </p:oleObj>
              </mc:Fallback>
            </mc:AlternateContent>
          </a:graphicData>
        </a:graphic>
      </p:graphicFrame>
      <p:graphicFrame>
        <p:nvGraphicFramePr>
          <p:cNvPr id="124933" name="Object 3"/>
          <p:cNvGraphicFramePr>
            <a:graphicFrameLocks noChangeAspect="1"/>
          </p:cNvGraphicFramePr>
          <p:nvPr/>
        </p:nvGraphicFramePr>
        <p:xfrm>
          <a:off x="1524000" y="5510213"/>
          <a:ext cx="5943600" cy="1195387"/>
        </p:xfrm>
        <a:graphic>
          <a:graphicData uri="http://schemas.openxmlformats.org/presentationml/2006/ole">
            <mc:AlternateContent xmlns:mc="http://schemas.openxmlformats.org/markup-compatibility/2006">
              <mc:Choice xmlns:v="urn:schemas-microsoft-com:vml" Requires="v">
                <p:oleObj spid="_x0000_s39947" r:id="rId6" imgW="2679700" imgH="533400" progId="Equation.3">
                  <p:embed/>
                </p:oleObj>
              </mc:Choice>
              <mc:Fallback>
                <p:oleObj r:id="rId6" imgW="2679700" imgH="533400" progId="Equation.3">
                  <p:embed/>
                  <p:pic>
                    <p:nvPicPr>
                      <p:cNvPr id="0" name="图片 3144"/>
                      <p:cNvPicPr/>
                      <p:nvPr/>
                    </p:nvPicPr>
                    <p:blipFill>
                      <a:blip r:embed="rId7"/>
                      <a:stretch>
                        <a:fillRect/>
                      </a:stretch>
                    </p:blipFill>
                    <p:spPr>
                      <a:xfrm>
                        <a:off x="1524000" y="5510213"/>
                        <a:ext cx="5943600" cy="1195387"/>
                      </a:xfrm>
                      <a:prstGeom prst="rect">
                        <a:avLst/>
                      </a:prstGeom>
                      <a:noFill/>
                      <a:ln w="38100">
                        <a:noFill/>
                        <a:miter/>
                      </a:ln>
                    </p:spPr>
                  </p:pic>
                </p:oleObj>
              </mc:Fallback>
            </mc:AlternateContent>
          </a:graphicData>
        </a:graphic>
      </p:graphicFrame>
      <p:graphicFrame>
        <p:nvGraphicFramePr>
          <p:cNvPr id="124934" name="Object 4"/>
          <p:cNvGraphicFramePr>
            <a:graphicFrameLocks noChangeAspect="1"/>
          </p:cNvGraphicFramePr>
          <p:nvPr/>
        </p:nvGraphicFramePr>
        <p:xfrm>
          <a:off x="3048000" y="3644900"/>
          <a:ext cx="2286000" cy="715963"/>
        </p:xfrm>
        <a:graphic>
          <a:graphicData uri="http://schemas.openxmlformats.org/presentationml/2006/ole">
            <mc:AlternateContent xmlns:mc="http://schemas.openxmlformats.org/markup-compatibility/2006">
              <mc:Choice xmlns:v="urn:schemas-microsoft-com:vml" Requires="v">
                <p:oleObj spid="_x0000_s39948" r:id="rId8" imgW="1016000" imgH="241300" progId="Equation.3">
                  <p:embed/>
                </p:oleObj>
              </mc:Choice>
              <mc:Fallback>
                <p:oleObj r:id="rId8" imgW="1016000" imgH="241300" progId="Equation.3">
                  <p:embed/>
                  <p:pic>
                    <p:nvPicPr>
                      <p:cNvPr id="0" name="图片 3147"/>
                      <p:cNvPicPr/>
                      <p:nvPr/>
                    </p:nvPicPr>
                    <p:blipFill>
                      <a:blip r:embed="rId9">
                        <a:clrChange>
                          <a:clrFrom>
                            <a:srgbClr val="000000"/>
                          </a:clrFrom>
                          <a:clrTo>
                            <a:srgbClr val="CC0066"/>
                          </a:clrTo>
                        </a:clrChange>
                      </a:blip>
                      <a:stretch>
                        <a:fillRect/>
                      </a:stretch>
                    </p:blipFill>
                    <p:spPr>
                      <a:xfrm>
                        <a:off x="3048000" y="3644900"/>
                        <a:ext cx="2286000" cy="715963"/>
                      </a:xfrm>
                      <a:prstGeom prst="rect">
                        <a:avLst/>
                      </a:prstGeom>
                      <a:noFill/>
                      <a:ln w="38100">
                        <a:noFill/>
                        <a:miter/>
                      </a:ln>
                    </p:spPr>
                  </p:pic>
                </p:oleObj>
              </mc:Fallback>
            </mc:AlternateContent>
          </a:graphicData>
        </a:graphic>
      </p:graphicFrame>
      <p:sp>
        <p:nvSpPr>
          <p:cNvPr id="76807" name="灯片编号占位符 1"/>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b="1" dirty="0">
                <a:solidFill>
                  <a:srgbClr val="FFFFFF"/>
                </a:solidFill>
              </a:rPr>
              <a:t>52</a:t>
            </a:fld>
            <a:endParaRPr lang="en-US" altLang="zh-CN" sz="1400" b="1" dirty="0">
              <a:solidFill>
                <a:srgbClr val="FFFFFF"/>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4932"/>
                                        </p:tgtEl>
                                        <p:attrNameLst>
                                          <p:attrName>style.visibility</p:attrName>
                                        </p:attrNameLst>
                                      </p:cBhvr>
                                      <p:to>
                                        <p:strVal val="visible"/>
                                      </p:to>
                                    </p:set>
                                    <p:animEffect transition="in" filter="box(in)">
                                      <p:cBhvr>
                                        <p:cTn id="7" dur="500"/>
                                        <p:tgtEl>
                                          <p:spTgt spid="12493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24934"/>
                                        </p:tgtEl>
                                        <p:attrNameLst>
                                          <p:attrName>style.visibility</p:attrName>
                                        </p:attrNameLst>
                                      </p:cBhvr>
                                      <p:to>
                                        <p:strVal val="visible"/>
                                      </p:to>
                                    </p:set>
                                    <p:animEffect transition="in" filter="box(out)">
                                      <p:cBhvr>
                                        <p:cTn id="12" dur="500"/>
                                        <p:tgtEl>
                                          <p:spTgt spid="124934"/>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24933"/>
                                        </p:tgtEl>
                                        <p:attrNameLst>
                                          <p:attrName>style.visibility</p:attrName>
                                        </p:attrNameLst>
                                      </p:cBhvr>
                                      <p:to>
                                        <p:strVal val="visible"/>
                                      </p:to>
                                    </p:set>
                                    <p:animEffect transition="in" filter="checkerboard(across)">
                                      <p:cBhvr>
                                        <p:cTn id="17" dur="500"/>
                                        <p:tgtEl>
                                          <p:spTgt spid="124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zh-CN" altLang="en-US" sz="3000" b="0" i="0" u="none" strike="noStrike" kern="1200" cap="small" spc="0" normalizeH="0" baseline="0" noProof="0">
              <a:ln>
                <a:noFill/>
              </a:ln>
              <a:solidFill>
                <a:schemeClr val="tx2"/>
              </a:solidFill>
              <a:effectLst/>
              <a:uLnTx/>
              <a:uFillTx/>
              <a:latin typeface="+mj-lt"/>
              <a:ea typeface="+mj-ea"/>
              <a:cs typeface="+mj-cs"/>
            </a:endParaRPr>
          </a:p>
        </p:txBody>
      </p:sp>
      <p:sp>
        <p:nvSpPr>
          <p:cNvPr id="77827" name="灯片编号占位符 2"/>
          <p:cNvSpPr txBox="1">
            <a:spLocks noGrp="1"/>
          </p:cNvSpPr>
          <p:nvPr>
            <p:ph type="sldNum" sz="quarter" idx="4"/>
          </p:nvPr>
        </p:nvSpPr>
        <p:spPr>
          <a:noFill/>
          <a:ln>
            <a:noFill/>
          </a:ln>
        </p:spPr>
        <p:txBody>
          <a:bodyPr anchor="ctr" anchorCtr="0"/>
          <a:lstStyle/>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t>53</a:t>
            </a:fld>
            <a:endParaRPr lang="en-US" altLang="zh-CN" sz="1400" b="1" kern="1200" dirty="0">
              <a:solidFill>
                <a:srgbClr val="FFFFFF"/>
              </a:solidFill>
              <a:latin typeface="Arial" panose="020B0604020202020204" pitchFamily="34" charset="0"/>
              <a:ea typeface="+mn-ea"/>
              <a:cs typeface="+mn-cs"/>
            </a:endParaRPr>
          </a:p>
        </p:txBody>
      </p:sp>
      <p:sp>
        <p:nvSpPr>
          <p:cNvPr id="4" name="矩形 3"/>
          <p:cNvSpPr/>
          <p:nvPr/>
        </p:nvSpPr>
        <p:spPr>
          <a:xfrm>
            <a:off x="457200" y="3284984"/>
            <a:ext cx="7141699" cy="923330"/>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5400" b="1" i="0" u="none" strike="noStrike" kern="1200" cap="none" spc="0" normalizeH="0" baseline="0" noProof="0" dirty="0">
                <a:ln w="10541" cmpd="sng">
                  <a:solidFill>
                    <a:schemeClr val="accent1">
                      <a:shade val="88000"/>
                      <a:satMod val="110000"/>
                    </a:schemeClr>
                  </a:solidFill>
                  <a:prstDash val="solid"/>
                </a:ln>
                <a:solidFill>
                  <a:schemeClr val="tx1"/>
                </a:solidFill>
                <a:effectLst/>
                <a:uLnTx/>
                <a:uFillTx/>
                <a:latin typeface="+mn-lt"/>
                <a:ea typeface="+mn-ea"/>
                <a:cs typeface="+mn-cs"/>
              </a:rPr>
              <a:t>下次课第四章、第五章</a:t>
            </a:r>
            <a:endParaRPr kumimoji="0" lang="en-US" altLang="zh-CN" sz="5400" b="1" i="0" u="none" strike="noStrike" kern="1200" cap="none" spc="0" normalizeH="0" baseline="0" noProof="0" dirty="0">
              <a:ln w="10541" cmpd="sng">
                <a:solidFill>
                  <a:schemeClr val="accent1">
                    <a:shade val="88000"/>
                    <a:satMod val="110000"/>
                  </a:schemeClr>
                </a:solidFill>
                <a:prstDash val="solid"/>
              </a:ln>
              <a:solidFill>
                <a:schemeClr val="tx1"/>
              </a:solidFill>
              <a:effectLst/>
              <a:uLnTx/>
              <a:uFillTx/>
              <a:latin typeface="+mn-lt"/>
              <a:ea typeface="+mn-ea"/>
              <a:cs typeface="+mn-cs"/>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p:nvPr/>
        </p:nvSpPr>
        <p:spPr>
          <a:xfrm>
            <a:off x="407988" y="908050"/>
            <a:ext cx="4756150" cy="579438"/>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200" b="1" dirty="0">
                <a:latin typeface="宋体" panose="02010600030101010101" pitchFamily="2" charset="-122"/>
              </a:rPr>
              <a:t>一、弱电解质的离解平衡</a:t>
            </a:r>
            <a:r>
              <a:rPr lang="zh-CN" altLang="en-US" sz="3200" b="1" dirty="0">
                <a:latin typeface="Times New Roman" panose="02020603050405020304" pitchFamily="18" charset="0"/>
              </a:rPr>
              <a:t> </a:t>
            </a:r>
          </a:p>
        </p:txBody>
      </p:sp>
      <p:sp>
        <p:nvSpPr>
          <p:cNvPr id="138244" name="Rectangle 4"/>
          <p:cNvSpPr>
            <a:spLocks noGrp="1" noChangeArrowheads="1"/>
          </p:cNvSpPr>
          <p:nvPr>
            <p:ph type="title" idx="4294967295"/>
          </p:nvPr>
        </p:nvSpPr>
        <p:spPr>
          <a:xfrm>
            <a:off x="863600" y="241300"/>
            <a:ext cx="7772400" cy="609600"/>
          </a:xfrm>
        </p:spPr>
        <p:txBody>
          <a:bodyPr anchor="b">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small"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§3.2  </a:t>
            </a:r>
            <a:r>
              <a:rPr kumimoji="0" lang="zh-CN" altLang="en-US" sz="4000" b="1" i="0" u="none" strike="noStrike" kern="1200" cap="small" spc="0" normalizeH="0" baseline="0" noProof="0" dirty="0">
                <a:ln>
                  <a:noFill/>
                </a:ln>
                <a:solidFill>
                  <a:schemeClr val="tx1"/>
                </a:solidFill>
                <a:effectLst/>
                <a:uLnTx/>
                <a:uFillTx/>
                <a:latin typeface="+mj-lt"/>
                <a:ea typeface="+mj-ea"/>
                <a:cs typeface="+mj-cs"/>
              </a:rPr>
              <a:t>弱电解质溶液</a:t>
            </a:r>
          </a:p>
        </p:txBody>
      </p:sp>
      <p:graphicFrame>
        <p:nvGraphicFramePr>
          <p:cNvPr id="138245" name="Object 5"/>
          <p:cNvGraphicFramePr>
            <a:graphicFrameLocks noChangeAspect="1"/>
          </p:cNvGraphicFramePr>
          <p:nvPr/>
        </p:nvGraphicFramePr>
        <p:xfrm>
          <a:off x="2376488" y="2636838"/>
          <a:ext cx="2916237" cy="1079500"/>
        </p:xfrm>
        <a:graphic>
          <a:graphicData uri="http://schemas.openxmlformats.org/presentationml/2006/ole">
            <mc:AlternateContent xmlns:mc="http://schemas.openxmlformats.org/markup-compatibility/2006">
              <mc:Choice xmlns:v="urn:schemas-microsoft-com:vml" Requires="v">
                <p:oleObj spid="_x0000_s4103" r:id="rId3" imgW="1002665" imgH="444500" progId="Equation.3">
                  <p:embed/>
                </p:oleObj>
              </mc:Choice>
              <mc:Fallback>
                <p:oleObj r:id="rId3" imgW="1002665" imgH="444500" progId="Equation.3">
                  <p:embed/>
                  <p:pic>
                    <p:nvPicPr>
                      <p:cNvPr id="0" name="图片 3079"/>
                      <p:cNvPicPr/>
                      <p:nvPr/>
                    </p:nvPicPr>
                    <p:blipFill>
                      <a:blip r:embed="rId4"/>
                      <a:stretch>
                        <a:fillRect/>
                      </a:stretch>
                    </p:blipFill>
                    <p:spPr>
                      <a:xfrm>
                        <a:off x="2376488" y="2636838"/>
                        <a:ext cx="2916237" cy="1079500"/>
                      </a:xfrm>
                      <a:prstGeom prst="rect">
                        <a:avLst/>
                      </a:prstGeom>
                      <a:noFill/>
                      <a:ln w="38100">
                        <a:noFill/>
                        <a:miter/>
                      </a:ln>
                    </p:spPr>
                  </p:pic>
                </p:oleObj>
              </mc:Fallback>
            </mc:AlternateContent>
          </a:graphicData>
        </a:graphic>
      </p:graphicFrame>
      <p:sp>
        <p:nvSpPr>
          <p:cNvPr id="138246" name="Rectangle 6"/>
          <p:cNvSpPr/>
          <p:nvPr/>
        </p:nvSpPr>
        <p:spPr>
          <a:xfrm>
            <a:off x="430213" y="3860800"/>
            <a:ext cx="8713787" cy="47625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lnSpc>
                <a:spcPct val="90000"/>
              </a:lnSpc>
              <a:spcBef>
                <a:spcPct val="20000"/>
              </a:spcBef>
              <a:buClrTx/>
              <a:buSzTx/>
              <a:buFontTx/>
              <a:buBlip>
                <a:blip r:embed="rId5"/>
              </a:buBlip>
            </a:pPr>
            <a:r>
              <a:rPr lang="en-US" altLang="zh-CN" sz="2800" b="1" i="1" dirty="0">
                <a:latin typeface="Times New Roman" panose="02020603050405020304" pitchFamily="18" charset="0"/>
                <a:ea typeface="楷体_GB2312" pitchFamily="49" charset="-122"/>
              </a:rPr>
              <a:t>K</a:t>
            </a:r>
            <a:r>
              <a:rPr lang="en-US" altLang="zh-CN" sz="2800" b="1" baseline="-30000" dirty="0">
                <a:latin typeface="Times New Roman" panose="02020603050405020304" pitchFamily="18" charset="0"/>
                <a:ea typeface="楷体_GB2312" pitchFamily="49" charset="-122"/>
              </a:rPr>
              <a:t>a</a:t>
            </a:r>
            <a:r>
              <a:rPr lang="en-US" altLang="zh-CN" sz="2800" b="1" baseline="30000" dirty="0">
                <a:latin typeface="Times New Roman" panose="02020603050405020304" pitchFamily="18" charset="0"/>
                <a:ea typeface="楷体_GB2312" pitchFamily="49" charset="-122"/>
              </a:rPr>
              <a:t>θ</a:t>
            </a:r>
            <a:r>
              <a:rPr lang="en-US" altLang="zh-CN" sz="2800" b="1" dirty="0">
                <a:latin typeface="Courier New" panose="02070309020205020404" pitchFamily="49" charset="0"/>
                <a:ea typeface="楷体_GB2312" pitchFamily="49" charset="-122"/>
              </a:rPr>
              <a:t>—</a:t>
            </a:r>
            <a:r>
              <a:rPr lang="zh-CN" altLang="en-US" sz="2800" b="1" dirty="0">
                <a:latin typeface="宋体" panose="02010600030101010101" pitchFamily="2" charset="-122"/>
                <a:ea typeface="楷体_GB2312" pitchFamily="49" charset="-122"/>
              </a:rPr>
              <a:t>酸，</a:t>
            </a:r>
            <a:r>
              <a:rPr lang="en-US" altLang="zh-CN" sz="2800" b="1" i="1" dirty="0">
                <a:latin typeface="Times New Roman" panose="02020603050405020304" pitchFamily="18" charset="0"/>
                <a:ea typeface="楷体_GB2312" pitchFamily="49" charset="-122"/>
              </a:rPr>
              <a:t>K</a:t>
            </a:r>
            <a:r>
              <a:rPr lang="en-US" altLang="zh-CN" sz="2800" b="1" baseline="-30000" dirty="0">
                <a:latin typeface="Times New Roman" panose="02020603050405020304" pitchFamily="18" charset="0"/>
                <a:ea typeface="楷体_GB2312" pitchFamily="49" charset="-122"/>
              </a:rPr>
              <a:t>b</a:t>
            </a:r>
            <a:r>
              <a:rPr lang="en-US" altLang="zh-CN" sz="2800" b="1" baseline="30000" dirty="0">
                <a:latin typeface="Times New Roman" panose="02020603050405020304" pitchFamily="18" charset="0"/>
                <a:ea typeface="楷体_GB2312" pitchFamily="49" charset="-122"/>
              </a:rPr>
              <a:t>θ</a:t>
            </a:r>
            <a:r>
              <a:rPr lang="en-US" altLang="zh-CN" sz="2800" b="1" dirty="0">
                <a:latin typeface="Courier New" panose="02070309020205020404" pitchFamily="49" charset="0"/>
                <a:ea typeface="楷体_GB2312" pitchFamily="49" charset="-122"/>
              </a:rPr>
              <a:t>—</a:t>
            </a:r>
            <a:r>
              <a:rPr lang="zh-CN" altLang="en-US" sz="2800" b="1" dirty="0">
                <a:latin typeface="宋体" panose="02010600030101010101" pitchFamily="2" charset="-122"/>
                <a:ea typeface="楷体_GB2312" pitchFamily="49" charset="-122"/>
              </a:rPr>
              <a:t>碱；</a:t>
            </a:r>
            <a:r>
              <a:rPr lang="en-US" altLang="zh-CN" sz="2800" b="1" dirty="0">
                <a:latin typeface="Times New Roman" panose="02020603050405020304" pitchFamily="18" charset="0"/>
                <a:ea typeface="楷体_GB2312" pitchFamily="49" charset="-122"/>
              </a:rPr>
              <a:t>p</a:t>
            </a:r>
            <a:r>
              <a:rPr lang="en-US" altLang="zh-CN" sz="2800" b="1" i="1" dirty="0">
                <a:latin typeface="Times New Roman" panose="02020603050405020304" pitchFamily="18" charset="0"/>
                <a:ea typeface="楷体_GB2312" pitchFamily="49" charset="-122"/>
              </a:rPr>
              <a:t>K</a:t>
            </a:r>
            <a:r>
              <a:rPr lang="en-US" altLang="zh-CN" sz="2800" b="1" baseline="-30000" dirty="0">
                <a:latin typeface="Times New Roman" panose="02020603050405020304" pitchFamily="18" charset="0"/>
                <a:ea typeface="楷体_GB2312" pitchFamily="49" charset="-122"/>
              </a:rPr>
              <a:t>a</a:t>
            </a:r>
            <a:r>
              <a:rPr lang="en-US" altLang="zh-CN" sz="2800" b="1" baseline="30000" dirty="0">
                <a:latin typeface="Times New Roman" panose="02020603050405020304" pitchFamily="18" charset="0"/>
                <a:ea typeface="楷体_GB2312" pitchFamily="49" charset="-122"/>
              </a:rPr>
              <a:t>θ</a:t>
            </a:r>
            <a:r>
              <a:rPr lang="zh-CN" altLang="en-US" sz="2800" b="1" dirty="0">
                <a:latin typeface="Times New Roman" panose="02020603050405020304" pitchFamily="18" charset="0"/>
                <a:ea typeface="楷体_GB2312" pitchFamily="49" charset="-122"/>
              </a:rPr>
              <a:t>＝</a:t>
            </a:r>
            <a:r>
              <a:rPr lang="en-US" altLang="zh-CN" sz="2800" b="1" dirty="0">
                <a:latin typeface="Times New Roman" panose="02020603050405020304" pitchFamily="18" charset="0"/>
                <a:ea typeface="楷体_GB2312" pitchFamily="49" charset="-122"/>
              </a:rPr>
              <a:t>-lg</a:t>
            </a:r>
            <a:r>
              <a:rPr lang="en-US" altLang="zh-CN" sz="2800" b="1" i="1" dirty="0">
                <a:latin typeface="Times New Roman" panose="02020603050405020304" pitchFamily="18" charset="0"/>
                <a:ea typeface="楷体_GB2312" pitchFamily="49" charset="-122"/>
              </a:rPr>
              <a:t>K</a:t>
            </a:r>
            <a:r>
              <a:rPr lang="en-US" altLang="zh-CN" sz="2800" b="1" baseline="-30000" dirty="0">
                <a:latin typeface="Times New Roman" panose="02020603050405020304" pitchFamily="18" charset="0"/>
                <a:ea typeface="楷体_GB2312" pitchFamily="49" charset="-122"/>
              </a:rPr>
              <a:t>a</a:t>
            </a:r>
            <a:r>
              <a:rPr lang="en-US" altLang="zh-CN" sz="2800" b="1" baseline="30000" dirty="0">
                <a:latin typeface="Times New Roman" panose="02020603050405020304" pitchFamily="18" charset="0"/>
                <a:ea typeface="楷体_GB2312" pitchFamily="49" charset="-122"/>
              </a:rPr>
              <a:t>θ</a:t>
            </a:r>
            <a:r>
              <a:rPr lang="zh-CN" altLang="en-US" sz="2800" b="1" dirty="0">
                <a:latin typeface="Times New Roman" panose="02020603050405020304" pitchFamily="18" charset="0"/>
                <a:ea typeface="楷体_GB2312" pitchFamily="49" charset="-122"/>
              </a:rPr>
              <a:t>，</a:t>
            </a:r>
            <a:r>
              <a:rPr lang="en-US" altLang="zh-CN" sz="2800" b="1" dirty="0">
                <a:latin typeface="Times New Roman" panose="02020603050405020304" pitchFamily="18" charset="0"/>
                <a:ea typeface="楷体_GB2312" pitchFamily="49" charset="-122"/>
              </a:rPr>
              <a:t>p</a:t>
            </a:r>
            <a:r>
              <a:rPr lang="en-US" altLang="zh-CN" sz="2800" b="1" i="1" dirty="0">
                <a:latin typeface="Times New Roman" panose="02020603050405020304" pitchFamily="18" charset="0"/>
                <a:ea typeface="楷体_GB2312" pitchFamily="49" charset="-122"/>
              </a:rPr>
              <a:t>K</a:t>
            </a:r>
            <a:r>
              <a:rPr lang="en-US" altLang="zh-CN" sz="2800" b="1" baseline="-30000" dirty="0">
                <a:latin typeface="Times New Roman" panose="02020603050405020304" pitchFamily="18" charset="0"/>
                <a:ea typeface="楷体_GB2312" pitchFamily="49" charset="-122"/>
              </a:rPr>
              <a:t>b</a:t>
            </a:r>
            <a:r>
              <a:rPr lang="en-US" altLang="zh-CN" sz="2800" b="1" baseline="30000" dirty="0">
                <a:latin typeface="Times New Roman" panose="02020603050405020304" pitchFamily="18" charset="0"/>
                <a:ea typeface="楷体_GB2312" pitchFamily="49" charset="-122"/>
              </a:rPr>
              <a:t>θ</a:t>
            </a:r>
            <a:r>
              <a:rPr lang="zh-CN" altLang="en-US" sz="2800" b="1" dirty="0">
                <a:latin typeface="Times New Roman" panose="02020603050405020304" pitchFamily="18" charset="0"/>
                <a:ea typeface="楷体_GB2312" pitchFamily="49" charset="-122"/>
              </a:rPr>
              <a:t>＝</a:t>
            </a:r>
            <a:r>
              <a:rPr lang="en-US" altLang="zh-CN" sz="2800" b="1" dirty="0">
                <a:latin typeface="Times New Roman" panose="02020603050405020304" pitchFamily="18" charset="0"/>
                <a:ea typeface="楷体_GB2312" pitchFamily="49" charset="-122"/>
              </a:rPr>
              <a:t>-lg</a:t>
            </a:r>
            <a:r>
              <a:rPr lang="en-US" altLang="zh-CN" sz="2800" b="1" i="1" dirty="0">
                <a:latin typeface="Times New Roman" panose="02020603050405020304" pitchFamily="18" charset="0"/>
                <a:ea typeface="楷体_GB2312" pitchFamily="49" charset="-122"/>
              </a:rPr>
              <a:t>K</a:t>
            </a:r>
            <a:r>
              <a:rPr lang="en-US" altLang="zh-CN" sz="2800" b="1" baseline="-30000" dirty="0">
                <a:latin typeface="Times New Roman" panose="02020603050405020304" pitchFamily="18" charset="0"/>
                <a:ea typeface="楷体_GB2312" pitchFamily="49" charset="-122"/>
              </a:rPr>
              <a:t>b</a:t>
            </a:r>
            <a:r>
              <a:rPr lang="en-US" altLang="zh-CN" sz="2800" b="1" baseline="30000" dirty="0">
                <a:latin typeface="Times New Roman" panose="02020603050405020304" pitchFamily="18" charset="0"/>
                <a:ea typeface="楷体_GB2312" pitchFamily="49" charset="-122"/>
              </a:rPr>
              <a:t>θ</a:t>
            </a:r>
            <a:endParaRPr lang="zh-CN" altLang="en-US" sz="2800" b="1" dirty="0">
              <a:latin typeface="Times New Roman" panose="02020603050405020304" pitchFamily="18" charset="0"/>
              <a:ea typeface="楷体_GB2312" pitchFamily="49" charset="-122"/>
            </a:endParaRPr>
          </a:p>
        </p:txBody>
      </p:sp>
      <p:sp>
        <p:nvSpPr>
          <p:cNvPr id="138247" name="Rectangle 7"/>
          <p:cNvSpPr/>
          <p:nvPr/>
        </p:nvSpPr>
        <p:spPr>
          <a:xfrm>
            <a:off x="381000" y="4437063"/>
            <a:ext cx="8229600" cy="94615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Blip>
                <a:blip r:embed="rId5"/>
              </a:buBlip>
            </a:pPr>
            <a:r>
              <a:rPr lang="zh-CN" altLang="en-US" sz="2800" b="1" dirty="0">
                <a:latin typeface="宋体" panose="02010600030101010101" pitchFamily="2" charset="-122"/>
                <a:ea typeface="楷体_GB2312" pitchFamily="49" charset="-122"/>
              </a:rPr>
              <a:t>标准离解平衡常数</a:t>
            </a:r>
            <a:r>
              <a:rPr lang="en-US" altLang="zh-CN" sz="2800" b="1" i="1" dirty="0">
                <a:solidFill>
                  <a:srgbClr val="990033"/>
                </a:solidFill>
                <a:latin typeface="Times New Roman" panose="02020603050405020304" pitchFamily="18" charset="0"/>
                <a:ea typeface="楷体_GB2312" pitchFamily="49" charset="-122"/>
              </a:rPr>
              <a:t>K</a:t>
            </a:r>
            <a:r>
              <a:rPr lang="en-US" altLang="zh-CN" sz="2800" b="1" baseline="30000" dirty="0">
                <a:solidFill>
                  <a:srgbClr val="990033"/>
                </a:solidFill>
                <a:latin typeface="Times New Roman" panose="02020603050405020304" pitchFamily="18" charset="0"/>
                <a:ea typeface="楷体_GB2312" pitchFamily="49" charset="-122"/>
              </a:rPr>
              <a:t>θ</a:t>
            </a:r>
            <a:r>
              <a:rPr lang="zh-CN" altLang="en-US" sz="2800" b="1" dirty="0">
                <a:latin typeface="宋体" panose="02010600030101010101" pitchFamily="2" charset="-122"/>
                <a:ea typeface="楷体_GB2312" pitchFamily="49" charset="-122"/>
              </a:rPr>
              <a:t>除与弱电解质的本性有关外，还与温度有关，而</a:t>
            </a:r>
            <a:r>
              <a:rPr lang="zh-CN" altLang="en-US" sz="2800" b="1" dirty="0">
                <a:solidFill>
                  <a:srgbClr val="990033"/>
                </a:solidFill>
                <a:latin typeface="宋体" panose="02010600030101010101" pitchFamily="2" charset="-122"/>
                <a:ea typeface="楷体_GB2312" pitchFamily="49" charset="-122"/>
              </a:rPr>
              <a:t>与浓度无关；</a:t>
            </a:r>
            <a:r>
              <a:rPr lang="zh-CN" altLang="en-US" sz="2800" b="1" dirty="0">
                <a:solidFill>
                  <a:srgbClr val="990033"/>
                </a:solidFill>
                <a:latin typeface="Times New Roman" panose="02020603050405020304" pitchFamily="18" charset="0"/>
                <a:ea typeface="楷体_GB2312" pitchFamily="49" charset="-122"/>
              </a:rPr>
              <a:t> </a:t>
            </a:r>
          </a:p>
        </p:txBody>
      </p:sp>
      <p:sp>
        <p:nvSpPr>
          <p:cNvPr id="138248" name="Rectangle 8"/>
          <p:cNvSpPr/>
          <p:nvPr/>
        </p:nvSpPr>
        <p:spPr>
          <a:xfrm>
            <a:off x="381000" y="5373688"/>
            <a:ext cx="8458200" cy="519112"/>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Blip>
                <a:blip r:embed="rId5"/>
              </a:buBlip>
            </a:pPr>
            <a:r>
              <a:rPr lang="zh-CN" altLang="en-US" sz="2800" b="1" dirty="0">
                <a:latin typeface="宋体" panose="02010600030101010101" pitchFamily="2" charset="-122"/>
                <a:ea typeface="楷体_GB2312" pitchFamily="49" charset="-122"/>
              </a:rPr>
              <a:t>标准离解平衡常数</a:t>
            </a:r>
            <a:r>
              <a:rPr lang="zh-CN" altLang="en-US" sz="2800" b="1" dirty="0">
                <a:latin typeface="Times New Roman" panose="02020603050405020304" pitchFamily="18" charset="0"/>
                <a:ea typeface="楷体_GB2312" pitchFamily="49" charset="-122"/>
              </a:rPr>
              <a:t>可表示酸碱的相对强弱；</a:t>
            </a:r>
          </a:p>
        </p:txBody>
      </p:sp>
      <p:grpSp>
        <p:nvGrpSpPr>
          <p:cNvPr id="14344" name="Group 9"/>
          <p:cNvGrpSpPr/>
          <p:nvPr/>
        </p:nvGrpSpPr>
        <p:grpSpPr>
          <a:xfrm>
            <a:off x="2484438" y="2060575"/>
            <a:ext cx="3432175" cy="579438"/>
            <a:chOff x="1580" y="1115"/>
            <a:chExt cx="2162" cy="365"/>
          </a:xfrm>
        </p:grpSpPr>
        <p:sp>
          <p:nvSpPr>
            <p:cNvPr id="14347" name="Text Box 10"/>
            <p:cNvSpPr txBox="1"/>
            <p:nvPr/>
          </p:nvSpPr>
          <p:spPr>
            <a:xfrm>
              <a:off x="1580" y="1115"/>
              <a:ext cx="2162" cy="365"/>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3200" b="1" dirty="0">
                  <a:latin typeface="Times New Roman" panose="02020603050405020304" pitchFamily="18" charset="0"/>
                </a:rPr>
                <a:t>HA            H</a:t>
              </a:r>
              <a:r>
                <a:rPr lang="en-US" altLang="zh-CN" sz="3200" b="1" baseline="30000" dirty="0">
                  <a:latin typeface="Times New Roman" panose="02020603050405020304" pitchFamily="18" charset="0"/>
                </a:rPr>
                <a:t>+  </a:t>
              </a:r>
              <a:r>
                <a:rPr lang="en-US" altLang="zh-CN" sz="3200" b="1" dirty="0">
                  <a:latin typeface="Times New Roman" panose="02020603050405020304" pitchFamily="18" charset="0"/>
                </a:rPr>
                <a:t>+  A</a:t>
              </a:r>
              <a:r>
                <a:rPr lang="en-US" altLang="zh-CN" sz="3200" b="1" baseline="30000" dirty="0">
                  <a:latin typeface="Times New Roman" panose="02020603050405020304" pitchFamily="18" charset="0"/>
                </a:rPr>
                <a:t>-</a:t>
              </a:r>
            </a:p>
          </p:txBody>
        </p:sp>
        <p:graphicFrame>
          <p:nvGraphicFramePr>
            <p:cNvPr id="14348" name="Object 11"/>
            <p:cNvGraphicFramePr>
              <a:graphicFrameLocks noChangeAspect="1"/>
            </p:cNvGraphicFramePr>
            <p:nvPr/>
          </p:nvGraphicFramePr>
          <p:xfrm>
            <a:off x="2086" y="1207"/>
            <a:ext cx="703" cy="196"/>
          </p:xfrm>
          <a:graphic>
            <a:graphicData uri="http://schemas.openxmlformats.org/presentationml/2006/ole">
              <mc:AlternateContent xmlns:mc="http://schemas.openxmlformats.org/markup-compatibility/2006">
                <mc:Choice xmlns:v="urn:schemas-microsoft-com:vml" Requires="v">
                  <p:oleObj spid="_x0000_s4104" r:id="rId6" imgW="579120" imgH="172720" progId="ISISServer">
                    <p:embed/>
                  </p:oleObj>
                </mc:Choice>
                <mc:Fallback>
                  <p:oleObj r:id="rId6" imgW="579120" imgH="172720" progId="ISISServer">
                    <p:embed/>
                    <p:pic>
                      <p:nvPicPr>
                        <p:cNvPr id="0" name="图片 3075"/>
                        <p:cNvPicPr/>
                        <p:nvPr/>
                      </p:nvPicPr>
                      <p:blipFill>
                        <a:blip r:embed="rId7"/>
                        <a:stretch>
                          <a:fillRect/>
                        </a:stretch>
                      </p:blipFill>
                      <p:spPr>
                        <a:xfrm>
                          <a:off x="2086" y="1207"/>
                          <a:ext cx="703" cy="196"/>
                        </a:xfrm>
                        <a:prstGeom prst="rect">
                          <a:avLst/>
                        </a:prstGeom>
                        <a:noFill/>
                        <a:ln w="38100">
                          <a:noFill/>
                          <a:miter/>
                        </a:ln>
                      </p:spPr>
                    </p:pic>
                  </p:oleObj>
                </mc:Fallback>
              </mc:AlternateContent>
            </a:graphicData>
          </a:graphic>
        </p:graphicFrame>
      </p:grpSp>
      <p:sp>
        <p:nvSpPr>
          <p:cNvPr id="138252" name="Rectangle 12"/>
          <p:cNvSpPr/>
          <p:nvPr/>
        </p:nvSpPr>
        <p:spPr>
          <a:xfrm>
            <a:off x="395288" y="5949950"/>
            <a:ext cx="8458200" cy="519113"/>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Blip>
                <a:blip r:embed="rId5"/>
              </a:buBlip>
            </a:pPr>
            <a:r>
              <a:rPr lang="zh-CN" altLang="en-US" sz="2800" b="1" dirty="0">
                <a:latin typeface="Times New Roman" panose="02020603050405020304" pitchFamily="18" charset="0"/>
                <a:ea typeface="楷体_GB2312" pitchFamily="49" charset="-122"/>
              </a:rPr>
              <a:t>注意表达式中各浓度项的含义。</a:t>
            </a:r>
          </a:p>
        </p:txBody>
      </p:sp>
      <p:sp>
        <p:nvSpPr>
          <p:cNvPr id="14346" name="灯片编号占位符 12"/>
          <p:cNvSpPr txBox="1">
            <a:spLocks noGrp="1"/>
          </p:cNvSpPr>
          <p:nvPr>
            <p:ph type="sldNum" sz="quarter" idx="12"/>
          </p:nvPr>
        </p:nvSpPr>
        <p:spPr>
          <a:noFill/>
          <a:ln>
            <a:noFill/>
          </a:ln>
        </p:spPr>
        <p:txBody>
          <a:bodyPr anchor="ctr" anchorCtr="0"/>
          <a:lstStyle/>
          <a:p>
            <a:pPr marL="0" indent="0" algn="ctr" eaLnBrk="1" hangingPunct="1">
              <a:spcBef>
                <a:spcPct val="0"/>
              </a:spcBef>
              <a:buClrTx/>
              <a:buSzTx/>
              <a:buFontTx/>
              <a:buNone/>
            </a:pPr>
            <a:fld id="{9A0DB2DC-4C9A-4742-B13C-FB6460FD3503}" type="slidenum">
              <a:rPr lang="zh-CN" altLang="en-US" sz="1400" b="1" dirty="0">
                <a:solidFill>
                  <a:srgbClr val="FFFFFF"/>
                </a:solidFill>
                <a:latin typeface="Times New Roman" panose="02020603050405020304" pitchFamily="18" charset="0"/>
              </a:rPr>
              <a:t>6</a:t>
            </a:fld>
            <a:endParaRPr lang="zh-CN" altLang="en-US" sz="1400" b="1" dirty="0">
              <a:solidFill>
                <a:srgbClr val="FFFFFF"/>
              </a:solidFill>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8245"/>
                                        </p:tgtEl>
                                        <p:attrNameLst>
                                          <p:attrName>style.visibility</p:attrName>
                                        </p:attrNameLst>
                                      </p:cBhvr>
                                      <p:to>
                                        <p:strVal val="visible"/>
                                      </p:to>
                                    </p:set>
                                    <p:anim calcmode="lin" valueType="num">
                                      <p:cBhvr additive="base">
                                        <p:cTn id="7" dur="500" fill="hold"/>
                                        <p:tgtEl>
                                          <p:spTgt spid="138245"/>
                                        </p:tgtEl>
                                        <p:attrNameLst>
                                          <p:attrName>ppt_x</p:attrName>
                                        </p:attrNameLst>
                                      </p:cBhvr>
                                      <p:tavLst>
                                        <p:tav tm="0">
                                          <p:val>
                                            <p:strVal val="0-#ppt_w/2"/>
                                          </p:val>
                                        </p:tav>
                                        <p:tav tm="100000">
                                          <p:val>
                                            <p:strVal val="#ppt_x"/>
                                          </p:val>
                                        </p:tav>
                                      </p:tavLst>
                                    </p:anim>
                                    <p:anim calcmode="lin" valueType="num">
                                      <p:cBhvr additive="base">
                                        <p:cTn id="8" dur="500" fill="hold"/>
                                        <p:tgtEl>
                                          <p:spTgt spid="13824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8246"/>
                                        </p:tgtEl>
                                        <p:attrNameLst>
                                          <p:attrName>style.visibility</p:attrName>
                                        </p:attrNameLst>
                                      </p:cBhvr>
                                      <p:to>
                                        <p:strVal val="visible"/>
                                      </p:to>
                                    </p:set>
                                    <p:anim calcmode="lin" valueType="num">
                                      <p:cBhvr additive="base">
                                        <p:cTn id="13" dur="500" fill="hold"/>
                                        <p:tgtEl>
                                          <p:spTgt spid="138246"/>
                                        </p:tgtEl>
                                        <p:attrNameLst>
                                          <p:attrName>ppt_x</p:attrName>
                                        </p:attrNameLst>
                                      </p:cBhvr>
                                      <p:tavLst>
                                        <p:tav tm="0">
                                          <p:val>
                                            <p:strVal val="0-#ppt_w/2"/>
                                          </p:val>
                                        </p:tav>
                                        <p:tav tm="100000">
                                          <p:val>
                                            <p:strVal val="#ppt_x"/>
                                          </p:val>
                                        </p:tav>
                                      </p:tavLst>
                                    </p:anim>
                                    <p:anim calcmode="lin" valueType="num">
                                      <p:cBhvr additive="base">
                                        <p:cTn id="14" dur="500" fill="hold"/>
                                        <p:tgtEl>
                                          <p:spTgt spid="13824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8247"/>
                                        </p:tgtEl>
                                        <p:attrNameLst>
                                          <p:attrName>style.visibility</p:attrName>
                                        </p:attrNameLst>
                                      </p:cBhvr>
                                      <p:to>
                                        <p:strVal val="visible"/>
                                      </p:to>
                                    </p:set>
                                    <p:anim calcmode="lin" valueType="num">
                                      <p:cBhvr additive="base">
                                        <p:cTn id="19" dur="500" fill="hold"/>
                                        <p:tgtEl>
                                          <p:spTgt spid="138247"/>
                                        </p:tgtEl>
                                        <p:attrNameLst>
                                          <p:attrName>ppt_x</p:attrName>
                                        </p:attrNameLst>
                                      </p:cBhvr>
                                      <p:tavLst>
                                        <p:tav tm="0">
                                          <p:val>
                                            <p:strVal val="0-#ppt_w/2"/>
                                          </p:val>
                                        </p:tav>
                                        <p:tav tm="100000">
                                          <p:val>
                                            <p:strVal val="#ppt_x"/>
                                          </p:val>
                                        </p:tav>
                                      </p:tavLst>
                                    </p:anim>
                                    <p:anim calcmode="lin" valueType="num">
                                      <p:cBhvr additive="base">
                                        <p:cTn id="20" dur="500" fill="hold"/>
                                        <p:tgtEl>
                                          <p:spTgt spid="13824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8248"/>
                                        </p:tgtEl>
                                        <p:attrNameLst>
                                          <p:attrName>style.visibility</p:attrName>
                                        </p:attrNameLst>
                                      </p:cBhvr>
                                      <p:to>
                                        <p:strVal val="visible"/>
                                      </p:to>
                                    </p:set>
                                    <p:anim calcmode="lin" valueType="num">
                                      <p:cBhvr additive="base">
                                        <p:cTn id="25" dur="500" fill="hold"/>
                                        <p:tgtEl>
                                          <p:spTgt spid="138248"/>
                                        </p:tgtEl>
                                        <p:attrNameLst>
                                          <p:attrName>ppt_x</p:attrName>
                                        </p:attrNameLst>
                                      </p:cBhvr>
                                      <p:tavLst>
                                        <p:tav tm="0">
                                          <p:val>
                                            <p:strVal val="0-#ppt_w/2"/>
                                          </p:val>
                                        </p:tav>
                                        <p:tav tm="100000">
                                          <p:val>
                                            <p:strVal val="#ppt_x"/>
                                          </p:val>
                                        </p:tav>
                                      </p:tavLst>
                                    </p:anim>
                                    <p:anim calcmode="lin" valueType="num">
                                      <p:cBhvr additive="base">
                                        <p:cTn id="26" dur="500" fill="hold"/>
                                        <p:tgtEl>
                                          <p:spTgt spid="13824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8252"/>
                                        </p:tgtEl>
                                        <p:attrNameLst>
                                          <p:attrName>style.visibility</p:attrName>
                                        </p:attrNameLst>
                                      </p:cBhvr>
                                      <p:to>
                                        <p:strVal val="visible"/>
                                      </p:to>
                                    </p:set>
                                    <p:anim calcmode="lin" valueType="num">
                                      <p:cBhvr additive="base">
                                        <p:cTn id="31" dur="500" fill="hold"/>
                                        <p:tgtEl>
                                          <p:spTgt spid="138252"/>
                                        </p:tgtEl>
                                        <p:attrNameLst>
                                          <p:attrName>ppt_x</p:attrName>
                                        </p:attrNameLst>
                                      </p:cBhvr>
                                      <p:tavLst>
                                        <p:tav tm="0">
                                          <p:val>
                                            <p:strVal val="#ppt_x"/>
                                          </p:val>
                                        </p:tav>
                                        <p:tav tm="100000">
                                          <p:val>
                                            <p:strVal val="#ppt_x"/>
                                          </p:val>
                                        </p:tav>
                                      </p:tavLst>
                                    </p:anim>
                                    <p:anim calcmode="lin" valueType="num">
                                      <p:cBhvr additive="base">
                                        <p:cTn id="32" dur="500" fill="hold"/>
                                        <p:tgtEl>
                                          <p:spTgt spid="1382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6" grpId="0"/>
      <p:bldP spid="138247" grpId="0"/>
      <p:bldP spid="138248" grpId="0"/>
      <p:bldP spid="1382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p:nvPr/>
        </p:nvSpPr>
        <p:spPr>
          <a:xfrm>
            <a:off x="533400" y="762000"/>
            <a:ext cx="8534400" cy="106680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200" b="1" dirty="0">
                <a:solidFill>
                  <a:srgbClr val="990033"/>
                </a:solidFill>
                <a:latin typeface="宋体" panose="02010600030101010101" pitchFamily="2" charset="-122"/>
                <a:ea typeface="楷体_GB2312" pitchFamily="49" charset="-122"/>
              </a:rPr>
              <a:t>离解度：</a:t>
            </a:r>
            <a:r>
              <a:rPr lang="zh-CN" altLang="en-US" sz="3200" b="1" dirty="0">
                <a:latin typeface="宋体" panose="02010600030101010101" pitchFamily="2" charset="-122"/>
                <a:ea typeface="楷体_GB2312" pitchFamily="49" charset="-122"/>
              </a:rPr>
              <a:t>离解达到平衡时，已离解的分子数占溶质分子总数的百分数。符号</a:t>
            </a:r>
            <a:r>
              <a:rPr lang="en-US" altLang="zh-CN" sz="3200" b="1" i="1" dirty="0">
                <a:latin typeface="宋体" panose="02010600030101010101" pitchFamily="2" charset="-122"/>
                <a:ea typeface="楷体_GB2312" pitchFamily="49" charset="-122"/>
              </a:rPr>
              <a:t>α</a:t>
            </a:r>
            <a:r>
              <a:rPr lang="en-US" altLang="zh-CN" sz="3200" b="1" dirty="0">
                <a:latin typeface="Times New Roman" panose="02020603050405020304" pitchFamily="18" charset="0"/>
                <a:ea typeface="楷体_GB2312" pitchFamily="49" charset="-122"/>
              </a:rPr>
              <a:t> </a:t>
            </a:r>
            <a:r>
              <a:rPr lang="zh-CN" altLang="en-US" sz="3200" b="1" dirty="0">
                <a:latin typeface="Times New Roman" panose="02020603050405020304" pitchFamily="18" charset="0"/>
                <a:ea typeface="楷体_GB2312" pitchFamily="49" charset="-122"/>
              </a:rPr>
              <a:t>。</a:t>
            </a:r>
          </a:p>
        </p:txBody>
      </p:sp>
      <p:graphicFrame>
        <p:nvGraphicFramePr>
          <p:cNvPr id="139268" name="Object 4"/>
          <p:cNvGraphicFramePr>
            <a:graphicFrameLocks noChangeAspect="1"/>
          </p:cNvGraphicFramePr>
          <p:nvPr/>
        </p:nvGraphicFramePr>
        <p:xfrm>
          <a:off x="1023938" y="2803525"/>
          <a:ext cx="6902450" cy="1141413"/>
        </p:xfrm>
        <a:graphic>
          <a:graphicData uri="http://schemas.openxmlformats.org/presentationml/2006/ole">
            <mc:AlternateContent xmlns:mc="http://schemas.openxmlformats.org/markup-compatibility/2006">
              <mc:Choice xmlns:v="urn:schemas-microsoft-com:vml" Requires="v">
                <p:oleObj spid="_x0000_s5136" r:id="rId4" imgW="2120900" imgH="457200" progId="Equation.3">
                  <p:embed/>
                </p:oleObj>
              </mc:Choice>
              <mc:Fallback>
                <p:oleObj r:id="rId4" imgW="2120900" imgH="457200" progId="Equation.3">
                  <p:embed/>
                  <p:pic>
                    <p:nvPicPr>
                      <p:cNvPr id="0" name="图片 3076"/>
                      <p:cNvPicPr/>
                      <p:nvPr/>
                    </p:nvPicPr>
                    <p:blipFill>
                      <a:blip r:embed="rId5"/>
                      <a:stretch>
                        <a:fillRect/>
                      </a:stretch>
                    </p:blipFill>
                    <p:spPr>
                      <a:xfrm>
                        <a:off x="1023938" y="2803525"/>
                        <a:ext cx="6902450" cy="1141413"/>
                      </a:xfrm>
                      <a:prstGeom prst="rect">
                        <a:avLst/>
                      </a:prstGeom>
                      <a:noFill/>
                      <a:ln w="38100">
                        <a:noFill/>
                        <a:miter/>
                      </a:ln>
                    </p:spPr>
                  </p:pic>
                </p:oleObj>
              </mc:Fallback>
            </mc:AlternateContent>
          </a:graphicData>
        </a:graphic>
      </p:graphicFrame>
      <p:grpSp>
        <p:nvGrpSpPr>
          <p:cNvPr id="2" name="Group 5"/>
          <p:cNvGrpSpPr/>
          <p:nvPr/>
        </p:nvGrpSpPr>
        <p:grpSpPr>
          <a:xfrm>
            <a:off x="1752600" y="1782763"/>
            <a:ext cx="5410200" cy="1036637"/>
            <a:chOff x="1104" y="1123"/>
            <a:chExt cx="3408" cy="653"/>
          </a:xfrm>
        </p:grpSpPr>
        <p:grpSp>
          <p:nvGrpSpPr>
            <p:cNvPr id="15379" name="Group 6"/>
            <p:cNvGrpSpPr/>
            <p:nvPr/>
          </p:nvGrpSpPr>
          <p:grpSpPr>
            <a:xfrm>
              <a:off x="1632" y="1123"/>
              <a:ext cx="2880" cy="365"/>
              <a:chOff x="1200" y="1123"/>
              <a:chExt cx="2880" cy="365"/>
            </a:xfrm>
          </p:grpSpPr>
          <p:sp>
            <p:nvSpPr>
              <p:cNvPr id="15381" name="Rectangle 7"/>
              <p:cNvSpPr/>
              <p:nvPr/>
            </p:nvSpPr>
            <p:spPr>
              <a:xfrm>
                <a:off x="1200" y="1123"/>
                <a:ext cx="2880" cy="365"/>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3200" b="1" dirty="0">
                    <a:latin typeface="Times New Roman" panose="02020603050405020304" pitchFamily="18" charset="0"/>
                  </a:rPr>
                  <a:t>HA </a:t>
                </a:r>
                <a:r>
                  <a:rPr lang="en-US" altLang="zh-CN" sz="3200" dirty="0">
                    <a:latin typeface="Times New Roman" panose="02020603050405020304" pitchFamily="18" charset="0"/>
                  </a:rPr>
                  <a:t>           </a:t>
                </a:r>
                <a:r>
                  <a:rPr lang="en-US" altLang="zh-CN" sz="3200" b="1" dirty="0">
                    <a:latin typeface="Times New Roman" panose="02020603050405020304" pitchFamily="18" charset="0"/>
                  </a:rPr>
                  <a:t>H</a:t>
                </a:r>
                <a:r>
                  <a:rPr lang="en-US" altLang="zh-CN" sz="3200" b="1" baseline="30000" dirty="0">
                    <a:latin typeface="Times New Roman" panose="02020603050405020304" pitchFamily="18" charset="0"/>
                  </a:rPr>
                  <a:t>+</a:t>
                </a:r>
                <a:r>
                  <a:rPr lang="en-US" altLang="zh-CN" sz="3200" b="1" dirty="0">
                    <a:latin typeface="Times New Roman" panose="02020603050405020304" pitchFamily="18" charset="0"/>
                  </a:rPr>
                  <a:t> </a:t>
                </a:r>
                <a:r>
                  <a:rPr lang="zh-CN" altLang="en-US" sz="3200" b="1" dirty="0">
                    <a:latin typeface="宋体" panose="02010600030101010101" pitchFamily="2" charset="-122"/>
                  </a:rPr>
                  <a:t>＋</a:t>
                </a:r>
                <a:r>
                  <a:rPr lang="en-US" altLang="zh-CN" sz="3200" b="1" dirty="0">
                    <a:latin typeface="Times New Roman" panose="02020603050405020304" pitchFamily="18" charset="0"/>
                  </a:rPr>
                  <a:t>A</a:t>
                </a:r>
                <a:r>
                  <a:rPr lang="en-US" altLang="zh-CN" sz="3200" b="1" baseline="30000" dirty="0">
                    <a:latin typeface="Times New Roman" panose="02020603050405020304" pitchFamily="18" charset="0"/>
                  </a:rPr>
                  <a:t>-</a:t>
                </a:r>
                <a:r>
                  <a:rPr lang="en-US" altLang="zh-CN" sz="3200" dirty="0">
                    <a:latin typeface="Times New Roman" panose="02020603050405020304" pitchFamily="18" charset="0"/>
                  </a:rPr>
                  <a:t> </a:t>
                </a:r>
              </a:p>
            </p:txBody>
          </p:sp>
          <p:graphicFrame>
            <p:nvGraphicFramePr>
              <p:cNvPr id="15382" name="Object 8"/>
              <p:cNvGraphicFramePr>
                <a:graphicFrameLocks noChangeAspect="1"/>
              </p:cNvGraphicFramePr>
              <p:nvPr/>
            </p:nvGraphicFramePr>
            <p:xfrm>
              <a:off x="1536" y="1219"/>
              <a:ext cx="995" cy="223"/>
            </p:xfrm>
            <a:graphic>
              <a:graphicData uri="http://schemas.openxmlformats.org/presentationml/2006/ole">
                <mc:AlternateContent xmlns:mc="http://schemas.openxmlformats.org/markup-compatibility/2006">
                  <mc:Choice xmlns:v="urn:schemas-microsoft-com:vml" Requires="v">
                    <p:oleObj spid="_x0000_s5137" r:id="rId6" imgW="660400" imgH="177165" progId="ISISServer">
                      <p:embed/>
                    </p:oleObj>
                  </mc:Choice>
                  <mc:Fallback>
                    <p:oleObj r:id="rId6" imgW="660400" imgH="177165" progId="ISISServer">
                      <p:embed/>
                      <p:pic>
                        <p:nvPicPr>
                          <p:cNvPr id="0" name="图片 3081"/>
                          <p:cNvPicPr/>
                          <p:nvPr/>
                        </p:nvPicPr>
                        <p:blipFill>
                          <a:blip r:embed="rId7"/>
                          <a:stretch>
                            <a:fillRect/>
                          </a:stretch>
                        </p:blipFill>
                        <p:spPr>
                          <a:xfrm>
                            <a:off x="1536" y="1219"/>
                            <a:ext cx="995" cy="223"/>
                          </a:xfrm>
                          <a:prstGeom prst="rect">
                            <a:avLst/>
                          </a:prstGeom>
                          <a:noFill/>
                          <a:ln w="38100">
                            <a:noFill/>
                            <a:miter/>
                          </a:ln>
                        </p:spPr>
                      </p:pic>
                    </p:oleObj>
                  </mc:Fallback>
                </mc:AlternateContent>
              </a:graphicData>
            </a:graphic>
          </p:graphicFrame>
        </p:grpSp>
        <p:sp>
          <p:nvSpPr>
            <p:cNvPr id="15380" name="Rectangle 9"/>
            <p:cNvSpPr/>
            <p:nvPr/>
          </p:nvSpPr>
          <p:spPr>
            <a:xfrm>
              <a:off x="1104" y="1440"/>
              <a:ext cx="2880" cy="336"/>
            </a:xfrm>
            <a:prstGeom prst="rect">
              <a:avLst/>
            </a:prstGeom>
            <a:noFill/>
            <a:ln w="9525">
              <a:noFill/>
            </a:ln>
          </p:spPr>
          <p:txBody>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342900" lvl="0" indent="-342900" algn="ctr" eaLnBrk="1" hangingPunct="1">
                <a:lnSpc>
                  <a:spcPct val="90000"/>
                </a:lnSpc>
                <a:spcBef>
                  <a:spcPct val="20000"/>
                </a:spcBef>
                <a:buClrTx/>
                <a:buSzTx/>
                <a:buFontTx/>
                <a:buNone/>
              </a:pPr>
              <a:r>
                <a:rPr lang="zh-CN" altLang="en-US" sz="3200" b="1" dirty="0">
                  <a:latin typeface="Times New Roman" panose="02020603050405020304" pitchFamily="18" charset="0"/>
                </a:rPr>
                <a:t>    </a:t>
              </a:r>
              <a:r>
                <a:rPr lang="en-US" altLang="zh-CN" sz="3200" b="1" i="1" dirty="0">
                  <a:latin typeface="Times New Roman" panose="02020603050405020304" pitchFamily="18" charset="0"/>
                </a:rPr>
                <a:t>c</a:t>
              </a:r>
              <a:r>
                <a:rPr lang="en-US" altLang="zh-CN" sz="3200" b="1" i="1" baseline="-25000" dirty="0">
                  <a:latin typeface="Times New Roman" panose="02020603050405020304" pitchFamily="18" charset="0"/>
                </a:rPr>
                <a:t>r</a:t>
              </a:r>
              <a:r>
                <a:rPr lang="en-US" altLang="zh-CN" sz="3200" b="1" i="1" dirty="0">
                  <a:latin typeface="Times New Roman" panose="02020603050405020304" pitchFamily="18" charset="0"/>
                </a:rPr>
                <a:t>-c</a:t>
              </a:r>
              <a:r>
                <a:rPr lang="en-US" altLang="zh-CN" sz="3200" b="1" i="1" baseline="-25000" dirty="0">
                  <a:latin typeface="Times New Roman" panose="02020603050405020304" pitchFamily="18" charset="0"/>
                </a:rPr>
                <a:t>r</a:t>
              </a:r>
              <a:r>
                <a:rPr lang="en-US" altLang="zh-CN" sz="3200" b="1" i="1" dirty="0">
                  <a:latin typeface="Times New Roman" panose="02020603050405020304" pitchFamily="18" charset="0"/>
                </a:rPr>
                <a:t>α          c</a:t>
              </a:r>
              <a:r>
                <a:rPr lang="en-US" altLang="zh-CN" sz="3200" b="1" i="1" baseline="-25000" dirty="0">
                  <a:latin typeface="Times New Roman" panose="02020603050405020304" pitchFamily="18" charset="0"/>
                </a:rPr>
                <a:t>r</a:t>
              </a:r>
              <a:r>
                <a:rPr lang="en-US" altLang="zh-CN" sz="3200" b="1" i="1" dirty="0">
                  <a:latin typeface="Times New Roman" panose="02020603050405020304" pitchFamily="18" charset="0"/>
                </a:rPr>
                <a:t>α    c</a:t>
              </a:r>
              <a:r>
                <a:rPr lang="en-US" altLang="zh-CN" sz="3200" b="1" i="1" baseline="-25000" dirty="0">
                  <a:latin typeface="Times New Roman" panose="02020603050405020304" pitchFamily="18" charset="0"/>
                </a:rPr>
                <a:t>r</a:t>
              </a:r>
              <a:r>
                <a:rPr lang="en-US" altLang="zh-CN" sz="3200" b="1" i="1" dirty="0">
                  <a:latin typeface="Times New Roman" panose="02020603050405020304" pitchFamily="18" charset="0"/>
                </a:rPr>
                <a:t>α</a:t>
              </a:r>
              <a:r>
                <a:rPr lang="en-US" altLang="zh-CN" sz="3200" b="1" dirty="0">
                  <a:latin typeface="Times New Roman" panose="02020603050405020304" pitchFamily="18" charset="0"/>
                </a:rPr>
                <a:t> </a:t>
              </a:r>
            </a:p>
          </p:txBody>
        </p:sp>
      </p:grpSp>
      <p:grpSp>
        <p:nvGrpSpPr>
          <p:cNvPr id="4" name="Group 10"/>
          <p:cNvGrpSpPr/>
          <p:nvPr/>
        </p:nvGrpSpPr>
        <p:grpSpPr>
          <a:xfrm>
            <a:off x="650875" y="3962400"/>
            <a:ext cx="5262563" cy="1739900"/>
            <a:chOff x="410" y="2496"/>
            <a:chExt cx="3315" cy="1096"/>
          </a:xfrm>
        </p:grpSpPr>
        <p:sp>
          <p:nvSpPr>
            <p:cNvPr id="15374" name="Rectangle 11"/>
            <p:cNvSpPr/>
            <p:nvPr/>
          </p:nvSpPr>
          <p:spPr>
            <a:xfrm>
              <a:off x="454" y="2496"/>
              <a:ext cx="3271" cy="368"/>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200" b="1" dirty="0">
                  <a:latin typeface="宋体" panose="02010600030101010101" pitchFamily="2" charset="-122"/>
                </a:rPr>
                <a:t>当</a:t>
              </a:r>
              <a:r>
                <a:rPr lang="en-US" altLang="zh-CN" sz="3200" b="1" dirty="0">
                  <a:solidFill>
                    <a:srgbClr val="000066"/>
                  </a:solidFill>
                  <a:latin typeface="Times New Roman" panose="02020603050405020304" pitchFamily="18" charset="0"/>
                </a:rPr>
                <a:t>α</a:t>
              </a:r>
              <a:r>
                <a:rPr lang="zh-CN" altLang="en-US" sz="3200" b="1" dirty="0">
                  <a:solidFill>
                    <a:srgbClr val="000066"/>
                  </a:solidFill>
                  <a:latin typeface="Times New Roman" panose="02020603050405020304" pitchFamily="18" charset="0"/>
                </a:rPr>
                <a:t>＜</a:t>
              </a:r>
              <a:r>
                <a:rPr lang="en-US" altLang="zh-CN" sz="3200" b="1" dirty="0">
                  <a:solidFill>
                    <a:srgbClr val="000066"/>
                  </a:solidFill>
                  <a:latin typeface="Times New Roman" panose="02020603050405020304" pitchFamily="18" charset="0"/>
                </a:rPr>
                <a:t>5%</a:t>
              </a:r>
              <a:r>
                <a:rPr lang="zh-CN" altLang="en-US" sz="3200" b="1" dirty="0">
                  <a:solidFill>
                    <a:schemeClr val="tx2"/>
                  </a:solidFill>
                  <a:latin typeface="宋体" panose="02010600030101010101" pitchFamily="2" charset="-122"/>
                </a:rPr>
                <a:t>，</a:t>
              </a:r>
              <a:r>
                <a:rPr lang="zh-CN" altLang="en-US" sz="3200" b="1" dirty="0">
                  <a:latin typeface="宋体" panose="02010600030101010101" pitchFamily="2" charset="-122"/>
                </a:rPr>
                <a:t>或</a:t>
              </a:r>
              <a:r>
                <a:rPr lang="en-US" altLang="zh-CN" sz="3200" b="1" i="1" dirty="0">
                  <a:solidFill>
                    <a:srgbClr val="000066"/>
                  </a:solidFill>
                  <a:latin typeface="Times New Roman" panose="02020603050405020304" pitchFamily="18" charset="0"/>
                </a:rPr>
                <a:t>c/K</a:t>
              </a:r>
              <a:r>
                <a:rPr lang="en-US" altLang="zh-CN" sz="3200" b="1" baseline="-25000" dirty="0">
                  <a:solidFill>
                    <a:srgbClr val="000066"/>
                  </a:solidFill>
                  <a:latin typeface="Times New Roman" panose="02020603050405020304" pitchFamily="18" charset="0"/>
                </a:rPr>
                <a:t>a</a:t>
              </a:r>
              <a:r>
                <a:rPr lang="en-US" altLang="zh-CN" sz="3200" b="1" baseline="30000" dirty="0">
                  <a:solidFill>
                    <a:srgbClr val="000066"/>
                  </a:solidFill>
                  <a:latin typeface="Times New Roman" panose="02020603050405020304" pitchFamily="18" charset="0"/>
                </a:rPr>
                <a:t>θ</a:t>
              </a:r>
              <a:r>
                <a:rPr lang="en-US" altLang="zh-CN" sz="3200" b="1" dirty="0">
                  <a:solidFill>
                    <a:srgbClr val="000066"/>
                  </a:solidFill>
                  <a:latin typeface="Times New Roman" panose="02020603050405020304" pitchFamily="18" charset="0"/>
                </a:rPr>
                <a:t>≥500</a:t>
              </a:r>
              <a:r>
                <a:rPr lang="zh-CN" altLang="en-US" sz="3200" b="1" dirty="0">
                  <a:latin typeface="宋体" panose="02010600030101010101" pitchFamily="2" charset="-122"/>
                </a:rPr>
                <a:t>时：</a:t>
              </a:r>
            </a:p>
          </p:txBody>
        </p:sp>
        <p:grpSp>
          <p:nvGrpSpPr>
            <p:cNvPr id="15375" name="Group 12"/>
            <p:cNvGrpSpPr/>
            <p:nvPr/>
          </p:nvGrpSpPr>
          <p:grpSpPr>
            <a:xfrm>
              <a:off x="410" y="2807"/>
              <a:ext cx="2840" cy="785"/>
              <a:chOff x="1034" y="2807"/>
              <a:chExt cx="2840" cy="785"/>
            </a:xfrm>
          </p:grpSpPr>
          <p:graphicFrame>
            <p:nvGraphicFramePr>
              <p:cNvPr id="15376" name="Object 13"/>
              <p:cNvGraphicFramePr>
                <a:graphicFrameLocks noChangeAspect="1"/>
              </p:cNvGraphicFramePr>
              <p:nvPr/>
            </p:nvGraphicFramePr>
            <p:xfrm>
              <a:off x="1034" y="2994"/>
              <a:ext cx="1049" cy="378"/>
            </p:xfrm>
            <a:graphic>
              <a:graphicData uri="http://schemas.openxmlformats.org/presentationml/2006/ole">
                <mc:AlternateContent xmlns:mc="http://schemas.openxmlformats.org/markup-compatibility/2006">
                  <mc:Choice xmlns:v="urn:schemas-microsoft-com:vml" Requires="v">
                    <p:oleObj spid="_x0000_s5138" r:id="rId8" imgW="660400" imgH="241300" progId="Equation.3">
                      <p:embed/>
                    </p:oleObj>
                  </mc:Choice>
                  <mc:Fallback>
                    <p:oleObj r:id="rId8" imgW="660400" imgH="241300" progId="Equation.3">
                      <p:embed/>
                      <p:pic>
                        <p:nvPicPr>
                          <p:cNvPr id="0" name="图片 3082"/>
                          <p:cNvPicPr/>
                          <p:nvPr/>
                        </p:nvPicPr>
                        <p:blipFill>
                          <a:blip r:embed="rId9"/>
                          <a:stretch>
                            <a:fillRect/>
                          </a:stretch>
                        </p:blipFill>
                        <p:spPr>
                          <a:xfrm>
                            <a:off x="1034" y="2994"/>
                            <a:ext cx="1049" cy="378"/>
                          </a:xfrm>
                          <a:prstGeom prst="rect">
                            <a:avLst/>
                          </a:prstGeom>
                          <a:noFill/>
                          <a:ln w="38100">
                            <a:noFill/>
                            <a:miter/>
                          </a:ln>
                        </p:spPr>
                      </p:pic>
                    </p:oleObj>
                  </mc:Fallback>
                </mc:AlternateContent>
              </a:graphicData>
            </a:graphic>
          </p:graphicFrame>
          <p:graphicFrame>
            <p:nvGraphicFramePr>
              <p:cNvPr id="15377" name="Object 14"/>
              <p:cNvGraphicFramePr>
                <a:graphicFrameLocks noChangeAspect="1"/>
              </p:cNvGraphicFramePr>
              <p:nvPr/>
            </p:nvGraphicFramePr>
            <p:xfrm>
              <a:off x="2638" y="2807"/>
              <a:ext cx="1236" cy="785"/>
            </p:xfrm>
            <a:graphic>
              <a:graphicData uri="http://schemas.openxmlformats.org/presentationml/2006/ole">
                <mc:AlternateContent xmlns:mc="http://schemas.openxmlformats.org/markup-compatibility/2006">
                  <mc:Choice xmlns:v="urn:schemas-microsoft-com:vml" Requires="v">
                    <p:oleObj spid="_x0000_s5139" r:id="rId10" imgW="749300" imgH="558800" progId="Equation.3">
                      <p:embed/>
                    </p:oleObj>
                  </mc:Choice>
                  <mc:Fallback>
                    <p:oleObj r:id="rId10" imgW="749300" imgH="558800" progId="Equation.3">
                      <p:embed/>
                      <p:pic>
                        <p:nvPicPr>
                          <p:cNvPr id="0" name="图片 3083"/>
                          <p:cNvPicPr/>
                          <p:nvPr/>
                        </p:nvPicPr>
                        <p:blipFill>
                          <a:blip r:embed="rId11">
                            <a:clrChange>
                              <a:clrFrom>
                                <a:srgbClr val="000000"/>
                              </a:clrFrom>
                              <a:clrTo>
                                <a:srgbClr val="A50021"/>
                              </a:clrTo>
                            </a:clrChange>
                          </a:blip>
                          <a:stretch>
                            <a:fillRect/>
                          </a:stretch>
                        </p:blipFill>
                        <p:spPr>
                          <a:xfrm>
                            <a:off x="2638" y="2807"/>
                            <a:ext cx="1236" cy="785"/>
                          </a:xfrm>
                          <a:prstGeom prst="rect">
                            <a:avLst/>
                          </a:prstGeom>
                          <a:noFill/>
                          <a:ln w="38100">
                            <a:noFill/>
                            <a:miter/>
                          </a:ln>
                        </p:spPr>
                      </p:pic>
                    </p:oleObj>
                  </mc:Fallback>
                </mc:AlternateContent>
              </a:graphicData>
            </a:graphic>
          </p:graphicFrame>
          <p:sp>
            <p:nvSpPr>
              <p:cNvPr id="15378" name="Rectangle 15"/>
              <p:cNvSpPr/>
              <p:nvPr/>
            </p:nvSpPr>
            <p:spPr>
              <a:xfrm>
                <a:off x="2174" y="3024"/>
                <a:ext cx="373" cy="365"/>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200" b="1" dirty="0">
                    <a:latin typeface="宋体" panose="02010600030101010101" pitchFamily="2" charset="-122"/>
                  </a:rPr>
                  <a:t>或</a:t>
                </a:r>
              </a:p>
            </p:txBody>
          </p:sp>
        </p:grpSp>
      </p:grpSp>
      <p:grpSp>
        <p:nvGrpSpPr>
          <p:cNvPr id="6" name="Group 22"/>
          <p:cNvGrpSpPr/>
          <p:nvPr/>
        </p:nvGrpSpPr>
        <p:grpSpPr>
          <a:xfrm>
            <a:off x="2887663" y="5334000"/>
            <a:ext cx="2189162" cy="1403350"/>
            <a:chOff x="1819" y="3360"/>
            <a:chExt cx="1379" cy="884"/>
          </a:xfrm>
        </p:grpSpPr>
        <p:graphicFrame>
          <p:nvGraphicFramePr>
            <p:cNvPr id="15372" name="Object 17"/>
            <p:cNvGraphicFramePr>
              <a:graphicFrameLocks noChangeAspect="1"/>
            </p:cNvGraphicFramePr>
            <p:nvPr/>
          </p:nvGraphicFramePr>
          <p:xfrm>
            <a:off x="1819" y="3786"/>
            <a:ext cx="1379" cy="458"/>
          </p:xfrm>
          <a:graphic>
            <a:graphicData uri="http://schemas.openxmlformats.org/presentationml/2006/ole">
              <mc:AlternateContent xmlns:mc="http://schemas.openxmlformats.org/markup-compatibility/2006">
                <mc:Choice xmlns:v="urn:schemas-microsoft-com:vml" Requires="v">
                  <p:oleObj spid="_x0000_s5140" r:id="rId12" imgW="1079500" imgH="292100" progId="Equation.3">
                    <p:embed/>
                  </p:oleObj>
                </mc:Choice>
                <mc:Fallback>
                  <p:oleObj r:id="rId12" imgW="1079500" imgH="292100" progId="Equation.3">
                    <p:embed/>
                    <p:pic>
                      <p:nvPicPr>
                        <p:cNvPr id="0" name="图片 3080"/>
                        <p:cNvPicPr/>
                        <p:nvPr/>
                      </p:nvPicPr>
                      <p:blipFill>
                        <a:blip r:embed="rId13">
                          <a:clrChange>
                            <a:clrFrom>
                              <a:srgbClr val="000000"/>
                            </a:clrFrom>
                            <a:clrTo>
                              <a:srgbClr val="A50021"/>
                            </a:clrTo>
                          </a:clrChange>
                        </a:blip>
                        <a:stretch>
                          <a:fillRect/>
                        </a:stretch>
                      </p:blipFill>
                      <p:spPr>
                        <a:xfrm>
                          <a:off x="1819" y="3786"/>
                          <a:ext cx="1379" cy="458"/>
                        </a:xfrm>
                        <a:prstGeom prst="rect">
                          <a:avLst/>
                        </a:prstGeom>
                        <a:noFill/>
                        <a:ln w="38100">
                          <a:noFill/>
                          <a:miter/>
                        </a:ln>
                      </p:spPr>
                    </p:pic>
                  </p:oleObj>
                </mc:Fallback>
              </mc:AlternateContent>
            </a:graphicData>
          </a:graphic>
        </p:graphicFrame>
        <p:sp>
          <p:nvSpPr>
            <p:cNvPr id="15373" name="AutoShape 18"/>
            <p:cNvSpPr/>
            <p:nvPr/>
          </p:nvSpPr>
          <p:spPr>
            <a:xfrm flipV="1">
              <a:off x="2160" y="3360"/>
              <a:ext cx="48" cy="480"/>
            </a:xfrm>
            <a:prstGeom prst="upArrow">
              <a:avLst>
                <a:gd name="adj1" fmla="val 50000"/>
                <a:gd name="adj2" fmla="val 250000"/>
              </a:avLst>
            </a:prstGeom>
            <a:solidFill>
              <a:schemeClr val="accent1"/>
            </a:solidFill>
            <a:ln w="9525" cap="flat" cmpd="sng">
              <a:solidFill>
                <a:schemeClr val="tx1"/>
              </a:solidFill>
              <a:prstDash val="solid"/>
              <a:miter/>
              <a:headEnd type="none" w="med" len="med"/>
              <a:tailEnd type="none" w="med" len="med"/>
            </a:ln>
          </p:spPr>
          <p:txBody>
            <a:bodyPr vert="eaVert" wrap="none" anchor="ctr" anchorCtr="0"/>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3200" dirty="0">
                <a:latin typeface="Times New Roman" panose="02020603050405020304" pitchFamily="18" charset="0"/>
              </a:endParaRPr>
            </a:p>
          </p:txBody>
        </p:sp>
      </p:grpSp>
      <p:grpSp>
        <p:nvGrpSpPr>
          <p:cNvPr id="7" name="Group 19"/>
          <p:cNvGrpSpPr/>
          <p:nvPr/>
        </p:nvGrpSpPr>
        <p:grpSpPr>
          <a:xfrm>
            <a:off x="5105400" y="4953000"/>
            <a:ext cx="3429000" cy="579438"/>
            <a:chOff x="3216" y="3120"/>
            <a:chExt cx="2160" cy="365"/>
          </a:xfrm>
        </p:grpSpPr>
        <p:sp>
          <p:nvSpPr>
            <p:cNvPr id="15370" name="Rectangle 20"/>
            <p:cNvSpPr/>
            <p:nvPr/>
          </p:nvSpPr>
          <p:spPr>
            <a:xfrm>
              <a:off x="3600" y="3120"/>
              <a:ext cx="1776" cy="365"/>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200" b="1" dirty="0">
                  <a:latin typeface="宋体" panose="02010600030101010101" pitchFamily="2" charset="-122"/>
                </a:rPr>
                <a:t>稀释定律</a:t>
              </a:r>
              <a:r>
                <a:rPr lang="zh-CN" altLang="en-US" sz="3200" b="1" dirty="0">
                  <a:latin typeface="Times New Roman" panose="02020603050405020304" pitchFamily="18" charset="0"/>
                </a:rPr>
                <a:t> </a:t>
              </a:r>
            </a:p>
          </p:txBody>
        </p:sp>
        <p:sp>
          <p:nvSpPr>
            <p:cNvPr id="15371" name="AutoShape 21"/>
            <p:cNvSpPr/>
            <p:nvPr/>
          </p:nvSpPr>
          <p:spPr>
            <a:xfrm flipH="1">
              <a:off x="3216" y="3264"/>
              <a:ext cx="384" cy="48"/>
            </a:xfrm>
            <a:prstGeom prst="rightArrow">
              <a:avLst>
                <a:gd name="adj1" fmla="val 50000"/>
                <a:gd name="adj2" fmla="val 200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3200" dirty="0">
                <a:latin typeface="Times New Roman" panose="02020603050405020304" pitchFamily="18" charset="0"/>
              </a:endParaRPr>
            </a:p>
          </p:txBody>
        </p:sp>
      </p:grpSp>
      <p:sp>
        <p:nvSpPr>
          <p:cNvPr id="15368" name="Text Box 23"/>
          <p:cNvSpPr txBox="1"/>
          <p:nvPr/>
        </p:nvSpPr>
        <p:spPr>
          <a:xfrm>
            <a:off x="250825" y="260350"/>
            <a:ext cx="7858125" cy="519113"/>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b="1" dirty="0">
                <a:latin typeface="楷体_GB2312" pitchFamily="49" charset="-122"/>
                <a:ea typeface="楷体_GB2312" pitchFamily="49" charset="-122"/>
              </a:rPr>
              <a:t>1</a:t>
            </a:r>
            <a:r>
              <a:rPr lang="zh-CN" altLang="en-US" sz="2800" b="1" dirty="0">
                <a:latin typeface="楷体_GB2312" pitchFamily="49" charset="-122"/>
                <a:ea typeface="楷体_GB2312" pitchFamily="49" charset="-122"/>
              </a:rPr>
              <a:t>、一元弱电解质的离解平衡</a:t>
            </a:r>
          </a:p>
        </p:txBody>
      </p:sp>
      <p:sp>
        <p:nvSpPr>
          <p:cNvPr id="15369" name="灯片编号占位符 22"/>
          <p:cNvSpPr txBox="1">
            <a:spLocks noGrp="1"/>
          </p:cNvSpPr>
          <p:nvPr>
            <p:ph type="sldNum" sz="quarter" idx="4"/>
          </p:nvPr>
        </p:nvSpPr>
        <p:spPr>
          <a:noFill/>
          <a:ln>
            <a:noFill/>
          </a:ln>
        </p:spPr>
        <p:txBody>
          <a:bodyPr anchor="ctr" anchorCtr="0"/>
          <a:lstStyle/>
          <a:p>
            <a:pPr marL="0" indent="0" algn="ctr" eaLnBrk="1" hangingPunct="1">
              <a:spcBef>
                <a:spcPct val="0"/>
              </a:spcBef>
              <a:buClrTx/>
              <a:buSzTx/>
              <a:buFontTx/>
              <a:buNone/>
            </a:pPr>
            <a:fld id="{9A0DB2DC-4C9A-4742-B13C-FB6460FD3503}" type="slidenum">
              <a:rPr lang="zh-CN" altLang="en-US" sz="1400" b="1" kern="1200" dirty="0">
                <a:solidFill>
                  <a:srgbClr val="FFFFFF"/>
                </a:solidFill>
                <a:latin typeface="Times New Roman" panose="02020603050405020304" pitchFamily="18" charset="0"/>
                <a:ea typeface="+mn-ea"/>
                <a:cs typeface="+mn-cs"/>
              </a:rPr>
              <a:t>7</a:t>
            </a:fld>
            <a:endParaRPr lang="zh-CN" altLang="en-US" sz="1400" b="1" kern="1200" dirty="0">
              <a:solidFill>
                <a:srgbClr val="FFFFFF"/>
              </a:solidFill>
              <a:latin typeface="Times New Roman" panose="02020603050405020304" pitchFamily="18" charset="0"/>
              <a:ea typeface="+mn-ea"/>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39268"/>
                                        </p:tgtEl>
                                        <p:attrNameLst>
                                          <p:attrName>style.visibility</p:attrName>
                                        </p:attrNameLst>
                                      </p:cBhvr>
                                      <p:to>
                                        <p:strVal val="visible"/>
                                      </p:to>
                                    </p:set>
                                    <p:anim calcmode="lin" valueType="num">
                                      <p:cBhvr additive="base">
                                        <p:cTn id="13" dur="500" fill="hold"/>
                                        <p:tgtEl>
                                          <p:spTgt spid="139268"/>
                                        </p:tgtEl>
                                        <p:attrNameLst>
                                          <p:attrName>ppt_x</p:attrName>
                                        </p:attrNameLst>
                                      </p:cBhvr>
                                      <p:tavLst>
                                        <p:tav tm="0">
                                          <p:val>
                                            <p:strVal val="0-#ppt_w/2"/>
                                          </p:val>
                                        </p:tav>
                                        <p:tav tm="100000">
                                          <p:val>
                                            <p:strVal val="#ppt_x"/>
                                          </p:val>
                                        </p:tav>
                                      </p:tavLst>
                                    </p:anim>
                                    <p:anim calcmode="lin" valueType="num">
                                      <p:cBhvr additive="base">
                                        <p:cTn id="14" dur="500" fill="hold"/>
                                        <p:tgtEl>
                                          <p:spTgt spid="13926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p:nvPr/>
        </p:nvSpPr>
        <p:spPr>
          <a:xfrm>
            <a:off x="457200" y="304800"/>
            <a:ext cx="184150" cy="579438"/>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3200" b="1" dirty="0">
              <a:latin typeface="Times New Roman" panose="02020603050405020304" pitchFamily="18" charset="0"/>
            </a:endParaRPr>
          </a:p>
        </p:txBody>
      </p:sp>
      <p:graphicFrame>
        <p:nvGraphicFramePr>
          <p:cNvPr id="17411" name="Object 3"/>
          <p:cNvGraphicFramePr>
            <a:graphicFrameLocks noChangeAspect="1"/>
          </p:cNvGraphicFramePr>
          <p:nvPr/>
        </p:nvGraphicFramePr>
        <p:xfrm>
          <a:off x="2765425" y="1765300"/>
          <a:ext cx="3338513" cy="1562100"/>
        </p:xfrm>
        <a:graphic>
          <a:graphicData uri="http://schemas.openxmlformats.org/presentationml/2006/ole">
            <mc:AlternateContent xmlns:mc="http://schemas.openxmlformats.org/markup-compatibility/2006">
              <mc:Choice xmlns:v="urn:schemas-microsoft-com:vml" Requires="v">
                <p:oleObj spid="_x0000_s6157" r:id="rId3" imgW="977900" imgH="457200" progId="Equation.3">
                  <p:embed/>
                </p:oleObj>
              </mc:Choice>
              <mc:Fallback>
                <p:oleObj r:id="rId3" imgW="977900" imgH="457200" progId="Equation.3">
                  <p:embed/>
                  <p:pic>
                    <p:nvPicPr>
                      <p:cNvPr id="0" name="图片 3085"/>
                      <p:cNvPicPr/>
                      <p:nvPr/>
                    </p:nvPicPr>
                    <p:blipFill>
                      <a:blip r:embed="rId4"/>
                      <a:stretch>
                        <a:fillRect/>
                      </a:stretch>
                    </p:blipFill>
                    <p:spPr>
                      <a:xfrm>
                        <a:off x="2765425" y="1765300"/>
                        <a:ext cx="3338513" cy="1562100"/>
                      </a:xfrm>
                      <a:prstGeom prst="rect">
                        <a:avLst/>
                      </a:prstGeom>
                      <a:noFill/>
                      <a:ln w="38100">
                        <a:noFill/>
                        <a:miter/>
                      </a:ln>
                    </p:spPr>
                  </p:pic>
                </p:oleObj>
              </mc:Fallback>
            </mc:AlternateContent>
          </a:graphicData>
        </a:graphic>
      </p:graphicFrame>
      <p:grpSp>
        <p:nvGrpSpPr>
          <p:cNvPr id="17412" name="Group 5"/>
          <p:cNvGrpSpPr/>
          <p:nvPr/>
        </p:nvGrpSpPr>
        <p:grpSpPr>
          <a:xfrm>
            <a:off x="1409700" y="4616450"/>
            <a:ext cx="6340475" cy="1371600"/>
            <a:chOff x="888" y="2816"/>
            <a:chExt cx="3994" cy="864"/>
          </a:xfrm>
        </p:grpSpPr>
        <p:graphicFrame>
          <p:nvGraphicFramePr>
            <p:cNvPr id="17419" name="Object 6"/>
            <p:cNvGraphicFramePr>
              <a:graphicFrameLocks noChangeAspect="1"/>
            </p:cNvGraphicFramePr>
            <p:nvPr/>
          </p:nvGraphicFramePr>
          <p:xfrm>
            <a:off x="888" y="2816"/>
            <a:ext cx="1188" cy="864"/>
          </p:xfrm>
          <a:graphic>
            <a:graphicData uri="http://schemas.openxmlformats.org/presentationml/2006/ole">
              <mc:AlternateContent xmlns:mc="http://schemas.openxmlformats.org/markup-compatibility/2006">
                <mc:Choice xmlns:v="urn:schemas-microsoft-com:vml" Requires="v">
                  <p:oleObj spid="_x0000_s6158" r:id="rId5" imgW="596900" imgH="457200" progId="Equation.3">
                    <p:embed/>
                  </p:oleObj>
                </mc:Choice>
                <mc:Fallback>
                  <p:oleObj r:id="rId5" imgW="596900" imgH="457200" progId="Equation.3">
                    <p:embed/>
                    <p:pic>
                      <p:nvPicPr>
                        <p:cNvPr id="0" name="图片 3090"/>
                        <p:cNvPicPr/>
                        <p:nvPr/>
                      </p:nvPicPr>
                      <p:blipFill>
                        <a:blip r:embed="rId6"/>
                        <a:stretch>
                          <a:fillRect/>
                        </a:stretch>
                      </p:blipFill>
                      <p:spPr>
                        <a:xfrm>
                          <a:off x="888" y="2816"/>
                          <a:ext cx="1188" cy="864"/>
                        </a:xfrm>
                        <a:prstGeom prst="rect">
                          <a:avLst/>
                        </a:prstGeom>
                        <a:noFill/>
                        <a:ln w="38100">
                          <a:noFill/>
                          <a:miter/>
                        </a:ln>
                      </p:spPr>
                    </p:pic>
                  </p:oleObj>
                </mc:Fallback>
              </mc:AlternateContent>
            </a:graphicData>
          </a:graphic>
        </p:graphicFrame>
        <p:graphicFrame>
          <p:nvGraphicFramePr>
            <p:cNvPr id="17420" name="Object 7"/>
            <p:cNvGraphicFramePr>
              <a:graphicFrameLocks noChangeAspect="1"/>
            </p:cNvGraphicFramePr>
            <p:nvPr/>
          </p:nvGraphicFramePr>
          <p:xfrm>
            <a:off x="2816" y="2936"/>
            <a:ext cx="2066" cy="618"/>
          </p:xfrm>
          <a:graphic>
            <a:graphicData uri="http://schemas.openxmlformats.org/presentationml/2006/ole">
              <mc:AlternateContent xmlns:mc="http://schemas.openxmlformats.org/markup-compatibility/2006">
                <mc:Choice xmlns:v="urn:schemas-microsoft-com:vml" Requires="v">
                  <p:oleObj spid="_x0000_s6159" r:id="rId7" imgW="977265" imgH="292100" progId="Equation.3">
                    <p:embed/>
                  </p:oleObj>
                </mc:Choice>
                <mc:Fallback>
                  <p:oleObj r:id="rId7" imgW="977265" imgH="292100" progId="Equation.3">
                    <p:embed/>
                    <p:pic>
                      <p:nvPicPr>
                        <p:cNvPr id="0" name="图片 3089"/>
                        <p:cNvPicPr/>
                        <p:nvPr/>
                      </p:nvPicPr>
                      <p:blipFill>
                        <a:blip r:embed="rId8"/>
                        <a:stretch>
                          <a:fillRect/>
                        </a:stretch>
                      </p:blipFill>
                      <p:spPr>
                        <a:xfrm>
                          <a:off x="2816" y="2936"/>
                          <a:ext cx="2066" cy="618"/>
                        </a:xfrm>
                        <a:prstGeom prst="rect">
                          <a:avLst/>
                        </a:prstGeom>
                        <a:noFill/>
                        <a:ln w="38100">
                          <a:noFill/>
                          <a:miter/>
                        </a:ln>
                      </p:spPr>
                    </p:pic>
                  </p:oleObj>
                </mc:Fallback>
              </mc:AlternateContent>
            </a:graphicData>
          </a:graphic>
        </p:graphicFrame>
      </p:grpSp>
      <p:grpSp>
        <p:nvGrpSpPr>
          <p:cNvPr id="17413" name="Group 8"/>
          <p:cNvGrpSpPr/>
          <p:nvPr/>
        </p:nvGrpSpPr>
        <p:grpSpPr>
          <a:xfrm>
            <a:off x="2514600" y="1173163"/>
            <a:ext cx="3886200" cy="579437"/>
            <a:chOff x="854" y="300"/>
            <a:chExt cx="2448" cy="365"/>
          </a:xfrm>
        </p:grpSpPr>
        <p:sp>
          <p:nvSpPr>
            <p:cNvPr id="17417" name="Text Box 9"/>
            <p:cNvSpPr txBox="1"/>
            <p:nvPr/>
          </p:nvSpPr>
          <p:spPr>
            <a:xfrm>
              <a:off x="854" y="300"/>
              <a:ext cx="2448" cy="365"/>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3200" b="1" dirty="0">
                  <a:latin typeface="Times New Roman" panose="02020603050405020304" pitchFamily="18" charset="0"/>
                </a:rPr>
                <a:t>BOH              B</a:t>
              </a:r>
              <a:r>
                <a:rPr lang="en-US" altLang="zh-CN" sz="3200" b="1" baseline="30000" dirty="0">
                  <a:latin typeface="Times New Roman" panose="02020603050405020304" pitchFamily="18" charset="0"/>
                </a:rPr>
                <a:t>+</a:t>
              </a:r>
              <a:r>
                <a:rPr lang="en-US" altLang="zh-CN" sz="3200" b="1" dirty="0">
                  <a:latin typeface="Times New Roman" panose="02020603050405020304" pitchFamily="18" charset="0"/>
                </a:rPr>
                <a:t>+OH</a:t>
              </a:r>
              <a:r>
                <a:rPr lang="en-US" altLang="zh-CN" sz="3200" b="1" baseline="30000" dirty="0">
                  <a:latin typeface="Times New Roman" panose="02020603050405020304" pitchFamily="18" charset="0"/>
                </a:rPr>
                <a:t>-</a:t>
              </a:r>
            </a:p>
          </p:txBody>
        </p:sp>
        <p:graphicFrame>
          <p:nvGraphicFramePr>
            <p:cNvPr id="17418" name="Object 10"/>
            <p:cNvGraphicFramePr>
              <a:graphicFrameLocks noChangeAspect="1"/>
            </p:cNvGraphicFramePr>
            <p:nvPr/>
          </p:nvGraphicFramePr>
          <p:xfrm>
            <a:off x="1584" y="384"/>
            <a:ext cx="816" cy="228"/>
          </p:xfrm>
          <a:graphic>
            <a:graphicData uri="http://schemas.openxmlformats.org/presentationml/2006/ole">
              <mc:AlternateContent xmlns:mc="http://schemas.openxmlformats.org/markup-compatibility/2006">
                <mc:Choice xmlns:v="urn:schemas-microsoft-com:vml" Requires="v">
                  <p:oleObj spid="_x0000_s6160" r:id="rId9" imgW="660400" imgH="177165" progId="ISISServer">
                    <p:embed/>
                  </p:oleObj>
                </mc:Choice>
                <mc:Fallback>
                  <p:oleObj r:id="rId9" imgW="660400" imgH="177165" progId="ISISServer">
                    <p:embed/>
                    <p:pic>
                      <p:nvPicPr>
                        <p:cNvPr id="0" name="图片 3086"/>
                        <p:cNvPicPr/>
                        <p:nvPr/>
                      </p:nvPicPr>
                      <p:blipFill>
                        <a:blip r:embed="rId10"/>
                        <a:stretch>
                          <a:fillRect/>
                        </a:stretch>
                      </p:blipFill>
                      <p:spPr>
                        <a:xfrm>
                          <a:off x="1584" y="384"/>
                          <a:ext cx="816" cy="228"/>
                        </a:xfrm>
                        <a:prstGeom prst="rect">
                          <a:avLst/>
                        </a:prstGeom>
                        <a:noFill/>
                        <a:ln w="38100">
                          <a:noFill/>
                          <a:miter/>
                        </a:ln>
                      </p:spPr>
                    </p:pic>
                  </p:oleObj>
                </mc:Fallback>
              </mc:AlternateContent>
            </a:graphicData>
          </a:graphic>
        </p:graphicFrame>
      </p:grpSp>
      <p:sp>
        <p:nvSpPr>
          <p:cNvPr id="140299" name="Rectangle 11"/>
          <p:cNvSpPr>
            <a:spLocks noGrp="1" noChangeArrowheads="1"/>
          </p:cNvSpPr>
          <p:nvPr>
            <p:ph type="title" idx="4294967295"/>
          </p:nvPr>
        </p:nvSpPr>
        <p:spPr>
          <a:xfrm>
            <a:off x="357188" y="357188"/>
            <a:ext cx="3962400" cy="533400"/>
          </a:xfrm>
        </p:spPr>
        <p:txBody>
          <a:bodyPr anchor="b">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200" b="1" i="0" u="none" strike="noStrike" kern="1200" cap="small" spc="0" normalizeH="0" baseline="0" noProof="0" dirty="0">
                <a:ln>
                  <a:noFill/>
                </a:ln>
                <a:solidFill>
                  <a:schemeClr val="tx1"/>
                </a:solidFill>
                <a:effectLst/>
                <a:uLnTx/>
                <a:uFillTx/>
                <a:latin typeface="+mj-lt"/>
                <a:ea typeface="+mj-ea"/>
                <a:cs typeface="+mj-cs"/>
              </a:rPr>
              <a:t>对浓度为</a:t>
            </a:r>
            <a:r>
              <a:rPr kumimoji="0" lang="en-US" altLang="zh-CN" sz="3200" b="1" i="1" u="none" strike="noStrike" kern="1200" cap="small"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c</a:t>
            </a:r>
            <a:r>
              <a:rPr kumimoji="0" lang="zh-CN" altLang="en-US" sz="3200" b="1" i="0" u="none" strike="noStrike" kern="1200" cap="small" spc="0" normalizeH="0" baseline="0" noProof="0" dirty="0">
                <a:ln>
                  <a:noFill/>
                </a:ln>
                <a:solidFill>
                  <a:schemeClr val="tx1"/>
                </a:solidFill>
                <a:effectLst/>
                <a:uLnTx/>
                <a:uFillTx/>
                <a:latin typeface="+mj-lt"/>
                <a:ea typeface="+mj-ea"/>
                <a:cs typeface="+mj-cs"/>
              </a:rPr>
              <a:t>的弱碱：</a:t>
            </a:r>
            <a:endParaRPr kumimoji="0" lang="zh-CN" altLang="en-US" sz="3200" b="0" i="0" u="none" strike="noStrike" kern="1200" cap="small" spc="0" normalizeH="0" baseline="0" noProof="0" dirty="0">
              <a:ln>
                <a:noFill/>
              </a:ln>
              <a:solidFill>
                <a:schemeClr val="tx2"/>
              </a:solidFill>
              <a:effectLst/>
              <a:uLnTx/>
              <a:uFillTx/>
              <a:latin typeface="+mj-lt"/>
              <a:ea typeface="+mj-ea"/>
              <a:cs typeface="+mj-cs"/>
            </a:endParaRPr>
          </a:p>
        </p:txBody>
      </p:sp>
      <p:sp>
        <p:nvSpPr>
          <p:cNvPr id="17415" name="Rectangle 13"/>
          <p:cNvSpPr/>
          <p:nvPr/>
        </p:nvSpPr>
        <p:spPr>
          <a:xfrm>
            <a:off x="1639888" y="3644900"/>
            <a:ext cx="5208587" cy="584200"/>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200" b="1" dirty="0">
                <a:latin typeface="宋体" panose="02010600030101010101" pitchFamily="2" charset="-122"/>
              </a:rPr>
              <a:t>当</a:t>
            </a:r>
            <a:r>
              <a:rPr lang="en-US" altLang="zh-CN" sz="3200" b="1" dirty="0">
                <a:solidFill>
                  <a:srgbClr val="000066"/>
                </a:solidFill>
                <a:latin typeface="Times New Roman" panose="02020603050405020304" pitchFamily="18" charset="0"/>
              </a:rPr>
              <a:t>α</a:t>
            </a:r>
            <a:r>
              <a:rPr lang="zh-CN" altLang="en-US" sz="3200" b="1" dirty="0">
                <a:solidFill>
                  <a:srgbClr val="000066"/>
                </a:solidFill>
                <a:latin typeface="Times New Roman" panose="02020603050405020304" pitchFamily="18" charset="0"/>
              </a:rPr>
              <a:t>＜</a:t>
            </a:r>
            <a:r>
              <a:rPr lang="en-US" altLang="zh-CN" sz="3200" b="1" dirty="0">
                <a:solidFill>
                  <a:srgbClr val="000066"/>
                </a:solidFill>
                <a:latin typeface="Times New Roman" panose="02020603050405020304" pitchFamily="18" charset="0"/>
              </a:rPr>
              <a:t>5%</a:t>
            </a:r>
            <a:r>
              <a:rPr lang="zh-CN" altLang="en-US" sz="3200" b="1" dirty="0">
                <a:solidFill>
                  <a:schemeClr val="tx2"/>
                </a:solidFill>
                <a:latin typeface="宋体" panose="02010600030101010101" pitchFamily="2" charset="-122"/>
              </a:rPr>
              <a:t>，</a:t>
            </a:r>
            <a:r>
              <a:rPr lang="zh-CN" altLang="en-US" sz="3200" b="1" dirty="0">
                <a:latin typeface="宋体" panose="02010600030101010101" pitchFamily="2" charset="-122"/>
              </a:rPr>
              <a:t>或</a:t>
            </a:r>
            <a:r>
              <a:rPr lang="en-US" altLang="zh-CN" sz="3200" b="1" i="1" dirty="0">
                <a:solidFill>
                  <a:srgbClr val="000066"/>
                </a:solidFill>
                <a:latin typeface="Times New Roman" panose="02020603050405020304" pitchFamily="18" charset="0"/>
              </a:rPr>
              <a:t>c/K</a:t>
            </a:r>
            <a:r>
              <a:rPr lang="en-US" altLang="zh-CN" sz="3200" b="1" baseline="-25000" dirty="0">
                <a:solidFill>
                  <a:srgbClr val="000066"/>
                </a:solidFill>
                <a:latin typeface="Times New Roman" panose="02020603050405020304" pitchFamily="18" charset="0"/>
              </a:rPr>
              <a:t>b</a:t>
            </a:r>
            <a:r>
              <a:rPr lang="en-US" altLang="zh-CN" sz="3200" b="1" baseline="30000" dirty="0">
                <a:solidFill>
                  <a:srgbClr val="000066"/>
                </a:solidFill>
                <a:latin typeface="Times New Roman" panose="02020603050405020304" pitchFamily="18" charset="0"/>
              </a:rPr>
              <a:t>θ</a:t>
            </a:r>
            <a:r>
              <a:rPr lang="en-US" altLang="zh-CN" sz="3200" b="1" dirty="0">
                <a:solidFill>
                  <a:srgbClr val="000066"/>
                </a:solidFill>
                <a:latin typeface="Times New Roman" panose="02020603050405020304" pitchFamily="18" charset="0"/>
              </a:rPr>
              <a:t>≥500</a:t>
            </a:r>
            <a:r>
              <a:rPr lang="zh-CN" altLang="en-US" sz="3200" b="1" dirty="0">
                <a:latin typeface="宋体" panose="02010600030101010101" pitchFamily="2" charset="-122"/>
              </a:rPr>
              <a:t>时：</a:t>
            </a:r>
          </a:p>
        </p:txBody>
      </p:sp>
      <p:sp>
        <p:nvSpPr>
          <p:cNvPr id="17416" name="灯片编号占位符 12"/>
          <p:cNvSpPr txBox="1">
            <a:spLocks noGrp="1"/>
          </p:cNvSpPr>
          <p:nvPr>
            <p:ph type="sldNum" sz="quarter" idx="12"/>
          </p:nvPr>
        </p:nvSpPr>
        <p:spPr>
          <a:noFill/>
          <a:ln>
            <a:noFill/>
          </a:ln>
        </p:spPr>
        <p:txBody>
          <a:bodyPr anchor="ctr" anchorCtr="0"/>
          <a:lstStyle/>
          <a:p>
            <a:pPr marL="0" indent="0" algn="ctr" eaLnBrk="1" hangingPunct="1">
              <a:spcBef>
                <a:spcPct val="0"/>
              </a:spcBef>
              <a:buClrTx/>
              <a:buSzTx/>
              <a:buFontTx/>
              <a:buNone/>
            </a:pPr>
            <a:fld id="{9A0DB2DC-4C9A-4742-B13C-FB6460FD3503}" type="slidenum">
              <a:rPr lang="zh-CN" altLang="en-US" sz="1400" b="1" dirty="0">
                <a:solidFill>
                  <a:srgbClr val="FFFFFF"/>
                </a:solidFill>
                <a:latin typeface="Times New Roman" panose="02020603050405020304" pitchFamily="18" charset="0"/>
              </a:rPr>
              <a:t>8</a:t>
            </a:fld>
            <a:endParaRPr lang="zh-CN" altLang="en-US" sz="1400" b="1" dirty="0">
              <a:solidFill>
                <a:srgbClr val="FFFFFF"/>
              </a:solidFill>
              <a:latin typeface="Times New Roman" panose="02020603050405020304" pitchFamily="18" charset="0"/>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p:nvPr/>
        </p:nvSpPr>
        <p:spPr>
          <a:xfrm>
            <a:off x="3514725" y="3248025"/>
            <a:ext cx="9144000" cy="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3200" dirty="0">
              <a:latin typeface="Times New Roman" panose="02020603050405020304" pitchFamily="18" charset="0"/>
            </a:endParaRPr>
          </a:p>
        </p:txBody>
      </p:sp>
      <p:graphicFrame>
        <p:nvGraphicFramePr>
          <p:cNvPr id="18435" name="Object 3"/>
          <p:cNvGraphicFramePr>
            <a:graphicFrameLocks noChangeAspect="1"/>
          </p:cNvGraphicFramePr>
          <p:nvPr/>
        </p:nvGraphicFramePr>
        <p:xfrm>
          <a:off x="2533650" y="1412875"/>
          <a:ext cx="5999163" cy="1031875"/>
        </p:xfrm>
        <a:graphic>
          <a:graphicData uri="http://schemas.openxmlformats.org/presentationml/2006/ole">
            <mc:AlternateContent xmlns:mc="http://schemas.openxmlformats.org/markup-compatibility/2006">
              <mc:Choice xmlns:v="urn:schemas-microsoft-com:vml" Requires="v">
                <p:oleObj spid="_x0000_s7205" r:id="rId3" imgW="2108200" imgH="457200" progId="Equation.3">
                  <p:embed/>
                </p:oleObj>
              </mc:Choice>
              <mc:Fallback>
                <p:oleObj r:id="rId3" imgW="2108200" imgH="457200" progId="Equation.3">
                  <p:embed/>
                  <p:pic>
                    <p:nvPicPr>
                      <p:cNvPr id="0" name="图片 3088"/>
                      <p:cNvPicPr/>
                      <p:nvPr/>
                    </p:nvPicPr>
                    <p:blipFill>
                      <a:blip r:embed="rId4"/>
                      <a:stretch>
                        <a:fillRect/>
                      </a:stretch>
                    </p:blipFill>
                    <p:spPr>
                      <a:xfrm>
                        <a:off x="2533650" y="1412875"/>
                        <a:ext cx="5999163" cy="1031875"/>
                      </a:xfrm>
                      <a:prstGeom prst="rect">
                        <a:avLst/>
                      </a:prstGeom>
                      <a:noFill/>
                      <a:ln w="38100">
                        <a:noFill/>
                        <a:miter/>
                      </a:ln>
                    </p:spPr>
                  </p:pic>
                </p:oleObj>
              </mc:Fallback>
            </mc:AlternateContent>
          </a:graphicData>
        </a:graphic>
      </p:graphicFrame>
      <p:grpSp>
        <p:nvGrpSpPr>
          <p:cNvPr id="18436" name="Group 4"/>
          <p:cNvGrpSpPr/>
          <p:nvPr/>
        </p:nvGrpSpPr>
        <p:grpSpPr>
          <a:xfrm>
            <a:off x="381000" y="836613"/>
            <a:ext cx="5257800" cy="644525"/>
            <a:chOff x="240" y="798"/>
            <a:chExt cx="3312" cy="406"/>
          </a:xfrm>
        </p:grpSpPr>
        <p:sp>
          <p:nvSpPr>
            <p:cNvPr id="18458" name="Rectangle 5"/>
            <p:cNvSpPr/>
            <p:nvPr/>
          </p:nvSpPr>
          <p:spPr>
            <a:xfrm>
              <a:off x="240" y="822"/>
              <a:ext cx="1008" cy="365"/>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3200" b="1" dirty="0">
                  <a:latin typeface="Times New Roman" panose="02020603050405020304" pitchFamily="18" charset="0"/>
                </a:rPr>
                <a:t>H</a:t>
              </a:r>
              <a:r>
                <a:rPr lang="en-US" altLang="zh-CN" sz="3200" b="1" baseline="-30000" dirty="0">
                  <a:latin typeface="Times New Roman" panose="02020603050405020304" pitchFamily="18" charset="0"/>
                </a:rPr>
                <a:t>3</a:t>
              </a:r>
              <a:r>
                <a:rPr lang="en-US" altLang="zh-CN" sz="3200" b="1" dirty="0">
                  <a:latin typeface="Times New Roman" panose="02020603050405020304" pitchFamily="18" charset="0"/>
                </a:rPr>
                <a:t>PO</a:t>
              </a:r>
              <a:r>
                <a:rPr lang="en-US" altLang="zh-CN" sz="3200" b="1" baseline="-30000" dirty="0">
                  <a:latin typeface="Times New Roman" panose="02020603050405020304" pitchFamily="18" charset="0"/>
                </a:rPr>
                <a:t>4</a:t>
              </a:r>
              <a:endParaRPr lang="en-US" altLang="zh-CN" sz="3200" b="1" dirty="0">
                <a:latin typeface="Times New Roman" panose="02020603050405020304" pitchFamily="18" charset="0"/>
              </a:endParaRPr>
            </a:p>
          </p:txBody>
        </p:sp>
        <p:graphicFrame>
          <p:nvGraphicFramePr>
            <p:cNvPr id="18459" name="Object 6"/>
            <p:cNvGraphicFramePr>
              <a:graphicFrameLocks noChangeAspect="1"/>
            </p:cNvGraphicFramePr>
            <p:nvPr/>
          </p:nvGraphicFramePr>
          <p:xfrm>
            <a:off x="1104" y="898"/>
            <a:ext cx="696" cy="221"/>
          </p:xfrm>
          <a:graphic>
            <a:graphicData uri="http://schemas.openxmlformats.org/presentationml/2006/ole">
              <mc:AlternateContent xmlns:mc="http://schemas.openxmlformats.org/markup-compatibility/2006">
                <mc:Choice xmlns:v="urn:schemas-microsoft-com:vml" Requires="v">
                  <p:oleObj spid="_x0000_s7206" r:id="rId5" imgW="813435" imgH="175895" progId="ISISServer">
                    <p:embed/>
                  </p:oleObj>
                </mc:Choice>
                <mc:Fallback>
                  <p:oleObj r:id="rId5" imgW="813435" imgH="175895" progId="ISISServer">
                    <p:embed/>
                    <p:pic>
                      <p:nvPicPr>
                        <p:cNvPr id="0" name="图片 3087"/>
                        <p:cNvPicPr/>
                        <p:nvPr/>
                      </p:nvPicPr>
                      <p:blipFill>
                        <a:blip r:embed="rId6"/>
                        <a:stretch>
                          <a:fillRect/>
                        </a:stretch>
                      </p:blipFill>
                      <p:spPr>
                        <a:xfrm>
                          <a:off x="1104" y="898"/>
                          <a:ext cx="696" cy="221"/>
                        </a:xfrm>
                        <a:prstGeom prst="rect">
                          <a:avLst/>
                        </a:prstGeom>
                        <a:noFill/>
                        <a:ln w="38100">
                          <a:noFill/>
                          <a:miter/>
                        </a:ln>
                      </p:spPr>
                    </p:pic>
                  </p:oleObj>
                </mc:Fallback>
              </mc:AlternateContent>
            </a:graphicData>
          </a:graphic>
        </p:graphicFrame>
        <p:sp>
          <p:nvSpPr>
            <p:cNvPr id="18460" name="Rectangle 7"/>
            <p:cNvSpPr/>
            <p:nvPr/>
          </p:nvSpPr>
          <p:spPr>
            <a:xfrm>
              <a:off x="2976" y="798"/>
              <a:ext cx="576" cy="365"/>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3200" b="1" dirty="0">
                  <a:latin typeface="Times New Roman" panose="02020603050405020304" pitchFamily="18" charset="0"/>
                </a:rPr>
                <a:t>H</a:t>
              </a:r>
              <a:r>
                <a:rPr lang="en-US" altLang="zh-CN" sz="3200" b="1" baseline="30000" dirty="0">
                  <a:latin typeface="Times New Roman" panose="02020603050405020304" pitchFamily="18" charset="0"/>
                </a:rPr>
                <a:t>+</a:t>
              </a:r>
            </a:p>
          </p:txBody>
        </p:sp>
        <p:graphicFrame>
          <p:nvGraphicFramePr>
            <p:cNvPr id="18461" name="Object 8"/>
            <p:cNvGraphicFramePr>
              <a:graphicFrameLocks noChangeAspect="1"/>
            </p:cNvGraphicFramePr>
            <p:nvPr/>
          </p:nvGraphicFramePr>
          <p:xfrm>
            <a:off x="1773" y="816"/>
            <a:ext cx="898" cy="388"/>
          </p:xfrm>
          <a:graphic>
            <a:graphicData uri="http://schemas.openxmlformats.org/presentationml/2006/ole">
              <mc:AlternateContent xmlns:mc="http://schemas.openxmlformats.org/markup-compatibility/2006">
                <mc:Choice xmlns:v="urn:schemas-microsoft-com:vml" Requires="v">
                  <p:oleObj spid="_x0000_s7207" r:id="rId7" imgW="508000" imgH="228600" progId="Equation.3">
                    <p:embed/>
                  </p:oleObj>
                </mc:Choice>
                <mc:Fallback>
                  <p:oleObj r:id="rId7" imgW="508000" imgH="228600" progId="Equation.3">
                    <p:embed/>
                    <p:pic>
                      <p:nvPicPr>
                        <p:cNvPr id="0" name="图片 3084"/>
                        <p:cNvPicPr/>
                        <p:nvPr/>
                      </p:nvPicPr>
                      <p:blipFill>
                        <a:blip r:embed="rId8"/>
                        <a:stretch>
                          <a:fillRect/>
                        </a:stretch>
                      </p:blipFill>
                      <p:spPr>
                        <a:xfrm>
                          <a:off x="1773" y="816"/>
                          <a:ext cx="898" cy="388"/>
                        </a:xfrm>
                        <a:prstGeom prst="rect">
                          <a:avLst/>
                        </a:prstGeom>
                        <a:noFill/>
                        <a:ln w="38100">
                          <a:noFill/>
                          <a:miter/>
                        </a:ln>
                      </p:spPr>
                    </p:pic>
                  </p:oleObj>
                </mc:Fallback>
              </mc:AlternateContent>
            </a:graphicData>
          </a:graphic>
        </p:graphicFrame>
        <p:sp>
          <p:nvSpPr>
            <p:cNvPr id="18462" name="Rectangle 9"/>
            <p:cNvSpPr/>
            <p:nvPr/>
          </p:nvSpPr>
          <p:spPr>
            <a:xfrm>
              <a:off x="2635" y="845"/>
              <a:ext cx="341" cy="327"/>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2800" b="1" dirty="0">
                  <a:latin typeface="Times New Roman" panose="02020603050405020304" pitchFamily="18" charset="0"/>
                </a:rPr>
                <a:t>＋</a:t>
              </a:r>
            </a:p>
          </p:txBody>
        </p:sp>
      </p:grpSp>
      <p:sp>
        <p:nvSpPr>
          <p:cNvPr id="18437" name="Rectangle 10"/>
          <p:cNvSpPr/>
          <p:nvPr/>
        </p:nvSpPr>
        <p:spPr>
          <a:xfrm>
            <a:off x="4324350" y="3319463"/>
            <a:ext cx="9144000" cy="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3200" dirty="0">
              <a:latin typeface="Times New Roman" panose="02020603050405020304" pitchFamily="18" charset="0"/>
            </a:endParaRPr>
          </a:p>
        </p:txBody>
      </p:sp>
      <p:sp>
        <p:nvSpPr>
          <p:cNvPr id="18438" name="Rectangle 11"/>
          <p:cNvSpPr/>
          <p:nvPr/>
        </p:nvSpPr>
        <p:spPr>
          <a:xfrm>
            <a:off x="4338638" y="3319463"/>
            <a:ext cx="9144000" cy="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3200" dirty="0">
              <a:latin typeface="Times New Roman" panose="02020603050405020304" pitchFamily="18" charset="0"/>
            </a:endParaRPr>
          </a:p>
        </p:txBody>
      </p:sp>
      <p:sp>
        <p:nvSpPr>
          <p:cNvPr id="18439" name="Rectangle 12"/>
          <p:cNvSpPr/>
          <p:nvPr/>
        </p:nvSpPr>
        <p:spPr>
          <a:xfrm>
            <a:off x="4376738" y="3367088"/>
            <a:ext cx="9144000" cy="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3200" dirty="0">
              <a:latin typeface="Times New Roman" panose="02020603050405020304" pitchFamily="18" charset="0"/>
            </a:endParaRPr>
          </a:p>
        </p:txBody>
      </p:sp>
      <p:grpSp>
        <p:nvGrpSpPr>
          <p:cNvPr id="18440" name="Group 13"/>
          <p:cNvGrpSpPr>
            <a:grpSpLocks noChangeAspect="1"/>
          </p:cNvGrpSpPr>
          <p:nvPr/>
        </p:nvGrpSpPr>
        <p:grpSpPr>
          <a:xfrm>
            <a:off x="401638" y="2492375"/>
            <a:ext cx="4818062" cy="628650"/>
            <a:chOff x="277" y="1770"/>
            <a:chExt cx="3035" cy="396"/>
          </a:xfrm>
        </p:grpSpPr>
        <p:graphicFrame>
          <p:nvGraphicFramePr>
            <p:cNvPr id="18454" name="Object 14"/>
            <p:cNvGraphicFramePr>
              <a:graphicFrameLocks noChangeAspect="1"/>
            </p:cNvGraphicFramePr>
            <p:nvPr/>
          </p:nvGraphicFramePr>
          <p:xfrm>
            <a:off x="277" y="1776"/>
            <a:ext cx="905" cy="390"/>
          </p:xfrm>
          <a:graphic>
            <a:graphicData uri="http://schemas.openxmlformats.org/presentationml/2006/ole">
              <mc:AlternateContent xmlns:mc="http://schemas.openxmlformats.org/markup-compatibility/2006">
                <mc:Choice xmlns:v="urn:schemas-microsoft-com:vml" Requires="v">
                  <p:oleObj spid="_x0000_s7208" r:id="rId9" imgW="508000" imgH="228600" progId="Equation.3">
                    <p:embed/>
                  </p:oleObj>
                </mc:Choice>
                <mc:Fallback>
                  <p:oleObj r:id="rId9" imgW="508000" imgH="228600" progId="Equation.3">
                    <p:embed/>
                    <p:pic>
                      <p:nvPicPr>
                        <p:cNvPr id="0" name="图片 3093"/>
                        <p:cNvPicPr/>
                        <p:nvPr/>
                      </p:nvPicPr>
                      <p:blipFill>
                        <a:blip r:embed="rId10"/>
                        <a:stretch>
                          <a:fillRect/>
                        </a:stretch>
                      </p:blipFill>
                      <p:spPr>
                        <a:xfrm>
                          <a:off x="277" y="1776"/>
                          <a:ext cx="905" cy="390"/>
                        </a:xfrm>
                        <a:prstGeom prst="rect">
                          <a:avLst/>
                        </a:prstGeom>
                        <a:noFill/>
                        <a:ln w="38100">
                          <a:noFill/>
                          <a:miter/>
                        </a:ln>
                      </p:spPr>
                    </p:pic>
                  </p:oleObj>
                </mc:Fallback>
              </mc:AlternateContent>
            </a:graphicData>
          </a:graphic>
        </p:graphicFrame>
        <p:graphicFrame>
          <p:nvGraphicFramePr>
            <p:cNvPr id="18455" name="Object 15"/>
            <p:cNvGraphicFramePr>
              <a:graphicFrameLocks noChangeAspect="1"/>
            </p:cNvGraphicFramePr>
            <p:nvPr/>
          </p:nvGraphicFramePr>
          <p:xfrm>
            <a:off x="1802" y="1770"/>
            <a:ext cx="877" cy="390"/>
          </p:xfrm>
          <a:graphic>
            <a:graphicData uri="http://schemas.openxmlformats.org/presentationml/2006/ole">
              <mc:AlternateContent xmlns:mc="http://schemas.openxmlformats.org/markup-compatibility/2006">
                <mc:Choice xmlns:v="urn:schemas-microsoft-com:vml" Requires="v">
                  <p:oleObj spid="_x0000_s7209" r:id="rId11" imgW="495300" imgH="228600" progId="Equation.3">
                    <p:embed/>
                  </p:oleObj>
                </mc:Choice>
                <mc:Fallback>
                  <p:oleObj r:id="rId11" imgW="495300" imgH="228600" progId="Equation.3">
                    <p:embed/>
                    <p:pic>
                      <p:nvPicPr>
                        <p:cNvPr id="0" name="图片 3094"/>
                        <p:cNvPicPr/>
                        <p:nvPr/>
                      </p:nvPicPr>
                      <p:blipFill>
                        <a:blip r:embed="rId12"/>
                        <a:stretch>
                          <a:fillRect/>
                        </a:stretch>
                      </p:blipFill>
                      <p:spPr>
                        <a:xfrm>
                          <a:off x="1802" y="1770"/>
                          <a:ext cx="877" cy="390"/>
                        </a:xfrm>
                        <a:prstGeom prst="rect">
                          <a:avLst/>
                        </a:prstGeom>
                        <a:noFill/>
                        <a:ln w="38100">
                          <a:noFill/>
                          <a:miter/>
                        </a:ln>
                      </p:spPr>
                    </p:pic>
                  </p:oleObj>
                </mc:Fallback>
              </mc:AlternateContent>
            </a:graphicData>
          </a:graphic>
        </p:graphicFrame>
        <p:sp>
          <p:nvSpPr>
            <p:cNvPr id="18456" name="Rectangle 16"/>
            <p:cNvSpPr>
              <a:spLocks noChangeAspect="1"/>
            </p:cNvSpPr>
            <p:nvPr/>
          </p:nvSpPr>
          <p:spPr>
            <a:xfrm>
              <a:off x="2544" y="1776"/>
              <a:ext cx="768" cy="365"/>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200" b="1" dirty="0">
                  <a:latin typeface="宋体" panose="02010600030101010101" pitchFamily="2" charset="-122"/>
                </a:rPr>
                <a:t>＋</a:t>
              </a:r>
              <a:r>
                <a:rPr lang="zh-CN" altLang="en-US" sz="3200" b="1" dirty="0">
                  <a:latin typeface="Times New Roman" panose="02020603050405020304" pitchFamily="18" charset="0"/>
                </a:rPr>
                <a:t> </a:t>
              </a:r>
              <a:r>
                <a:rPr lang="en-US" altLang="zh-CN" sz="3200" b="1" dirty="0">
                  <a:latin typeface="Times New Roman" panose="02020603050405020304" pitchFamily="18" charset="0"/>
                </a:rPr>
                <a:t>H</a:t>
              </a:r>
              <a:r>
                <a:rPr lang="en-US" altLang="zh-CN" sz="3200" b="1" baseline="30000" dirty="0">
                  <a:latin typeface="Times New Roman" panose="02020603050405020304" pitchFamily="18" charset="0"/>
                </a:rPr>
                <a:t>+</a:t>
              </a:r>
            </a:p>
          </p:txBody>
        </p:sp>
        <p:graphicFrame>
          <p:nvGraphicFramePr>
            <p:cNvPr id="18457" name="Object 17"/>
            <p:cNvGraphicFramePr>
              <a:graphicFrameLocks noChangeAspect="1"/>
            </p:cNvGraphicFramePr>
            <p:nvPr/>
          </p:nvGraphicFramePr>
          <p:xfrm>
            <a:off x="1152" y="1872"/>
            <a:ext cx="701" cy="222"/>
          </p:xfrm>
          <a:graphic>
            <a:graphicData uri="http://schemas.openxmlformats.org/presentationml/2006/ole">
              <mc:AlternateContent xmlns:mc="http://schemas.openxmlformats.org/markup-compatibility/2006">
                <mc:Choice xmlns:v="urn:schemas-microsoft-com:vml" Requires="v">
                  <p:oleObj spid="_x0000_s7210" r:id="rId13" imgW="813435" imgH="175895" progId="ISISServer">
                    <p:embed/>
                  </p:oleObj>
                </mc:Choice>
                <mc:Fallback>
                  <p:oleObj r:id="rId13" imgW="813435" imgH="175895" progId="ISISServer">
                    <p:embed/>
                    <p:pic>
                      <p:nvPicPr>
                        <p:cNvPr id="0" name="图片 3095"/>
                        <p:cNvPicPr/>
                        <p:nvPr/>
                      </p:nvPicPr>
                      <p:blipFill>
                        <a:blip r:embed="rId6"/>
                        <a:stretch>
                          <a:fillRect/>
                        </a:stretch>
                      </p:blipFill>
                      <p:spPr>
                        <a:xfrm>
                          <a:off x="1152" y="1872"/>
                          <a:ext cx="701" cy="222"/>
                        </a:xfrm>
                        <a:prstGeom prst="rect">
                          <a:avLst/>
                        </a:prstGeom>
                        <a:noFill/>
                        <a:ln w="38100">
                          <a:noFill/>
                          <a:miter/>
                        </a:ln>
                      </p:spPr>
                    </p:pic>
                  </p:oleObj>
                </mc:Fallback>
              </mc:AlternateContent>
            </a:graphicData>
          </a:graphic>
        </p:graphicFrame>
      </p:grpSp>
      <p:graphicFrame>
        <p:nvGraphicFramePr>
          <p:cNvPr id="18441" name="Object 18"/>
          <p:cNvGraphicFramePr>
            <a:graphicFrameLocks noChangeAspect="1"/>
          </p:cNvGraphicFramePr>
          <p:nvPr/>
        </p:nvGraphicFramePr>
        <p:xfrm>
          <a:off x="3071813" y="3143250"/>
          <a:ext cx="5173662" cy="1055688"/>
        </p:xfrm>
        <a:graphic>
          <a:graphicData uri="http://schemas.openxmlformats.org/presentationml/2006/ole">
            <mc:AlternateContent xmlns:mc="http://schemas.openxmlformats.org/markup-compatibility/2006">
              <mc:Choice xmlns:v="urn:schemas-microsoft-com:vml" Requires="v">
                <p:oleObj spid="_x0000_s7211" r:id="rId14" imgW="2095500" imgH="457200" progId="Equation.3">
                  <p:embed/>
                </p:oleObj>
              </mc:Choice>
              <mc:Fallback>
                <p:oleObj r:id="rId14" imgW="2095500" imgH="457200" progId="Equation.3">
                  <p:embed/>
                  <p:pic>
                    <p:nvPicPr>
                      <p:cNvPr id="0" name="图片 3096"/>
                      <p:cNvPicPr/>
                      <p:nvPr/>
                    </p:nvPicPr>
                    <p:blipFill>
                      <a:blip r:embed="rId15"/>
                      <a:stretch>
                        <a:fillRect/>
                      </a:stretch>
                    </p:blipFill>
                    <p:spPr>
                      <a:xfrm>
                        <a:off x="3071813" y="3143250"/>
                        <a:ext cx="5173662" cy="1055688"/>
                      </a:xfrm>
                      <a:prstGeom prst="rect">
                        <a:avLst/>
                      </a:prstGeom>
                      <a:noFill/>
                      <a:ln w="38100">
                        <a:noFill/>
                        <a:miter/>
                      </a:ln>
                    </p:spPr>
                  </p:pic>
                </p:oleObj>
              </mc:Fallback>
            </mc:AlternateContent>
          </a:graphicData>
        </a:graphic>
      </p:graphicFrame>
      <p:sp>
        <p:nvSpPr>
          <p:cNvPr id="18442" name="Rectangle 19"/>
          <p:cNvSpPr/>
          <p:nvPr/>
        </p:nvSpPr>
        <p:spPr>
          <a:xfrm>
            <a:off x="4338638" y="3319463"/>
            <a:ext cx="9144000" cy="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3200" dirty="0">
              <a:latin typeface="Times New Roman" panose="02020603050405020304" pitchFamily="18" charset="0"/>
            </a:endParaRPr>
          </a:p>
        </p:txBody>
      </p:sp>
      <p:sp>
        <p:nvSpPr>
          <p:cNvPr id="18443" name="Rectangle 20"/>
          <p:cNvSpPr/>
          <p:nvPr/>
        </p:nvSpPr>
        <p:spPr>
          <a:xfrm>
            <a:off x="4395788" y="3319463"/>
            <a:ext cx="9144000" cy="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3200" dirty="0">
              <a:latin typeface="Times New Roman" panose="02020603050405020304" pitchFamily="18" charset="0"/>
            </a:endParaRPr>
          </a:p>
        </p:txBody>
      </p:sp>
      <p:sp>
        <p:nvSpPr>
          <p:cNvPr id="18444" name="Rectangle 21"/>
          <p:cNvSpPr/>
          <p:nvPr/>
        </p:nvSpPr>
        <p:spPr>
          <a:xfrm>
            <a:off x="4376738" y="3367088"/>
            <a:ext cx="9144000" cy="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3200" dirty="0">
              <a:latin typeface="Times New Roman" panose="02020603050405020304" pitchFamily="18" charset="0"/>
            </a:endParaRPr>
          </a:p>
        </p:txBody>
      </p:sp>
      <p:grpSp>
        <p:nvGrpSpPr>
          <p:cNvPr id="18445" name="Group 22"/>
          <p:cNvGrpSpPr/>
          <p:nvPr/>
        </p:nvGrpSpPr>
        <p:grpSpPr>
          <a:xfrm>
            <a:off x="398463" y="4221163"/>
            <a:ext cx="4605337" cy="617537"/>
            <a:chOff x="411" y="2832"/>
            <a:chExt cx="2901" cy="389"/>
          </a:xfrm>
        </p:grpSpPr>
        <p:graphicFrame>
          <p:nvGraphicFramePr>
            <p:cNvPr id="18450" name="Object 23"/>
            <p:cNvGraphicFramePr>
              <a:graphicFrameLocks noChangeAspect="1"/>
            </p:cNvGraphicFramePr>
            <p:nvPr/>
          </p:nvGraphicFramePr>
          <p:xfrm>
            <a:off x="411" y="2832"/>
            <a:ext cx="873" cy="388"/>
          </p:xfrm>
          <a:graphic>
            <a:graphicData uri="http://schemas.openxmlformats.org/presentationml/2006/ole">
              <mc:AlternateContent xmlns:mc="http://schemas.openxmlformats.org/markup-compatibility/2006">
                <mc:Choice xmlns:v="urn:schemas-microsoft-com:vml" Requires="v">
                  <p:oleObj spid="_x0000_s7212" r:id="rId16" imgW="495300" imgH="228600" progId="Equation.3">
                    <p:embed/>
                  </p:oleObj>
                </mc:Choice>
                <mc:Fallback>
                  <p:oleObj r:id="rId16" imgW="495300" imgH="228600" progId="Equation.3">
                    <p:embed/>
                    <p:pic>
                      <p:nvPicPr>
                        <p:cNvPr id="0" name="图片 3091"/>
                        <p:cNvPicPr/>
                        <p:nvPr/>
                      </p:nvPicPr>
                      <p:blipFill>
                        <a:blip r:embed="rId17"/>
                        <a:stretch>
                          <a:fillRect/>
                        </a:stretch>
                      </p:blipFill>
                      <p:spPr>
                        <a:xfrm>
                          <a:off x="411" y="2832"/>
                          <a:ext cx="873" cy="388"/>
                        </a:xfrm>
                        <a:prstGeom prst="rect">
                          <a:avLst/>
                        </a:prstGeom>
                        <a:noFill/>
                        <a:ln w="38100">
                          <a:noFill/>
                          <a:miter/>
                        </a:ln>
                      </p:spPr>
                    </p:pic>
                  </p:oleObj>
                </mc:Fallback>
              </mc:AlternateContent>
            </a:graphicData>
          </a:graphic>
        </p:graphicFrame>
        <p:graphicFrame>
          <p:nvGraphicFramePr>
            <p:cNvPr id="18451" name="Object 24"/>
            <p:cNvGraphicFramePr>
              <a:graphicFrameLocks noChangeAspect="1"/>
            </p:cNvGraphicFramePr>
            <p:nvPr/>
          </p:nvGraphicFramePr>
          <p:xfrm>
            <a:off x="1955" y="2832"/>
            <a:ext cx="649" cy="389"/>
          </p:xfrm>
          <a:graphic>
            <a:graphicData uri="http://schemas.openxmlformats.org/presentationml/2006/ole">
              <mc:AlternateContent xmlns:mc="http://schemas.openxmlformats.org/markup-compatibility/2006">
                <mc:Choice xmlns:v="urn:schemas-microsoft-com:vml" Requires="v">
                  <p:oleObj spid="_x0000_s7213" r:id="rId18" imgW="368300" imgH="228600" progId="Equation.3">
                    <p:embed/>
                  </p:oleObj>
                </mc:Choice>
                <mc:Fallback>
                  <p:oleObj r:id="rId18" imgW="368300" imgH="228600" progId="Equation.3">
                    <p:embed/>
                    <p:pic>
                      <p:nvPicPr>
                        <p:cNvPr id="0" name="图片 3092"/>
                        <p:cNvPicPr/>
                        <p:nvPr/>
                      </p:nvPicPr>
                      <p:blipFill>
                        <a:blip r:embed="rId19"/>
                        <a:stretch>
                          <a:fillRect/>
                        </a:stretch>
                      </p:blipFill>
                      <p:spPr>
                        <a:xfrm>
                          <a:off x="1955" y="2832"/>
                          <a:ext cx="649" cy="389"/>
                        </a:xfrm>
                        <a:prstGeom prst="rect">
                          <a:avLst/>
                        </a:prstGeom>
                        <a:noFill/>
                        <a:ln w="38100">
                          <a:noFill/>
                          <a:miter/>
                        </a:ln>
                      </p:spPr>
                    </p:pic>
                  </p:oleObj>
                </mc:Fallback>
              </mc:AlternateContent>
            </a:graphicData>
          </a:graphic>
        </p:graphicFrame>
        <p:sp>
          <p:nvSpPr>
            <p:cNvPr id="18452" name="Rectangle 25"/>
            <p:cNvSpPr/>
            <p:nvPr/>
          </p:nvSpPr>
          <p:spPr>
            <a:xfrm>
              <a:off x="2544" y="2832"/>
              <a:ext cx="768" cy="365"/>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200" b="1" dirty="0">
                  <a:latin typeface="宋体" panose="02010600030101010101" pitchFamily="2" charset="-122"/>
                </a:rPr>
                <a:t>＋</a:t>
              </a:r>
              <a:r>
                <a:rPr lang="zh-CN" altLang="en-US" sz="3200" b="1" dirty="0">
                  <a:latin typeface="Times New Roman" panose="02020603050405020304" pitchFamily="18" charset="0"/>
                </a:rPr>
                <a:t> </a:t>
              </a:r>
              <a:r>
                <a:rPr lang="en-US" altLang="zh-CN" sz="3200" b="1" dirty="0">
                  <a:latin typeface="Times New Roman" panose="02020603050405020304" pitchFamily="18" charset="0"/>
                </a:rPr>
                <a:t>H</a:t>
              </a:r>
              <a:r>
                <a:rPr lang="en-US" altLang="zh-CN" sz="3200" b="1" baseline="30000" dirty="0">
                  <a:latin typeface="Times New Roman" panose="02020603050405020304" pitchFamily="18" charset="0"/>
                </a:rPr>
                <a:t>+</a:t>
              </a:r>
            </a:p>
          </p:txBody>
        </p:sp>
        <p:graphicFrame>
          <p:nvGraphicFramePr>
            <p:cNvPr id="18453" name="Object 26"/>
            <p:cNvGraphicFramePr>
              <a:graphicFrameLocks noChangeAspect="1"/>
            </p:cNvGraphicFramePr>
            <p:nvPr/>
          </p:nvGraphicFramePr>
          <p:xfrm>
            <a:off x="1248" y="2928"/>
            <a:ext cx="705" cy="223"/>
          </p:xfrm>
          <a:graphic>
            <a:graphicData uri="http://schemas.openxmlformats.org/presentationml/2006/ole">
              <mc:AlternateContent xmlns:mc="http://schemas.openxmlformats.org/markup-compatibility/2006">
                <mc:Choice xmlns:v="urn:schemas-microsoft-com:vml" Requires="v">
                  <p:oleObj spid="_x0000_s7214" r:id="rId20" imgW="813435" imgH="175895" progId="ISISServer">
                    <p:embed/>
                  </p:oleObj>
                </mc:Choice>
                <mc:Fallback>
                  <p:oleObj r:id="rId20" imgW="813435" imgH="175895" progId="ISISServer">
                    <p:embed/>
                    <p:pic>
                      <p:nvPicPr>
                        <p:cNvPr id="0" name="图片 3101"/>
                        <p:cNvPicPr/>
                        <p:nvPr/>
                      </p:nvPicPr>
                      <p:blipFill>
                        <a:blip r:embed="rId6"/>
                        <a:stretch>
                          <a:fillRect/>
                        </a:stretch>
                      </p:blipFill>
                      <p:spPr>
                        <a:xfrm>
                          <a:off x="1248" y="2928"/>
                          <a:ext cx="705" cy="223"/>
                        </a:xfrm>
                        <a:prstGeom prst="rect">
                          <a:avLst/>
                        </a:prstGeom>
                        <a:noFill/>
                        <a:ln w="38100">
                          <a:noFill/>
                          <a:miter/>
                        </a:ln>
                      </p:spPr>
                    </p:pic>
                  </p:oleObj>
                </mc:Fallback>
              </mc:AlternateContent>
            </a:graphicData>
          </a:graphic>
        </p:graphicFrame>
      </p:grpSp>
      <p:graphicFrame>
        <p:nvGraphicFramePr>
          <p:cNvPr id="18446" name="Object 27"/>
          <p:cNvGraphicFramePr>
            <a:graphicFrameLocks noChangeAspect="1"/>
          </p:cNvGraphicFramePr>
          <p:nvPr/>
        </p:nvGraphicFramePr>
        <p:xfrm>
          <a:off x="3429000" y="4786313"/>
          <a:ext cx="4662488" cy="1027112"/>
        </p:xfrm>
        <a:graphic>
          <a:graphicData uri="http://schemas.openxmlformats.org/presentationml/2006/ole">
            <mc:AlternateContent xmlns:mc="http://schemas.openxmlformats.org/markup-compatibility/2006">
              <mc:Choice xmlns:v="urn:schemas-microsoft-com:vml" Requires="v">
                <p:oleObj spid="_x0000_s7215" r:id="rId21" imgW="1943100" imgH="457200" progId="Equation.3">
                  <p:embed/>
                </p:oleObj>
              </mc:Choice>
              <mc:Fallback>
                <p:oleObj r:id="rId21" imgW="1943100" imgH="457200" progId="Equation.3">
                  <p:embed/>
                  <p:pic>
                    <p:nvPicPr>
                      <p:cNvPr id="0" name="图片 3098"/>
                      <p:cNvPicPr/>
                      <p:nvPr/>
                    </p:nvPicPr>
                    <p:blipFill>
                      <a:blip r:embed="rId22"/>
                      <a:stretch>
                        <a:fillRect/>
                      </a:stretch>
                    </p:blipFill>
                    <p:spPr>
                      <a:xfrm>
                        <a:off x="3429000" y="4786313"/>
                        <a:ext cx="4662488" cy="1027112"/>
                      </a:xfrm>
                      <a:prstGeom prst="rect">
                        <a:avLst/>
                      </a:prstGeom>
                      <a:noFill/>
                      <a:ln w="38100">
                        <a:noFill/>
                        <a:miter/>
                      </a:ln>
                    </p:spPr>
                  </p:pic>
                </p:oleObj>
              </mc:Fallback>
            </mc:AlternateContent>
          </a:graphicData>
        </a:graphic>
      </p:graphicFrame>
      <p:sp>
        <p:nvSpPr>
          <p:cNvPr id="141340" name="Rectangle 28"/>
          <p:cNvSpPr>
            <a:spLocks noGrp="1" noChangeArrowheads="1"/>
          </p:cNvSpPr>
          <p:nvPr>
            <p:ph type="title" idx="4294967295"/>
          </p:nvPr>
        </p:nvSpPr>
        <p:spPr>
          <a:xfrm>
            <a:off x="285750" y="214313"/>
            <a:ext cx="5329238" cy="457200"/>
          </a:xfrm>
        </p:spPr>
        <p:txBody>
          <a:bodyPr anchor="b">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200" b="1" i="0" u="none" strike="noStrike" kern="1200" cap="small"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2</a:t>
            </a:r>
            <a:r>
              <a:rPr kumimoji="0" lang="zh-CN" altLang="en-US" sz="3200" b="1" i="0" u="none" strike="noStrike" kern="1200" cap="small"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zh-CN" altLang="en-US" sz="3200" b="1" i="0" u="none" strike="noStrike" kern="1200" cap="small" spc="0" normalizeH="0" baseline="0" noProof="0" dirty="0">
                <a:ln>
                  <a:noFill/>
                </a:ln>
                <a:solidFill>
                  <a:schemeClr val="tx1"/>
                </a:solidFill>
                <a:effectLst/>
                <a:uLnTx/>
                <a:uFillTx/>
                <a:latin typeface="+mn-ea"/>
                <a:ea typeface="+mn-ea"/>
                <a:cs typeface="+mj-cs"/>
              </a:rPr>
              <a:t>多元弱酸碱的离解平衡</a:t>
            </a:r>
          </a:p>
        </p:txBody>
      </p:sp>
      <p:graphicFrame>
        <p:nvGraphicFramePr>
          <p:cNvPr id="18448" name="Object 29"/>
          <p:cNvGraphicFramePr>
            <a:graphicFrameLocks noChangeAspect="1"/>
          </p:cNvGraphicFramePr>
          <p:nvPr/>
        </p:nvGraphicFramePr>
        <p:xfrm>
          <a:off x="831850" y="5589588"/>
          <a:ext cx="2378075" cy="728662"/>
        </p:xfrm>
        <a:graphic>
          <a:graphicData uri="http://schemas.openxmlformats.org/presentationml/2006/ole">
            <mc:AlternateContent xmlns:mc="http://schemas.openxmlformats.org/markup-compatibility/2006">
              <mc:Choice xmlns:v="urn:schemas-microsoft-com:vml" Requires="v">
                <p:oleObj spid="_x0000_s7216" r:id="rId23" imgW="952500" imgH="215900" progId="Equation.3">
                  <p:embed/>
                </p:oleObj>
              </mc:Choice>
              <mc:Fallback>
                <p:oleObj r:id="rId23" imgW="952500" imgH="215900" progId="Equation.3">
                  <p:embed/>
                  <p:pic>
                    <p:nvPicPr>
                      <p:cNvPr id="0" name="图片 3097"/>
                      <p:cNvPicPr/>
                      <p:nvPr/>
                    </p:nvPicPr>
                    <p:blipFill>
                      <a:blip r:embed="rId24">
                        <a:clrChange>
                          <a:clrFrom>
                            <a:srgbClr val="000000"/>
                          </a:clrFrom>
                          <a:clrTo>
                            <a:srgbClr val="990033"/>
                          </a:clrTo>
                        </a:clrChange>
                      </a:blip>
                      <a:stretch>
                        <a:fillRect/>
                      </a:stretch>
                    </p:blipFill>
                    <p:spPr>
                      <a:xfrm>
                        <a:off x="831850" y="5589588"/>
                        <a:ext cx="2378075" cy="728662"/>
                      </a:xfrm>
                      <a:prstGeom prst="rect">
                        <a:avLst/>
                      </a:prstGeom>
                      <a:noFill/>
                      <a:ln w="38100">
                        <a:noFill/>
                        <a:miter/>
                      </a:ln>
                    </p:spPr>
                  </p:pic>
                </p:oleObj>
              </mc:Fallback>
            </mc:AlternateContent>
          </a:graphicData>
        </a:graphic>
      </p:graphicFrame>
      <p:sp>
        <p:nvSpPr>
          <p:cNvPr id="18449" name="灯片编号占位符 30"/>
          <p:cNvSpPr txBox="1">
            <a:spLocks noGrp="1"/>
          </p:cNvSpPr>
          <p:nvPr>
            <p:ph type="sldNum" sz="quarter" idx="12"/>
          </p:nvPr>
        </p:nvSpPr>
        <p:spPr>
          <a:noFill/>
          <a:ln>
            <a:noFill/>
          </a:ln>
        </p:spPr>
        <p:txBody>
          <a:bodyPr anchor="ctr" anchorCtr="0"/>
          <a:lstStyle/>
          <a:p>
            <a:pPr marL="0" indent="0" algn="ctr" eaLnBrk="1" hangingPunct="1">
              <a:spcBef>
                <a:spcPct val="0"/>
              </a:spcBef>
              <a:buClrTx/>
              <a:buSzTx/>
              <a:buFontTx/>
              <a:buNone/>
            </a:pPr>
            <a:fld id="{9A0DB2DC-4C9A-4742-B13C-FB6460FD3503}" type="slidenum">
              <a:rPr lang="zh-CN" altLang="en-US" sz="1400" b="1" dirty="0">
                <a:solidFill>
                  <a:srgbClr val="FFFFFF"/>
                </a:solidFill>
                <a:latin typeface="Times New Roman" panose="02020603050405020304" pitchFamily="18" charset="0"/>
              </a:rPr>
              <a:t>9</a:t>
            </a:fld>
            <a:endParaRPr lang="zh-CN" altLang="en-US" sz="1400" b="1" dirty="0">
              <a:solidFill>
                <a:srgbClr val="FFFFFF"/>
              </a:solidFill>
              <a:latin typeface="Times New Roman" panose="02020603050405020304" pitchFamily="18" charset="0"/>
            </a:endParaRPr>
          </a:p>
        </p:txBody>
      </p:sp>
    </p:spTree>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zg1MTIzM2RiM2I0ODQ0MmJhZmFlZWFkZGQ1Y2YyZjM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95</TotalTime>
  <Words>3366</Words>
  <Application>Microsoft Office PowerPoint</Application>
  <PresentationFormat>全屏显示(4:3)</PresentationFormat>
  <Paragraphs>361</Paragraphs>
  <Slides>53</Slides>
  <Notes>15</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7</vt:i4>
      </vt:variant>
      <vt:variant>
        <vt:lpstr>幻灯片标题</vt:lpstr>
      </vt:variant>
      <vt:variant>
        <vt:i4>53</vt:i4>
      </vt:variant>
    </vt:vector>
  </HeadingPairs>
  <TitlesOfParts>
    <vt:vector size="70" baseType="lpstr">
      <vt:lpstr>黑体</vt:lpstr>
      <vt:lpstr>楷体_GB2312</vt:lpstr>
      <vt:lpstr>宋体</vt:lpstr>
      <vt:lpstr>Arial</vt:lpstr>
      <vt:lpstr>Century Schoolbook</vt:lpstr>
      <vt:lpstr>Courier New</vt:lpstr>
      <vt:lpstr>Times New Roman</vt:lpstr>
      <vt:lpstr>Wingdings</vt:lpstr>
      <vt:lpstr>Wingdings 2</vt:lpstr>
      <vt:lpstr>凸显</vt:lpstr>
      <vt:lpstr>Equation.3</vt:lpstr>
      <vt:lpstr>ISISServer</vt:lpstr>
      <vt:lpstr>ChemDraw.Document.5.0</vt:lpstr>
      <vt:lpstr>Microsoft Word 97 - 2003 Document</vt:lpstr>
      <vt:lpstr>Equation.DSMT4</vt:lpstr>
      <vt:lpstr>Bitmap Image</vt:lpstr>
      <vt:lpstr>ChemDraw.Document.6.0</vt:lpstr>
      <vt:lpstr>PowerPoint 演示文稿</vt:lpstr>
      <vt:lpstr>  </vt:lpstr>
      <vt:lpstr>§3.1 强电解质溶液</vt:lpstr>
      <vt:lpstr>二、离子的活度和活度因子</vt:lpstr>
      <vt:lpstr>三、离子强度</vt:lpstr>
      <vt:lpstr>§3.2  弱电解质溶液</vt:lpstr>
      <vt:lpstr>PowerPoint 演示文稿</vt:lpstr>
      <vt:lpstr>对浓度为c的弱碱：</vt:lpstr>
      <vt:lpstr>2、多元弱酸碱的离解平衡</vt:lpstr>
      <vt:lpstr>二、弱电解质解离平衡的移动</vt:lpstr>
      <vt:lpstr>PowerPoint 演示文稿</vt:lpstr>
      <vt:lpstr>                    §3.3   酸碱理论</vt:lpstr>
      <vt:lpstr>例：</vt:lpstr>
      <vt:lpstr>PowerPoint 演示文稿</vt:lpstr>
      <vt:lpstr>PowerPoint 演示文稿</vt:lpstr>
      <vt:lpstr>3、酸碱的强弱关系</vt:lpstr>
      <vt:lpstr>4、拉平效应和区分效应 </vt:lpstr>
      <vt:lpstr>区分效应：     </vt:lpstr>
      <vt:lpstr>PowerPoint 演示文稿</vt:lpstr>
      <vt:lpstr>PowerPoint 演示文稿</vt:lpstr>
      <vt:lpstr>一、水的解离平衡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  两性物质溶液</vt:lpstr>
      <vt:lpstr>PowerPoint 演示文稿</vt:lpstr>
      <vt:lpstr>PowerPoint 演示文稿</vt:lpstr>
      <vt:lpstr>PowerPoint 演示文稿</vt:lpstr>
      <vt:lpstr>PowerPoint 演示文稿</vt:lpstr>
      <vt:lpstr>1. 阳离子酸和阴离子碱组成的两性物质</vt:lpstr>
      <vt:lpstr>2. 两性阴离子</vt:lpstr>
      <vt:lpstr>3. 氨基酸型两性物质</vt:lpstr>
      <vt:lpstr>例题：</vt:lpstr>
      <vt:lpstr>例题：</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第三节   酸 碱 理 论       (Theory of Acid-Base)</dc:title>
  <dc:creator>User</dc:creator>
  <cp:lastModifiedBy>Administrator</cp:lastModifiedBy>
  <cp:revision>57</cp:revision>
  <dcterms:created xsi:type="dcterms:W3CDTF">2008-09-26T08:58:05Z</dcterms:created>
  <dcterms:modified xsi:type="dcterms:W3CDTF">2024-10-21T09:17:01Z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772810657C674771A4000C53D7DC6E70_13</vt:lpwstr>
  </property>
  <property fmtid="{D5CDD505-2E9C-101B-9397-08002B2CF9AE}" pid="3" name="KSOProductBuildVer">
    <vt:lpwstr>2052-12.1.0.17468</vt:lpwstr>
  </property>
</Properties>
</file>