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emf" ContentType="image/x-emf"/>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9" r:id="rId3"/>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30" r:id="rId23"/>
    <p:sldId id="331" r:id="rId24"/>
    <p:sldId id="332" r:id="rId25"/>
    <p:sldId id="333" r:id="rId26"/>
    <p:sldId id="334" r:id="rId27"/>
    <p:sldId id="335" r:id="rId28"/>
    <p:sldId id="336" r:id="rId29"/>
    <p:sldId id="337" r:id="rId30"/>
    <p:sldId id="338" r:id="rId31"/>
    <p:sldId id="339" r:id="rId32"/>
    <p:sldId id="340" r:id="rId33"/>
    <p:sldId id="341" r:id="rId34"/>
    <p:sldId id="342" r:id="rId35"/>
    <p:sldId id="343" r:id="rId36"/>
    <p:sldId id="344" r:id="rId37"/>
    <p:sldId id="345" r:id="rId38"/>
    <p:sldId id="346" r:id="rId39"/>
    <p:sldId id="347" r:id="rId40"/>
    <p:sldId id="348" r:id="rId41"/>
    <p:sldId id="366" r:id="rId42"/>
    <p:sldId id="349" r:id="rId43"/>
    <p:sldId id="350" r:id="rId44"/>
    <p:sldId id="351" r:id="rId45"/>
    <p:sldId id="367" r:id="rId46"/>
    <p:sldId id="352" r:id="rId47"/>
    <p:sldId id="353" r:id="rId48"/>
    <p:sldId id="354" r:id="rId49"/>
    <p:sldId id="355" r:id="rId50"/>
    <p:sldId id="356" r:id="rId51"/>
    <p:sldId id="357" r:id="rId52"/>
    <p:sldId id="358" r:id="rId53"/>
    <p:sldId id="359" r:id="rId54"/>
    <p:sldId id="360" r:id="rId55"/>
    <p:sldId id="361" r:id="rId56"/>
    <p:sldId id="362" r:id="rId57"/>
    <p:sldId id="363" r:id="rId58"/>
    <p:sldId id="364" r:id="rId59"/>
    <p:sldId id="365" r:id="rId60"/>
    <p:sldId id="368" r:id="rId61"/>
    <p:sldId id="369" r:id="rId62"/>
  </p:sldIdLst>
  <p:sldSz cx="9144000" cy="6858000" type="screen4x3"/>
  <p:notesSz cx="6858000" cy="9144000"/>
  <p:custDataLst>
    <p:tags r:id="rId66"/>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78" d="100"/>
          <a:sy n="78" d="100"/>
        </p:scale>
        <p:origin x="965"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6" Type="http://schemas.openxmlformats.org/officeDocument/2006/relationships/tags" Target="tags/tag11.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8038911-24C1-4851-A99F-05DE5BD43A8C}" type="doc">
      <dgm:prSet loTypeId="urn:microsoft.com/office/officeart/2005/8/layout/hProcess4" loCatId="process" qsTypeId="urn:microsoft.com/office/officeart/2005/8/quickstyle/simple2" qsCatId="simple" csTypeId="urn:microsoft.com/office/officeart/2005/8/colors/accent1_2" csCatId="accent1" phldr="1"/>
      <dgm:spPr/>
      <dgm:t>
        <a:bodyPr/>
        <a:lstStyle/>
        <a:p>
          <a:endParaRPr lang="zh-CN" altLang="en-US"/>
        </a:p>
      </dgm:t>
    </dgm:pt>
    <dgm:pt modelId="{AECF7C76-C389-44BB-A0E4-9DE623B6B64D}">
      <dgm:prSet phldrT="[文本]" custT="1"/>
      <dgm:spPr>
        <a:solidFill>
          <a:srgbClr val="CCFFFF"/>
        </a:solidFill>
      </dgm:spPr>
      <dgm:t>
        <a:bodyPr/>
        <a:lstStyle/>
        <a:p>
          <a:r>
            <a:rPr lang="zh-CN" altLang="en-US" sz="2800" b="0">
              <a:solidFill>
                <a:schemeClr val="tx1"/>
              </a:solidFill>
              <a:latin typeface="楷体" panose="02010609060101010101" pitchFamily="49" charset="-122"/>
              <a:ea typeface="楷体" panose="02010609060101010101" pitchFamily="49" charset="-122"/>
            </a:rPr>
            <a:t>缓冲溶液的 概念与特征</a:t>
          </a:r>
          <a:endParaRPr lang="zh-CN" altLang="en-US" sz="2800" b="0" dirty="0">
            <a:solidFill>
              <a:schemeClr val="tx1"/>
            </a:solidFill>
            <a:latin typeface="楷体" panose="02010609060101010101" pitchFamily="49" charset="-122"/>
            <a:ea typeface="楷体" panose="02010609060101010101" pitchFamily="49" charset="-122"/>
          </a:endParaRPr>
        </a:p>
      </dgm:t>
    </dgm:pt>
    <dgm:pt modelId="{A60C2F5D-BC7A-467B-AF0A-B3E80062D29E}" cxnId="{D56F14BD-073A-47F2-8E52-7BCCD1A42E96}" type="parTrans">
      <dgm:prSet/>
      <dgm:spPr/>
      <dgm:t>
        <a:bodyPr/>
        <a:lstStyle/>
        <a:p>
          <a:endParaRPr lang="zh-CN" altLang="en-US" sz="2400">
            <a:solidFill>
              <a:schemeClr val="tx1"/>
            </a:solidFill>
          </a:endParaRPr>
        </a:p>
      </dgm:t>
    </dgm:pt>
    <dgm:pt modelId="{7DF7690E-A24C-4E22-9FB8-681FF296E5E3}" cxnId="{D56F14BD-073A-47F2-8E52-7BCCD1A42E96}" type="sibTrans">
      <dgm:prSet/>
      <dgm:spPr/>
      <dgm:t>
        <a:bodyPr/>
        <a:lstStyle/>
        <a:p>
          <a:endParaRPr lang="zh-CN" altLang="en-US" sz="2400">
            <a:solidFill>
              <a:schemeClr val="tx1"/>
            </a:solidFill>
          </a:endParaRPr>
        </a:p>
      </dgm:t>
    </dgm:pt>
    <dgm:pt modelId="{7BA8F723-9BA1-4FFE-AD57-755795633C90}">
      <dgm:prSet phldrT="[文本]" custT="1"/>
      <dgm:spPr/>
      <dgm:t>
        <a:bodyPr/>
        <a:lstStyle/>
        <a:p>
          <a:endParaRPr lang="zh-CN" altLang="en-US" sz="2400" dirty="0">
            <a:solidFill>
              <a:schemeClr val="tx1"/>
            </a:solidFill>
          </a:endParaRPr>
        </a:p>
      </dgm:t>
    </dgm:pt>
    <dgm:pt modelId="{714A4EBC-7976-48EE-B4A4-1F2959B842BC}" cxnId="{CF09DB03-5171-4617-93DD-054641B27EE8}" type="parTrans">
      <dgm:prSet/>
      <dgm:spPr/>
      <dgm:t>
        <a:bodyPr/>
        <a:lstStyle/>
        <a:p>
          <a:endParaRPr lang="zh-CN" altLang="en-US" sz="2400">
            <a:solidFill>
              <a:schemeClr val="tx1"/>
            </a:solidFill>
          </a:endParaRPr>
        </a:p>
      </dgm:t>
    </dgm:pt>
    <dgm:pt modelId="{7201DE6B-6EF4-4911-BC85-01C6F4A01857}" cxnId="{CF09DB03-5171-4617-93DD-054641B27EE8}" type="sibTrans">
      <dgm:prSet/>
      <dgm:spPr/>
      <dgm:t>
        <a:bodyPr/>
        <a:lstStyle/>
        <a:p>
          <a:endParaRPr lang="zh-CN" altLang="en-US" sz="2400">
            <a:solidFill>
              <a:schemeClr val="tx1"/>
            </a:solidFill>
          </a:endParaRPr>
        </a:p>
      </dgm:t>
    </dgm:pt>
    <dgm:pt modelId="{CAF8B1BD-FCE9-4072-8BFE-D30E392B874C}">
      <dgm:prSet phldrT="[文本]" custT="1"/>
      <dgm:spPr>
        <a:solidFill>
          <a:srgbClr val="CCFFFF"/>
        </a:solidFill>
      </dgm:spPr>
      <dgm:t>
        <a:bodyPr/>
        <a:lstStyle/>
        <a:p>
          <a:r>
            <a:rPr lang="zh-CN" altLang="en-US" sz="2800" b="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缓冲溶液的组成与机理</a:t>
          </a:r>
        </a:p>
      </dgm:t>
    </dgm:pt>
    <dgm:pt modelId="{E2063FF4-CED5-4EE4-A5EF-47CF5558B9D7}" cxnId="{F17A38B0-3334-4304-89F3-AAF3CD32AD1A}" type="parTrans">
      <dgm:prSet/>
      <dgm:spPr/>
      <dgm:t>
        <a:bodyPr/>
        <a:lstStyle/>
        <a:p>
          <a:endParaRPr lang="zh-CN" altLang="en-US" sz="2400">
            <a:solidFill>
              <a:schemeClr val="tx1"/>
            </a:solidFill>
          </a:endParaRPr>
        </a:p>
      </dgm:t>
    </dgm:pt>
    <dgm:pt modelId="{15F870CB-0E37-40B8-BC36-E19689449834}" cxnId="{F17A38B0-3334-4304-89F3-AAF3CD32AD1A}" type="sibTrans">
      <dgm:prSet/>
      <dgm:spPr/>
      <dgm:t>
        <a:bodyPr/>
        <a:lstStyle/>
        <a:p>
          <a:endParaRPr lang="zh-CN" altLang="en-US" sz="2400">
            <a:solidFill>
              <a:schemeClr val="tx1"/>
            </a:solidFill>
          </a:endParaRPr>
        </a:p>
      </dgm:t>
    </dgm:pt>
    <dgm:pt modelId="{72920A2B-1723-4740-A0B1-820FCAEB192E}">
      <dgm:prSet phldrT="[文本]" phldr="1" custT="1"/>
      <dgm:spPr/>
      <dgm:t>
        <a:bodyPr/>
        <a:lstStyle/>
        <a:p>
          <a:endParaRPr lang="zh-CN" altLang="en-US" sz="2400" dirty="0">
            <a:solidFill>
              <a:schemeClr val="tx1"/>
            </a:solidFill>
          </a:endParaRPr>
        </a:p>
      </dgm:t>
    </dgm:pt>
    <dgm:pt modelId="{1D8D822B-F926-4459-B1E4-94E2195777DC}" cxnId="{E0677F91-2BFB-4133-B582-CF681D205DF1}" type="parTrans">
      <dgm:prSet/>
      <dgm:spPr/>
      <dgm:t>
        <a:bodyPr/>
        <a:lstStyle/>
        <a:p>
          <a:endParaRPr lang="zh-CN" altLang="en-US" sz="2400">
            <a:solidFill>
              <a:schemeClr val="tx1"/>
            </a:solidFill>
          </a:endParaRPr>
        </a:p>
      </dgm:t>
    </dgm:pt>
    <dgm:pt modelId="{9614339D-42DC-4876-9253-AAE93465C087}" cxnId="{E0677F91-2BFB-4133-B582-CF681D205DF1}" type="sibTrans">
      <dgm:prSet/>
      <dgm:spPr/>
      <dgm:t>
        <a:bodyPr/>
        <a:lstStyle/>
        <a:p>
          <a:endParaRPr lang="zh-CN" altLang="en-US" sz="2400">
            <a:solidFill>
              <a:schemeClr val="tx1"/>
            </a:solidFill>
          </a:endParaRPr>
        </a:p>
      </dgm:t>
    </dgm:pt>
    <dgm:pt modelId="{FCDE72C1-9B07-4AFA-8A63-E47DF62C514B}">
      <dgm:prSet phldrT="[文本]" phldr="1" custT="1"/>
      <dgm:spPr/>
      <dgm:t>
        <a:bodyPr/>
        <a:lstStyle/>
        <a:p>
          <a:endParaRPr lang="zh-CN" altLang="en-US" sz="2400" dirty="0">
            <a:solidFill>
              <a:schemeClr val="tx1"/>
            </a:solidFill>
          </a:endParaRPr>
        </a:p>
      </dgm:t>
    </dgm:pt>
    <dgm:pt modelId="{A94A5E6E-0B66-4D33-B75C-A2B94D1612BA}" cxnId="{A340B4BE-7C88-4DC2-B569-B81C4A58052C}" type="parTrans">
      <dgm:prSet/>
      <dgm:spPr/>
      <dgm:t>
        <a:bodyPr/>
        <a:lstStyle/>
        <a:p>
          <a:endParaRPr lang="zh-CN" altLang="en-US" sz="2400">
            <a:solidFill>
              <a:schemeClr val="tx1"/>
            </a:solidFill>
          </a:endParaRPr>
        </a:p>
      </dgm:t>
    </dgm:pt>
    <dgm:pt modelId="{00ABA9C5-7CDB-4C86-B55F-1AB20F9E6595}" cxnId="{A340B4BE-7C88-4DC2-B569-B81C4A58052C}" type="sibTrans">
      <dgm:prSet/>
      <dgm:spPr/>
      <dgm:t>
        <a:bodyPr/>
        <a:lstStyle/>
        <a:p>
          <a:endParaRPr lang="zh-CN" altLang="en-US" sz="2400">
            <a:solidFill>
              <a:schemeClr val="tx1"/>
            </a:solidFill>
          </a:endParaRPr>
        </a:p>
      </dgm:t>
    </dgm:pt>
    <dgm:pt modelId="{4B34449A-B73F-4FF6-AB53-F9800CA522B3}">
      <dgm:prSet phldrT="[文本]" custT="1"/>
      <dgm:spPr>
        <a:solidFill>
          <a:srgbClr val="CCFFFF"/>
        </a:solidFill>
      </dgm:spPr>
      <dgm:t>
        <a:bodyPr/>
        <a:lstStyle/>
        <a:p>
          <a:r>
            <a:rPr lang="zh-CN" altLang="en-US" sz="2800" dirty="0">
              <a:solidFill>
                <a:schemeClr val="tx1"/>
              </a:solidFill>
              <a:latin typeface="楷体" panose="02010609060101010101" pitchFamily="49" charset="-122"/>
              <a:ea typeface="楷体" panose="02010609060101010101" pitchFamily="49" charset="-122"/>
            </a:rPr>
            <a:t>缓冲溶液</a:t>
          </a:r>
          <a:r>
            <a:rPr lang="en-US" altLang="zh-CN" sz="2800" dirty="0">
              <a:solidFill>
                <a:schemeClr val="tx1"/>
              </a:solidFill>
              <a:latin typeface="楷体" panose="02010609060101010101" pitchFamily="49" charset="-122"/>
              <a:ea typeface="楷体" panose="02010609060101010101" pitchFamily="49" charset="-122"/>
            </a:rPr>
            <a:t>pH</a:t>
          </a:r>
          <a:r>
            <a:rPr lang="zh-CN" altLang="en-US" sz="2800" dirty="0">
              <a:solidFill>
                <a:schemeClr val="tx1"/>
              </a:solidFill>
              <a:latin typeface="楷体" panose="02010609060101010101" pitchFamily="49" charset="-122"/>
              <a:ea typeface="楷体" panose="02010609060101010101" pitchFamily="49" charset="-122"/>
            </a:rPr>
            <a:t>计算</a:t>
          </a:r>
        </a:p>
      </dgm:t>
    </dgm:pt>
    <dgm:pt modelId="{8CCF3474-8971-47C6-85B9-AF28EB10E85C}" cxnId="{497DE078-C0BA-4AAF-9FB7-DEF681F701F5}" type="parTrans">
      <dgm:prSet/>
      <dgm:spPr/>
      <dgm:t>
        <a:bodyPr/>
        <a:lstStyle/>
        <a:p>
          <a:endParaRPr lang="zh-CN" altLang="en-US" sz="2400">
            <a:solidFill>
              <a:schemeClr val="tx1"/>
            </a:solidFill>
          </a:endParaRPr>
        </a:p>
      </dgm:t>
    </dgm:pt>
    <dgm:pt modelId="{16B862AA-D45D-4AB9-9D09-2B106816F122}" cxnId="{497DE078-C0BA-4AAF-9FB7-DEF681F701F5}" type="sibTrans">
      <dgm:prSet/>
      <dgm:spPr/>
      <dgm:t>
        <a:bodyPr/>
        <a:lstStyle/>
        <a:p>
          <a:endParaRPr lang="zh-CN" altLang="en-US" sz="2400">
            <a:solidFill>
              <a:schemeClr val="tx1"/>
            </a:solidFill>
          </a:endParaRPr>
        </a:p>
      </dgm:t>
    </dgm:pt>
    <dgm:pt modelId="{D2954FB2-7F31-4056-80BF-77F48AF54B03}">
      <dgm:prSet phldrT="[文本]" custT="1"/>
      <dgm:spPr/>
      <dgm:t>
        <a:bodyPr/>
        <a:lstStyle/>
        <a:p>
          <a:endParaRPr lang="zh-CN" altLang="en-US" sz="2400" dirty="0">
            <a:solidFill>
              <a:schemeClr val="tx1"/>
            </a:solidFill>
          </a:endParaRPr>
        </a:p>
      </dgm:t>
    </dgm:pt>
    <dgm:pt modelId="{D95B5E53-6FD1-4744-B9C2-C0E0DC37E522}" cxnId="{6F2E7F65-31AD-464C-8D2E-1EF815D871A1}" type="parTrans">
      <dgm:prSet/>
      <dgm:spPr/>
      <dgm:t>
        <a:bodyPr/>
        <a:lstStyle/>
        <a:p>
          <a:endParaRPr lang="zh-CN" altLang="en-US" sz="2400">
            <a:solidFill>
              <a:schemeClr val="tx1"/>
            </a:solidFill>
          </a:endParaRPr>
        </a:p>
      </dgm:t>
    </dgm:pt>
    <dgm:pt modelId="{2E6C8A5D-D85F-4FB4-9358-12ACD9F18327}" cxnId="{6F2E7F65-31AD-464C-8D2E-1EF815D871A1}" type="sibTrans">
      <dgm:prSet/>
      <dgm:spPr/>
      <dgm:t>
        <a:bodyPr/>
        <a:lstStyle/>
        <a:p>
          <a:endParaRPr lang="zh-CN" altLang="en-US" sz="2400">
            <a:solidFill>
              <a:schemeClr val="tx1"/>
            </a:solidFill>
          </a:endParaRPr>
        </a:p>
      </dgm:t>
    </dgm:pt>
    <dgm:pt modelId="{34C64859-EF59-4A11-A00F-6E39C4E45A48}">
      <dgm:prSet phldrT="[文本]" phldr="1" custT="1"/>
      <dgm:spPr/>
      <dgm:t>
        <a:bodyPr/>
        <a:lstStyle/>
        <a:p>
          <a:endParaRPr lang="zh-CN" altLang="en-US" sz="2400" dirty="0">
            <a:solidFill>
              <a:schemeClr val="tx1"/>
            </a:solidFill>
          </a:endParaRPr>
        </a:p>
      </dgm:t>
    </dgm:pt>
    <dgm:pt modelId="{CD7B5016-6292-49B7-B4EB-B308235DEC3D}" cxnId="{E8334ACF-BC2F-44E7-9F03-F0D4E10B24D4}" type="parTrans">
      <dgm:prSet/>
      <dgm:spPr/>
      <dgm:t>
        <a:bodyPr/>
        <a:lstStyle/>
        <a:p>
          <a:endParaRPr lang="zh-CN" altLang="en-US" sz="2400">
            <a:solidFill>
              <a:schemeClr val="tx1"/>
            </a:solidFill>
          </a:endParaRPr>
        </a:p>
      </dgm:t>
    </dgm:pt>
    <dgm:pt modelId="{6885116E-044F-4D8F-8190-A49F79D7B937}" cxnId="{E8334ACF-BC2F-44E7-9F03-F0D4E10B24D4}" type="sibTrans">
      <dgm:prSet/>
      <dgm:spPr/>
      <dgm:t>
        <a:bodyPr/>
        <a:lstStyle/>
        <a:p>
          <a:endParaRPr lang="zh-CN" altLang="en-US" sz="2400">
            <a:solidFill>
              <a:schemeClr val="tx1"/>
            </a:solidFill>
          </a:endParaRPr>
        </a:p>
      </dgm:t>
    </dgm:pt>
    <dgm:pt modelId="{6025BC6D-3ECE-4B85-8CA6-8FCF2259566F}">
      <dgm:prSet phldrT="[文本]" custT="1"/>
      <dgm:spPr/>
      <dgm:t>
        <a:bodyPr/>
        <a:lstStyle/>
        <a:p>
          <a:endParaRPr lang="zh-CN" altLang="en-US" sz="2400" dirty="0">
            <a:solidFill>
              <a:schemeClr val="tx1"/>
            </a:solidFill>
          </a:endParaRPr>
        </a:p>
      </dgm:t>
    </dgm:pt>
    <dgm:pt modelId="{155132F7-3F7C-4974-BA57-3280E6DC0DD9}" cxnId="{4AFCB9C6-B713-49AC-BFD7-B598015EC5DE}" type="parTrans">
      <dgm:prSet/>
      <dgm:spPr/>
      <dgm:t>
        <a:bodyPr/>
        <a:lstStyle/>
        <a:p>
          <a:endParaRPr lang="zh-CN" altLang="en-US"/>
        </a:p>
      </dgm:t>
    </dgm:pt>
    <dgm:pt modelId="{6ECBF693-362E-46B3-B3A1-ABF50F6A3EE6}" cxnId="{4AFCB9C6-B713-49AC-BFD7-B598015EC5DE}" type="sibTrans">
      <dgm:prSet/>
      <dgm:spPr/>
      <dgm:t>
        <a:bodyPr/>
        <a:lstStyle/>
        <a:p>
          <a:endParaRPr lang="zh-CN" altLang="en-US"/>
        </a:p>
      </dgm:t>
    </dgm:pt>
    <dgm:pt modelId="{CC73030A-8D83-4248-9904-CA344ED0E007}" type="pres">
      <dgm:prSet presAssocID="{88038911-24C1-4851-A99F-05DE5BD43A8C}" presName="Name0" presStyleCnt="0">
        <dgm:presLayoutVars>
          <dgm:dir/>
          <dgm:animLvl val="lvl"/>
          <dgm:resizeHandles val="exact"/>
        </dgm:presLayoutVars>
      </dgm:prSet>
      <dgm:spPr/>
    </dgm:pt>
    <dgm:pt modelId="{97C8629D-DABD-4D19-88B5-535D3BCB15F8}" type="pres">
      <dgm:prSet presAssocID="{88038911-24C1-4851-A99F-05DE5BD43A8C}" presName="tSp" presStyleCnt="0"/>
      <dgm:spPr/>
    </dgm:pt>
    <dgm:pt modelId="{E24196F8-802D-40A9-B6C6-1FE5BAB693F8}" type="pres">
      <dgm:prSet presAssocID="{88038911-24C1-4851-A99F-05DE5BD43A8C}" presName="bSp" presStyleCnt="0"/>
      <dgm:spPr/>
    </dgm:pt>
    <dgm:pt modelId="{B03B3462-34AF-4F8F-B98C-6DD8289CDC75}" type="pres">
      <dgm:prSet presAssocID="{88038911-24C1-4851-A99F-05DE5BD43A8C}" presName="process" presStyleCnt="0"/>
      <dgm:spPr/>
    </dgm:pt>
    <dgm:pt modelId="{C2B3E6B5-69AE-44FE-AC7C-72AFFC58C577}" type="pres">
      <dgm:prSet presAssocID="{AECF7C76-C389-44BB-A0E4-9DE623B6B64D}" presName="composite1" presStyleCnt="0"/>
      <dgm:spPr/>
    </dgm:pt>
    <dgm:pt modelId="{A782FC0F-B796-42E0-A49A-CE98851E1DC8}" type="pres">
      <dgm:prSet presAssocID="{AECF7C76-C389-44BB-A0E4-9DE623B6B64D}" presName="dummyNode1" presStyleLbl="node1" presStyleIdx="0" presStyleCnt="3"/>
      <dgm:spPr/>
    </dgm:pt>
    <dgm:pt modelId="{B7E55494-DB0C-4238-ABD3-FD9A8FFE3FED}" type="pres">
      <dgm:prSet presAssocID="{AECF7C76-C389-44BB-A0E4-9DE623B6B64D}" presName="childNode1" presStyleLbl="bgAcc1" presStyleIdx="0" presStyleCnt="3" custLinFactNeighborX="7774">
        <dgm:presLayoutVars>
          <dgm:bulletEnabled val="1"/>
        </dgm:presLayoutVars>
      </dgm:prSet>
      <dgm:spPr/>
    </dgm:pt>
    <dgm:pt modelId="{CB62FDC0-9B31-4EFD-838F-A2D0013F3C6A}" type="pres">
      <dgm:prSet presAssocID="{AECF7C76-C389-44BB-A0E4-9DE623B6B64D}" presName="childNode1tx" presStyleLbl="bgAcc1" presStyleIdx="0" presStyleCnt="3">
        <dgm:presLayoutVars>
          <dgm:bulletEnabled val="1"/>
        </dgm:presLayoutVars>
      </dgm:prSet>
      <dgm:spPr/>
    </dgm:pt>
    <dgm:pt modelId="{BF4D3F4D-F0DA-47CA-8BC0-D227B9D88C0E}" type="pres">
      <dgm:prSet presAssocID="{AECF7C76-C389-44BB-A0E4-9DE623B6B64D}" presName="parentNode1" presStyleLbl="node1" presStyleIdx="0" presStyleCnt="3" custScaleY="117179" custLinFactNeighborX="6451">
        <dgm:presLayoutVars>
          <dgm:chMax val="1"/>
          <dgm:bulletEnabled val="1"/>
        </dgm:presLayoutVars>
      </dgm:prSet>
      <dgm:spPr/>
    </dgm:pt>
    <dgm:pt modelId="{F129331C-A650-48B9-8747-95C5B8B70318}" type="pres">
      <dgm:prSet presAssocID="{AECF7C76-C389-44BB-A0E4-9DE623B6B64D}" presName="connSite1" presStyleCnt="0"/>
      <dgm:spPr/>
    </dgm:pt>
    <dgm:pt modelId="{8E3E8B31-08B2-42A4-8669-8A76959DF566}" type="pres">
      <dgm:prSet presAssocID="{7DF7690E-A24C-4E22-9FB8-681FF296E5E3}" presName="Name9" presStyleLbl="sibTrans2D1" presStyleIdx="0" presStyleCnt="2"/>
      <dgm:spPr/>
    </dgm:pt>
    <dgm:pt modelId="{25452FFE-FDC4-4101-9464-F230DE228951}" type="pres">
      <dgm:prSet presAssocID="{CAF8B1BD-FCE9-4072-8BFE-D30E392B874C}" presName="composite2" presStyleCnt="0"/>
      <dgm:spPr/>
    </dgm:pt>
    <dgm:pt modelId="{C49B5E8B-BC17-4BAD-9C75-8EA880AEC1A1}" type="pres">
      <dgm:prSet presAssocID="{CAF8B1BD-FCE9-4072-8BFE-D30E392B874C}" presName="dummyNode2" presStyleLbl="node1" presStyleIdx="0" presStyleCnt="3"/>
      <dgm:spPr/>
    </dgm:pt>
    <dgm:pt modelId="{7B043423-6441-44FA-867D-29C2C63A7399}" type="pres">
      <dgm:prSet presAssocID="{CAF8B1BD-FCE9-4072-8BFE-D30E392B874C}" presName="childNode2" presStyleLbl="bgAcc1" presStyleIdx="1" presStyleCnt="3">
        <dgm:presLayoutVars>
          <dgm:bulletEnabled val="1"/>
        </dgm:presLayoutVars>
      </dgm:prSet>
      <dgm:spPr/>
    </dgm:pt>
    <dgm:pt modelId="{244C8A93-F930-41E5-8DF8-8C87282A733C}" type="pres">
      <dgm:prSet presAssocID="{CAF8B1BD-FCE9-4072-8BFE-D30E392B874C}" presName="childNode2tx" presStyleLbl="bgAcc1" presStyleIdx="1" presStyleCnt="3">
        <dgm:presLayoutVars>
          <dgm:bulletEnabled val="1"/>
        </dgm:presLayoutVars>
      </dgm:prSet>
      <dgm:spPr/>
    </dgm:pt>
    <dgm:pt modelId="{983B4470-4C3A-4A5B-8AE1-FFA1537D4D94}" type="pres">
      <dgm:prSet presAssocID="{CAF8B1BD-FCE9-4072-8BFE-D30E392B874C}" presName="parentNode2" presStyleLbl="node1" presStyleIdx="1" presStyleCnt="3" custScaleY="113074" custLinFactNeighborX="-4770">
        <dgm:presLayoutVars>
          <dgm:chMax val="0"/>
          <dgm:bulletEnabled val="1"/>
        </dgm:presLayoutVars>
      </dgm:prSet>
      <dgm:spPr/>
    </dgm:pt>
    <dgm:pt modelId="{4A3495D0-DB8D-4544-A82A-29CA3FBBA1B7}" type="pres">
      <dgm:prSet presAssocID="{CAF8B1BD-FCE9-4072-8BFE-D30E392B874C}" presName="connSite2" presStyleCnt="0"/>
      <dgm:spPr/>
    </dgm:pt>
    <dgm:pt modelId="{3C8CD7A2-68B3-4076-A55C-33633D62EE79}" type="pres">
      <dgm:prSet presAssocID="{15F870CB-0E37-40B8-BC36-E19689449834}" presName="Name18" presStyleLbl="sibTrans2D1" presStyleIdx="1" presStyleCnt="2"/>
      <dgm:spPr/>
    </dgm:pt>
    <dgm:pt modelId="{99680FEA-9ACB-4EF4-85F0-7D8F0E4496F0}" type="pres">
      <dgm:prSet presAssocID="{4B34449A-B73F-4FF6-AB53-F9800CA522B3}" presName="composite1" presStyleCnt="0"/>
      <dgm:spPr/>
    </dgm:pt>
    <dgm:pt modelId="{0857644E-FAF5-47A2-B4CC-BDB5E889AAFE}" type="pres">
      <dgm:prSet presAssocID="{4B34449A-B73F-4FF6-AB53-F9800CA522B3}" presName="dummyNode1" presStyleLbl="node1" presStyleIdx="1" presStyleCnt="3"/>
      <dgm:spPr/>
    </dgm:pt>
    <dgm:pt modelId="{429C81A3-D4DF-4299-B552-5C78B2A5B801}" type="pres">
      <dgm:prSet presAssocID="{4B34449A-B73F-4FF6-AB53-F9800CA522B3}" presName="childNode1" presStyleLbl="bgAcc1" presStyleIdx="2" presStyleCnt="3" custLinFactNeighborX="-8484">
        <dgm:presLayoutVars>
          <dgm:bulletEnabled val="1"/>
        </dgm:presLayoutVars>
      </dgm:prSet>
      <dgm:spPr/>
    </dgm:pt>
    <dgm:pt modelId="{4254C29C-16F5-473B-8563-8D70ABEE20D7}" type="pres">
      <dgm:prSet presAssocID="{4B34449A-B73F-4FF6-AB53-F9800CA522B3}" presName="childNode1tx" presStyleLbl="bgAcc1" presStyleIdx="2" presStyleCnt="3">
        <dgm:presLayoutVars>
          <dgm:bulletEnabled val="1"/>
        </dgm:presLayoutVars>
      </dgm:prSet>
      <dgm:spPr/>
    </dgm:pt>
    <dgm:pt modelId="{9AE99671-11A6-4BB4-A2E6-EBA392706979}" type="pres">
      <dgm:prSet presAssocID="{4B34449A-B73F-4FF6-AB53-F9800CA522B3}" presName="parentNode1" presStyleLbl="node1" presStyleIdx="2" presStyleCnt="3" custScaleY="110254" custLinFactNeighborX="-12399">
        <dgm:presLayoutVars>
          <dgm:chMax val="1"/>
          <dgm:bulletEnabled val="1"/>
        </dgm:presLayoutVars>
      </dgm:prSet>
      <dgm:spPr/>
    </dgm:pt>
    <dgm:pt modelId="{4009AA4F-1A24-4F33-9F8B-F5A6EAD131EF}" type="pres">
      <dgm:prSet presAssocID="{4B34449A-B73F-4FF6-AB53-F9800CA522B3}" presName="connSite1" presStyleCnt="0"/>
      <dgm:spPr/>
    </dgm:pt>
  </dgm:ptLst>
  <dgm:cxnLst>
    <dgm:cxn modelId="{864BBB01-C527-443D-BD06-119B0BBEB72B}" type="presOf" srcId="{72920A2B-1723-4740-A0B1-820FCAEB192E}" destId="{7B043423-6441-44FA-867D-29C2C63A7399}" srcOrd="0" destOrd="0" presId="urn:microsoft.com/office/officeart/2005/8/layout/hProcess4"/>
    <dgm:cxn modelId="{CF09DB03-5171-4617-93DD-054641B27EE8}" srcId="{AECF7C76-C389-44BB-A0E4-9DE623B6B64D}" destId="{7BA8F723-9BA1-4FFE-AD57-755795633C90}" srcOrd="0" destOrd="0" parTransId="{714A4EBC-7976-48EE-B4A4-1F2959B842BC}" sibTransId="{7201DE6B-6EF4-4911-BC85-01C6F4A01857}"/>
    <dgm:cxn modelId="{68C8D506-8617-4477-995D-5D979B178F18}" type="presOf" srcId="{72920A2B-1723-4740-A0B1-820FCAEB192E}" destId="{244C8A93-F930-41E5-8DF8-8C87282A733C}" srcOrd="1" destOrd="0" presId="urn:microsoft.com/office/officeart/2005/8/layout/hProcess4"/>
    <dgm:cxn modelId="{152CC711-EE4F-4716-8FB9-377D581E1CBD}" type="presOf" srcId="{34C64859-EF59-4A11-A00F-6E39C4E45A48}" destId="{4254C29C-16F5-473B-8563-8D70ABEE20D7}" srcOrd="1" destOrd="1" presId="urn:microsoft.com/office/officeart/2005/8/layout/hProcess4"/>
    <dgm:cxn modelId="{175FA228-FD71-4E8E-936B-7A570BEA8687}" type="presOf" srcId="{FCDE72C1-9B07-4AFA-8A63-E47DF62C514B}" destId="{7B043423-6441-44FA-867D-29C2C63A7399}" srcOrd="0" destOrd="1" presId="urn:microsoft.com/office/officeart/2005/8/layout/hProcess4"/>
    <dgm:cxn modelId="{03F0A764-AFC8-46B8-ADA8-36A23FA20E93}" type="presOf" srcId="{6025BC6D-3ECE-4B85-8CA6-8FCF2259566F}" destId="{CB62FDC0-9B31-4EFD-838F-A2D0013F3C6A}" srcOrd="1" destOrd="1" presId="urn:microsoft.com/office/officeart/2005/8/layout/hProcess4"/>
    <dgm:cxn modelId="{6F2E7F65-31AD-464C-8D2E-1EF815D871A1}" srcId="{4B34449A-B73F-4FF6-AB53-F9800CA522B3}" destId="{D2954FB2-7F31-4056-80BF-77F48AF54B03}" srcOrd="0" destOrd="0" parTransId="{D95B5E53-6FD1-4744-B9C2-C0E0DC37E522}" sibTransId="{2E6C8A5D-D85F-4FB4-9358-12ACD9F18327}"/>
    <dgm:cxn modelId="{F1DA1471-C994-413B-A2C7-7295F9B78ED0}" type="presOf" srcId="{CAF8B1BD-FCE9-4072-8BFE-D30E392B874C}" destId="{983B4470-4C3A-4A5B-8AE1-FFA1537D4D94}" srcOrd="0" destOrd="0" presId="urn:microsoft.com/office/officeart/2005/8/layout/hProcess4"/>
    <dgm:cxn modelId="{497DE078-C0BA-4AAF-9FB7-DEF681F701F5}" srcId="{88038911-24C1-4851-A99F-05DE5BD43A8C}" destId="{4B34449A-B73F-4FF6-AB53-F9800CA522B3}" srcOrd="2" destOrd="0" parTransId="{8CCF3474-8971-47C6-85B9-AF28EB10E85C}" sibTransId="{16B862AA-D45D-4AB9-9D09-2B106816F122}"/>
    <dgm:cxn modelId="{F061FE78-A135-4DEE-A9B4-F5488B8ECE73}" type="presOf" srcId="{34C64859-EF59-4A11-A00F-6E39C4E45A48}" destId="{429C81A3-D4DF-4299-B552-5C78B2A5B801}" srcOrd="0" destOrd="1" presId="urn:microsoft.com/office/officeart/2005/8/layout/hProcess4"/>
    <dgm:cxn modelId="{42962A8A-5D62-40D9-95D2-7589FF9EB8FA}" type="presOf" srcId="{D2954FB2-7F31-4056-80BF-77F48AF54B03}" destId="{429C81A3-D4DF-4299-B552-5C78B2A5B801}" srcOrd="0" destOrd="0" presId="urn:microsoft.com/office/officeart/2005/8/layout/hProcess4"/>
    <dgm:cxn modelId="{9827418D-6C04-4345-9D2C-FBBE239AF89F}" type="presOf" srcId="{15F870CB-0E37-40B8-BC36-E19689449834}" destId="{3C8CD7A2-68B3-4076-A55C-33633D62EE79}" srcOrd="0" destOrd="0" presId="urn:microsoft.com/office/officeart/2005/8/layout/hProcess4"/>
    <dgm:cxn modelId="{36130591-0EB5-477B-A7A5-2AF0365FD45E}" type="presOf" srcId="{7DF7690E-A24C-4E22-9FB8-681FF296E5E3}" destId="{8E3E8B31-08B2-42A4-8669-8A76959DF566}" srcOrd="0" destOrd="0" presId="urn:microsoft.com/office/officeart/2005/8/layout/hProcess4"/>
    <dgm:cxn modelId="{E0677F91-2BFB-4133-B582-CF681D205DF1}" srcId="{CAF8B1BD-FCE9-4072-8BFE-D30E392B874C}" destId="{72920A2B-1723-4740-A0B1-820FCAEB192E}" srcOrd="0" destOrd="0" parTransId="{1D8D822B-F926-4459-B1E4-94E2195777DC}" sibTransId="{9614339D-42DC-4876-9253-AAE93465C087}"/>
    <dgm:cxn modelId="{C3E9C197-53BE-44ED-9ABC-43C3FB26A6E5}" type="presOf" srcId="{88038911-24C1-4851-A99F-05DE5BD43A8C}" destId="{CC73030A-8D83-4248-9904-CA344ED0E007}" srcOrd="0" destOrd="0" presId="urn:microsoft.com/office/officeart/2005/8/layout/hProcess4"/>
    <dgm:cxn modelId="{D9BF0D9F-3080-45BF-91EB-21BA3B08551A}" type="presOf" srcId="{7BA8F723-9BA1-4FFE-AD57-755795633C90}" destId="{CB62FDC0-9B31-4EFD-838F-A2D0013F3C6A}" srcOrd="1" destOrd="0" presId="urn:microsoft.com/office/officeart/2005/8/layout/hProcess4"/>
    <dgm:cxn modelId="{46BC27AD-7467-4EEF-96E6-95E64EA6CB73}" type="presOf" srcId="{FCDE72C1-9B07-4AFA-8A63-E47DF62C514B}" destId="{244C8A93-F930-41E5-8DF8-8C87282A733C}" srcOrd="1" destOrd="1" presId="urn:microsoft.com/office/officeart/2005/8/layout/hProcess4"/>
    <dgm:cxn modelId="{D835E6AD-CAE9-4D29-A751-FFE4230D24FE}" type="presOf" srcId="{6025BC6D-3ECE-4B85-8CA6-8FCF2259566F}" destId="{B7E55494-DB0C-4238-ABD3-FD9A8FFE3FED}" srcOrd="0" destOrd="1" presId="urn:microsoft.com/office/officeart/2005/8/layout/hProcess4"/>
    <dgm:cxn modelId="{F17A38B0-3334-4304-89F3-AAF3CD32AD1A}" srcId="{88038911-24C1-4851-A99F-05DE5BD43A8C}" destId="{CAF8B1BD-FCE9-4072-8BFE-D30E392B874C}" srcOrd="1" destOrd="0" parTransId="{E2063FF4-CED5-4EE4-A5EF-47CF5558B9D7}" sibTransId="{15F870CB-0E37-40B8-BC36-E19689449834}"/>
    <dgm:cxn modelId="{C65571B4-3CF6-40B8-B5E8-FC1822733BCC}" type="presOf" srcId="{4B34449A-B73F-4FF6-AB53-F9800CA522B3}" destId="{9AE99671-11A6-4BB4-A2E6-EBA392706979}" srcOrd="0" destOrd="0" presId="urn:microsoft.com/office/officeart/2005/8/layout/hProcess4"/>
    <dgm:cxn modelId="{90B97FB9-CCDD-4621-B0BB-575F9AB5E63B}" type="presOf" srcId="{AECF7C76-C389-44BB-A0E4-9DE623B6B64D}" destId="{BF4D3F4D-F0DA-47CA-8BC0-D227B9D88C0E}" srcOrd="0" destOrd="0" presId="urn:microsoft.com/office/officeart/2005/8/layout/hProcess4"/>
    <dgm:cxn modelId="{D56F14BD-073A-47F2-8E52-7BCCD1A42E96}" srcId="{88038911-24C1-4851-A99F-05DE5BD43A8C}" destId="{AECF7C76-C389-44BB-A0E4-9DE623B6B64D}" srcOrd="0" destOrd="0" parTransId="{A60C2F5D-BC7A-467B-AF0A-B3E80062D29E}" sibTransId="{7DF7690E-A24C-4E22-9FB8-681FF296E5E3}"/>
    <dgm:cxn modelId="{A340B4BE-7C88-4DC2-B569-B81C4A58052C}" srcId="{CAF8B1BD-FCE9-4072-8BFE-D30E392B874C}" destId="{FCDE72C1-9B07-4AFA-8A63-E47DF62C514B}" srcOrd="1" destOrd="0" parTransId="{A94A5E6E-0B66-4D33-B75C-A2B94D1612BA}" sibTransId="{00ABA9C5-7CDB-4C86-B55F-1AB20F9E6595}"/>
    <dgm:cxn modelId="{4AFCB9C6-B713-49AC-BFD7-B598015EC5DE}" srcId="{AECF7C76-C389-44BB-A0E4-9DE623B6B64D}" destId="{6025BC6D-3ECE-4B85-8CA6-8FCF2259566F}" srcOrd="1" destOrd="0" parTransId="{155132F7-3F7C-4974-BA57-3280E6DC0DD9}" sibTransId="{6ECBF693-362E-46B3-B3A1-ABF50F6A3EE6}"/>
    <dgm:cxn modelId="{E8334ACF-BC2F-44E7-9F03-F0D4E10B24D4}" srcId="{4B34449A-B73F-4FF6-AB53-F9800CA522B3}" destId="{34C64859-EF59-4A11-A00F-6E39C4E45A48}" srcOrd="1" destOrd="0" parTransId="{CD7B5016-6292-49B7-B4EB-B308235DEC3D}" sibTransId="{6885116E-044F-4D8F-8190-A49F79D7B937}"/>
    <dgm:cxn modelId="{03C777D2-77AB-49CE-A80D-911658A9D0A0}" type="presOf" srcId="{D2954FB2-7F31-4056-80BF-77F48AF54B03}" destId="{4254C29C-16F5-473B-8563-8D70ABEE20D7}" srcOrd="1" destOrd="0" presId="urn:microsoft.com/office/officeart/2005/8/layout/hProcess4"/>
    <dgm:cxn modelId="{E520E5DB-32E3-44D1-9A99-03F0352DC35E}" type="presOf" srcId="{7BA8F723-9BA1-4FFE-AD57-755795633C90}" destId="{B7E55494-DB0C-4238-ABD3-FD9A8FFE3FED}" srcOrd="0" destOrd="0" presId="urn:microsoft.com/office/officeart/2005/8/layout/hProcess4"/>
    <dgm:cxn modelId="{CC6C44A0-B1F3-49DE-9C47-3418F44A5E1A}" type="presParOf" srcId="{CC73030A-8D83-4248-9904-CA344ED0E007}" destId="{97C8629D-DABD-4D19-88B5-535D3BCB15F8}" srcOrd="0" destOrd="0" presId="urn:microsoft.com/office/officeart/2005/8/layout/hProcess4"/>
    <dgm:cxn modelId="{20373522-C998-40C9-B95D-26140F635AD5}" type="presParOf" srcId="{CC73030A-8D83-4248-9904-CA344ED0E007}" destId="{E24196F8-802D-40A9-B6C6-1FE5BAB693F8}" srcOrd="1" destOrd="0" presId="urn:microsoft.com/office/officeart/2005/8/layout/hProcess4"/>
    <dgm:cxn modelId="{679FBD1F-A56D-432E-9B32-35DAE30EC428}" type="presParOf" srcId="{CC73030A-8D83-4248-9904-CA344ED0E007}" destId="{B03B3462-34AF-4F8F-B98C-6DD8289CDC75}" srcOrd="2" destOrd="0" presId="urn:microsoft.com/office/officeart/2005/8/layout/hProcess4"/>
    <dgm:cxn modelId="{89D9C00B-C440-45C2-8932-4192B612F9DD}" type="presParOf" srcId="{B03B3462-34AF-4F8F-B98C-6DD8289CDC75}" destId="{C2B3E6B5-69AE-44FE-AC7C-72AFFC58C577}" srcOrd="0" destOrd="0" presId="urn:microsoft.com/office/officeart/2005/8/layout/hProcess4"/>
    <dgm:cxn modelId="{58DA5BF8-1FD4-4CA3-A80D-D7802991D7E3}" type="presParOf" srcId="{C2B3E6B5-69AE-44FE-AC7C-72AFFC58C577}" destId="{A782FC0F-B796-42E0-A49A-CE98851E1DC8}" srcOrd="0" destOrd="0" presId="urn:microsoft.com/office/officeart/2005/8/layout/hProcess4"/>
    <dgm:cxn modelId="{02303E14-E1F3-4542-9BB2-E10370F5B8D3}" type="presParOf" srcId="{C2B3E6B5-69AE-44FE-AC7C-72AFFC58C577}" destId="{B7E55494-DB0C-4238-ABD3-FD9A8FFE3FED}" srcOrd="1" destOrd="0" presId="urn:microsoft.com/office/officeart/2005/8/layout/hProcess4"/>
    <dgm:cxn modelId="{D8B27109-E815-4F94-A1D0-B192E9355B18}" type="presParOf" srcId="{C2B3E6B5-69AE-44FE-AC7C-72AFFC58C577}" destId="{CB62FDC0-9B31-4EFD-838F-A2D0013F3C6A}" srcOrd="2" destOrd="0" presId="urn:microsoft.com/office/officeart/2005/8/layout/hProcess4"/>
    <dgm:cxn modelId="{2553762A-54D5-4B9D-BB07-C9FE267934B5}" type="presParOf" srcId="{C2B3E6B5-69AE-44FE-AC7C-72AFFC58C577}" destId="{BF4D3F4D-F0DA-47CA-8BC0-D227B9D88C0E}" srcOrd="3" destOrd="0" presId="urn:microsoft.com/office/officeart/2005/8/layout/hProcess4"/>
    <dgm:cxn modelId="{22E69AAF-3F9E-4761-A43C-60A10BBDFEDD}" type="presParOf" srcId="{C2B3E6B5-69AE-44FE-AC7C-72AFFC58C577}" destId="{F129331C-A650-48B9-8747-95C5B8B70318}" srcOrd="4" destOrd="0" presId="urn:microsoft.com/office/officeart/2005/8/layout/hProcess4"/>
    <dgm:cxn modelId="{6E257993-4865-450D-97BA-6D55CBEA5AA8}" type="presParOf" srcId="{B03B3462-34AF-4F8F-B98C-6DD8289CDC75}" destId="{8E3E8B31-08B2-42A4-8669-8A76959DF566}" srcOrd="1" destOrd="0" presId="urn:microsoft.com/office/officeart/2005/8/layout/hProcess4"/>
    <dgm:cxn modelId="{11127770-80BA-4833-803E-57B50CA16EF3}" type="presParOf" srcId="{B03B3462-34AF-4F8F-B98C-6DD8289CDC75}" destId="{25452FFE-FDC4-4101-9464-F230DE228951}" srcOrd="2" destOrd="0" presId="urn:microsoft.com/office/officeart/2005/8/layout/hProcess4"/>
    <dgm:cxn modelId="{88423F0C-F4E9-4731-AA15-F61A8F2D33AF}" type="presParOf" srcId="{25452FFE-FDC4-4101-9464-F230DE228951}" destId="{C49B5E8B-BC17-4BAD-9C75-8EA880AEC1A1}" srcOrd="0" destOrd="0" presId="urn:microsoft.com/office/officeart/2005/8/layout/hProcess4"/>
    <dgm:cxn modelId="{9DBC681B-D2A1-4854-AD01-07AB3378F075}" type="presParOf" srcId="{25452FFE-FDC4-4101-9464-F230DE228951}" destId="{7B043423-6441-44FA-867D-29C2C63A7399}" srcOrd="1" destOrd="0" presId="urn:microsoft.com/office/officeart/2005/8/layout/hProcess4"/>
    <dgm:cxn modelId="{B32C7590-37B7-4D93-BBD4-EBE87624EAE2}" type="presParOf" srcId="{25452FFE-FDC4-4101-9464-F230DE228951}" destId="{244C8A93-F930-41E5-8DF8-8C87282A733C}" srcOrd="2" destOrd="0" presId="urn:microsoft.com/office/officeart/2005/8/layout/hProcess4"/>
    <dgm:cxn modelId="{4F6801CA-5521-48AA-98CE-2324456A5FD9}" type="presParOf" srcId="{25452FFE-FDC4-4101-9464-F230DE228951}" destId="{983B4470-4C3A-4A5B-8AE1-FFA1537D4D94}" srcOrd="3" destOrd="0" presId="urn:microsoft.com/office/officeart/2005/8/layout/hProcess4"/>
    <dgm:cxn modelId="{000B303A-8B27-445F-85D7-03864460559F}" type="presParOf" srcId="{25452FFE-FDC4-4101-9464-F230DE228951}" destId="{4A3495D0-DB8D-4544-A82A-29CA3FBBA1B7}" srcOrd="4" destOrd="0" presId="urn:microsoft.com/office/officeart/2005/8/layout/hProcess4"/>
    <dgm:cxn modelId="{D9608604-20C1-4D1B-9934-7887000F3419}" type="presParOf" srcId="{B03B3462-34AF-4F8F-B98C-6DD8289CDC75}" destId="{3C8CD7A2-68B3-4076-A55C-33633D62EE79}" srcOrd="3" destOrd="0" presId="urn:microsoft.com/office/officeart/2005/8/layout/hProcess4"/>
    <dgm:cxn modelId="{D900A50A-EC8A-421A-9312-E1E523A65812}" type="presParOf" srcId="{B03B3462-34AF-4F8F-B98C-6DD8289CDC75}" destId="{99680FEA-9ACB-4EF4-85F0-7D8F0E4496F0}" srcOrd="4" destOrd="0" presId="urn:microsoft.com/office/officeart/2005/8/layout/hProcess4"/>
    <dgm:cxn modelId="{761645F2-28D0-4901-827A-F34B8A624684}" type="presParOf" srcId="{99680FEA-9ACB-4EF4-85F0-7D8F0E4496F0}" destId="{0857644E-FAF5-47A2-B4CC-BDB5E889AAFE}" srcOrd="0" destOrd="0" presId="urn:microsoft.com/office/officeart/2005/8/layout/hProcess4"/>
    <dgm:cxn modelId="{365B71BC-7DDB-4396-8C95-40A791E0CE32}" type="presParOf" srcId="{99680FEA-9ACB-4EF4-85F0-7D8F0E4496F0}" destId="{429C81A3-D4DF-4299-B552-5C78B2A5B801}" srcOrd="1" destOrd="0" presId="urn:microsoft.com/office/officeart/2005/8/layout/hProcess4"/>
    <dgm:cxn modelId="{B34B07F8-64D5-4D7B-8E48-F26B9A95CD72}" type="presParOf" srcId="{99680FEA-9ACB-4EF4-85F0-7D8F0E4496F0}" destId="{4254C29C-16F5-473B-8563-8D70ABEE20D7}" srcOrd="2" destOrd="0" presId="urn:microsoft.com/office/officeart/2005/8/layout/hProcess4"/>
    <dgm:cxn modelId="{5D78DFB2-377E-495E-9FA0-EDA35180B485}" type="presParOf" srcId="{99680FEA-9ACB-4EF4-85F0-7D8F0E4496F0}" destId="{9AE99671-11A6-4BB4-A2E6-EBA392706979}" srcOrd="3" destOrd="0" presId="urn:microsoft.com/office/officeart/2005/8/layout/hProcess4"/>
    <dgm:cxn modelId="{0CE5ED44-380F-45FD-A0D9-5CC002371E15}" type="presParOf" srcId="{99680FEA-9ACB-4EF4-85F0-7D8F0E4496F0}" destId="{4009AA4F-1A24-4F33-9F8B-F5A6EAD131EF}" srcOrd="4" destOrd="0" presId="urn:microsoft.com/office/officeart/2005/8/layout/hProcess4"/>
  </dgm:cxnLst>
  <dgm:bg/>
  <dgm:whole>
    <a:ln>
      <a:noFill/>
    </a:ln>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103476" cy="4572000"/>
        <a:chOff x="0" y="0"/>
        <a:chExt cx="8103476" cy="4572000"/>
      </a:xfrm>
    </dsp:grpSpPr>
    <dsp:sp modelId="{B7E55494-DB0C-4238-ABD3-FD9A8FFE3FED}">
      <dsp:nvSpPr>
        <dsp:cNvPr id="4" name="圆角矩形 3"/>
        <dsp:cNvSpPr/>
      </dsp:nvSpPr>
      <dsp:spPr bwMode="white">
        <a:xfrm>
          <a:off x="171118" y="1378251"/>
          <a:ext cx="2201162" cy="1815498"/>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45719" tIns="45719" rIns="45719" bIns="45719"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endParaRPr lang="zh-CN" altLang="en-US" sz="2400" dirty="0">
            <a:solidFill>
              <a:schemeClr val="tx1"/>
            </a:solidFill>
          </a:endParaRPr>
        </a:p>
        <a:p>
          <a:pPr marL="228600" lvl="1" indent="-228600">
            <a:lnSpc>
              <a:spcPct val="100000"/>
            </a:lnSpc>
            <a:spcBef>
              <a:spcPct val="0"/>
            </a:spcBef>
            <a:spcAft>
              <a:spcPct val="15000"/>
            </a:spcAft>
            <a:buChar char="•"/>
          </a:pPr>
          <a:endParaRPr lang="zh-CN" altLang="en-US" sz="2400" dirty="0">
            <a:solidFill>
              <a:schemeClr val="tx1"/>
            </a:solidFill>
          </a:endParaRPr>
        </a:p>
      </dsp:txBody>
      <dsp:txXfrm>
        <a:off x="171118" y="1378251"/>
        <a:ext cx="2201162" cy="1815498"/>
      </dsp:txXfrm>
    </dsp:sp>
    <dsp:sp modelId="{8E3E8B31-08B2-42A4-8669-8A76959DF566}">
      <dsp:nvSpPr>
        <dsp:cNvPr id="6" name="形状 5"/>
        <dsp:cNvSpPr/>
      </dsp:nvSpPr>
      <dsp:spPr bwMode="white">
        <a:xfrm>
          <a:off x="1362676" y="1939541"/>
          <a:ext cx="2329075" cy="2329075"/>
        </a:xfrm>
        <a:prstGeom prst="leftCircularArrow">
          <a:avLst>
            <a:gd name="adj1" fmla="val 5000"/>
            <a:gd name="adj2" fmla="val -360000"/>
            <a:gd name="adj3" fmla="val 2282153"/>
            <a:gd name="adj4" fmla="val 9171132"/>
            <a:gd name="adj5" fmla="val 5500"/>
          </a:avLst>
        </a:prstGeom>
      </dsp:spPr>
      <dsp:style>
        <a:lnRef idx="0">
          <a:schemeClr val="accent1">
            <a:tint val="60000"/>
          </a:schemeClr>
        </a:lnRef>
        <a:fillRef idx="1">
          <a:schemeClr val="accent1">
            <a:tint val="60000"/>
          </a:schemeClr>
        </a:fillRef>
        <a:effectRef idx="1">
          <a:scrgbClr r="0" g="0" b="0"/>
        </a:effectRef>
        <a:fontRef idx="minor">
          <a:schemeClr val="lt1"/>
        </a:fontRef>
      </dsp:style>
      <dsp:txXfrm>
        <a:off x="1362676" y="1939541"/>
        <a:ext cx="2329075" cy="2329075"/>
      </dsp:txXfrm>
    </dsp:sp>
    <dsp:sp modelId="{BF4D3F4D-F0DA-47CA-8BC0-D227B9D88C0E}">
      <dsp:nvSpPr>
        <dsp:cNvPr id="5" name="圆角矩形 4"/>
        <dsp:cNvSpPr/>
      </dsp:nvSpPr>
      <dsp:spPr bwMode="white">
        <a:xfrm>
          <a:off x="615367" y="2804714"/>
          <a:ext cx="1956588" cy="778071"/>
        </a:xfrm>
        <a:prstGeom prst="roundRect">
          <a:avLst>
            <a:gd name="adj" fmla="val 10000"/>
          </a:avLst>
        </a:prstGeom>
        <a:solidFill>
          <a:srgbClr val="CCFFFF"/>
        </a:solidFill>
      </dsp:spPr>
      <dsp:style>
        <a:lnRef idx="3">
          <a:schemeClr val="lt1"/>
        </a:lnRef>
        <a:fillRef idx="1">
          <a:schemeClr val="accent1"/>
        </a:fillRef>
        <a:effectRef idx="1">
          <a:scrgbClr r="0" g="0" b="0"/>
        </a:effectRef>
        <a:fontRef idx="minor">
          <a:schemeClr val="lt1"/>
        </a:fontRef>
      </dsp:style>
      <dsp:txBody>
        <a:bodyPr lIns="53340" tIns="35560" rIns="53340" bIns="355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800" b="0">
              <a:solidFill>
                <a:schemeClr val="tx1"/>
              </a:solidFill>
              <a:latin typeface="楷体" panose="02010609060101010101" pitchFamily="49" charset="-122"/>
              <a:ea typeface="楷体" panose="02010609060101010101" pitchFamily="49" charset="-122"/>
            </a:rPr>
            <a:t>缓冲溶液的 概念与特征</a:t>
          </a:r>
          <a:endParaRPr lang="zh-CN" altLang="en-US" sz="2800" b="0" dirty="0">
            <a:solidFill>
              <a:schemeClr val="tx1"/>
            </a:solidFill>
            <a:latin typeface="楷体" panose="02010609060101010101" pitchFamily="49" charset="-122"/>
            <a:ea typeface="楷体" panose="02010609060101010101" pitchFamily="49" charset="-122"/>
          </a:endParaRPr>
        </a:p>
      </dsp:txBody>
      <dsp:txXfrm>
        <a:off x="615367" y="2804714"/>
        <a:ext cx="1956588" cy="778071"/>
      </dsp:txXfrm>
    </dsp:sp>
    <dsp:sp modelId="{7B043423-6441-44FA-867D-29C2C63A7399}">
      <dsp:nvSpPr>
        <dsp:cNvPr id="8" name="圆角矩形 7"/>
        <dsp:cNvSpPr/>
      </dsp:nvSpPr>
      <dsp:spPr bwMode="white">
        <a:xfrm>
          <a:off x="2755498" y="1323786"/>
          <a:ext cx="2333232" cy="1924428"/>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45719" tIns="45719" rIns="45719" bIns="45719"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endParaRPr lang="zh-CN" altLang="en-US" sz="2400" dirty="0">
            <a:solidFill>
              <a:schemeClr val="tx1"/>
            </a:solidFill>
          </a:endParaRPr>
        </a:p>
        <a:p>
          <a:pPr marL="228600" lvl="1" indent="-228600">
            <a:lnSpc>
              <a:spcPct val="100000"/>
            </a:lnSpc>
            <a:spcBef>
              <a:spcPct val="0"/>
            </a:spcBef>
            <a:spcAft>
              <a:spcPct val="15000"/>
            </a:spcAft>
            <a:buChar char="•"/>
          </a:pPr>
          <a:endParaRPr lang="zh-CN" altLang="en-US" sz="2400" dirty="0">
            <a:solidFill>
              <a:schemeClr val="tx1"/>
            </a:solidFill>
          </a:endParaRPr>
        </a:p>
      </dsp:txBody>
      <dsp:txXfrm>
        <a:off x="2755498" y="1323786"/>
        <a:ext cx="2333232" cy="1924428"/>
      </dsp:txXfrm>
    </dsp:sp>
    <dsp:sp modelId="{3C8CD7A2-68B3-4076-A55C-33633D62EE79}">
      <dsp:nvSpPr>
        <dsp:cNvPr id="10" name="环形箭头 9"/>
        <dsp:cNvSpPr/>
      </dsp:nvSpPr>
      <dsp:spPr bwMode="white">
        <a:xfrm>
          <a:off x="3894974" y="195737"/>
          <a:ext cx="2717152" cy="2717152"/>
        </a:xfrm>
        <a:prstGeom prst="circularArrow">
          <a:avLst>
            <a:gd name="adj1" fmla="val 5000"/>
            <a:gd name="adj2" fmla="val 360000"/>
            <a:gd name="adj3" fmla="val 19590178"/>
            <a:gd name="adj4" fmla="val 12701199"/>
            <a:gd name="adj5" fmla="val 5500"/>
          </a:avLst>
        </a:prstGeom>
      </dsp:spPr>
      <dsp:style>
        <a:lnRef idx="0">
          <a:schemeClr val="accent1">
            <a:tint val="60000"/>
          </a:schemeClr>
        </a:lnRef>
        <a:fillRef idx="1">
          <a:schemeClr val="accent1">
            <a:tint val="60000"/>
          </a:schemeClr>
        </a:fillRef>
        <a:effectRef idx="1">
          <a:scrgbClr r="0" g="0" b="0"/>
        </a:effectRef>
        <a:fontRef idx="minor">
          <a:schemeClr val="lt1"/>
        </a:fontRef>
      </dsp:style>
      <dsp:txXfrm>
        <a:off x="3894974" y="195737"/>
        <a:ext cx="2717152" cy="2717152"/>
      </dsp:txXfrm>
    </dsp:sp>
    <dsp:sp modelId="{983B4470-4C3A-4A5B-8AE1-FFA1537D4D94}">
      <dsp:nvSpPr>
        <dsp:cNvPr id="9" name="圆角矩形 8"/>
        <dsp:cNvSpPr/>
      </dsp:nvSpPr>
      <dsp:spPr bwMode="white">
        <a:xfrm>
          <a:off x="3175065" y="911409"/>
          <a:ext cx="2073984" cy="824755"/>
        </a:xfrm>
        <a:prstGeom prst="roundRect">
          <a:avLst>
            <a:gd name="adj" fmla="val 10000"/>
          </a:avLst>
        </a:prstGeom>
        <a:solidFill>
          <a:srgbClr val="CCFFFF"/>
        </a:solidFill>
      </dsp:spPr>
      <dsp:style>
        <a:lnRef idx="3">
          <a:schemeClr val="lt1"/>
        </a:lnRef>
        <a:fillRef idx="1">
          <a:schemeClr val="accent1"/>
        </a:fillRef>
        <a:effectRef idx="1">
          <a:scrgbClr r="0" g="0" b="0"/>
        </a:effectRef>
        <a:fontRef idx="minor">
          <a:schemeClr val="lt1"/>
        </a:fontRef>
      </dsp:style>
      <dsp:txBody>
        <a:bodyPr lIns="53340" tIns="35560" rIns="53340" bIns="355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800" b="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缓冲溶液的组成与机理</a:t>
          </a:r>
        </a:p>
      </dsp:txBody>
      <dsp:txXfrm>
        <a:off x="3175065" y="911409"/>
        <a:ext cx="2073984" cy="824755"/>
      </dsp:txXfrm>
    </dsp:sp>
    <dsp:sp modelId="{429C81A3-D4DF-4299-B552-5C78B2A5B801}">
      <dsp:nvSpPr>
        <dsp:cNvPr id="12" name="圆角矩形 11"/>
        <dsp:cNvSpPr/>
      </dsp:nvSpPr>
      <dsp:spPr bwMode="white">
        <a:xfrm>
          <a:off x="5470994" y="1378251"/>
          <a:ext cx="2201162" cy="1815498"/>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45719" tIns="45719" rIns="45719" bIns="45719"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endParaRPr lang="zh-CN" altLang="en-US" sz="2400" dirty="0">
            <a:solidFill>
              <a:schemeClr val="tx1"/>
            </a:solidFill>
          </a:endParaRPr>
        </a:p>
        <a:p>
          <a:pPr marL="228600" lvl="1" indent="-228600">
            <a:lnSpc>
              <a:spcPct val="100000"/>
            </a:lnSpc>
            <a:spcBef>
              <a:spcPct val="0"/>
            </a:spcBef>
            <a:spcAft>
              <a:spcPct val="15000"/>
            </a:spcAft>
            <a:buChar char="•"/>
          </a:pPr>
          <a:endParaRPr lang="zh-CN" altLang="en-US" sz="2400" dirty="0">
            <a:solidFill>
              <a:schemeClr val="tx1"/>
            </a:solidFill>
          </a:endParaRPr>
        </a:p>
      </dsp:txBody>
      <dsp:txXfrm>
        <a:off x="5470994" y="1378251"/>
        <a:ext cx="2201162" cy="1815498"/>
      </dsp:txXfrm>
    </dsp:sp>
    <dsp:sp modelId="{9AE99671-11A6-4BB4-A2E6-EBA392706979}">
      <dsp:nvSpPr>
        <dsp:cNvPr id="13" name="圆角矩形 12"/>
        <dsp:cNvSpPr/>
      </dsp:nvSpPr>
      <dsp:spPr bwMode="white">
        <a:xfrm>
          <a:off x="5904290" y="2804714"/>
          <a:ext cx="1956588" cy="778071"/>
        </a:xfrm>
        <a:prstGeom prst="roundRect">
          <a:avLst>
            <a:gd name="adj" fmla="val 10000"/>
          </a:avLst>
        </a:prstGeom>
        <a:solidFill>
          <a:srgbClr val="CCFFFF"/>
        </a:solidFill>
      </dsp:spPr>
      <dsp:style>
        <a:lnRef idx="3">
          <a:schemeClr val="lt1"/>
        </a:lnRef>
        <a:fillRef idx="1">
          <a:schemeClr val="accent1"/>
        </a:fillRef>
        <a:effectRef idx="1">
          <a:scrgbClr r="0" g="0" b="0"/>
        </a:effectRef>
        <a:fontRef idx="minor">
          <a:schemeClr val="lt1"/>
        </a:fontRef>
      </dsp:style>
      <dsp:txBody>
        <a:bodyPr lIns="53340" tIns="35560" rIns="53340" bIns="355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800" dirty="0">
              <a:solidFill>
                <a:schemeClr val="tx1"/>
              </a:solidFill>
              <a:latin typeface="楷体" panose="02010609060101010101" pitchFamily="49" charset="-122"/>
              <a:ea typeface="楷体" panose="02010609060101010101" pitchFamily="49" charset="-122"/>
            </a:rPr>
            <a:t>缓冲溶液</a:t>
          </a:r>
          <a:r>
            <a:rPr lang="en-US" altLang="zh-CN" sz="2800" dirty="0">
              <a:solidFill>
                <a:schemeClr val="tx1"/>
              </a:solidFill>
              <a:latin typeface="楷体" panose="02010609060101010101" pitchFamily="49" charset="-122"/>
              <a:ea typeface="楷体" panose="02010609060101010101" pitchFamily="49" charset="-122"/>
            </a:rPr>
            <a:t>pH</a:t>
          </a:r>
          <a:r>
            <a:rPr lang="zh-CN" altLang="en-US" sz="2800" dirty="0">
              <a:solidFill>
                <a:schemeClr val="tx1"/>
              </a:solidFill>
              <a:latin typeface="楷体" panose="02010609060101010101" pitchFamily="49" charset="-122"/>
              <a:ea typeface="楷体" panose="02010609060101010101" pitchFamily="49" charset="-122"/>
            </a:rPr>
            <a:t>计算</a:t>
          </a:r>
        </a:p>
      </dsp:txBody>
      <dsp:txXfrm>
        <a:off x="5904290" y="2804714"/>
        <a:ext cx="1956588" cy="778071"/>
      </dsp:txXfrm>
    </dsp:sp>
    <dsp:sp modelId="{A782FC0F-B796-42E0-A49A-CE98851E1DC8}">
      <dsp:nvSpPr>
        <dsp:cNvPr id="3" name="矩形 2" hidden="1"/>
        <dsp:cNvSpPr/>
      </dsp:nvSpPr>
      <dsp:spPr>
        <a:xfrm>
          <a:off x="0" y="989216"/>
          <a:ext cx="2445735" cy="2593569"/>
        </a:xfrm>
        <a:prstGeom prst="rect">
          <a:avLst/>
        </a:prstGeom>
      </dsp:spPr>
      <dsp:txXfrm>
        <a:off x="0" y="989216"/>
        <a:ext cx="2445735" cy="2593569"/>
      </dsp:txXfrm>
    </dsp:sp>
    <dsp:sp modelId="{C49B5E8B-BC17-4BAD-9C75-8EA880AEC1A1}">
      <dsp:nvSpPr>
        <dsp:cNvPr id="7" name="矩形 6" hidden="1"/>
        <dsp:cNvSpPr/>
      </dsp:nvSpPr>
      <dsp:spPr>
        <a:xfrm>
          <a:off x="2755498" y="911409"/>
          <a:ext cx="2592480" cy="2749183"/>
        </a:xfrm>
        <a:prstGeom prst="rect">
          <a:avLst/>
        </a:prstGeom>
      </dsp:spPr>
      <dsp:txXfrm>
        <a:off x="2755498" y="911409"/>
        <a:ext cx="2592480" cy="2749183"/>
      </dsp:txXfrm>
    </dsp:sp>
    <dsp:sp modelId="{0857644E-FAF5-47A2-B4CC-BDB5E889AAFE}">
      <dsp:nvSpPr>
        <dsp:cNvPr id="11" name="矩形 10" hidden="1"/>
        <dsp:cNvSpPr/>
      </dsp:nvSpPr>
      <dsp:spPr>
        <a:xfrm>
          <a:off x="5657740" y="989216"/>
          <a:ext cx="2445735" cy="2593569"/>
        </a:xfrm>
        <a:prstGeom prst="rect">
          <a:avLst/>
        </a:prstGeom>
      </dsp:spPr>
      <dsp:txXfrm>
        <a:off x="5657740" y="989216"/>
        <a:ext cx="2445735" cy="259356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srcNode" val="parentNode1"/>
              <dgm:param type="dstNode" val="connSite2"/>
              <dgm:param type="connRout" val="curve"/>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srcNode" val="parentNode2"/>
                <dgm:param type="dstNode" val="connSite1"/>
                <dgm:param type="connRout" val="curve"/>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image" Target="../media/image3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2.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52.wmf"/><Relationship Id="rId1" Type="http://schemas.openxmlformats.org/officeDocument/2006/relationships/image" Target="../media/image61.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63.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63.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52.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52.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18.emf"/><Relationship Id="rId4" Type="http://schemas.openxmlformats.org/officeDocument/2006/relationships/image" Target="../media/image17.wmf"/><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31.vml.rels><?xml version="1.0" encoding="UTF-8" standalone="yes"?>
<Relationships xmlns="http://schemas.openxmlformats.org/package/2006/relationships"><Relationship Id="rId4" Type="http://schemas.openxmlformats.org/officeDocument/2006/relationships/image" Target="../media/image69.wmf"/><Relationship Id="rId3" Type="http://schemas.openxmlformats.org/officeDocument/2006/relationships/image" Target="../media/image68.wmf"/><Relationship Id="rId2" Type="http://schemas.openxmlformats.org/officeDocument/2006/relationships/image" Target="../media/image52.wmf"/><Relationship Id="rId1" Type="http://schemas.openxmlformats.org/officeDocument/2006/relationships/image" Target="../media/image67.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20"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幻灯片图像占位符 1"/>
          <p:cNvSpPr>
            <a:spLocks noGrp="1" noRot="1" noChangeAspect="1" noTextEdit="1"/>
          </p:cNvSpPr>
          <p:nvPr>
            <p:ph type="sldImg"/>
          </p:nvPr>
        </p:nvSpPr>
        <p:spPr>
          <a:ln/>
        </p:spPr>
      </p:sp>
      <p:sp>
        <p:nvSpPr>
          <p:cNvPr id="1126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1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
        <p:nvSpPr>
          <p:cNvPr id="70659" name="Rectangle 2"/>
          <p:cNvSpPr>
            <a:spLocks noTextEdit="1"/>
          </p:cNvSpPr>
          <p:nvPr>
            <p:ph type="sldImg"/>
          </p:nvPr>
        </p:nvSpPr>
        <p:spPr>
          <a:ln/>
        </p:spPr>
      </p:sp>
      <p:sp>
        <p:nvSpPr>
          <p:cNvPr id="70660" name="Rectangle 3"/>
          <p:cNvSpPr>
            <a:spLocks noGrp="1"/>
          </p:cNvSpPr>
          <p:nvPr>
            <p:ph type="body" idx="1"/>
          </p:nvPr>
        </p:nvSpPr>
        <p:spPr>
          <a:ln/>
        </p:spPr>
        <p:txBody>
          <a:bodyPr wrap="square" lIns="91440" tIns="45720" rIns="91440" bIns="45720" anchor="t" anchorCtr="0"/>
          <a:p>
            <a:pPr lvl="0"/>
            <a:r>
              <a:rPr lang="zh-CN" altLang="en-US" dirty="0"/>
              <a:t>配位效应产生的原因是构晶离子与配位剂反应生成了稳定的配合物，从而降低了构晶离子的浓度，沉淀溶解平衡向溶解的方向移动，沉淀的溶解度增大。 </a:t>
            </a:r>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
        <p:nvSpPr>
          <p:cNvPr id="75779" name="Rectangle 2"/>
          <p:cNvSpPr>
            <a:spLocks noTextEdit="1"/>
          </p:cNvSpPr>
          <p:nvPr>
            <p:ph type="sldImg"/>
          </p:nvPr>
        </p:nvSpPr>
        <p:spPr>
          <a:ln/>
        </p:spPr>
      </p:sp>
      <p:sp>
        <p:nvSpPr>
          <p:cNvPr id="75780" name="Rectangle 3"/>
          <p:cNvSpPr>
            <a:spLocks noGrp="1"/>
          </p:cNvSpPr>
          <p:nvPr>
            <p:ph type="body" idx="1"/>
          </p:nvPr>
        </p:nvSpPr>
        <p:spPr>
          <a:ln/>
        </p:spPr>
        <p:txBody>
          <a:bodyPr wrap="square" lIns="91440" tIns="45720" rIns="91440" bIns="45720" anchor="t" anchorCtr="0"/>
          <a:p>
            <a:pPr lvl="0"/>
            <a:r>
              <a:rPr lang="zh-CN" altLang="en-US" dirty="0"/>
              <a:t>如本节开头所述清除锅炉水垢，其原理如下</a:t>
            </a:r>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
        <p:nvSpPr>
          <p:cNvPr id="78851" name="Rectangle 2"/>
          <p:cNvSpPr>
            <a:spLocks noTextEdit="1"/>
          </p:cNvSpPr>
          <p:nvPr>
            <p:ph type="sldImg"/>
          </p:nvPr>
        </p:nvSpPr>
        <p:spPr>
          <a:ln/>
        </p:spPr>
      </p:sp>
      <p:sp>
        <p:nvSpPr>
          <p:cNvPr id="78852" name="Rectangle 3"/>
          <p:cNvSpPr>
            <a:spLocks noGrp="1"/>
          </p:cNvSpPr>
          <p:nvPr>
            <p:ph type="body" idx="1"/>
          </p:nvPr>
        </p:nvSpPr>
        <p:spPr>
          <a:ln/>
        </p:spPr>
        <p:txBody>
          <a:bodyPr wrap="square" lIns="91440" tIns="45720" rIns="91440" bIns="45720" anchor="t" anchorCtr="0"/>
          <a:p>
            <a:pPr lvl="0"/>
            <a:r>
              <a:rPr lang="zh-CN" altLang="en-US" dirty="0"/>
              <a:t>如本节开头所述清除锅炉水垢，其原理如下</a:t>
            </a:r>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
        <p:nvSpPr>
          <p:cNvPr id="80899" name="Rectangle 2"/>
          <p:cNvSpPr>
            <a:spLocks noTextEdit="1"/>
          </p:cNvSpPr>
          <p:nvPr>
            <p:ph type="sldImg"/>
          </p:nvPr>
        </p:nvSpPr>
        <p:spPr>
          <a:ln/>
        </p:spPr>
      </p:sp>
      <p:sp>
        <p:nvSpPr>
          <p:cNvPr id="80900" name="Rectangle 3"/>
          <p:cNvSpPr>
            <a:spLocks noGrp="1"/>
          </p:cNvSpPr>
          <p:nvPr>
            <p:ph type="body" idx="1"/>
          </p:nvPr>
        </p:nvSpPr>
        <p:spPr>
          <a:ln/>
        </p:spPr>
        <p:txBody>
          <a:bodyPr wrap="square" lIns="91440" tIns="45720" rIns="91440" bIns="45720" anchor="t" anchorCtr="0"/>
          <a:p>
            <a:pPr lvl="0"/>
            <a:r>
              <a:rPr lang="zh-CN" altLang="en-US" dirty="0"/>
              <a:t>如本节开头所述清除锅炉水垢，其原理如下</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幻灯片图像占位符 1"/>
          <p:cNvSpPr>
            <a:spLocks noGrp="1" noRot="1" noChangeAspect="1" noTextEdit="1"/>
          </p:cNvSpPr>
          <p:nvPr>
            <p:ph type="sldImg"/>
          </p:nvPr>
        </p:nvSpPr>
        <p:spPr>
          <a:ln/>
        </p:spPr>
      </p:sp>
      <p:sp>
        <p:nvSpPr>
          <p:cNvPr id="2048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2048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
        <p:nvSpPr>
          <p:cNvPr id="22531" name="Rectangle 2"/>
          <p:cNvSpPr>
            <a:spLocks noRot="1" noTextEdit="1"/>
          </p:cNvSpPr>
          <p:nvPr>
            <p:ph type="sldImg"/>
          </p:nvPr>
        </p:nvSpPr>
        <p:spPr>
          <a:ln/>
        </p:spPr>
      </p:sp>
      <p:sp>
        <p:nvSpPr>
          <p:cNvPr id="22532" name="Rectangle 3"/>
          <p:cNvSpPr>
            <a:spLocks noGrp="1"/>
          </p:cNvSpPr>
          <p:nvPr>
            <p:ph type="body" idx="1"/>
          </p:nvPr>
        </p:nvSpPr>
        <p:spPr>
          <a:ln/>
        </p:spPr>
        <p:txBody>
          <a:bodyPr wrap="square" lIns="91440" tIns="45720" rIns="91440" bIns="45720" anchor="t" anchorCtr="0"/>
          <a:p>
            <a:pPr lvl="0" eaLnBrk="1" hangingPunct="1"/>
            <a:r>
              <a:rPr lang="en-US" altLang="zh-CN" b="1" i="1" dirty="0"/>
              <a:t>K</a:t>
            </a:r>
            <a:r>
              <a:rPr lang="en-US" altLang="zh-CN" b="1" dirty="0"/>
              <a:t>aθ</a:t>
            </a:r>
            <a:r>
              <a:rPr lang="zh-CN" altLang="en-US" b="1" dirty="0"/>
              <a:t>为缓冲对中共轭酸的解离常数，</a:t>
            </a:r>
            <a:endParaRPr lang="zh-CN" altLang="en-US" b="1" dirty="0"/>
          </a:p>
          <a:p>
            <a:pPr lvl="0" eaLnBrk="1" hangingPunct="1"/>
            <a:r>
              <a:rPr lang="en-US" altLang="zh-CN" b="1" dirty="0"/>
              <a:t>[HB] </a:t>
            </a:r>
            <a:r>
              <a:rPr lang="zh-CN" altLang="en-US" b="1" dirty="0"/>
              <a:t>和</a:t>
            </a:r>
            <a:r>
              <a:rPr lang="en-US" altLang="zh-CN" b="1" dirty="0"/>
              <a:t>[B-]</a:t>
            </a:r>
            <a:r>
              <a:rPr lang="zh-CN" altLang="en-US" b="1" dirty="0"/>
              <a:t>分别是共轭酸和共轭碱的平衡浓度， </a:t>
            </a:r>
            <a:endParaRPr lang="zh-CN" altLang="en-US" b="1" dirty="0"/>
          </a:p>
          <a:p>
            <a:pPr lvl="0" eaLnBrk="1" hangingPunct="1"/>
            <a:r>
              <a:rPr lang="en-US" altLang="zh-CN" b="1" dirty="0"/>
              <a:t>[HB] </a:t>
            </a:r>
            <a:r>
              <a:rPr lang="zh-CN" altLang="en-US" b="1" dirty="0"/>
              <a:t>与</a:t>
            </a:r>
            <a:r>
              <a:rPr lang="en-US" altLang="zh-CN" b="1" dirty="0"/>
              <a:t>[B-]</a:t>
            </a:r>
            <a:r>
              <a:rPr lang="zh-CN" altLang="en-US" b="1" dirty="0"/>
              <a:t>的比值称为缓冲比。</a:t>
            </a:r>
            <a:endParaRPr lang="zh-CN" altLang="en-US" b="1" dirty="0"/>
          </a:p>
          <a:p>
            <a:pPr lvl="0" eaLnBrk="1" hangingPunct="1"/>
            <a:r>
              <a:rPr lang="zh-CN" altLang="en-US" b="1" dirty="0"/>
              <a:t> </a:t>
            </a:r>
            <a:r>
              <a:rPr lang="en-US" altLang="zh-CN" b="1" dirty="0"/>
              <a:t>[HB] </a:t>
            </a:r>
            <a:r>
              <a:rPr lang="zh-CN" altLang="en-US" b="1" dirty="0"/>
              <a:t>与</a:t>
            </a:r>
            <a:r>
              <a:rPr lang="en-US" altLang="zh-CN" b="1" dirty="0"/>
              <a:t>[B-]</a:t>
            </a:r>
            <a:r>
              <a:rPr lang="zh-CN" altLang="en-US" b="1" dirty="0"/>
              <a:t>之和称为缓冲溶液的总浓度</a:t>
            </a:r>
            <a:r>
              <a:rPr lang="en-US" altLang="zh-CN" b="1" dirty="0"/>
              <a:t>c</a:t>
            </a:r>
            <a:r>
              <a:rPr lang="zh-CN" altLang="en-US" b="1" dirty="0"/>
              <a:t>总</a:t>
            </a:r>
            <a:endParaRPr lang="zh-CN" altLang="en-US" b="1" dirty="0"/>
          </a:p>
          <a:p>
            <a:pPr lvl="0" eaLnBrk="1" hangingPunct="1"/>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Rot="1" noTextEdit="1"/>
          </p:cNvSpPr>
          <p:nvPr>
            <p:ph type="sldImg"/>
          </p:nvPr>
        </p:nvSpPr>
        <p:spPr>
          <a:ln/>
        </p:spPr>
      </p:sp>
      <p:sp>
        <p:nvSpPr>
          <p:cNvPr id="24579" name="Rectangle 3"/>
          <p:cNvSpPr>
            <a:spLocks noGrp="1"/>
          </p:cNvSpPr>
          <p:nvPr>
            <p:ph type="body" idx="1"/>
          </p:nvPr>
        </p:nvSpPr>
        <p:spPr>
          <a:ln/>
        </p:spPr>
        <p:txBody>
          <a:bodyPr wrap="square" lIns="91440" tIns="45720" rIns="91440" bIns="45720" anchor="t" anchorCtr="0"/>
          <a:p>
            <a:pPr lvl="0"/>
            <a:r>
              <a:rPr lang="zh-CN" altLang="en-US" dirty="0"/>
              <a:t>以上缓冲溶液</a:t>
            </a:r>
            <a:r>
              <a:rPr lang="en-US" altLang="zh-CN" dirty="0"/>
              <a:t>ph</a:t>
            </a:r>
            <a:r>
              <a:rPr lang="zh-CN" altLang="en-US" dirty="0"/>
              <a:t>的计算公式没有考虑离子强度的影响，按这些公式计算出来的</a:t>
            </a:r>
            <a:r>
              <a:rPr lang="en-US" altLang="zh-CN" dirty="0"/>
              <a:t>ph</a:t>
            </a:r>
            <a:r>
              <a:rPr lang="zh-CN" altLang="en-US" dirty="0"/>
              <a:t>只是近似值，与真实值有一定的差异。若要准确计算。应以活度代替浓度对以上公式进行校正。</a:t>
            </a: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
        <p:nvSpPr>
          <p:cNvPr id="26627" name="Rectangle 2"/>
          <p:cNvSpPr>
            <a:spLocks noRot="1" noTextEdit="1"/>
          </p:cNvSpPr>
          <p:nvPr>
            <p:ph type="sldImg"/>
          </p:nvPr>
        </p:nvSpPr>
        <p:spPr>
          <a:ln/>
        </p:spPr>
      </p:sp>
      <p:sp>
        <p:nvSpPr>
          <p:cNvPr id="21507" name="Rectangle 3"/>
          <p:cNvSpPr>
            <a:spLocks noGrp="1" noChangeArrowheads="1"/>
          </p:cNvSpPr>
          <p:nvPr>
            <p:ph type="body" idx="1"/>
          </p:nvPr>
        </p:nvSpPr>
        <p:spPr/>
        <p:txBody>
          <a:bodyPr wrap="square" lIns="91440" tIns="45720" rIns="91440" bIns="45720" numCol="1" anchor="t" anchorCtr="0" compatLnSpc="1"/>
          <a:lstStyle/>
          <a:p>
            <a:pPr marL="228600" marR="0" lvl="0" indent="-228600" algn="l" defTabSz="914400" rtl="0" eaLnBrk="1" fontAlgn="base" latinLnBrk="0" hangingPunct="1">
              <a:lnSpc>
                <a:spcPct val="100000"/>
              </a:lnSpc>
              <a:spcBef>
                <a:spcPct val="30000"/>
              </a:spcBef>
              <a:spcAft>
                <a:spcPct val="0"/>
              </a:spcAft>
              <a:buClrTx/>
              <a:buSzTx/>
              <a:buFontTx/>
              <a:buAutoNum type="arabicParenBoth"/>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同时温度对缓冲溶液的</a:t>
            </a: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Ka</a:t>
            </a: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也有一定的影响</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100000"/>
              </a:lnSpc>
              <a:spcBef>
                <a:spcPct val="30000"/>
              </a:spcBef>
              <a:spcAft>
                <a:spcPct val="0"/>
              </a:spcAft>
              <a:buClrTx/>
              <a:buSzTx/>
              <a:buFontTx/>
              <a:buAutoNum type="arabicParenBoth"/>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同一缓冲系的缓冲溶液，</a:t>
            </a: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pKa</a:t>
            </a: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一定时，其</a:t>
            </a: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pH</a:t>
            </a: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随着缓冲比的改变而变化</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100000"/>
              </a:lnSpc>
              <a:spcBef>
                <a:spcPct val="30000"/>
              </a:spcBef>
              <a:spcAft>
                <a:spcPct val="0"/>
              </a:spcAft>
              <a:buClrTx/>
              <a:buSzTx/>
              <a:buFontTx/>
              <a:buAutoNum type="arabicParenBoth"/>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适当用水稀释缓冲溶液时，</a:t>
            </a: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a:t>
            </a: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B-</a:t>
            </a: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a:t>
            </a: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HB</a:t>
            </a: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）基本不变，但因稀释而引起溶液离子强度的改变。因而稀释也会使缓冲溶液的</a:t>
            </a: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pH</a:t>
            </a: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有微小的改变</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100000"/>
              </a:lnSpc>
              <a:spcBef>
                <a:spcPct val="30000"/>
              </a:spcBef>
              <a:spcAft>
                <a:spcPct val="0"/>
              </a:spcAft>
              <a:buClrTx/>
              <a:buSzTx/>
              <a:buFontTx/>
              <a:buAutoNum type="arabicParenBoth"/>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该公式只适用于近似计算缓冲溶液</a:t>
            </a: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pH</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100000"/>
              </a:lnSpc>
              <a:spcBef>
                <a:spcPct val="30000"/>
              </a:spcBef>
              <a:spcAft>
                <a:spcPct val="0"/>
              </a:spcAft>
              <a:buClrTx/>
              <a:buSzTx/>
              <a:buFontTx/>
              <a:buNone/>
              <a:defRPr/>
            </a:pPr>
            <a:r>
              <a:rPr kumimoji="1" lang="zh-CN" altLang="en-US" sz="12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对于一个给定的缓冲系来说，</a:t>
            </a:r>
            <a:r>
              <a:rPr kumimoji="1" lang="en-US" altLang="zh-CN" sz="12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p</a:t>
            </a:r>
            <a:r>
              <a:rPr kumimoji="1" lang="en-US" altLang="zh-CN" sz="1200" b="1" i="1"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K</a:t>
            </a:r>
            <a:r>
              <a:rPr kumimoji="1" lang="en-US" altLang="zh-CN" sz="12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a:t>
            </a:r>
            <a:r>
              <a:rPr kumimoji="1" lang="zh-CN" altLang="en-US" sz="12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值是</a:t>
            </a:r>
            <a:endParaRPr kumimoji="1" lang="zh-CN" altLang="en-US" sz="12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100000"/>
              </a:lnSpc>
              <a:spcBef>
                <a:spcPct val="30000"/>
              </a:spcBef>
              <a:spcAft>
                <a:spcPct val="0"/>
              </a:spcAft>
              <a:buClrTx/>
              <a:buSzTx/>
              <a:buFontTx/>
              <a:buNone/>
              <a:defRPr/>
            </a:pPr>
            <a:r>
              <a:rPr kumimoji="1" lang="zh-CN" altLang="en-US" sz="12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一定的，</a:t>
            </a:r>
            <a:r>
              <a:rPr kumimoji="1" lang="en-US" altLang="zh-CN" sz="12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pH</a:t>
            </a:r>
            <a:r>
              <a:rPr kumimoji="1" lang="zh-CN" altLang="en-US" sz="12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值取决于缓冲比。如果改变缓冲比，</a:t>
            </a:r>
            <a:endParaRPr kumimoji="1" lang="zh-CN" altLang="en-US" sz="12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100000"/>
              </a:lnSpc>
              <a:spcBef>
                <a:spcPct val="30000"/>
              </a:spcBef>
              <a:spcAft>
                <a:spcPct val="0"/>
              </a:spcAft>
              <a:buClrTx/>
              <a:buSzTx/>
              <a:buFontTx/>
              <a:buNone/>
              <a:defRPr/>
            </a:pPr>
            <a:r>
              <a:rPr kumimoji="1" lang="zh-CN" altLang="en-US" sz="12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可以在一定范围内配制成不同</a:t>
            </a:r>
            <a:r>
              <a:rPr kumimoji="1" lang="en-US" altLang="zh-CN" sz="12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pH</a:t>
            </a:r>
            <a:r>
              <a:rPr kumimoji="1" lang="zh-CN" altLang="en-US" sz="12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值的缓冲溶液。</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100000"/>
              </a:lnSpc>
              <a:spcBef>
                <a:spcPct val="30000"/>
              </a:spcBef>
              <a:spcAft>
                <a:spcPct val="0"/>
              </a:spcAft>
              <a:buClrTx/>
              <a:buSzTx/>
              <a:buFontTx/>
              <a:buNone/>
              <a:defRPr/>
            </a:pPr>
            <a:endParaRPr kumimoji="1" lang="en-US" altLang="zh-CN"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
        <p:nvSpPr>
          <p:cNvPr id="35843" name="Rectangle 2"/>
          <p:cNvSpPr>
            <a:spLocks noRot="1" noTextEdit="1"/>
          </p:cNvSpPr>
          <p:nvPr>
            <p:ph type="sldImg"/>
          </p:nvPr>
        </p:nvSpPr>
        <p:spPr>
          <a:ln/>
        </p:spPr>
      </p:sp>
      <p:sp>
        <p:nvSpPr>
          <p:cNvPr id="35844" name="Rectangle 3"/>
          <p:cNvSpPr>
            <a:spLocks noGrp="1"/>
          </p:cNvSpPr>
          <p:nvPr>
            <p:ph type="body" idx="1"/>
          </p:nvPr>
        </p:nvSpPr>
        <p:spPr>
          <a:ln/>
        </p:spPr>
        <p:txBody>
          <a:bodyPr wrap="square" lIns="91440" tIns="45720" rIns="91440" bIns="45720" anchor="t" anchorCtr="0"/>
          <a:p>
            <a:pPr lvl="0" eaLnBrk="1" hangingPunct="1"/>
            <a:r>
              <a:rPr lang="zh-CN" altLang="en-US" sz="1400" dirty="0">
                <a:latin typeface="楷体_GB2312" pitchFamily="49" charset="-122"/>
                <a:ea typeface="楷体_GB2312" pitchFamily="49" charset="-122"/>
              </a:rPr>
              <a:t>缓冲溶液只能抵抗少量的外来强酸、强碱的作用。当加入大量的强酸或强碱时，溶液的抗酸、抗碱成分被消耗尽，缓冲作用就失去，溶液的</a:t>
            </a:r>
            <a:r>
              <a:rPr lang="en-US" altLang="zh-CN" sz="1400" dirty="0">
                <a:latin typeface="楷体_GB2312" pitchFamily="49" charset="-122"/>
                <a:ea typeface="楷体_GB2312" pitchFamily="49" charset="-122"/>
              </a:rPr>
              <a:t>PH</a:t>
            </a:r>
            <a:r>
              <a:rPr lang="zh-CN" altLang="en-US" sz="1400" dirty="0">
                <a:latin typeface="楷体_GB2312" pitchFamily="49" charset="-122"/>
                <a:ea typeface="楷体_GB2312" pitchFamily="49" charset="-122"/>
              </a:rPr>
              <a:t>值必然变化很大。但从这一点也可以看出，缓冲体系的缓冲能力是有限的。</a:t>
            </a:r>
            <a:endParaRPr lang="zh-CN" altLang="en-US" sz="1400" dirty="0">
              <a:latin typeface="楷体_GB2312" pitchFamily="49" charset="-122"/>
              <a:ea typeface="楷体_GB2312" pitchFamily="49" charset="-122"/>
            </a:endParaRPr>
          </a:p>
          <a:p>
            <a:pPr lvl="0" eaLnBrk="1" hangingPunct="1"/>
            <a:r>
              <a:rPr lang="el-GR" altLang="zh-CN" dirty="0">
                <a:latin typeface="宋体" panose="02010600030101010101" pitchFamily="2" charset="-122"/>
              </a:rPr>
              <a:t>Δ</a:t>
            </a:r>
            <a:r>
              <a:rPr lang="en-US" altLang="zh-CN" dirty="0">
                <a:latin typeface="宋体" panose="02010600030101010101" pitchFamily="2" charset="-122"/>
              </a:rPr>
              <a:t>n</a:t>
            </a:r>
            <a:r>
              <a:rPr lang="en-US" altLang="zh-CN" dirty="0"/>
              <a:t> </a:t>
            </a:r>
            <a:r>
              <a:rPr lang="zh-CN" altLang="en-US" dirty="0"/>
              <a:t>为使单位体积缓冲液</a:t>
            </a:r>
            <a:r>
              <a:rPr lang="en-US" altLang="zh-CN" dirty="0"/>
              <a:t>ph</a:t>
            </a:r>
            <a:r>
              <a:rPr lang="zh-CN" altLang="en-US" dirty="0"/>
              <a:t>改变</a:t>
            </a:r>
            <a:r>
              <a:rPr lang="el-GR" altLang="zh-CN" dirty="0">
                <a:latin typeface="宋体" panose="02010600030101010101" pitchFamily="2" charset="-122"/>
              </a:rPr>
              <a:t>Δ</a:t>
            </a:r>
            <a:r>
              <a:rPr lang="en-US" altLang="zh-CN" dirty="0">
                <a:latin typeface="宋体" panose="02010600030101010101" pitchFamily="2" charset="-122"/>
              </a:rPr>
              <a:t>ph</a:t>
            </a:r>
            <a:r>
              <a:rPr lang="zh-CN" altLang="en-US" dirty="0">
                <a:latin typeface="宋体" panose="02010600030101010101" pitchFamily="2" charset="-122"/>
              </a:rPr>
              <a:t>时所加入强酸或强碱的物质的量。在同样的</a:t>
            </a:r>
            <a:r>
              <a:rPr lang="el-GR" altLang="zh-CN" dirty="0">
                <a:latin typeface="宋体" panose="02010600030101010101" pitchFamily="2" charset="-122"/>
              </a:rPr>
              <a:t>Δ</a:t>
            </a:r>
            <a:r>
              <a:rPr lang="en-US" altLang="zh-CN" dirty="0">
                <a:latin typeface="宋体" panose="02010600030101010101" pitchFamily="2" charset="-122"/>
              </a:rPr>
              <a:t>n</a:t>
            </a:r>
            <a:r>
              <a:rPr lang="zh-CN" altLang="en-US" dirty="0">
                <a:latin typeface="宋体" panose="02010600030101010101" pitchFamily="2" charset="-122"/>
              </a:rPr>
              <a:t>的条件下，</a:t>
            </a:r>
            <a:r>
              <a:rPr lang="en-US" altLang="zh-CN" dirty="0">
                <a:latin typeface="宋体" panose="02010600030101010101" pitchFamily="2" charset="-122"/>
              </a:rPr>
              <a:t>| </a:t>
            </a:r>
            <a:r>
              <a:rPr lang="el-GR" altLang="zh-CN" dirty="0">
                <a:latin typeface="宋体" panose="02010600030101010101" pitchFamily="2" charset="-122"/>
              </a:rPr>
              <a:t>Δ</a:t>
            </a:r>
            <a:r>
              <a:rPr lang="en-US" altLang="zh-CN" dirty="0">
                <a:latin typeface="宋体" panose="02010600030101010101" pitchFamily="2" charset="-122"/>
              </a:rPr>
              <a:t>ph| </a:t>
            </a:r>
            <a:r>
              <a:rPr lang="zh-CN" altLang="en-US" dirty="0">
                <a:latin typeface="宋体" panose="02010600030101010101" pitchFamily="2" charset="-122"/>
              </a:rPr>
              <a:t>越小，则缓冲容量越大，缓冲溶液的缓冲能力越强。</a:t>
            </a:r>
            <a:endParaRPr lang="zh-CN" altLang="el-GR" dirty="0">
              <a:latin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5632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
        <p:nvSpPr>
          <p:cNvPr id="58371" name="Rectangle 2"/>
          <p:cNvSpPr>
            <a:spLocks noTextEdit="1"/>
          </p:cNvSpPr>
          <p:nvPr>
            <p:ph type="sldImg"/>
          </p:nvPr>
        </p:nvSpPr>
        <p:spPr>
          <a:ln/>
        </p:spPr>
      </p:sp>
      <p:sp>
        <p:nvSpPr>
          <p:cNvPr id="58372" name="Rectangle 3"/>
          <p:cNvSpPr>
            <a:spLocks noGrp="1"/>
          </p:cNvSpPr>
          <p:nvPr>
            <p:ph type="body" idx="1"/>
          </p:nvPr>
        </p:nvSpPr>
        <p:spPr>
          <a:ln/>
        </p:spPr>
        <p:txBody>
          <a:bodyPr wrap="square" lIns="91440" tIns="45720" rIns="91440" bIns="45720" anchor="t" anchorCtr="0"/>
          <a:p>
            <a:pPr lvl="0"/>
            <a:r>
              <a:rPr lang="zh-CN" altLang="en-US" dirty="0"/>
              <a:t>一定温度下，将难溶强电解质置于水中，难溶强电解质表面的少数分子或离子，在水分子作用下，会逐渐进入水中，此过程称为溶解（</a:t>
            </a:r>
            <a:r>
              <a:rPr lang="en-US" altLang="zh-CN" dirty="0"/>
              <a:t>dissolution</a:t>
            </a:r>
            <a:r>
              <a:rPr lang="zh-CN" altLang="en-US" dirty="0"/>
              <a:t>）。同时，已进入水中的分子或离子，在运动的过程中接触到难溶固体表面时，又会因固体表面的吸引而重新回到固体表面，此过程称为沉淀（</a:t>
            </a:r>
            <a:r>
              <a:rPr lang="en-US" altLang="zh-CN" dirty="0"/>
              <a:t>precipitation</a:t>
            </a:r>
            <a:r>
              <a:rPr lang="zh-CN" altLang="en-US" dirty="0"/>
              <a:t>）。当沉淀和溶解速度相等时，固体的量和溶液中分子或离子的量不再改变，达到一个动态平衡，此平衡称为沉淀</a:t>
            </a:r>
            <a:r>
              <a:rPr lang="en-US" altLang="zh-CN" dirty="0"/>
              <a:t>-</a:t>
            </a:r>
            <a:r>
              <a:rPr lang="zh-CN" altLang="en-US" dirty="0"/>
              <a:t>溶解平衡（</a:t>
            </a:r>
            <a:r>
              <a:rPr lang="en-US" altLang="zh-CN" dirty="0"/>
              <a:t>precipitation–dissolution equilibrium</a:t>
            </a:r>
            <a:r>
              <a:rPr lang="zh-CN" altLang="en-US" dirty="0"/>
              <a:t>）或多相离子平衡。这时溶解达到饱和，其溶液为饱和溶液。 </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
        <p:nvSpPr>
          <p:cNvPr id="68611" name="Rectangle 2"/>
          <p:cNvSpPr>
            <a:spLocks noTextEdit="1"/>
          </p:cNvSpPr>
          <p:nvPr>
            <p:ph type="sldImg"/>
          </p:nvPr>
        </p:nvSpPr>
        <p:spPr>
          <a:ln/>
        </p:spPr>
      </p:sp>
      <p:sp>
        <p:nvSpPr>
          <p:cNvPr id="68612" name="Rectangle 3"/>
          <p:cNvSpPr>
            <a:spLocks noGrp="1"/>
          </p:cNvSpPr>
          <p:nvPr>
            <p:ph type="body" idx="1"/>
          </p:nvPr>
        </p:nvSpPr>
        <p:spPr>
          <a:ln/>
        </p:spPr>
        <p:txBody>
          <a:bodyPr wrap="square" lIns="91440" tIns="45720" rIns="91440" bIns="45720" anchor="t" anchorCtr="0"/>
          <a:p>
            <a:pPr lvl="0"/>
            <a:r>
              <a:rPr lang="zh-CN" altLang="en-US" dirty="0"/>
              <a:t>产生酸碱效应的原因是沉淀解离出来的构晶离子与溶液中的</a:t>
            </a:r>
            <a:r>
              <a:rPr lang="en-US" altLang="zh-CN" dirty="0"/>
              <a:t>H+</a:t>
            </a:r>
            <a:r>
              <a:rPr lang="zh-CN" altLang="en-US" dirty="0"/>
              <a:t>或</a:t>
            </a:r>
            <a:r>
              <a:rPr lang="en-US" altLang="zh-CN" dirty="0"/>
              <a:t>OH-</a:t>
            </a:r>
            <a:r>
              <a:rPr lang="zh-CN" altLang="en-US" dirty="0"/>
              <a:t>离子反应，生成了难解离的物质，从而降低了构晶离子的浓度，沉淀溶解平衡向溶解的方向移动，沉淀的溶解度增大。 </a:t>
            </a:r>
            <a:endParaRPr lang="zh-CN" altLang="en-US" dirty="0"/>
          </a:p>
          <a:p>
            <a:pPr lvl="0"/>
            <a:r>
              <a:rPr lang="zh-CN" altLang="en-US" dirty="0"/>
              <a:t>高酸度时有利于</a:t>
            </a:r>
            <a:r>
              <a:rPr lang="en-US" altLang="zh-CN" dirty="0"/>
              <a:t>A</a:t>
            </a:r>
            <a:r>
              <a:rPr lang="en-US" altLang="zh-CN" i="1" dirty="0"/>
              <a:t>m</a:t>
            </a:r>
            <a:r>
              <a:rPr lang="en-US" altLang="zh-CN" dirty="0"/>
              <a:t>-</a:t>
            </a:r>
            <a:r>
              <a:rPr lang="zh-CN" altLang="en-US" dirty="0"/>
              <a:t>与</a:t>
            </a:r>
            <a:r>
              <a:rPr lang="en-US" altLang="zh-CN" dirty="0"/>
              <a:t>H+</a:t>
            </a:r>
            <a:r>
              <a:rPr lang="zh-CN" altLang="en-US" dirty="0"/>
              <a:t>的反应；对于不同的</a:t>
            </a:r>
            <a:r>
              <a:rPr lang="en-US" altLang="zh-CN" dirty="0"/>
              <a:t>A</a:t>
            </a:r>
            <a:r>
              <a:rPr lang="en-US" altLang="zh-CN" i="1" dirty="0"/>
              <a:t>m</a:t>
            </a:r>
            <a:r>
              <a:rPr lang="en-US" altLang="zh-CN" dirty="0"/>
              <a:t>-</a:t>
            </a:r>
            <a:r>
              <a:rPr lang="zh-CN" altLang="en-US" dirty="0"/>
              <a:t>，生成的</a:t>
            </a:r>
            <a:r>
              <a:rPr lang="en-US" altLang="zh-CN" dirty="0"/>
              <a:t>HA-</a:t>
            </a:r>
            <a:r>
              <a:rPr lang="zh-CN" altLang="en-US" dirty="0"/>
              <a:t>（</a:t>
            </a:r>
            <a:r>
              <a:rPr lang="en-US" altLang="zh-CN" i="1" dirty="0"/>
              <a:t>m</a:t>
            </a:r>
            <a:r>
              <a:rPr lang="en-US" altLang="zh-CN" dirty="0"/>
              <a:t>-1</a:t>
            </a:r>
            <a:r>
              <a:rPr lang="zh-CN" altLang="en-US" dirty="0"/>
              <a:t>）、</a:t>
            </a:r>
            <a:r>
              <a:rPr lang="en-US" altLang="zh-CN" dirty="0"/>
              <a:t>H2A-</a:t>
            </a:r>
            <a:r>
              <a:rPr lang="zh-CN" altLang="en-US" dirty="0"/>
              <a:t>（</a:t>
            </a:r>
            <a:r>
              <a:rPr lang="en-US" altLang="zh-CN" i="1" dirty="0"/>
              <a:t>m</a:t>
            </a:r>
            <a:r>
              <a:rPr lang="en-US" altLang="zh-CN" dirty="0"/>
              <a:t>-2</a:t>
            </a:r>
            <a:r>
              <a:rPr lang="zh-CN" altLang="en-US" dirty="0"/>
              <a:t>）</a:t>
            </a:r>
            <a:r>
              <a:rPr lang="en-US" altLang="zh-CN" dirty="0"/>
              <a:t>…</a:t>
            </a:r>
            <a:r>
              <a:rPr lang="zh-CN" altLang="en-US" dirty="0"/>
              <a:t>越稳定，</a:t>
            </a:r>
            <a:r>
              <a:rPr lang="en-US" altLang="zh-CN" dirty="0"/>
              <a:t>A</a:t>
            </a:r>
            <a:r>
              <a:rPr lang="en-US" altLang="zh-CN" i="1" dirty="0"/>
              <a:t>m</a:t>
            </a:r>
            <a:r>
              <a:rPr lang="en-US" altLang="zh-CN" dirty="0"/>
              <a:t>-</a:t>
            </a:r>
            <a:r>
              <a:rPr lang="zh-CN" altLang="en-US" dirty="0"/>
              <a:t>的酸效应越容易发生。低酸度时有利于</a:t>
            </a:r>
            <a:r>
              <a:rPr lang="en-US" altLang="zh-CN" dirty="0"/>
              <a:t>M</a:t>
            </a:r>
            <a:r>
              <a:rPr lang="en-US" altLang="zh-CN" i="1" dirty="0"/>
              <a:t>n</a:t>
            </a:r>
            <a:r>
              <a:rPr lang="en-US" altLang="zh-CN" dirty="0"/>
              <a:t>+</a:t>
            </a:r>
            <a:r>
              <a:rPr lang="zh-CN" altLang="en-US" dirty="0"/>
              <a:t>与</a:t>
            </a:r>
            <a:r>
              <a:rPr lang="en-US" altLang="zh-CN" dirty="0"/>
              <a:t>OH-</a:t>
            </a:r>
            <a:r>
              <a:rPr lang="zh-CN" altLang="en-US" dirty="0"/>
              <a:t>的反应；对于不同的</a:t>
            </a:r>
            <a:r>
              <a:rPr lang="en-US" altLang="zh-CN" dirty="0"/>
              <a:t>M</a:t>
            </a:r>
            <a:r>
              <a:rPr lang="en-US" altLang="zh-CN" i="1" dirty="0"/>
              <a:t>n</a:t>
            </a:r>
            <a:r>
              <a:rPr lang="en-US" altLang="zh-CN" dirty="0"/>
              <a:t>+</a:t>
            </a:r>
            <a:r>
              <a:rPr lang="zh-CN" altLang="en-US" dirty="0"/>
              <a:t>，生成的</a:t>
            </a:r>
            <a:r>
              <a:rPr lang="en-US" altLang="zh-CN" dirty="0"/>
              <a:t>M(OH)</a:t>
            </a:r>
            <a:r>
              <a:rPr lang="en-US" altLang="zh-CN" i="1" dirty="0"/>
              <a:t>n</a:t>
            </a:r>
            <a:r>
              <a:rPr lang="en-US" altLang="zh-CN" dirty="0"/>
              <a:t>-1</a:t>
            </a:r>
            <a:r>
              <a:rPr lang="zh-CN" altLang="en-US" dirty="0"/>
              <a:t>、</a:t>
            </a:r>
            <a:r>
              <a:rPr lang="en-US" altLang="zh-CN" dirty="0"/>
              <a:t>M(OH)2</a:t>
            </a:r>
            <a:r>
              <a:rPr lang="en-US" altLang="zh-CN" i="1" dirty="0"/>
              <a:t>n</a:t>
            </a:r>
            <a:r>
              <a:rPr lang="en-US" altLang="zh-CN" dirty="0"/>
              <a:t>-2…</a:t>
            </a:r>
            <a:r>
              <a:rPr lang="zh-CN" altLang="en-US" dirty="0"/>
              <a:t>越稳定，</a:t>
            </a:r>
            <a:r>
              <a:rPr lang="en-US" altLang="zh-CN" dirty="0"/>
              <a:t>M</a:t>
            </a:r>
            <a:r>
              <a:rPr lang="en-US" altLang="zh-CN" i="1" dirty="0"/>
              <a:t>n</a:t>
            </a:r>
            <a:r>
              <a:rPr lang="en-US" altLang="zh-CN" dirty="0"/>
              <a:t>+</a:t>
            </a:r>
            <a:r>
              <a:rPr lang="zh-CN" altLang="en-US" dirty="0"/>
              <a:t>的酸碱效应越容易发生。</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 name="矩形 9"/>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useBgFill="1">
        <p:nvSpPr>
          <p:cNvPr id="11" name="圆角矩形 10"/>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矩形 12"/>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zh-CN" altLang="en-US"/>
              <a:t>单击此处编辑母版标题样式</a:t>
            </a:r>
            <a:endParaRPr lang="en-US"/>
          </a:p>
        </p:txBody>
      </p:sp>
      <p:sp>
        <p:nvSpPr>
          <p:cNvPr id="16" name="日期占位符 27"/>
          <p:cNvSpPr>
            <a:spLocks noGrp="1"/>
          </p:cNvSpPr>
          <p:nvPr>
            <p:ph type="dt" sz="half" idx="2"/>
          </p:nvPr>
        </p:nvSpPr>
        <p:spPr>
          <a:xfrm>
            <a:off x="6172200" y="6191250"/>
            <a:ext cx="2476500" cy="476250"/>
          </a:xfrm>
          <a:prstGeom prst="rect">
            <a:avLst/>
          </a:prstGeom>
        </p:spPr>
        <p:txBody>
          <a:bodyPr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7" name="页脚占位符 16"/>
          <p:cNvSpPr>
            <a:spLocks noGrp="1"/>
          </p:cNvSpPr>
          <p:nvPr>
            <p:ph type="ftr" sz="quarter" idx="3"/>
          </p:nvPr>
        </p:nvSpPr>
        <p:spPr>
          <a:xfrm>
            <a:off x="914400" y="6172200"/>
            <a:ext cx="3962400" cy="457200"/>
          </a:xfrm>
          <a:prstGeom prst="rect">
            <a:avLst/>
          </a:prstGeom>
        </p:spPr>
        <p:txBody>
          <a:bodyPr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8" name="灯片编号占位符 28"/>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noAutofit/>
          </a:bodyPr>
          <a:p>
            <a:pPr algn="ctr" eaLnBrk="1" hangingPunct="1"/>
            <a:fld id="{9A0DB2DC-4C9A-4742-B13C-FB6460FD3503}" type="slidenum">
              <a:rPr lang="en-US" altLang="zh-CN" dirty="0">
                <a:latin typeface="Franklin Gothic Book" pitchFamily="34" charset="0"/>
                <a:ea typeface="幼圆" panose="02010509060101010101" pitchFamily="49" charset="-122"/>
              </a:rPr>
            </a:fld>
            <a:endParaRPr lang="en-US" altLang="zh-CN" dirty="0">
              <a:latin typeface="Franklin Gothic Book" pitchFamily="34" charset="0"/>
              <a:ea typeface="幼圆" panose="02010509060101010101" pitchFamily="49" charset="-122"/>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914400" y="274640"/>
            <a:ext cx="55626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日期占位符 5"/>
          <p:cNvSpPr>
            <a:spLocks noGrp="1"/>
          </p:cNvSpPr>
          <p:nvPr>
            <p:ph type="dt" sz="half" idx="12"/>
          </p:nvPr>
        </p:nvSpPr>
        <p:spPr>
          <a:xfrm>
            <a:off x="457200" y="6245225"/>
            <a:ext cx="2133600" cy="476250"/>
          </a:xfrm>
          <a:prstGeom prst="rect">
            <a:avLst/>
          </a:prstGeom>
        </p:spPr>
        <p:txBody>
          <a:bodyPr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1" name="页脚占位符 6"/>
          <p:cNvSpPr>
            <a:spLocks noGrp="1"/>
          </p:cNvSpPr>
          <p:nvPr>
            <p:ph type="ftr" sz="quarter" idx="13"/>
          </p:nvPr>
        </p:nvSpPr>
        <p:spPr>
          <a:xfrm>
            <a:off x="3124200" y="6245225"/>
            <a:ext cx="2895600" cy="476250"/>
          </a:xfrm>
          <a:prstGeom prst="rect">
            <a:avLst/>
          </a:prstGeom>
        </p:spPr>
        <p:txBody>
          <a:bodyPr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2" name="灯片编号占位符 7"/>
          <p:cNvSpPr>
            <a:spLocks noGrp="1"/>
          </p:cNvSpPr>
          <p:nvPr>
            <p:ph type="sldNum" sz="quarter" idx="4"/>
          </p:nvPr>
        </p:nvSpPr>
        <p:spPr>
          <a:xfrm>
            <a:off x="6553200" y="6245225"/>
            <a:ext cx="2133600" cy="476250"/>
          </a:xfrm>
          <a:prstGeom prst="ellipse">
            <a:avLst/>
          </a:prstGeom>
          <a:solidFill>
            <a:schemeClr val="accent1"/>
          </a:solidFill>
        </p:spPr>
        <p:txBody>
          <a:bodyPr vert="horz" wrap="none" lIns="0" tIns="0" rIns="0" bIns="0" numCol="1" anchor="ctr" anchorCtr="1" compatLnSpc="1">
            <a:noAutofit/>
          </a:bodyPr>
          <a:p>
            <a:pPr algn="ctr" eaLnBrk="1" hangingPunct="1"/>
            <a:fld id="{9A0DB2DC-4C9A-4742-B13C-FB6460FD3503}" type="slidenum">
              <a:rPr lang="en-US" altLang="zh-CN" dirty="0">
                <a:latin typeface="Franklin Gothic Book" pitchFamily="34" charset="0"/>
                <a:ea typeface="幼圆" panose="02010509060101010101" pitchFamily="49" charset="-122"/>
              </a:rPr>
            </a:fld>
            <a:endParaRPr lang="en-US" altLang="zh-CN" dirty="0">
              <a:latin typeface="Franklin Gothic Book" pitchFamily="34" charset="0"/>
              <a:ea typeface="幼圆" panose="02010509060101010101" pitchFamily="49"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hasCustomPrompt="1"/>
          </p:nvPr>
        </p:nvSpPr>
        <p:spPr>
          <a:xfrm>
            <a:off x="685800" y="609600"/>
            <a:ext cx="7772400" cy="548640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日期占位符 2"/>
          <p:cNvSpPr>
            <a:spLocks noGrp="1"/>
          </p:cNvSpPr>
          <p:nvPr>
            <p:ph type="dt" sz="half" idx="2"/>
          </p:nvPr>
        </p:nvSpPr>
        <p:spPr>
          <a:xfrm>
            <a:off x="685800" y="6248400"/>
            <a:ext cx="1905000" cy="457200"/>
          </a:xfrm>
          <a:prstGeom prst="rect">
            <a:avLst/>
          </a:prstGeom>
        </p:spPr>
        <p:txBody>
          <a:bodyPr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1" name="页脚占位符 3"/>
          <p:cNvSpPr>
            <a:spLocks noGrp="1"/>
          </p:cNvSpPr>
          <p:nvPr>
            <p:ph type="ftr" sz="quarter" idx="3"/>
          </p:nvPr>
        </p:nvSpPr>
        <p:spPr>
          <a:xfrm>
            <a:off x="3124200" y="6248400"/>
            <a:ext cx="2895600" cy="457200"/>
          </a:xfrm>
          <a:prstGeom prst="rect">
            <a:avLst/>
          </a:prstGeom>
        </p:spPr>
        <p:txBody>
          <a:bodyPr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3</a:t>
            </a:r>
            <a:endParaRPr kumimoji="0" lang="en-US" altLang="zh-CN"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2" name="灯片编号占位符 4"/>
          <p:cNvSpPr>
            <a:spLocks noGrp="1"/>
          </p:cNvSpPr>
          <p:nvPr>
            <p:ph type="sldNum" sz="quarter" idx="4"/>
          </p:nvPr>
        </p:nvSpPr>
        <p:spPr>
          <a:xfrm>
            <a:off x="6553200" y="6248400"/>
            <a:ext cx="1905000" cy="457200"/>
          </a:xfrm>
          <a:prstGeom prst="ellipse">
            <a:avLst/>
          </a:prstGeom>
          <a:solidFill>
            <a:schemeClr val="accent1"/>
          </a:solidFill>
        </p:spPr>
        <p:txBody>
          <a:bodyPr vert="horz" wrap="none" lIns="0" tIns="0" rIns="0" bIns="0" numCol="1" anchor="ctr" anchorCtr="1" compatLnSpc="1">
            <a:noAutofit/>
          </a:bodyPr>
          <a:p>
            <a:pPr algn="ctr" eaLnBrk="1" hangingPunct="1"/>
            <a:fld id="{9A0DB2DC-4C9A-4742-B13C-FB6460FD3503}" type="slidenum">
              <a:rPr lang="zh-CN" altLang="en-US" dirty="0">
                <a:latin typeface="Franklin Gothic Book" pitchFamily="34" charset="0"/>
                <a:ea typeface="幼圆" panose="02010509060101010101" pitchFamily="49" charset="-122"/>
              </a:rPr>
            </a:fld>
            <a:endParaRPr lang="zh-CN" altLang="en-US" dirty="0">
              <a:latin typeface="Franklin Gothic Book" pitchFamily="34" charset="0"/>
              <a:ea typeface="幼圆" panose="02010509060101010101" pitchFamily="49" charset="-122"/>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hasCustomPrompt="1"/>
          </p:nvPr>
        </p:nvSpPr>
        <p:spPr>
          <a:xfrm>
            <a:off x="685800" y="1981200"/>
            <a:ext cx="3810000" cy="411480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48200" y="1981200"/>
            <a:ext cx="3810000" cy="411480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日期占位符 4"/>
          <p:cNvSpPr>
            <a:spLocks noGrp="1"/>
          </p:cNvSpPr>
          <p:nvPr>
            <p:ph type="dt" sz="half" idx="12"/>
          </p:nvPr>
        </p:nvSpPr>
        <p:spPr>
          <a:xfrm>
            <a:off x="685800" y="6248400"/>
            <a:ext cx="1905000" cy="457200"/>
          </a:xfrm>
          <a:prstGeom prst="rect">
            <a:avLst/>
          </a:prstGeom>
        </p:spPr>
        <p:txBody>
          <a:bodyPr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1" name="页脚占位符 5"/>
          <p:cNvSpPr>
            <a:spLocks noGrp="1"/>
          </p:cNvSpPr>
          <p:nvPr>
            <p:ph type="ftr" sz="quarter" idx="3"/>
          </p:nvPr>
        </p:nvSpPr>
        <p:spPr>
          <a:xfrm>
            <a:off x="3124200" y="6248400"/>
            <a:ext cx="2895600" cy="457200"/>
          </a:xfrm>
          <a:prstGeom prst="rect">
            <a:avLst/>
          </a:prstGeom>
        </p:spPr>
        <p:txBody>
          <a:bodyPr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3</a:t>
            </a:r>
            <a:endParaRPr kumimoji="0" lang="en-US" altLang="zh-CN"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a:xfrm>
            <a:off x="6553200" y="6248400"/>
            <a:ext cx="1905000" cy="457200"/>
          </a:xfrm>
          <a:prstGeom prst="ellipse">
            <a:avLst/>
          </a:prstGeom>
          <a:solidFill>
            <a:schemeClr val="accent1"/>
          </a:solidFill>
        </p:spPr>
        <p:txBody>
          <a:bodyPr vert="horz" wrap="none" lIns="0" tIns="0" rIns="0" bIns="0" numCol="1" anchor="ctr" anchorCtr="1" compatLnSpc="1">
            <a:noAutofit/>
          </a:bodyPr>
          <a:p>
            <a:pPr algn="ctr" eaLnBrk="1" hangingPunct="1"/>
            <a:fld id="{9A0DB2DC-4C9A-4742-B13C-FB6460FD3503}" type="slidenum">
              <a:rPr lang="zh-CN" altLang="en-US" dirty="0">
                <a:latin typeface="Franklin Gothic Book" pitchFamily="34" charset="0"/>
                <a:ea typeface="幼圆" panose="02010509060101010101" pitchFamily="49" charset="-122"/>
              </a:rPr>
            </a:fld>
            <a:endParaRPr lang="zh-CN" altLang="en-US" dirty="0">
              <a:latin typeface="Franklin Gothic Book" pitchFamily="34" charset="0"/>
              <a:ea typeface="幼圆" panose="02010509060101010101" pitchFamily="49"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8" name="内容占位符 7"/>
          <p:cNvSpPr>
            <a:spLocks noGrp="1"/>
          </p:cNvSpPr>
          <p:nvPr>
            <p:ph sz="quarter" idx="1"/>
          </p:nvPr>
        </p:nvSpPr>
        <p:spPr>
          <a:xfrm>
            <a:off x="914400" y="1447800"/>
            <a:ext cx="7772400" cy="45720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 name="矩形 9"/>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useBgFill="1">
        <p:nvSpPr>
          <p:cNvPr id="11" name="圆角矩形 10"/>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矩形 12"/>
          <p:cNvSpPr/>
          <p:nvPr/>
        </p:nvSpPr>
        <p:spPr>
          <a:xfrm>
            <a:off x="69850" y="2341563"/>
            <a:ext cx="9013825" cy="46038"/>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a:xfrm>
            <a:off x="68263" y="2468563"/>
            <a:ext cx="9015413" cy="46038"/>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722313" y="952500"/>
            <a:ext cx="7772400" cy="1362075"/>
          </a:xfrm>
        </p:spPr>
        <p:txBody>
          <a:bodyPr/>
          <a:lstStyle>
            <a:lvl1pPr algn="l">
              <a:buNone/>
              <a:defRPr sz="4000" b="0" cap="none"/>
            </a:lvl1pPr>
          </a:lstStyle>
          <a:p>
            <a:r>
              <a:rPr lang="zh-CN" altLang="en-US"/>
              <a:t>单击此处编辑母版标题样式</a:t>
            </a:r>
            <a:endParaRPr lang="en-US"/>
          </a:p>
        </p:txBody>
      </p:sp>
      <p:sp>
        <p:nvSpPr>
          <p:cNvPr id="3" name="文本占位符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endParaRPr lang="zh-CN" altLang="en-US"/>
          </a:p>
        </p:txBody>
      </p:sp>
      <p:sp>
        <p:nvSpPr>
          <p:cNvPr id="16" name="日期占位符 3"/>
          <p:cNvSpPr>
            <a:spLocks noGrp="1"/>
          </p:cNvSpPr>
          <p:nvPr>
            <p:ph type="dt" sz="half" idx="2"/>
          </p:nvPr>
        </p:nvSpPr>
        <p:spPr>
          <a:xfrm>
            <a:off x="6172200" y="6191250"/>
            <a:ext cx="2476500" cy="476250"/>
          </a:xfrm>
          <a:prstGeom prst="rect">
            <a:avLst/>
          </a:prstGeom>
        </p:spPr>
        <p:txBody>
          <a:bodyPr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7" name="页脚占位符 4"/>
          <p:cNvSpPr>
            <a:spLocks noGrp="1"/>
          </p:cNvSpPr>
          <p:nvPr>
            <p:ph type="ftr" sz="quarter" idx="3"/>
          </p:nvPr>
        </p:nvSpPr>
        <p:spPr>
          <a:xfrm>
            <a:off x="800100" y="6172200"/>
            <a:ext cx="4000500" cy="457200"/>
          </a:xfrm>
          <a:prstGeom prst="rect">
            <a:avLst/>
          </a:prstGeom>
        </p:spPr>
        <p:txBody>
          <a:bodyPr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8" name="灯片编号占位符 5"/>
          <p:cNvSpPr>
            <a:spLocks noGrp="1"/>
          </p:cNvSpPr>
          <p:nvPr>
            <p:ph type="sldNum" sz="quarter" idx="4"/>
          </p:nvPr>
        </p:nvSpPr>
        <p:spPr>
          <a:xfrm>
            <a:off x="146050" y="6208713"/>
            <a:ext cx="457200" cy="457200"/>
          </a:xfrm>
          <a:prstGeom prst="ellipse">
            <a:avLst/>
          </a:prstGeom>
          <a:solidFill>
            <a:schemeClr val="accent1"/>
          </a:solidFill>
        </p:spPr>
        <p:txBody>
          <a:bodyPr vert="horz" wrap="none" lIns="0" tIns="0" rIns="0" bIns="0" numCol="1" anchor="ctr" anchorCtr="1" compatLnSpc="1">
            <a:noAutofit/>
          </a:bodyPr>
          <a:p>
            <a:pPr algn="ctr" eaLnBrk="1" hangingPunct="1"/>
            <a:fld id="{9A0DB2DC-4C9A-4742-B13C-FB6460FD3503}" type="slidenum">
              <a:rPr lang="en-US" altLang="zh-CN" dirty="0">
                <a:latin typeface="Franklin Gothic Book" pitchFamily="34" charset="0"/>
                <a:ea typeface="幼圆" panose="02010509060101010101" pitchFamily="49" charset="-122"/>
              </a:rPr>
            </a:fld>
            <a:endParaRPr lang="en-US" altLang="zh-CN" dirty="0">
              <a:latin typeface="Franklin Gothic Book" pitchFamily="34" charset="0"/>
              <a:ea typeface="幼圆" panose="02010509060101010101" pitchFamily="49" charset="-122"/>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9" name="内容占位符 8"/>
          <p:cNvSpPr>
            <a:spLocks noGrp="1"/>
          </p:cNvSpPr>
          <p:nvPr>
            <p:ph sz="quarter" idx="1"/>
          </p:nvPr>
        </p:nvSpPr>
        <p:spPr>
          <a:xfrm>
            <a:off x="914400" y="1447800"/>
            <a:ext cx="3749040" cy="45720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11" name="内容占位符 10"/>
          <p:cNvSpPr>
            <a:spLocks noGrp="1"/>
          </p:cNvSpPr>
          <p:nvPr>
            <p:ph sz="quarter" idx="2"/>
          </p:nvPr>
        </p:nvSpPr>
        <p:spPr>
          <a:xfrm>
            <a:off x="4933950" y="1447800"/>
            <a:ext cx="3749040" cy="45720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endParaRPr lang="zh-CN" altLang="en-US"/>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endParaRPr lang="zh-CN" altLang="en-US"/>
          </a:p>
        </p:txBody>
      </p:sp>
      <p:sp>
        <p:nvSpPr>
          <p:cNvPr id="11" name="内容占位符 10"/>
          <p:cNvSpPr>
            <a:spLocks noGrp="1"/>
          </p:cNvSpPr>
          <p:nvPr>
            <p:ph sz="half" idx="2"/>
          </p:nvPr>
        </p:nvSpPr>
        <p:spPr>
          <a:xfrm>
            <a:off x="914400" y="2247900"/>
            <a:ext cx="3733800" cy="3886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13" name="内容占位符 12"/>
          <p:cNvSpPr>
            <a:spLocks noGrp="1"/>
          </p:cNvSpPr>
          <p:nvPr>
            <p:ph sz="half" idx="4"/>
          </p:nvPr>
        </p:nvSpPr>
        <p:spPr>
          <a:xfrm>
            <a:off x="4953000" y="2247900"/>
            <a:ext cx="3733800" cy="3886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10" name="矩形 9"/>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useBgFill="1">
        <p:nvSpPr>
          <p:cNvPr id="4" name="圆角矩形 10"/>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914400" y="273050"/>
            <a:ext cx="7772400" cy="1143000"/>
          </a:xfrm>
        </p:spPr>
        <p:txBody>
          <a:bodyPr/>
          <a:lstStyle>
            <a:lvl1pPr algn="l">
              <a:buNone/>
              <a:defRPr sz="4000" b="0"/>
            </a:lvl1pPr>
          </a:lstStyle>
          <a:p>
            <a:r>
              <a:rPr lang="zh-CN" altLang="en-US"/>
              <a:t>单击此处编辑母版标题样式</a:t>
            </a:r>
            <a:endParaRPr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zh-CN" altLang="en-US"/>
              <a:t>单击此处编辑母版文本样式</a:t>
            </a:r>
            <a:endParaRPr lang="zh-CN" altLang="en-US"/>
          </a:p>
        </p:txBody>
      </p:sp>
      <p:sp>
        <p:nvSpPr>
          <p:cNvPr id="11" name="内容占位符 10"/>
          <p:cNvSpPr>
            <a:spLocks noGrp="1"/>
          </p:cNvSpPr>
          <p:nvPr>
            <p:ph sz="quarter" idx="1"/>
          </p:nvPr>
        </p:nvSpPr>
        <p:spPr>
          <a:xfrm>
            <a:off x="2971800" y="1600200"/>
            <a:ext cx="5715000" cy="4495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12" name="日期占位符 4"/>
          <p:cNvSpPr>
            <a:spLocks noGrp="1"/>
          </p:cNvSpPr>
          <p:nvPr>
            <p:ph type="dt" sz="half" idx="12"/>
          </p:nvPr>
        </p:nvSpPr>
        <p:spPr>
          <a:xfrm>
            <a:off x="6172200" y="6191250"/>
            <a:ext cx="2476500" cy="476250"/>
          </a:xfrm>
          <a:prstGeom prst="rect">
            <a:avLst/>
          </a:prstGeom>
        </p:spPr>
        <p:txBody>
          <a:bodyPr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3" name="页脚占位符 5"/>
          <p:cNvSpPr>
            <a:spLocks noGrp="1"/>
          </p:cNvSpPr>
          <p:nvPr>
            <p:ph type="ftr" sz="quarter" idx="3"/>
          </p:nvPr>
        </p:nvSpPr>
        <p:spPr>
          <a:xfrm>
            <a:off x="914400" y="6172200"/>
            <a:ext cx="3962400" cy="457200"/>
          </a:xfrm>
          <a:prstGeom prst="rect">
            <a:avLst/>
          </a:prstGeom>
        </p:spPr>
        <p:txBody>
          <a:bodyPr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5" name="灯片编号占位符 6"/>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noAutofit/>
          </a:bodyPr>
          <a:p>
            <a:pPr algn="ctr" eaLnBrk="1" hangingPunct="1"/>
            <a:fld id="{9A0DB2DC-4C9A-4742-B13C-FB6460FD3503}" type="slidenum">
              <a:rPr lang="en-US" altLang="zh-CN" dirty="0">
                <a:latin typeface="Franklin Gothic Book" pitchFamily="34" charset="0"/>
                <a:ea typeface="幼圆" panose="02010509060101010101" pitchFamily="49" charset="-122"/>
              </a:rPr>
            </a:fld>
            <a:endParaRPr lang="en-US" altLang="zh-CN" dirty="0">
              <a:latin typeface="Franklin Gothic Book" pitchFamily="34" charset="0"/>
              <a:ea typeface="幼圆" panose="02010509060101010101" pitchFamily="49"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10" name="矩形 9"/>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68263" y="4649788"/>
            <a:ext cx="9007475" cy="46038"/>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lang="zh-CN" altLang="en-US"/>
              <a:t>单击此处编辑母版标题样式</a:t>
            </a:r>
            <a:endParaRPr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zh-CN" altLang="en-US"/>
              <a:t>单击此处编辑母版文本样式</a:t>
            </a:r>
            <a:endParaRPr lang="zh-CN" alt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ts val="575"/>
              </a:spcBef>
              <a:spcAft>
                <a:spcPct val="0"/>
              </a:spcAft>
              <a:buClr>
                <a:schemeClr val="accent1"/>
              </a:buClr>
              <a:buSzPct val="85000"/>
              <a:buFont typeface="Wingdings 2" panose="05020102010507070707" pitchFamily="18" charset="2"/>
              <a:buNone/>
              <a:defRPr/>
            </a:pPr>
            <a:r>
              <a:rPr kumimoji="0" lang="zh-CN" altLang="en-US" sz="32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日期占位符 4"/>
          <p:cNvSpPr>
            <a:spLocks noGrp="1"/>
          </p:cNvSpPr>
          <p:nvPr>
            <p:ph type="dt" sz="half" idx="12"/>
          </p:nvPr>
        </p:nvSpPr>
        <p:spPr>
          <a:xfrm>
            <a:off x="6172200" y="6191250"/>
            <a:ext cx="2476500" cy="476250"/>
          </a:xfrm>
          <a:prstGeom prst="rect">
            <a:avLst/>
          </a:prstGeom>
        </p:spPr>
        <p:txBody>
          <a:bodyPr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5" name="页脚占位符 5"/>
          <p:cNvSpPr>
            <a:spLocks noGrp="1"/>
          </p:cNvSpPr>
          <p:nvPr>
            <p:ph type="ftr" sz="quarter" idx="3"/>
          </p:nvPr>
        </p:nvSpPr>
        <p:spPr>
          <a:xfrm>
            <a:off x="914400" y="6172200"/>
            <a:ext cx="3886200" cy="457200"/>
          </a:xfrm>
          <a:prstGeom prst="rect">
            <a:avLst/>
          </a:prstGeom>
        </p:spPr>
        <p:txBody>
          <a:bodyPr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16" name="灯片编号占位符 6"/>
          <p:cNvSpPr>
            <a:spLocks noGrp="1"/>
          </p:cNvSpPr>
          <p:nvPr>
            <p:ph type="sldNum" sz="quarter" idx="4"/>
          </p:nvPr>
        </p:nvSpPr>
        <p:spPr>
          <a:xfrm>
            <a:off x="146050" y="6208713"/>
            <a:ext cx="457200" cy="457200"/>
          </a:xfrm>
          <a:prstGeom prst="ellipse">
            <a:avLst/>
          </a:prstGeom>
          <a:solidFill>
            <a:schemeClr val="accent1"/>
          </a:solidFill>
        </p:spPr>
        <p:txBody>
          <a:bodyPr vert="horz" wrap="none" lIns="0" tIns="0" rIns="0" bIns="0" numCol="1" anchor="ctr" anchorCtr="1" compatLnSpc="1">
            <a:noAutofit/>
          </a:bodyPr>
          <a:p>
            <a:pPr algn="ctr" eaLnBrk="1" hangingPunct="1"/>
            <a:fld id="{9A0DB2DC-4C9A-4742-B13C-FB6460FD3503}" type="slidenum">
              <a:rPr lang="en-US" altLang="zh-CN" dirty="0">
                <a:latin typeface="Franklin Gothic Book" pitchFamily="34" charset="0"/>
                <a:ea typeface="幼圆" panose="02010509060101010101" pitchFamily="49" charset="-122"/>
              </a:rPr>
            </a:fld>
            <a:endParaRPr lang="en-US" altLang="zh-CN" dirty="0">
              <a:latin typeface="Franklin Gothic Book" pitchFamily="34" charset="0"/>
              <a:ea typeface="幼圆" panose="02010509060101010101" pitchFamily="49"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useBgFill="1">
        <p:nvSpPr>
          <p:cNvPr id="8" name="圆角矩形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8" name="标题占位符 21"/>
          <p:cNvSpPr>
            <a:spLocks noGrp="1"/>
          </p:cNvSpPr>
          <p:nvPr>
            <p:ph type="title"/>
          </p:nvPr>
        </p:nvSpPr>
        <p:spPr>
          <a:xfrm>
            <a:off x="914400" y="274638"/>
            <a:ext cx="7772400" cy="1143000"/>
          </a:xfrm>
          <a:prstGeom prst="rect">
            <a:avLst/>
          </a:prstGeom>
          <a:noFill/>
          <a:ln w="9525">
            <a:noFill/>
          </a:ln>
        </p:spPr>
        <p:txBody>
          <a:bodyPr bIns="91440" anchor="b" anchorCtr="0"/>
          <a:p>
            <a:pPr lvl="0"/>
            <a:r>
              <a:rPr lang="zh-CN" altLang="en-US" dirty="0"/>
              <a:t>单击此处编辑母版标题样式</a:t>
            </a:r>
            <a:endParaRPr lang="en-US" altLang="zh-CN" dirty="0"/>
          </a:p>
        </p:txBody>
      </p:sp>
      <p:sp>
        <p:nvSpPr>
          <p:cNvPr id="1029" name="文本占位符 12"/>
          <p:cNvSpPr>
            <a:spLocks noGrp="1"/>
          </p:cNvSpPr>
          <p:nvPr>
            <p:ph type="body" idx="1"/>
          </p:nvPr>
        </p:nvSpPr>
        <p:spPr>
          <a:xfrm>
            <a:off x="914400" y="1447800"/>
            <a:ext cx="7772400" cy="45720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endParaRPr>
          </a:p>
        </p:txBody>
      </p:sp>
      <p:sp>
        <p:nvSpPr>
          <p:cNvPr id="23" name="灯片编号占位符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noAutofit/>
          </a:bodyPr>
          <a:lstStyle>
            <a:lvl1pPr algn="ctr">
              <a:defRPr sz="1400">
                <a:solidFill>
                  <a:srgbClr val="FFFFFF"/>
                </a:solidFill>
                <a:latin typeface="Franklin Gothic Book" pitchFamily="34" charset="0"/>
                <a:ea typeface="幼圆" panose="02010509060101010101" pitchFamily="49" charset="-122"/>
              </a:defRPr>
            </a:lvl1pPr>
          </a:lstStyle>
          <a:p>
            <a:pPr lvl="0" eaLnBrk="1" hangingPunct="1"/>
            <a:fld id="{9A0DB2DC-4C9A-4742-B13C-FB6460FD3503}" type="slidenum">
              <a:rPr lang="en-US" altLang="zh-CN" dirty="0"/>
            </a:fld>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ea typeface="幼圆" panose="02010509060101010101" pitchFamily="49" charset="-122"/>
        </a:defRPr>
      </a:lvl2pPr>
      <a:lvl3pPr algn="l" rtl="0" eaLnBrk="0" fontAlgn="base" hangingPunct="0">
        <a:spcBef>
          <a:spcPct val="0"/>
        </a:spcBef>
        <a:spcAft>
          <a:spcPct val="0"/>
        </a:spcAft>
        <a:defRPr sz="4000">
          <a:solidFill>
            <a:schemeClr val="tx2"/>
          </a:solidFill>
          <a:latin typeface="Franklin Gothic Book" pitchFamily="34" charset="0"/>
          <a:ea typeface="幼圆" panose="02010509060101010101" pitchFamily="49" charset="-122"/>
        </a:defRPr>
      </a:lvl3pPr>
      <a:lvl4pPr algn="l" rtl="0" eaLnBrk="0" fontAlgn="base" hangingPunct="0">
        <a:spcBef>
          <a:spcPct val="0"/>
        </a:spcBef>
        <a:spcAft>
          <a:spcPct val="0"/>
        </a:spcAft>
        <a:defRPr sz="4000">
          <a:solidFill>
            <a:schemeClr val="tx2"/>
          </a:solidFill>
          <a:latin typeface="Franklin Gothic Book" pitchFamily="34" charset="0"/>
          <a:ea typeface="幼圆" panose="02010509060101010101" pitchFamily="49" charset="-122"/>
        </a:defRPr>
      </a:lvl4pPr>
      <a:lvl5pPr algn="l" rtl="0" eaLnBrk="0" fontAlgn="base" hangingPunct="0">
        <a:spcBef>
          <a:spcPct val="0"/>
        </a:spcBef>
        <a:spcAft>
          <a:spcPct val="0"/>
        </a:spcAft>
        <a:defRPr sz="4000">
          <a:solidFill>
            <a:schemeClr val="tx2"/>
          </a:solidFill>
          <a:latin typeface="Franklin Gothic Book" pitchFamily="34" charset="0"/>
          <a:ea typeface="幼圆" panose="02010509060101010101" pitchFamily="49" charset="-122"/>
        </a:defRPr>
      </a:lvl5pPr>
      <a:lvl6pPr marL="457200" algn="l" rtl="0" fontAlgn="base">
        <a:spcBef>
          <a:spcPct val="0"/>
        </a:spcBef>
        <a:spcAft>
          <a:spcPct val="0"/>
        </a:spcAft>
        <a:defRPr sz="4000">
          <a:solidFill>
            <a:schemeClr val="tx2"/>
          </a:solidFill>
          <a:latin typeface="Franklin Gothic Book" pitchFamily="34" charset="0"/>
          <a:ea typeface="幼圆" panose="02010509060101010101" pitchFamily="49" charset="-122"/>
        </a:defRPr>
      </a:lvl6pPr>
      <a:lvl7pPr marL="914400" algn="l" rtl="0" fontAlgn="base">
        <a:spcBef>
          <a:spcPct val="0"/>
        </a:spcBef>
        <a:spcAft>
          <a:spcPct val="0"/>
        </a:spcAft>
        <a:defRPr sz="4000">
          <a:solidFill>
            <a:schemeClr val="tx2"/>
          </a:solidFill>
          <a:latin typeface="Franklin Gothic Book" pitchFamily="34" charset="0"/>
          <a:ea typeface="幼圆" panose="02010509060101010101" pitchFamily="49" charset="-122"/>
        </a:defRPr>
      </a:lvl7pPr>
      <a:lvl8pPr marL="1371600" algn="l" rtl="0" fontAlgn="base">
        <a:spcBef>
          <a:spcPct val="0"/>
        </a:spcBef>
        <a:spcAft>
          <a:spcPct val="0"/>
        </a:spcAft>
        <a:defRPr sz="4000">
          <a:solidFill>
            <a:schemeClr val="tx2"/>
          </a:solidFill>
          <a:latin typeface="Franklin Gothic Book" pitchFamily="34" charset="0"/>
          <a:ea typeface="幼圆" panose="02010509060101010101" pitchFamily="49" charset="-122"/>
        </a:defRPr>
      </a:lvl8pPr>
      <a:lvl9pPr marL="1828800" algn="l" rtl="0" fontAlgn="base">
        <a:spcBef>
          <a:spcPct val="0"/>
        </a:spcBef>
        <a:spcAft>
          <a:spcPct val="0"/>
        </a:spcAft>
        <a:defRPr sz="4000">
          <a:solidFill>
            <a:schemeClr val="tx2"/>
          </a:solidFill>
          <a:latin typeface="Franklin Gothic Book" pitchFamily="34" charset="0"/>
          <a:ea typeface="幼圆" panose="02010509060101010101" pitchFamily="49" charset="-122"/>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image" Target="../media/image17.wmf"/><Relationship Id="rId7" Type="http://schemas.openxmlformats.org/officeDocument/2006/relationships/oleObject" Target="../embeddings/oleObject7.bin"/><Relationship Id="rId6" Type="http://schemas.openxmlformats.org/officeDocument/2006/relationships/image" Target="../media/image16.wmf"/><Relationship Id="rId5" Type="http://schemas.openxmlformats.org/officeDocument/2006/relationships/oleObject" Target="../embeddings/oleObject6.bin"/><Relationship Id="rId4" Type="http://schemas.openxmlformats.org/officeDocument/2006/relationships/image" Target="../media/image15.wmf"/><Relationship Id="rId3" Type="http://schemas.openxmlformats.org/officeDocument/2006/relationships/oleObject" Target="../embeddings/oleObject5.bin"/><Relationship Id="rId2" Type="http://schemas.openxmlformats.org/officeDocument/2006/relationships/image" Target="../media/image14.wmf"/><Relationship Id="rId13" Type="http://schemas.openxmlformats.org/officeDocument/2006/relationships/notesSlide" Target="../notesSlides/notesSlide3.xml"/><Relationship Id="rId12" Type="http://schemas.openxmlformats.org/officeDocument/2006/relationships/vmlDrawing" Target="../drawings/vmlDrawing3.vml"/><Relationship Id="rId11" Type="http://schemas.openxmlformats.org/officeDocument/2006/relationships/slideLayout" Target="../slideLayouts/slideLayout2.xml"/><Relationship Id="rId10" Type="http://schemas.openxmlformats.org/officeDocument/2006/relationships/image" Target="../media/image18.emf"/><Relationship Id="rId1"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vmlDrawing" Target="../drawings/vmlDrawing4.vml"/><Relationship Id="rId6" Type="http://schemas.openxmlformats.org/officeDocument/2006/relationships/slideLayout" Target="../slideLayouts/slideLayout12.xml"/><Relationship Id="rId5" Type="http://schemas.openxmlformats.org/officeDocument/2006/relationships/image" Target="../media/image21.jpeg"/><Relationship Id="rId4" Type="http://schemas.openxmlformats.org/officeDocument/2006/relationships/image" Target="../media/image20.wmf"/><Relationship Id="rId3" Type="http://schemas.openxmlformats.org/officeDocument/2006/relationships/oleObject" Target="../embeddings/oleObject10.bin"/><Relationship Id="rId2" Type="http://schemas.openxmlformats.org/officeDocument/2006/relationships/image" Target="../media/image19.wmf"/><Relationship Id="rId1"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vmlDrawing" Target="../drawings/vmlDrawing5.vml"/><Relationship Id="rId7"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emf"/><Relationship Id="rId4" Type="http://schemas.openxmlformats.org/officeDocument/2006/relationships/oleObject" Target="../embeddings/oleObject12.bin"/><Relationship Id="rId3" Type="http://schemas.openxmlformats.org/officeDocument/2006/relationships/image" Target="../media/image23.png"/><Relationship Id="rId2" Type="http://schemas.openxmlformats.org/officeDocument/2006/relationships/image" Target="../media/image22.wmf"/><Relationship Id="rId1" Type="http://schemas.openxmlformats.org/officeDocument/2006/relationships/oleObject" Target="../embeddings/oleObject11.bin"/></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26.wmf"/><Relationship Id="rId1" Type="http://schemas.openxmlformats.org/officeDocument/2006/relationships/oleObject" Target="../embeddings/oleObject13.bin"/></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27.wmf"/><Relationship Id="rId1" Type="http://schemas.openxmlformats.org/officeDocument/2006/relationships/oleObject" Target="../embeddings/oleObject14.bin"/></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image" Target="../media/image29.wmf"/><Relationship Id="rId3" Type="http://schemas.openxmlformats.org/officeDocument/2006/relationships/oleObject" Target="../embeddings/oleObject16.bin"/><Relationship Id="rId2" Type="http://schemas.openxmlformats.org/officeDocument/2006/relationships/image" Target="../media/image28.wmf"/><Relationship Id="rId1" Type="http://schemas.openxmlformats.org/officeDocument/2006/relationships/oleObject" Target="../embeddings/oleObject15.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vmlDrawing" Target="../drawings/vmlDrawing9.vml"/><Relationship Id="rId7" Type="http://schemas.openxmlformats.org/officeDocument/2006/relationships/slideLayout" Target="../slideLayouts/slideLayout7.xml"/><Relationship Id="rId6" Type="http://schemas.openxmlformats.org/officeDocument/2006/relationships/image" Target="../media/image32.emf"/><Relationship Id="rId5" Type="http://schemas.openxmlformats.org/officeDocument/2006/relationships/oleObject" Target="../embeddings/oleObject19.bin"/><Relationship Id="rId4" Type="http://schemas.openxmlformats.org/officeDocument/2006/relationships/image" Target="../media/image31.emf"/><Relationship Id="rId3" Type="http://schemas.openxmlformats.org/officeDocument/2006/relationships/oleObject" Target="../embeddings/oleObject18.bin"/><Relationship Id="rId2" Type="http://schemas.openxmlformats.org/officeDocument/2006/relationships/image" Target="../media/image30.emf"/><Relationship Id="rId1" Type="http://schemas.openxmlformats.org/officeDocument/2006/relationships/oleObject" Target="../embeddings/oleObject17.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2.xml"/><Relationship Id="rId4" Type="http://schemas.openxmlformats.org/officeDocument/2006/relationships/image" Target="../media/image34.wmf"/><Relationship Id="rId3" Type="http://schemas.openxmlformats.org/officeDocument/2006/relationships/oleObject" Target="../embeddings/oleObject21.bin"/><Relationship Id="rId2" Type="http://schemas.openxmlformats.org/officeDocument/2006/relationships/image" Target="../media/image33.emf"/><Relationship Id="rId1" Type="http://schemas.openxmlformats.org/officeDocument/2006/relationships/oleObject" Target="../embeddings/oleObject20.bin"/></Relationships>
</file>

<file path=ppt/slides/_rels/slide22.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2.xml"/><Relationship Id="rId4" Type="http://schemas.openxmlformats.org/officeDocument/2006/relationships/image" Target="../media/image36.emf"/><Relationship Id="rId3" Type="http://schemas.openxmlformats.org/officeDocument/2006/relationships/oleObject" Target="../embeddings/oleObject23.bin"/><Relationship Id="rId2" Type="http://schemas.openxmlformats.org/officeDocument/2006/relationships/image" Target="../media/image35.emf"/><Relationship Id="rId1" Type="http://schemas.openxmlformats.org/officeDocument/2006/relationships/oleObject" Target="../embeddings/oleObject22.bin"/></Relationships>
</file>

<file path=ppt/slides/_rels/slide23.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2.xml"/><Relationship Id="rId4" Type="http://schemas.openxmlformats.org/officeDocument/2006/relationships/image" Target="../media/image37.emf"/><Relationship Id="rId3" Type="http://schemas.openxmlformats.org/officeDocument/2006/relationships/oleObject" Target="../embeddings/oleObject25.bin"/><Relationship Id="rId2" Type="http://schemas.openxmlformats.org/officeDocument/2006/relationships/image" Target="../media/image34.wmf"/><Relationship Id="rId1" Type="http://schemas.openxmlformats.org/officeDocument/2006/relationships/oleObject" Target="../embeddings/oleObject24.bin"/></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38.emf"/><Relationship Id="rId1" Type="http://schemas.openxmlformats.org/officeDocument/2006/relationships/oleObject" Target="../embeddings/oleObject26.bin"/></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39.emf"/><Relationship Id="rId1" Type="http://schemas.openxmlformats.org/officeDocument/2006/relationships/oleObject" Target="../embeddings/oleObject27.bin"/></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7.xml"/><Relationship Id="rId2" Type="http://schemas.openxmlformats.org/officeDocument/2006/relationships/image" Target="../media/image40.emf"/><Relationship Id="rId1" Type="http://schemas.openxmlformats.org/officeDocument/2006/relationships/oleObject" Target="../embeddings/oleObject28.bin"/></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7.xml"/><Relationship Id="rId4" Type="http://schemas.openxmlformats.org/officeDocument/2006/relationships/image" Target="../media/image43.wmf"/><Relationship Id="rId3" Type="http://schemas.openxmlformats.org/officeDocument/2006/relationships/oleObject" Target="../embeddings/oleObject30.bin"/><Relationship Id="rId2" Type="http://schemas.openxmlformats.org/officeDocument/2006/relationships/image" Target="../media/image42.wmf"/><Relationship Id="rId1" Type="http://schemas.openxmlformats.org/officeDocument/2006/relationships/oleObject" Target="../embeddings/oleObject29.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xml"/><Relationship Id="rId2" Type="http://schemas.openxmlformats.org/officeDocument/2006/relationships/image" Target="../media/image45.png"/><Relationship Id="rId1" Type="http://schemas.openxmlformats.org/officeDocument/2006/relationships/image" Target="../media/image44.GIF"/></Relationships>
</file>

<file path=ppt/slides/_rels/slide37.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image" Target="../media/image48.png"/><Relationship Id="rId7" Type="http://schemas.openxmlformats.org/officeDocument/2006/relationships/image" Target="../media/image47.png"/><Relationship Id="rId6" Type="http://schemas.openxmlformats.org/officeDocument/2006/relationships/image" Target="../media/image46.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0" Type="http://schemas.openxmlformats.org/officeDocument/2006/relationships/slideLayout" Target="../slideLayouts/slideLayout7.xml"/><Relationship Id="rId1" Type="http://schemas.openxmlformats.org/officeDocument/2006/relationships/diagramData" Target="../diagrams/data1.xml"/></Relationships>
</file>

<file path=ppt/slides/_rels/slide38.xml.rels><?xml version="1.0" encoding="UTF-8" standalone="yes"?>
<Relationships xmlns="http://schemas.openxmlformats.org/package/2006/relationships"><Relationship Id="rId6" Type="http://schemas.openxmlformats.org/officeDocument/2006/relationships/vmlDrawing" Target="../drawings/vmlDrawing17.vml"/><Relationship Id="rId5" Type="http://schemas.openxmlformats.org/officeDocument/2006/relationships/slideLayout" Target="../slideLayouts/slideLayout2.xml"/><Relationship Id="rId4" Type="http://schemas.openxmlformats.org/officeDocument/2006/relationships/image" Target="../media/image49.emf"/><Relationship Id="rId3" Type="http://schemas.openxmlformats.org/officeDocument/2006/relationships/oleObject" Target="../embeddings/oleObject32.bin"/><Relationship Id="rId2" Type="http://schemas.openxmlformats.org/officeDocument/2006/relationships/image" Target="../media/image34.wmf"/><Relationship Id="rId1" Type="http://schemas.openxmlformats.org/officeDocument/2006/relationships/oleObject" Target="../embeddings/oleObject31.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image" Target="../media/image8.jpeg"/></Relationships>
</file>

<file path=ppt/slides/_rels/slide40.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vmlDrawing" Target="../drawings/vmlDrawing18.vml"/><Relationship Id="rId7" Type="http://schemas.openxmlformats.org/officeDocument/2006/relationships/slideLayout" Target="../slideLayouts/slideLayout2.xml"/><Relationship Id="rId6" Type="http://schemas.openxmlformats.org/officeDocument/2006/relationships/image" Target="../media/image52.wmf"/><Relationship Id="rId5" Type="http://schemas.openxmlformats.org/officeDocument/2006/relationships/oleObject" Target="../embeddings/oleObject35.bin"/><Relationship Id="rId4" Type="http://schemas.openxmlformats.org/officeDocument/2006/relationships/image" Target="../media/image51.wmf"/><Relationship Id="rId3" Type="http://schemas.openxmlformats.org/officeDocument/2006/relationships/oleObject" Target="../embeddings/oleObject34.bin"/><Relationship Id="rId2" Type="http://schemas.openxmlformats.org/officeDocument/2006/relationships/image" Target="../media/image50.wmf"/><Relationship Id="rId1" Type="http://schemas.openxmlformats.org/officeDocument/2006/relationships/oleObject" Target="../embeddings/oleObject33.bin"/></Relationships>
</file>

<file path=ppt/slides/_rels/slide41.xml.rels><?xml version="1.0" encoding="UTF-8" standalone="yes"?>
<Relationships xmlns="http://schemas.openxmlformats.org/package/2006/relationships"><Relationship Id="rId8" Type="http://schemas.openxmlformats.org/officeDocument/2006/relationships/vmlDrawing" Target="../drawings/vmlDrawing19.vml"/><Relationship Id="rId7" Type="http://schemas.openxmlformats.org/officeDocument/2006/relationships/slideLayout" Target="../slideLayouts/slideLayout12.xml"/><Relationship Id="rId6" Type="http://schemas.openxmlformats.org/officeDocument/2006/relationships/image" Target="../media/image54.wmf"/><Relationship Id="rId5" Type="http://schemas.openxmlformats.org/officeDocument/2006/relationships/oleObject" Target="../embeddings/oleObject38.bin"/><Relationship Id="rId4" Type="http://schemas.openxmlformats.org/officeDocument/2006/relationships/image" Target="../media/image53.wmf"/><Relationship Id="rId3" Type="http://schemas.openxmlformats.org/officeDocument/2006/relationships/oleObject" Target="../embeddings/oleObject37.bin"/><Relationship Id="rId2" Type="http://schemas.openxmlformats.org/officeDocument/2006/relationships/image" Target="../media/image51.wmf"/><Relationship Id="rId1" Type="http://schemas.openxmlformats.org/officeDocument/2006/relationships/oleObject" Target="../embeddings/oleObject36.bin"/></Relationships>
</file>

<file path=ppt/slides/_rels/slide42.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56.wmf"/><Relationship Id="rId7" Type="http://schemas.openxmlformats.org/officeDocument/2006/relationships/oleObject" Target="../embeddings/oleObject42.bin"/><Relationship Id="rId6" Type="http://schemas.openxmlformats.org/officeDocument/2006/relationships/oleObject" Target="../embeddings/oleObject41.bin"/><Relationship Id="rId5" Type="http://schemas.openxmlformats.org/officeDocument/2006/relationships/image" Target="../media/image55.wmf"/><Relationship Id="rId4" Type="http://schemas.openxmlformats.org/officeDocument/2006/relationships/oleObject" Target="../embeddings/oleObject40.bin"/><Relationship Id="rId3" Type="http://schemas.openxmlformats.org/officeDocument/2006/relationships/image" Target="../media/image52.wmf"/><Relationship Id="rId2" Type="http://schemas.openxmlformats.org/officeDocument/2006/relationships/oleObject" Target="../embeddings/oleObject39.bin"/><Relationship Id="rId10" Type="http://schemas.openxmlformats.org/officeDocument/2006/relationships/vmlDrawing" Target="../drawings/vmlDrawing20.vml"/><Relationship Id="rId1" Type="http://schemas.openxmlformats.org/officeDocument/2006/relationships/image" Target="../media/image23.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44.xml.rels><?xml version="1.0" encoding="UTF-8" standalone="yes"?>
<Relationships xmlns="http://schemas.openxmlformats.org/package/2006/relationships"><Relationship Id="rId8" Type="http://schemas.openxmlformats.org/officeDocument/2006/relationships/vmlDrawing" Target="../drawings/vmlDrawing21.vml"/><Relationship Id="rId7" Type="http://schemas.openxmlformats.org/officeDocument/2006/relationships/slideLayout" Target="../slideLayouts/slideLayout2.xml"/><Relationship Id="rId6" Type="http://schemas.openxmlformats.org/officeDocument/2006/relationships/image" Target="../media/image58.wmf"/><Relationship Id="rId5" Type="http://schemas.openxmlformats.org/officeDocument/2006/relationships/oleObject" Target="../embeddings/oleObject45.bin"/><Relationship Id="rId4" Type="http://schemas.openxmlformats.org/officeDocument/2006/relationships/image" Target="../media/image57.wmf"/><Relationship Id="rId3" Type="http://schemas.openxmlformats.org/officeDocument/2006/relationships/oleObject" Target="../embeddings/oleObject44.bin"/><Relationship Id="rId2" Type="http://schemas.openxmlformats.org/officeDocument/2006/relationships/image" Target="../media/image52.wmf"/><Relationship Id="rId1" Type="http://schemas.openxmlformats.org/officeDocument/2006/relationships/oleObject" Target="../embeddings/oleObject43.bin"/></Relationships>
</file>

<file path=ppt/slides/_rels/slide45.xml.rels><?xml version="1.0" encoding="UTF-8" standalone="yes"?>
<Relationships xmlns="http://schemas.openxmlformats.org/package/2006/relationships"><Relationship Id="rId8" Type="http://schemas.openxmlformats.org/officeDocument/2006/relationships/vmlDrawing" Target="../drawings/vmlDrawing22.vml"/><Relationship Id="rId7" Type="http://schemas.openxmlformats.org/officeDocument/2006/relationships/slideLayout" Target="../slideLayouts/slideLayout2.xml"/><Relationship Id="rId6" Type="http://schemas.openxmlformats.org/officeDocument/2006/relationships/image" Target="../media/image60.wmf"/><Relationship Id="rId5" Type="http://schemas.openxmlformats.org/officeDocument/2006/relationships/oleObject" Target="../embeddings/oleObject48.bin"/><Relationship Id="rId4" Type="http://schemas.openxmlformats.org/officeDocument/2006/relationships/image" Target="../media/image59.wmf"/><Relationship Id="rId3" Type="http://schemas.openxmlformats.org/officeDocument/2006/relationships/oleObject" Target="../embeddings/oleObject47.bin"/><Relationship Id="rId2" Type="http://schemas.openxmlformats.org/officeDocument/2006/relationships/image" Target="../media/image52.wmf"/><Relationship Id="rId1" Type="http://schemas.openxmlformats.org/officeDocument/2006/relationships/oleObject" Target="../embeddings/oleObject46.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2.xml"/><Relationship Id="rId2" Type="http://schemas.openxmlformats.org/officeDocument/2006/relationships/image" Target="../media/image52.wmf"/><Relationship Id="rId1" Type="http://schemas.openxmlformats.org/officeDocument/2006/relationships/oleObject" Target="../embeddings/oleObject49.bin"/></Relationships>
</file>

<file path=ppt/slides/_rels/slide48.xml.rels><?xml version="1.0" encoding="UTF-8" standalone="yes"?>
<Relationships xmlns="http://schemas.openxmlformats.org/package/2006/relationships"><Relationship Id="rId8" Type="http://schemas.openxmlformats.org/officeDocument/2006/relationships/vmlDrawing" Target="../drawings/vmlDrawing24.vml"/><Relationship Id="rId7" Type="http://schemas.openxmlformats.org/officeDocument/2006/relationships/slideLayout" Target="../slideLayouts/slideLayout12.xml"/><Relationship Id="rId6" Type="http://schemas.openxmlformats.org/officeDocument/2006/relationships/image" Target="../media/image62.wmf"/><Relationship Id="rId5" Type="http://schemas.openxmlformats.org/officeDocument/2006/relationships/oleObject" Target="../embeddings/oleObject52.bin"/><Relationship Id="rId4" Type="http://schemas.openxmlformats.org/officeDocument/2006/relationships/image" Target="../media/image52.wmf"/><Relationship Id="rId3" Type="http://schemas.openxmlformats.org/officeDocument/2006/relationships/oleObject" Target="../embeddings/oleObject51.bin"/><Relationship Id="rId2" Type="http://schemas.openxmlformats.org/officeDocument/2006/relationships/image" Target="../media/image61.emf"/><Relationship Id="rId1" Type="http://schemas.openxmlformats.org/officeDocument/2006/relationships/oleObject" Target="../embeddings/oleObject50.bin"/></Relationships>
</file>

<file path=ppt/slides/_rels/slide4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vmlDrawing" Target="../drawings/vmlDrawing25.vml"/><Relationship Id="rId6" Type="http://schemas.openxmlformats.org/officeDocument/2006/relationships/slideLayout" Target="../slideLayouts/slideLayout2.xml"/><Relationship Id="rId5" Type="http://schemas.openxmlformats.org/officeDocument/2006/relationships/image" Target="../media/image52.wmf"/><Relationship Id="rId4" Type="http://schemas.openxmlformats.org/officeDocument/2006/relationships/oleObject" Target="../embeddings/oleObject55.bin"/><Relationship Id="rId3" Type="http://schemas.openxmlformats.org/officeDocument/2006/relationships/oleObject" Target="../embeddings/oleObject54.bin"/><Relationship Id="rId2" Type="http://schemas.openxmlformats.org/officeDocument/2006/relationships/image" Target="../media/image63.wmf"/><Relationship Id="rId1" Type="http://schemas.openxmlformats.org/officeDocument/2006/relationships/oleObject" Target="../embeddings/oleObject53.bin"/></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5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vmlDrawing" Target="../drawings/vmlDrawing26.vml"/><Relationship Id="rId5" Type="http://schemas.openxmlformats.org/officeDocument/2006/relationships/slideLayout" Target="../slideLayouts/slideLayout2.xml"/><Relationship Id="rId4" Type="http://schemas.openxmlformats.org/officeDocument/2006/relationships/image" Target="../media/image52.wmf"/><Relationship Id="rId3" Type="http://schemas.openxmlformats.org/officeDocument/2006/relationships/oleObject" Target="../embeddings/oleObject57.bin"/><Relationship Id="rId2" Type="http://schemas.openxmlformats.org/officeDocument/2006/relationships/image" Target="../media/image63.wmf"/><Relationship Id="rId1" Type="http://schemas.openxmlformats.org/officeDocument/2006/relationships/oleObject" Target="../embeddings/oleObject56.bin"/></Relationships>
</file>

<file path=ppt/slides/_rels/slide51.xml.rels><?xml version="1.0" encoding="UTF-8" standalone="yes"?>
<Relationships xmlns="http://schemas.openxmlformats.org/package/2006/relationships"><Relationship Id="rId6" Type="http://schemas.openxmlformats.org/officeDocument/2006/relationships/vmlDrawing" Target="../drawings/vmlDrawing27.vml"/><Relationship Id="rId5" Type="http://schemas.openxmlformats.org/officeDocument/2006/relationships/slideLayout" Target="../slideLayouts/slideLayout7.xml"/><Relationship Id="rId4" Type="http://schemas.openxmlformats.org/officeDocument/2006/relationships/image" Target="../media/image64.wmf"/><Relationship Id="rId3" Type="http://schemas.openxmlformats.org/officeDocument/2006/relationships/oleObject" Target="../embeddings/oleObject59.bin"/><Relationship Id="rId2" Type="http://schemas.openxmlformats.org/officeDocument/2006/relationships/image" Target="../media/image52.wmf"/><Relationship Id="rId1" Type="http://schemas.openxmlformats.org/officeDocument/2006/relationships/oleObject" Target="../embeddings/oleObject58.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7" Type="http://schemas.openxmlformats.org/officeDocument/2006/relationships/vmlDrawing" Target="../drawings/vmlDrawing28.vml"/><Relationship Id="rId6" Type="http://schemas.openxmlformats.org/officeDocument/2006/relationships/slideLayout" Target="../slideLayouts/slideLayout14.xml"/><Relationship Id="rId5" Type="http://schemas.openxmlformats.org/officeDocument/2006/relationships/image" Target="../media/image65.wmf"/><Relationship Id="rId4" Type="http://schemas.openxmlformats.org/officeDocument/2006/relationships/oleObject" Target="../embeddings/oleObject61.bin"/><Relationship Id="rId3" Type="http://schemas.openxmlformats.org/officeDocument/2006/relationships/image" Target="../media/image52.wmf"/><Relationship Id="rId2" Type="http://schemas.openxmlformats.org/officeDocument/2006/relationships/oleObject" Target="../embeddings/oleObject60.bin"/><Relationship Id="rId1" Type="http://schemas.openxmlformats.org/officeDocument/2006/relationships/image" Target="../media/image23.png"/></Relationships>
</file>

<file path=ppt/slides/_rels/slide54.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vmlDrawing" Target="../drawings/vmlDrawing29.vml"/><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66.wmf"/><Relationship Id="rId1" Type="http://schemas.openxmlformats.org/officeDocument/2006/relationships/oleObject" Target="../embeddings/oleObject62.bin"/></Relationships>
</file>

<file path=ppt/slides/_rels/slide55.xml.rels><?xml version="1.0" encoding="UTF-8" standalone="yes"?>
<Relationships xmlns="http://schemas.openxmlformats.org/package/2006/relationships"><Relationship Id="rId5" Type="http://schemas.openxmlformats.org/officeDocument/2006/relationships/vmlDrawing" Target="../drawings/vmlDrawing30.vml"/><Relationship Id="rId4" Type="http://schemas.openxmlformats.org/officeDocument/2006/relationships/slideLayout" Target="../slideLayouts/slideLayout2.xml"/><Relationship Id="rId3" Type="http://schemas.openxmlformats.org/officeDocument/2006/relationships/image" Target="../media/image52.wmf"/><Relationship Id="rId2" Type="http://schemas.openxmlformats.org/officeDocument/2006/relationships/oleObject" Target="../embeddings/oleObject63.bin"/><Relationship Id="rId1" Type="http://schemas.openxmlformats.org/officeDocument/2006/relationships/image" Target="../media/image23.png"/></Relationships>
</file>

<file path=ppt/slides/_rels/slide5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9.wmf"/><Relationship Id="rId7" Type="http://schemas.openxmlformats.org/officeDocument/2006/relationships/oleObject" Target="../embeddings/oleObject67.bin"/><Relationship Id="rId6" Type="http://schemas.openxmlformats.org/officeDocument/2006/relationships/image" Target="../media/image68.wmf"/><Relationship Id="rId5" Type="http://schemas.openxmlformats.org/officeDocument/2006/relationships/oleObject" Target="../embeddings/oleObject66.bin"/><Relationship Id="rId4" Type="http://schemas.openxmlformats.org/officeDocument/2006/relationships/image" Target="../media/image52.wmf"/><Relationship Id="rId3" Type="http://schemas.openxmlformats.org/officeDocument/2006/relationships/oleObject" Target="../embeddings/oleObject65.bin"/><Relationship Id="rId2" Type="http://schemas.openxmlformats.org/officeDocument/2006/relationships/image" Target="../media/image67.wmf"/><Relationship Id="rId11" Type="http://schemas.openxmlformats.org/officeDocument/2006/relationships/notesSlide" Target="../notesSlides/notesSlide12.xml"/><Relationship Id="rId10" Type="http://schemas.openxmlformats.org/officeDocument/2006/relationships/vmlDrawing" Target="../drawings/vmlDrawing31.vml"/><Relationship Id="rId1" Type="http://schemas.openxmlformats.org/officeDocument/2006/relationships/oleObject" Target="../embeddings/oleObject64.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72.png"/><Relationship Id="rId7" Type="http://schemas.openxmlformats.org/officeDocument/2006/relationships/image" Target="../media/image71.wmf"/><Relationship Id="rId6" Type="http://schemas.openxmlformats.org/officeDocument/2006/relationships/oleObject" Target="../embeddings/oleObject72.bin"/><Relationship Id="rId5" Type="http://schemas.openxmlformats.org/officeDocument/2006/relationships/oleObject" Target="../embeddings/oleObject71.bin"/><Relationship Id="rId4" Type="http://schemas.openxmlformats.org/officeDocument/2006/relationships/oleObject" Target="../embeddings/oleObject70.bin"/><Relationship Id="rId3" Type="http://schemas.openxmlformats.org/officeDocument/2006/relationships/oleObject" Target="../embeddings/oleObject69.bin"/><Relationship Id="rId2" Type="http://schemas.openxmlformats.org/officeDocument/2006/relationships/image" Target="../media/image70.wmf"/><Relationship Id="rId10" Type="http://schemas.openxmlformats.org/officeDocument/2006/relationships/vmlDrawing" Target="../drawings/vmlDrawing32.vml"/><Relationship Id="rId1" Type="http://schemas.openxmlformats.org/officeDocument/2006/relationships/oleObject" Target="../embeddings/oleObject68.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7.xml"/><Relationship Id="rId5" Type="http://schemas.openxmlformats.org/officeDocument/2006/relationships/tags" Target="../tags/tag5.xml"/><Relationship Id="rId4" Type="http://schemas.openxmlformats.org/officeDocument/2006/relationships/image" Target="../media/image10.wmf"/><Relationship Id="rId3" Type="http://schemas.openxmlformats.org/officeDocument/2006/relationships/oleObject" Target="../embeddings/oleObject2.bin"/><Relationship Id="rId2" Type="http://schemas.openxmlformats.org/officeDocument/2006/relationships/image" Target="../media/image9.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7.xml"/><Relationship Id="rId5" Type="http://schemas.openxmlformats.org/officeDocument/2006/relationships/tags" Target="../tags/tag6.xml"/><Relationship Id="rId4" Type="http://schemas.openxmlformats.org/officeDocument/2006/relationships/image" Target="../media/image13.jpeg"/><Relationship Id="rId3" Type="http://schemas.openxmlformats.org/officeDocument/2006/relationships/image" Target="../media/image12.jpeg"/><Relationship Id="rId2" Type="http://schemas.openxmlformats.org/officeDocument/2006/relationships/image" Target="../media/image11.wmf"/><Relationship Id="rId1"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Rectangle 2"/>
          <p:cNvSpPr txBox="1">
            <a:spLocks noChangeArrowheads="1"/>
          </p:cNvSpPr>
          <p:nvPr/>
        </p:nvSpPr>
        <p:spPr bwMode="auto">
          <a:xfrm>
            <a:off x="0" y="474663"/>
            <a:ext cx="8883650" cy="1470025"/>
          </a:xfrm>
          <a:prstGeom prst="rect">
            <a:avLst/>
          </a:prstGeom>
          <a:noFill/>
          <a:ln w="9525">
            <a:noFill/>
            <a:miter lim="800000"/>
          </a:ln>
        </p:spPr>
        <p:txBody>
          <a:bodyPr anchor="b"/>
          <a:lstStyle>
            <a:lvl1pPr algn="l" defTabSz="685800" rtl="0" eaLnBrk="0" fontAlgn="base" hangingPunct="0">
              <a:lnSpc>
                <a:spcPct val="90000"/>
              </a:lnSpc>
              <a:spcBef>
                <a:spcPct val="0"/>
              </a:spcBef>
              <a:spcAft>
                <a:spcPct val="0"/>
              </a:spcAft>
              <a:defRPr sz="3200" b="1">
                <a:solidFill>
                  <a:schemeClr val="accent1"/>
                </a:solidFill>
                <a:latin typeface="+mj-lt"/>
                <a:ea typeface="+mj-ea"/>
                <a:cs typeface="+mj-cs"/>
              </a:defRPr>
            </a:lvl1pPr>
            <a:lvl2pPr algn="l" defTabSz="685800" rtl="0" eaLnBrk="0" fontAlgn="base" hangingPunct="0">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2pPr>
            <a:lvl3pPr algn="l" defTabSz="685800" rtl="0" eaLnBrk="0" fontAlgn="base" hangingPunct="0">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3pPr>
            <a:lvl4pPr algn="l" defTabSz="685800" rtl="0" eaLnBrk="0" fontAlgn="base" hangingPunct="0">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4pPr>
            <a:lvl5pPr algn="l" defTabSz="685800" rtl="0" eaLnBrk="0" fontAlgn="base" hangingPunct="0">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5pPr>
            <a:lvl6pPr marL="457200" algn="l" defTabSz="685800" rtl="0" eaLnBrk="0" fontAlgn="base" hangingPunct="0">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6pPr>
            <a:lvl7pPr marL="914400" algn="l" defTabSz="685800" rtl="0" eaLnBrk="0" fontAlgn="base" hangingPunct="0">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7pPr>
            <a:lvl8pPr marL="1371600" algn="l" defTabSz="685800" rtl="0" eaLnBrk="0" fontAlgn="base" hangingPunct="0">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8pPr>
            <a:lvl9pPr marL="1828800" algn="l" defTabSz="685800" rtl="0" eaLnBrk="0" fontAlgn="base" hangingPunct="0">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9pPr>
          </a:lstStyle>
          <a:p>
            <a:pPr marL="0" marR="0" lvl="0" indent="0" algn="ctr" defTabSz="685800" rtl="0" eaLnBrk="1" fontAlgn="base" latinLnBrk="0" hangingPunct="1">
              <a:lnSpc>
                <a:spcPct val="90000"/>
              </a:lnSpc>
              <a:spcBef>
                <a:spcPct val="0"/>
              </a:spcBef>
              <a:spcAft>
                <a:spcPct val="0"/>
              </a:spcAft>
              <a:buClrTx/>
              <a:buSzTx/>
              <a:buFontTx/>
              <a:buNone/>
              <a:defRPr/>
            </a:pPr>
            <a:endParaRPr kumimoji="0" lang="zh-CN" altLang="en-US" sz="6000" b="1" i="0" u="none" strike="noStrike" kern="0" cap="none" spc="0" normalizeH="0" baseline="0" noProof="0" dirty="0">
              <a:ln>
                <a:noFill/>
              </a:ln>
              <a:solidFill>
                <a:schemeClr val="accent1"/>
              </a:solidFill>
              <a:effectLst/>
              <a:uLnTx/>
              <a:uFillTx/>
              <a:latin typeface="+mj-lt"/>
              <a:ea typeface="楷体" panose="02010609060101010101" pitchFamily="49" charset="-122"/>
              <a:cs typeface="+mj-cs"/>
            </a:endParaRPr>
          </a:p>
        </p:txBody>
      </p:sp>
      <p:sp>
        <p:nvSpPr>
          <p:cNvPr id="5" name="矩形 4"/>
          <p:cNvSpPr/>
          <p:nvPr/>
        </p:nvSpPr>
        <p:spPr>
          <a:xfrm>
            <a:off x="179512" y="1412776"/>
            <a:ext cx="8689314" cy="1877437"/>
          </a:xfrm>
          <a:prstGeom prst="rect">
            <a:avLst/>
          </a:prstGeom>
          <a:noFill/>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5600" b="1" i="0" u="none" strike="noStrike" kern="1200" cap="none" spc="300" normalizeH="0" baseline="0" noProof="0" dirty="0">
                <a:ln w="11430" cmpd="sng">
                  <a:solidFill>
                    <a:schemeClr val="accent1">
                      <a:tint val="10000"/>
                    </a:schemeClr>
                  </a:solidFill>
                  <a:prstDash val="solid"/>
                  <a:miter lim="800000"/>
                </a:ln>
                <a:solidFill>
                  <a:schemeClr val="tx1"/>
                </a:solidFill>
                <a:effectLst>
                  <a:glow rad="45500">
                    <a:schemeClr val="accent1">
                      <a:satMod val="220000"/>
                      <a:alpha val="35000"/>
                    </a:schemeClr>
                  </a:glow>
                </a:effectLst>
                <a:uLnTx/>
                <a:uFillTx/>
                <a:latin typeface="黑体" panose="02010609060101010101" pitchFamily="49" charset="-122"/>
                <a:ea typeface="黑体" panose="02010609060101010101" pitchFamily="49" charset="-122"/>
                <a:cs typeface="+mn-cs"/>
              </a:rPr>
              <a:t>第四章 缓冲溶液</a:t>
            </a:r>
            <a:endParaRPr kumimoji="0" lang="zh-CN" altLang="en-US" sz="5600" b="1" i="0" u="none" strike="noStrike" kern="1200" cap="none" spc="300" normalizeH="0" baseline="0" noProof="0" dirty="0">
              <a:ln w="11430" cmpd="sng">
                <a:solidFill>
                  <a:schemeClr val="accent1">
                    <a:tint val="10000"/>
                  </a:schemeClr>
                </a:solidFill>
                <a:prstDash val="solid"/>
                <a:miter lim="800000"/>
              </a:ln>
              <a:solidFill>
                <a:schemeClr val="tx1"/>
              </a:solidFill>
              <a:effectLst>
                <a:glow rad="45500">
                  <a:schemeClr val="accent1">
                    <a:satMod val="220000"/>
                    <a:alpha val="35000"/>
                  </a:schemeClr>
                </a:glow>
              </a:effectLst>
              <a:uLnTx/>
              <a:uFillTx/>
              <a:latin typeface="黑体" panose="02010609060101010101" pitchFamily="49" charset="-122"/>
              <a:ea typeface="黑体" panose="02010609060101010101" pitchFamily="49"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5600" b="1" i="0" u="none" strike="noStrike" kern="1200" cap="none" spc="300" normalizeH="0" baseline="0" noProof="0" dirty="0">
                <a:ln w="11430" cmpd="sng">
                  <a:solidFill>
                    <a:schemeClr val="accent1">
                      <a:tint val="10000"/>
                    </a:schemeClr>
                  </a:solidFill>
                  <a:prstDash val="solid"/>
                  <a:miter lim="800000"/>
                </a:ln>
                <a:solidFill>
                  <a:schemeClr val="tx1"/>
                </a:solidFill>
                <a:effectLst>
                  <a:glow rad="45500">
                    <a:schemeClr val="accent1">
                      <a:satMod val="220000"/>
                      <a:alpha val="35000"/>
                    </a:schemeClr>
                  </a:glow>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5600" b="1" i="0" u="none" strike="noStrike" kern="1200" cap="none" spc="300" normalizeH="0" baseline="0" noProof="0" dirty="0">
                <a:ln w="11430" cmpd="sng">
                  <a:solidFill>
                    <a:schemeClr val="accent1">
                      <a:tint val="10000"/>
                    </a:schemeClr>
                  </a:solidFill>
                  <a:prstDash val="solid"/>
                  <a:miter lim="800000"/>
                </a:ln>
                <a:solidFill>
                  <a:schemeClr val="tx1"/>
                </a:solidFill>
                <a:effectLst>
                  <a:glow rad="45500">
                    <a:schemeClr val="accent1">
                      <a:satMod val="220000"/>
                      <a:alpha val="35000"/>
                    </a:schemeClr>
                  </a:glow>
                </a:effectLst>
                <a:uLnTx/>
                <a:uFillTx/>
                <a:latin typeface="Times New Roman" panose="02020603050405020304" pitchFamily="18" charset="0"/>
                <a:ea typeface="黑体" panose="02010609060101010101" pitchFamily="49" charset="-122"/>
                <a:cs typeface="Times New Roman" panose="02020603050405020304" pitchFamily="18" charset="0"/>
              </a:rPr>
              <a:t>Buffer Solution</a:t>
            </a:r>
            <a:r>
              <a:rPr kumimoji="0" lang="zh-CN" altLang="en-US" sz="5600" b="1" i="0" u="none" strike="noStrike" kern="1200" cap="none" spc="300" normalizeH="0" baseline="0" noProof="0" dirty="0">
                <a:ln w="11430" cmpd="sng">
                  <a:solidFill>
                    <a:schemeClr val="accent1">
                      <a:tint val="10000"/>
                    </a:schemeClr>
                  </a:solidFill>
                  <a:prstDash val="solid"/>
                  <a:miter lim="800000"/>
                </a:ln>
                <a:solidFill>
                  <a:schemeClr val="tx1"/>
                </a:solidFill>
                <a:effectLst>
                  <a:glow rad="45500">
                    <a:schemeClr val="accent1">
                      <a:satMod val="220000"/>
                      <a:alpha val="35000"/>
                    </a:schemeClr>
                  </a:glow>
                </a:effectLst>
                <a:uLnTx/>
                <a:uFillTx/>
                <a:latin typeface="Times New Roman" panose="02020603050405020304" pitchFamily="18" charset="0"/>
                <a:ea typeface="黑体" panose="02010609060101010101" pitchFamily="49" charset="-122"/>
                <a:cs typeface="Times New Roman" panose="02020603050405020304" pitchFamily="18" charset="0"/>
              </a:rPr>
              <a:t>）</a:t>
            </a:r>
            <a:endParaRPr kumimoji="0" lang="zh-CN" altLang="en-US" sz="5600" b="1" i="0" u="none" strike="noStrike" kern="1200" cap="none" spc="300" normalizeH="0" baseline="0" noProof="0" dirty="0">
              <a:ln w="11430" cmpd="sng">
                <a:solidFill>
                  <a:schemeClr val="accent1">
                    <a:tint val="10000"/>
                  </a:schemeClr>
                </a:solidFill>
                <a:prstDash val="solid"/>
                <a:miter lim="800000"/>
              </a:ln>
              <a:solidFill>
                <a:schemeClr val="tx1"/>
              </a:solidFill>
              <a:effectLst>
                <a:glow rad="45500">
                  <a:schemeClr val="accent1">
                    <a:satMod val="220000"/>
                    <a:alpha val="35000"/>
                  </a:schemeClr>
                </a:glow>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244" name="灯片编号占位符 1"/>
          <p:cNvSpPr>
            <a:spLocks noGrp="1"/>
          </p:cNvSpPr>
          <p:nvPr>
            <p:ph type="sldNum" sz="quarter" idx="4"/>
          </p:nvPr>
        </p:nvSpPr>
        <p:spPr>
          <a:ln>
            <a:noFill/>
          </a:ln>
        </p:spPr>
        <p:txBody>
          <a:bodyPr wrap="none" lIns="0" tIns="0" rIns="0" bIns="0" anchor="ctr" anchorCtr="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zh-CN" altLang="en-US" sz="1400" dirty="0">
                <a:solidFill>
                  <a:srgbClr val="FFFFFF"/>
                </a:solidFill>
                <a:latin typeface="Franklin Gothic Book" pitchFamily="34" charset="0"/>
                <a:ea typeface="幼圆" panose="02010509060101010101" pitchFamily="49" charset="-122"/>
              </a:rPr>
            </a:fld>
            <a:endParaRPr lang="zh-CN" altLang="en-US" sz="1400" dirty="0">
              <a:solidFill>
                <a:srgbClr val="FFFFFF"/>
              </a:solidFill>
              <a:latin typeface="Franklin Gothic Book" pitchFamily="34" charset="0"/>
              <a:ea typeface="幼圆" panose="02010509060101010101" pitchFamily="49" charset="-122"/>
            </a:endParaRPr>
          </a:p>
        </p:txBody>
      </p:sp>
      <p:sp>
        <p:nvSpPr>
          <p:cNvPr id="10245" name="TextBox 6"/>
          <p:cNvSpPr txBox="1"/>
          <p:nvPr/>
        </p:nvSpPr>
        <p:spPr>
          <a:xfrm>
            <a:off x="2916238" y="3716338"/>
            <a:ext cx="3527425" cy="708025"/>
          </a:xfrm>
          <a:prstGeom prst="rect">
            <a:avLst/>
          </a:prstGeom>
          <a:noFill/>
          <a:ln w="9525">
            <a:noFill/>
          </a:ln>
        </p:spPr>
        <p:txBody>
          <a:bodyPr>
            <a:spAutoFit/>
          </a:bodyPr>
          <a:p>
            <a:pPr eaLnBrk="1" hangingPunct="1"/>
            <a:r>
              <a:rPr lang="zh-CN" altLang="en-US" sz="4000" dirty="0">
                <a:latin typeface="Arial" panose="020B0604020202020204" pitchFamily="34" charset="0"/>
              </a:rPr>
              <a:t>        </a:t>
            </a:r>
            <a:endParaRPr lang="zh-CN" altLang="en-US" sz="3600" b="1" dirty="0">
              <a:latin typeface="Arial" panose="020B0604020202020204" pitchFamily="34"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1506" name="Object 2"/>
          <p:cNvGraphicFramePr>
            <a:graphicFrameLocks noChangeAspect="1"/>
          </p:cNvGraphicFramePr>
          <p:nvPr/>
        </p:nvGraphicFramePr>
        <p:xfrm>
          <a:off x="955675" y="2286000"/>
          <a:ext cx="2460625" cy="1109663"/>
        </p:xfrm>
        <a:graphic>
          <a:graphicData uri="http://schemas.openxmlformats.org/presentationml/2006/ole">
            <mc:AlternateContent xmlns:mc="http://schemas.openxmlformats.org/markup-compatibility/2006">
              <mc:Choice xmlns:v="urn:schemas-microsoft-com:vml" Requires="v">
                <p:oleObj spid="_x0000_s3079" name="" r:id="rId1" imgW="989965" imgH="444500" progId="Equation.3">
                  <p:embed/>
                </p:oleObj>
              </mc:Choice>
              <mc:Fallback>
                <p:oleObj name="" r:id="rId1" imgW="989965" imgH="444500" progId="Equation.3">
                  <p:embed/>
                  <p:pic>
                    <p:nvPicPr>
                      <p:cNvPr id="0" name="图片 3078"/>
                      <p:cNvPicPr/>
                      <p:nvPr/>
                    </p:nvPicPr>
                    <p:blipFill>
                      <a:blip r:embed="rId2"/>
                      <a:stretch>
                        <a:fillRect/>
                      </a:stretch>
                    </p:blipFill>
                    <p:spPr>
                      <a:xfrm>
                        <a:off x="955675" y="2286000"/>
                        <a:ext cx="2460625" cy="1109663"/>
                      </a:xfrm>
                      <a:prstGeom prst="rect">
                        <a:avLst/>
                      </a:prstGeom>
                      <a:noFill/>
                      <a:ln w="38100">
                        <a:noFill/>
                        <a:miter/>
                      </a:ln>
                    </p:spPr>
                  </p:pic>
                </p:oleObj>
              </mc:Fallback>
            </mc:AlternateContent>
          </a:graphicData>
        </a:graphic>
      </p:graphicFrame>
      <p:graphicFrame>
        <p:nvGraphicFramePr>
          <p:cNvPr id="19459" name="Object 3"/>
          <p:cNvGraphicFramePr>
            <a:graphicFrameLocks noChangeAspect="1"/>
          </p:cNvGraphicFramePr>
          <p:nvPr/>
        </p:nvGraphicFramePr>
        <p:xfrm>
          <a:off x="517525" y="3505200"/>
          <a:ext cx="3309938" cy="1157288"/>
        </p:xfrm>
        <a:graphic>
          <a:graphicData uri="http://schemas.openxmlformats.org/presentationml/2006/ole">
            <mc:AlternateContent xmlns:mc="http://schemas.openxmlformats.org/markup-compatibility/2006">
              <mc:Choice xmlns:v="urn:schemas-microsoft-com:vml" Requires="v">
                <p:oleObj spid="_x0000_s3081" name="" r:id="rId3" imgW="1282700" imgH="444500" progId="Equation.3">
                  <p:embed/>
                </p:oleObj>
              </mc:Choice>
              <mc:Fallback>
                <p:oleObj name="" r:id="rId3" imgW="1282700" imgH="444500" progId="Equation.3">
                  <p:embed/>
                  <p:pic>
                    <p:nvPicPr>
                      <p:cNvPr id="0" name="图片 3080"/>
                      <p:cNvPicPr/>
                      <p:nvPr/>
                    </p:nvPicPr>
                    <p:blipFill>
                      <a:blip r:embed="rId4"/>
                      <a:stretch>
                        <a:fillRect/>
                      </a:stretch>
                    </p:blipFill>
                    <p:spPr>
                      <a:xfrm>
                        <a:off x="517525" y="3505200"/>
                        <a:ext cx="3309938" cy="1157288"/>
                      </a:xfrm>
                      <a:prstGeom prst="rect">
                        <a:avLst/>
                      </a:prstGeom>
                      <a:noFill/>
                      <a:ln w="38100">
                        <a:noFill/>
                        <a:miter/>
                      </a:ln>
                    </p:spPr>
                  </p:pic>
                </p:oleObj>
              </mc:Fallback>
            </mc:AlternateContent>
          </a:graphicData>
        </a:graphic>
      </p:graphicFrame>
      <p:sp>
        <p:nvSpPr>
          <p:cNvPr id="19460" name="Rectangle 4"/>
          <p:cNvSpPr/>
          <p:nvPr/>
        </p:nvSpPr>
        <p:spPr>
          <a:xfrm>
            <a:off x="4343400" y="3810000"/>
            <a:ext cx="4432300" cy="946150"/>
          </a:xfrm>
          <a:prstGeom prst="rect">
            <a:avLst/>
          </a:prstGeom>
          <a:noFill/>
          <a:ln w="9525">
            <a:noFill/>
          </a:ln>
        </p:spPr>
        <p:txBody>
          <a:bodyPr>
            <a:spAutoFit/>
          </a:bodyPr>
          <a:p>
            <a:pPr eaLnBrk="1" hangingPunct="1">
              <a:lnSpc>
                <a:spcPct val="90000"/>
              </a:lnSpc>
              <a:spcBef>
                <a:spcPct val="20000"/>
              </a:spcBef>
            </a:pPr>
            <a:r>
              <a:rPr lang="zh-CN" altLang="en-US" sz="2800" b="1" dirty="0">
                <a:solidFill>
                  <a:srgbClr val="003399"/>
                </a:solidFill>
                <a:latin typeface="楷体_GB2312" pitchFamily="49" charset="-122"/>
                <a:ea typeface="楷体_GB2312" pitchFamily="49" charset="-122"/>
              </a:rPr>
              <a:t>亨德森</a:t>
            </a:r>
            <a:r>
              <a:rPr lang="en-US" altLang="zh-CN" sz="2800" b="1" dirty="0">
                <a:solidFill>
                  <a:srgbClr val="003399"/>
                </a:solidFill>
                <a:latin typeface="楷体_GB2312" pitchFamily="49" charset="-122"/>
                <a:ea typeface="楷体_GB2312" pitchFamily="49" charset="-122"/>
              </a:rPr>
              <a:t>-</a:t>
            </a:r>
            <a:r>
              <a:rPr lang="zh-CN" altLang="en-US" sz="2800" b="1" dirty="0">
                <a:solidFill>
                  <a:srgbClr val="003399"/>
                </a:solidFill>
                <a:latin typeface="楷体_GB2312" pitchFamily="49" charset="-122"/>
                <a:ea typeface="楷体_GB2312" pitchFamily="49" charset="-122"/>
              </a:rPr>
              <a:t>哈塞尔巴赫方程式</a:t>
            </a:r>
            <a:endParaRPr lang="zh-CN" altLang="en-US" sz="2800" b="1" dirty="0">
              <a:solidFill>
                <a:srgbClr val="003399"/>
              </a:solidFill>
              <a:latin typeface="楷体_GB2312" pitchFamily="49" charset="-122"/>
              <a:ea typeface="楷体_GB2312" pitchFamily="49" charset="-122"/>
            </a:endParaRPr>
          </a:p>
          <a:p>
            <a:pPr eaLnBrk="1" hangingPunct="1">
              <a:lnSpc>
                <a:spcPct val="90000"/>
              </a:lnSpc>
              <a:spcBef>
                <a:spcPct val="20000"/>
              </a:spcBef>
            </a:pPr>
            <a:r>
              <a:rPr lang="zh-CN" altLang="en-US" sz="2800" b="1" dirty="0">
                <a:latin typeface="Times New Roman" panose="02020603050405020304" pitchFamily="18" charset="0"/>
              </a:rPr>
              <a:t>（</a:t>
            </a:r>
            <a:r>
              <a:rPr lang="en-US" altLang="zh-CN" sz="2800" b="1" dirty="0">
                <a:latin typeface="Times New Roman" panose="02020603050405020304" pitchFamily="18" charset="0"/>
              </a:rPr>
              <a:t>Henderson-Hasselbach</a:t>
            </a:r>
            <a:r>
              <a:rPr lang="zh-CN" altLang="en-US" sz="2800" b="1" dirty="0">
                <a:latin typeface="Times New Roman" panose="02020603050405020304" pitchFamily="18" charset="0"/>
              </a:rPr>
              <a:t>）</a:t>
            </a:r>
            <a:endParaRPr lang="zh-CN" altLang="en-US" sz="2800" b="1" dirty="0">
              <a:latin typeface="Times New Roman" panose="02020603050405020304" pitchFamily="18" charset="0"/>
              <a:ea typeface="黑体" panose="02010609060101010101" pitchFamily="49" charset="-122"/>
            </a:endParaRPr>
          </a:p>
        </p:txBody>
      </p:sp>
      <p:grpSp>
        <p:nvGrpSpPr>
          <p:cNvPr id="21509" name="Group 5"/>
          <p:cNvGrpSpPr/>
          <p:nvPr/>
        </p:nvGrpSpPr>
        <p:grpSpPr>
          <a:xfrm>
            <a:off x="4495800" y="2286000"/>
            <a:ext cx="3416300" cy="1179513"/>
            <a:chOff x="2832" y="384"/>
            <a:chExt cx="2152" cy="743"/>
          </a:xfrm>
        </p:grpSpPr>
        <p:graphicFrame>
          <p:nvGraphicFramePr>
            <p:cNvPr id="21517" name="Object 6"/>
            <p:cNvGraphicFramePr>
              <a:graphicFrameLocks noChangeAspect="1"/>
            </p:cNvGraphicFramePr>
            <p:nvPr/>
          </p:nvGraphicFramePr>
          <p:xfrm>
            <a:off x="3205" y="384"/>
            <a:ext cx="1779" cy="743"/>
          </p:xfrm>
          <a:graphic>
            <a:graphicData uri="http://schemas.openxmlformats.org/presentationml/2006/ole">
              <mc:AlternateContent xmlns:mc="http://schemas.openxmlformats.org/markup-compatibility/2006">
                <mc:Choice xmlns:v="urn:schemas-microsoft-com:vml" Requires="v">
                  <p:oleObj spid="_x0000_s3080" name="" r:id="rId5" imgW="1028065" imgH="431800" progId="Equation.3">
                    <p:embed/>
                  </p:oleObj>
                </mc:Choice>
                <mc:Fallback>
                  <p:oleObj name="" r:id="rId5" imgW="1028065" imgH="431800" progId="Equation.3">
                    <p:embed/>
                    <p:pic>
                      <p:nvPicPr>
                        <p:cNvPr id="0" name="图片 3079"/>
                        <p:cNvPicPr/>
                        <p:nvPr/>
                      </p:nvPicPr>
                      <p:blipFill>
                        <a:blip r:embed="rId6"/>
                        <a:stretch>
                          <a:fillRect/>
                        </a:stretch>
                      </p:blipFill>
                      <p:spPr>
                        <a:xfrm>
                          <a:off x="3205" y="384"/>
                          <a:ext cx="1779" cy="743"/>
                        </a:xfrm>
                        <a:prstGeom prst="rect">
                          <a:avLst/>
                        </a:prstGeom>
                        <a:noFill/>
                        <a:ln w="38100">
                          <a:noFill/>
                          <a:miter/>
                        </a:ln>
                      </p:spPr>
                    </p:pic>
                  </p:oleObj>
                </mc:Fallback>
              </mc:AlternateContent>
            </a:graphicData>
          </a:graphic>
        </p:graphicFrame>
        <p:sp>
          <p:nvSpPr>
            <p:cNvPr id="21518" name="Rectangle 7"/>
            <p:cNvSpPr/>
            <p:nvPr/>
          </p:nvSpPr>
          <p:spPr>
            <a:xfrm>
              <a:off x="2832" y="576"/>
              <a:ext cx="342" cy="327"/>
            </a:xfrm>
            <a:prstGeom prst="rect">
              <a:avLst/>
            </a:prstGeom>
            <a:noFill/>
            <a:ln w="9525">
              <a:noFill/>
            </a:ln>
          </p:spPr>
          <p:txBody>
            <a:bodyPr wrap="none">
              <a:spAutoFit/>
            </a:bodyPr>
            <a:p>
              <a:pPr eaLnBrk="1" hangingPunct="1"/>
              <a:r>
                <a:rPr lang="zh-CN" altLang="en-US" sz="2800" b="1" dirty="0">
                  <a:latin typeface="Times New Roman" panose="02020603050405020304" pitchFamily="18" charset="0"/>
                </a:rPr>
                <a:t>即</a:t>
              </a:r>
              <a:endParaRPr lang="zh-CN" altLang="en-US" sz="2800" b="1" dirty="0">
                <a:latin typeface="Times New Roman" panose="02020603050405020304" pitchFamily="18" charset="0"/>
              </a:endParaRPr>
            </a:p>
          </p:txBody>
        </p:sp>
      </p:grpSp>
      <p:sp>
        <p:nvSpPr>
          <p:cNvPr id="19464" name="Rectangle 8"/>
          <p:cNvSpPr>
            <a:spLocks noGrp="1" noChangeArrowheads="1"/>
          </p:cNvSpPr>
          <p:nvPr>
            <p:ph type="title"/>
          </p:nvPr>
        </p:nvSpPr>
        <p:spPr>
          <a:xfrm>
            <a:off x="1752600" y="228600"/>
            <a:ext cx="5943600" cy="533400"/>
          </a:xfrm>
        </p:spPr>
        <p:txBody>
          <a:bodyPr vert="horz" wrap="square" lIns="91440" tIns="45720" rIns="91440" bIns="91440" numCol="1" rtlCol="0"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mj-cs"/>
              </a:rPr>
              <a:t>§4.2 </a:t>
            </a:r>
            <a:r>
              <a:rPr kumimoji="0" lang="zh-CN" altLang="en-US" sz="36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mj-cs"/>
              </a:rPr>
              <a:t>缓冲溶液的</a:t>
            </a:r>
            <a:r>
              <a:rPr kumimoji="0" lang="en-US" altLang="zh-CN" sz="36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mj-cs"/>
              </a:rPr>
              <a:t>pH</a:t>
            </a:r>
            <a:r>
              <a:rPr kumimoji="0" lang="zh-CN" altLang="en-US" sz="36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mj-cs"/>
              </a:rPr>
              <a:t>计算</a:t>
            </a:r>
            <a:endParaRPr kumimoji="0" lang="zh-CN" altLang="en-US" sz="36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mj-cs"/>
            </a:endParaRPr>
          </a:p>
        </p:txBody>
      </p:sp>
      <p:sp>
        <p:nvSpPr>
          <p:cNvPr id="19465" name="AutoShape 9"/>
          <p:cNvSpPr/>
          <p:nvPr/>
        </p:nvSpPr>
        <p:spPr>
          <a:xfrm>
            <a:off x="914400" y="4603750"/>
            <a:ext cx="2209800" cy="609600"/>
          </a:xfrm>
          <a:prstGeom prst="wedgeEllipseCallout">
            <a:avLst>
              <a:gd name="adj1" fmla="val 46694"/>
              <a:gd name="adj2" fmla="val -65366"/>
            </a:avLst>
          </a:prstGeom>
          <a:solidFill>
            <a:srgbClr val="FFFF00"/>
          </a:solidFill>
          <a:ln w="9525" cap="flat" cmpd="sng">
            <a:solidFill>
              <a:schemeClr val="tx1"/>
            </a:solidFill>
            <a:prstDash val="solid"/>
            <a:miter/>
            <a:headEnd type="none" w="med" len="med"/>
            <a:tailEnd type="none" w="med" len="med"/>
          </a:ln>
        </p:spPr>
        <p:txBody>
          <a:bodyPr/>
          <a:p>
            <a:pPr algn="ctr" eaLnBrk="1" hangingPunct="1"/>
            <a:r>
              <a:rPr lang="zh-CN" altLang="en-US" sz="2800" b="1" dirty="0">
                <a:latin typeface="Times New Roman" panose="02020603050405020304" pitchFamily="18" charset="0"/>
                <a:ea typeface="楷体_GB2312" pitchFamily="49" charset="-122"/>
              </a:rPr>
              <a:t>缓冲比</a:t>
            </a:r>
            <a:endParaRPr lang="zh-CN" altLang="en-US" sz="2800" b="1" dirty="0">
              <a:latin typeface="Times New Roman" panose="02020603050405020304" pitchFamily="18" charset="0"/>
              <a:ea typeface="楷体_GB2312" pitchFamily="49" charset="-122"/>
            </a:endParaRPr>
          </a:p>
        </p:txBody>
      </p:sp>
      <p:grpSp>
        <p:nvGrpSpPr>
          <p:cNvPr id="21512" name="Group 10"/>
          <p:cNvGrpSpPr/>
          <p:nvPr/>
        </p:nvGrpSpPr>
        <p:grpSpPr>
          <a:xfrm>
            <a:off x="2362200" y="1600200"/>
            <a:ext cx="3886200" cy="579438"/>
            <a:chOff x="0" y="1488"/>
            <a:chExt cx="2448" cy="365"/>
          </a:xfrm>
        </p:grpSpPr>
        <p:sp>
          <p:nvSpPr>
            <p:cNvPr id="21515" name="Rectangle 11"/>
            <p:cNvSpPr/>
            <p:nvPr/>
          </p:nvSpPr>
          <p:spPr>
            <a:xfrm>
              <a:off x="0" y="1488"/>
              <a:ext cx="2448" cy="365"/>
            </a:xfrm>
            <a:prstGeom prst="rect">
              <a:avLst/>
            </a:prstGeom>
            <a:noFill/>
            <a:ln w="9525">
              <a:noFill/>
            </a:ln>
          </p:spPr>
          <p:txBody>
            <a:bodyPr>
              <a:spAutoFit/>
            </a:bodyPr>
            <a:p>
              <a:pPr eaLnBrk="1" hangingPunct="1"/>
              <a:r>
                <a:rPr lang="en-US" altLang="zh-CN" sz="3200" b="1" dirty="0">
                  <a:latin typeface="Times New Roman" panose="02020603050405020304" pitchFamily="18" charset="0"/>
                </a:rPr>
                <a:t>HB              H</a:t>
              </a:r>
              <a:r>
                <a:rPr lang="en-US" altLang="zh-CN" sz="3200" b="1" baseline="30000" dirty="0">
                  <a:latin typeface="Times New Roman" panose="02020603050405020304" pitchFamily="18" charset="0"/>
                </a:rPr>
                <a:t>+</a:t>
              </a:r>
              <a:r>
                <a:rPr lang="en-US" altLang="zh-CN" sz="3200" b="1" dirty="0">
                  <a:latin typeface="Times New Roman" panose="02020603050405020304" pitchFamily="18" charset="0"/>
                </a:rPr>
                <a:t> + B</a:t>
              </a:r>
              <a:r>
                <a:rPr lang="en-US" altLang="zh-CN" sz="3200" b="1" baseline="30000" dirty="0">
                  <a:latin typeface="Times New Roman" panose="02020603050405020304" pitchFamily="18" charset="0"/>
                </a:rPr>
                <a:t>-</a:t>
              </a:r>
              <a:r>
                <a:rPr lang="en-US" altLang="zh-CN" sz="3200" b="1" dirty="0">
                  <a:latin typeface="Times New Roman" panose="02020603050405020304" pitchFamily="18" charset="0"/>
                </a:rPr>
                <a:t> </a:t>
              </a:r>
              <a:endParaRPr lang="en-US" altLang="zh-CN" sz="3200" b="1" dirty="0">
                <a:latin typeface="Times New Roman" panose="02020603050405020304" pitchFamily="18" charset="0"/>
              </a:endParaRPr>
            </a:p>
          </p:txBody>
        </p:sp>
        <p:graphicFrame>
          <p:nvGraphicFramePr>
            <p:cNvPr id="21516" name="Object 12"/>
            <p:cNvGraphicFramePr>
              <a:graphicFrameLocks noChangeAspect="1"/>
            </p:cNvGraphicFramePr>
            <p:nvPr/>
          </p:nvGraphicFramePr>
          <p:xfrm>
            <a:off x="423" y="1584"/>
            <a:ext cx="825" cy="223"/>
          </p:xfrm>
          <a:graphic>
            <a:graphicData uri="http://schemas.openxmlformats.org/presentationml/2006/ole">
              <mc:AlternateContent xmlns:mc="http://schemas.openxmlformats.org/markup-compatibility/2006">
                <mc:Choice xmlns:v="urn:schemas-microsoft-com:vml" Requires="v">
                  <p:oleObj spid="_x0000_s3082" name="" r:id="rId7" imgW="660400" imgH="177165" progId="ISISServer">
                    <p:embed/>
                  </p:oleObj>
                </mc:Choice>
                <mc:Fallback>
                  <p:oleObj name="" r:id="rId7" imgW="660400" imgH="177165" progId="ISISServer">
                    <p:embed/>
                    <p:pic>
                      <p:nvPicPr>
                        <p:cNvPr id="0" name="图片 3081"/>
                        <p:cNvPicPr/>
                        <p:nvPr/>
                      </p:nvPicPr>
                      <p:blipFill>
                        <a:blip r:embed="rId8"/>
                        <a:stretch>
                          <a:fillRect/>
                        </a:stretch>
                      </p:blipFill>
                      <p:spPr>
                        <a:xfrm>
                          <a:off x="423" y="1584"/>
                          <a:ext cx="825" cy="223"/>
                        </a:xfrm>
                        <a:prstGeom prst="rect">
                          <a:avLst/>
                        </a:prstGeom>
                        <a:noFill/>
                        <a:ln w="38100">
                          <a:noFill/>
                          <a:miter/>
                        </a:ln>
                      </p:spPr>
                    </p:pic>
                  </p:oleObj>
                </mc:Fallback>
              </mc:AlternateContent>
            </a:graphicData>
          </a:graphic>
        </p:graphicFrame>
      </p:grpSp>
      <p:sp>
        <p:nvSpPr>
          <p:cNvPr id="21513" name="Rectangle 13"/>
          <p:cNvSpPr/>
          <p:nvPr/>
        </p:nvSpPr>
        <p:spPr>
          <a:xfrm>
            <a:off x="457200" y="990600"/>
            <a:ext cx="4781550" cy="584200"/>
          </a:xfrm>
          <a:prstGeom prst="rect">
            <a:avLst/>
          </a:prstGeom>
          <a:solidFill>
            <a:srgbClr val="CCECFF"/>
          </a:solidFill>
          <a:ln w="9525">
            <a:noFill/>
          </a:ln>
        </p:spPr>
        <p:txBody>
          <a:bodyPr wrap="none">
            <a:spAutoFit/>
          </a:bodyPr>
          <a:p>
            <a:pPr eaLnBrk="1" hangingPunct="1"/>
            <a:r>
              <a:rPr lang="zh-CN" altLang="en-US" sz="3200" b="1" dirty="0">
                <a:solidFill>
                  <a:srgbClr val="000066"/>
                </a:solidFill>
                <a:latin typeface="楷体_GB2312" pitchFamily="49" charset="-122"/>
                <a:ea typeface="楷体_GB2312" pitchFamily="49" charset="-122"/>
              </a:rPr>
              <a:t>弱酸</a:t>
            </a:r>
            <a:r>
              <a:rPr lang="en-US" altLang="zh-CN" sz="3200" b="1" dirty="0">
                <a:solidFill>
                  <a:srgbClr val="000066"/>
                </a:solidFill>
                <a:latin typeface="楷体_GB2312" pitchFamily="49" charset="-122"/>
                <a:ea typeface="楷体_GB2312" pitchFamily="49" charset="-122"/>
              </a:rPr>
              <a:t>-</a:t>
            </a:r>
            <a:r>
              <a:rPr lang="zh-CN" altLang="en-US" sz="3200" b="1" dirty="0">
                <a:solidFill>
                  <a:srgbClr val="000066"/>
                </a:solidFill>
                <a:latin typeface="楷体_GB2312" pitchFamily="49" charset="-122"/>
                <a:ea typeface="楷体_GB2312" pitchFamily="49" charset="-122"/>
              </a:rPr>
              <a:t>共轭碱（</a:t>
            </a:r>
            <a:r>
              <a:rPr lang="en-US" altLang="zh-CN" sz="3200" b="1" dirty="0">
                <a:solidFill>
                  <a:srgbClr val="000066"/>
                </a:solidFill>
                <a:latin typeface="Times New Roman" panose="02020603050405020304" pitchFamily="18" charset="0"/>
                <a:ea typeface="楷体_GB2312" pitchFamily="49" charset="-122"/>
              </a:rPr>
              <a:t>HB-B</a:t>
            </a:r>
            <a:r>
              <a:rPr lang="en-US" altLang="zh-CN" sz="3200" b="1" baseline="30000" dirty="0">
                <a:solidFill>
                  <a:srgbClr val="000066"/>
                </a:solidFill>
                <a:latin typeface="Times New Roman" panose="02020603050405020304" pitchFamily="18" charset="0"/>
                <a:ea typeface="楷体_GB2312" pitchFamily="49" charset="-122"/>
              </a:rPr>
              <a:t>-</a:t>
            </a:r>
            <a:r>
              <a:rPr lang="zh-CN" altLang="en-US" sz="3200" b="1" dirty="0">
                <a:solidFill>
                  <a:srgbClr val="000066"/>
                </a:solidFill>
                <a:latin typeface="楷体_GB2312" pitchFamily="49" charset="-122"/>
                <a:ea typeface="楷体_GB2312" pitchFamily="49" charset="-122"/>
              </a:rPr>
              <a:t>）：</a:t>
            </a:r>
            <a:endParaRPr lang="zh-CN" altLang="en-US" sz="3200" b="1" dirty="0">
              <a:solidFill>
                <a:srgbClr val="000066"/>
              </a:solidFill>
              <a:latin typeface="楷体_GB2312" pitchFamily="49" charset="-122"/>
              <a:ea typeface="楷体_GB2312" pitchFamily="49" charset="-122"/>
            </a:endParaRPr>
          </a:p>
        </p:txBody>
      </p:sp>
      <p:graphicFrame>
        <p:nvGraphicFramePr>
          <p:cNvPr id="19470" name="Object 14"/>
          <p:cNvGraphicFramePr>
            <a:graphicFrameLocks noChangeAspect="1"/>
          </p:cNvGraphicFramePr>
          <p:nvPr/>
        </p:nvGraphicFramePr>
        <p:xfrm>
          <a:off x="2484438" y="5157788"/>
          <a:ext cx="3111500" cy="1190625"/>
        </p:xfrm>
        <a:graphic>
          <a:graphicData uri="http://schemas.openxmlformats.org/presentationml/2006/ole">
            <mc:AlternateContent xmlns:mc="http://schemas.openxmlformats.org/markup-compatibility/2006">
              <mc:Choice xmlns:v="urn:schemas-microsoft-com:vml" Requires="v">
                <p:oleObj spid="_x0000_s3083" name="" r:id="rId9" imgW="1494790" imgH="530860" progId="Equation.3">
                  <p:embed/>
                </p:oleObj>
              </mc:Choice>
              <mc:Fallback>
                <p:oleObj name="" r:id="rId9" imgW="1494790" imgH="530860" progId="Equation.3">
                  <p:embed/>
                  <p:pic>
                    <p:nvPicPr>
                      <p:cNvPr id="0" name="图片 3082"/>
                      <p:cNvPicPr/>
                      <p:nvPr/>
                    </p:nvPicPr>
                    <p:blipFill>
                      <a:blip r:embed="rId10">
                        <a:clrChange>
                          <a:clrFrom>
                            <a:srgbClr val="000000"/>
                          </a:clrFrom>
                          <a:clrTo>
                            <a:srgbClr val="990033"/>
                          </a:clrTo>
                        </a:clrChange>
                      </a:blip>
                      <a:stretch>
                        <a:fillRect/>
                      </a:stretch>
                    </p:blipFill>
                    <p:spPr>
                      <a:xfrm>
                        <a:off x="2484438" y="5157788"/>
                        <a:ext cx="3111500" cy="11906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459"/>
                                        </p:tgtEl>
                                        <p:attrNameLst>
                                          <p:attrName>style.visibility</p:attrName>
                                        </p:attrNameLst>
                                      </p:cBhvr>
                                      <p:to>
                                        <p:strVal val="visible"/>
                                      </p:to>
                                    </p:set>
                                    <p:anim calcmode="lin" valueType="num">
                                      <p:cBhvr additive="base">
                                        <p:cTn id="7" dur="500" fill="hold"/>
                                        <p:tgtEl>
                                          <p:spTgt spid="19459"/>
                                        </p:tgtEl>
                                        <p:attrNameLst>
                                          <p:attrName>ppt_x</p:attrName>
                                        </p:attrNameLst>
                                      </p:cBhvr>
                                      <p:tavLst>
                                        <p:tav tm="0">
                                          <p:val>
                                            <p:strVal val="0-#ppt_w/2"/>
                                          </p:val>
                                        </p:tav>
                                        <p:tav tm="100000">
                                          <p:val>
                                            <p:strVal val="#ppt_x"/>
                                          </p:val>
                                        </p:tav>
                                      </p:tavLst>
                                    </p:anim>
                                    <p:anim calcmode="lin" valueType="num">
                                      <p:cBhvr additive="base">
                                        <p:cTn id="8" dur="500" fill="hold"/>
                                        <p:tgtEl>
                                          <p:spTgt spid="194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465"/>
                                        </p:tgtEl>
                                        <p:attrNameLst>
                                          <p:attrName>style.visibility</p:attrName>
                                        </p:attrNameLst>
                                      </p:cBhvr>
                                      <p:to>
                                        <p:strVal val="visible"/>
                                      </p:to>
                                    </p:set>
                                    <p:anim calcmode="lin" valueType="num">
                                      <p:cBhvr additive="base">
                                        <p:cTn id="13" dur="500" fill="hold"/>
                                        <p:tgtEl>
                                          <p:spTgt spid="19465"/>
                                        </p:tgtEl>
                                        <p:attrNameLst>
                                          <p:attrName>ppt_x</p:attrName>
                                        </p:attrNameLst>
                                      </p:cBhvr>
                                      <p:tavLst>
                                        <p:tav tm="0">
                                          <p:val>
                                            <p:strVal val="0-#ppt_w/2"/>
                                          </p:val>
                                        </p:tav>
                                        <p:tav tm="100000">
                                          <p:val>
                                            <p:strVal val="#ppt_x"/>
                                          </p:val>
                                        </p:tav>
                                      </p:tavLst>
                                    </p:anim>
                                    <p:anim calcmode="lin" valueType="num">
                                      <p:cBhvr additive="base">
                                        <p:cTn id="14" dur="500" fill="hold"/>
                                        <p:tgtEl>
                                          <p:spTgt spid="1946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9460"/>
                                        </p:tgtEl>
                                        <p:attrNameLst>
                                          <p:attrName>style.visibility</p:attrName>
                                        </p:attrNameLst>
                                      </p:cBhvr>
                                      <p:to>
                                        <p:strVal val="visible"/>
                                      </p:to>
                                    </p:set>
                                    <p:anim calcmode="lin" valueType="num">
                                      <p:cBhvr additive="base">
                                        <p:cTn id="19" dur="500" fill="hold"/>
                                        <p:tgtEl>
                                          <p:spTgt spid="19460"/>
                                        </p:tgtEl>
                                        <p:attrNameLst>
                                          <p:attrName>ppt_x</p:attrName>
                                        </p:attrNameLst>
                                      </p:cBhvr>
                                      <p:tavLst>
                                        <p:tav tm="0">
                                          <p:val>
                                            <p:strVal val="1+#ppt_w/2"/>
                                          </p:val>
                                        </p:tav>
                                        <p:tav tm="100000">
                                          <p:val>
                                            <p:strVal val="#ppt_x"/>
                                          </p:val>
                                        </p:tav>
                                      </p:tavLst>
                                    </p:anim>
                                    <p:anim calcmode="lin" valueType="num">
                                      <p:cBhvr additive="base">
                                        <p:cTn id="20" dur="500" fill="hold"/>
                                        <p:tgtEl>
                                          <p:spTgt spid="1946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470"/>
                                        </p:tgtEl>
                                        <p:attrNameLst>
                                          <p:attrName>style.visibility</p:attrName>
                                        </p:attrNameLst>
                                      </p:cBhvr>
                                      <p:to>
                                        <p:strVal val="visible"/>
                                      </p:to>
                                    </p:set>
                                    <p:anim calcmode="lin" valueType="num">
                                      <p:cBhvr additive="base">
                                        <p:cTn id="25" dur="500" fill="hold"/>
                                        <p:tgtEl>
                                          <p:spTgt spid="19470"/>
                                        </p:tgtEl>
                                        <p:attrNameLst>
                                          <p:attrName>ppt_x</p:attrName>
                                        </p:attrNameLst>
                                      </p:cBhvr>
                                      <p:tavLst>
                                        <p:tav tm="0">
                                          <p:val>
                                            <p:strVal val="#ppt_x"/>
                                          </p:val>
                                        </p:tav>
                                        <p:tav tm="100000">
                                          <p:val>
                                            <p:strVal val="#ppt_x"/>
                                          </p:val>
                                        </p:tav>
                                      </p:tavLst>
                                    </p:anim>
                                    <p:anim calcmode="lin" valueType="num">
                                      <p:cBhvr additive="base">
                                        <p:cTn id="26" dur="500" fill="hold"/>
                                        <p:tgtEl>
                                          <p:spTgt spid="194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P spid="1946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6632" name="Object 8"/>
          <p:cNvGraphicFramePr>
            <a:graphicFrameLocks noGrp="1" noChangeAspect="1"/>
          </p:cNvGraphicFramePr>
          <p:nvPr>
            <p:ph sz="half" idx="1"/>
          </p:nvPr>
        </p:nvGraphicFramePr>
        <p:xfrm>
          <a:off x="900113" y="2565400"/>
          <a:ext cx="6911975" cy="1008063"/>
        </p:xfrm>
        <a:graphic>
          <a:graphicData uri="http://schemas.openxmlformats.org/presentationml/2006/ole">
            <mc:AlternateContent xmlns:mc="http://schemas.openxmlformats.org/markup-compatibility/2006">
              <mc:Choice xmlns:v="urn:schemas-microsoft-com:vml" Requires="v">
                <p:oleObj spid="_x0000_s3082" name="" r:id="rId1" imgW="3048000" imgH="444500" progId="Equation.3">
                  <p:embed/>
                </p:oleObj>
              </mc:Choice>
              <mc:Fallback>
                <p:oleObj name="" r:id="rId1" imgW="3048000" imgH="444500" progId="Equation.3">
                  <p:embed/>
                  <p:pic>
                    <p:nvPicPr>
                      <p:cNvPr id="0" name="图片 3081"/>
                      <p:cNvPicPr/>
                      <p:nvPr/>
                    </p:nvPicPr>
                    <p:blipFill>
                      <a:blip r:embed="rId2"/>
                      <a:srcRect/>
                      <a:stretch>
                        <a:fillRect/>
                      </a:stretch>
                    </p:blipFill>
                    <p:spPr>
                      <a:xfrm>
                        <a:off x="900113" y="2565400"/>
                        <a:ext cx="6911975" cy="1008063"/>
                      </a:xfrm>
                      <a:prstGeom prst="rect">
                        <a:avLst/>
                      </a:prstGeom>
                      <a:solidFill>
                        <a:srgbClr val="E9E6E7">
                          <a:alpha val="100000"/>
                        </a:srgbClr>
                      </a:solidFill>
                      <a:ln w="38100">
                        <a:miter/>
                      </a:ln>
                    </p:spPr>
                  </p:pic>
                </p:oleObj>
              </mc:Fallback>
            </mc:AlternateContent>
          </a:graphicData>
        </a:graphic>
      </p:graphicFrame>
      <p:graphicFrame>
        <p:nvGraphicFramePr>
          <p:cNvPr id="26639" name="Object 15"/>
          <p:cNvGraphicFramePr>
            <a:graphicFrameLocks noGrp="1" noChangeAspect="1"/>
          </p:cNvGraphicFramePr>
          <p:nvPr>
            <p:ph sz="quarter" idx="2"/>
          </p:nvPr>
        </p:nvGraphicFramePr>
        <p:xfrm>
          <a:off x="1187450" y="4724400"/>
          <a:ext cx="6480175" cy="965200"/>
        </p:xfrm>
        <a:graphic>
          <a:graphicData uri="http://schemas.openxmlformats.org/presentationml/2006/ole">
            <mc:AlternateContent xmlns:mc="http://schemas.openxmlformats.org/markup-compatibility/2006">
              <mc:Choice xmlns:v="urn:schemas-microsoft-com:vml" Requires="v">
                <p:oleObj spid="_x0000_s3084" name="" r:id="rId3" imgW="2984500" imgH="444500" progId="Equation.3">
                  <p:embed/>
                </p:oleObj>
              </mc:Choice>
              <mc:Fallback>
                <p:oleObj name="" r:id="rId3" imgW="2984500" imgH="444500" progId="Equation.3">
                  <p:embed/>
                  <p:pic>
                    <p:nvPicPr>
                      <p:cNvPr id="0" name="图片 3083"/>
                      <p:cNvPicPr/>
                      <p:nvPr/>
                    </p:nvPicPr>
                    <p:blipFill>
                      <a:blip r:embed="rId4"/>
                      <a:srcRect/>
                      <a:stretch>
                        <a:fillRect/>
                      </a:stretch>
                    </p:blipFill>
                    <p:spPr>
                      <a:xfrm>
                        <a:off x="1187450" y="4724400"/>
                        <a:ext cx="6480175" cy="965200"/>
                      </a:xfrm>
                      <a:prstGeom prst="rect">
                        <a:avLst/>
                      </a:prstGeom>
                      <a:solidFill>
                        <a:srgbClr val="E9E6E7">
                          <a:alpha val="100000"/>
                        </a:srgbClr>
                      </a:solidFill>
                      <a:ln w="38100">
                        <a:miter/>
                      </a:ln>
                    </p:spPr>
                  </p:pic>
                </p:oleObj>
              </mc:Fallback>
            </mc:AlternateContent>
          </a:graphicData>
        </a:graphic>
      </p:graphicFrame>
      <p:sp>
        <p:nvSpPr>
          <p:cNvPr id="26631" name="Rectangle 7"/>
          <p:cNvSpPr>
            <a:spLocks noChangeArrowheads="1"/>
          </p:cNvSpPr>
          <p:nvPr/>
        </p:nvSpPr>
        <p:spPr bwMode="auto">
          <a:xfrm>
            <a:off x="671513" y="1484313"/>
            <a:ext cx="5038725" cy="954088"/>
          </a:xfrm>
          <a:prstGeom prst="rect">
            <a:avLst/>
          </a:prstGeom>
          <a:blipFill>
            <a:blip r:embed="rId5"/>
            <a:tile tx="0" ty="0" sx="100000" sy="100000" flip="none" algn="tl"/>
          </a:blip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）体积相等，浓度不等时，</a:t>
            </a:r>
            <a:endPar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6635" name="Rectangle 11"/>
          <p:cNvSpPr>
            <a:spLocks noChangeArrowheads="1"/>
          </p:cNvSpPr>
          <p:nvPr/>
        </p:nvSpPr>
        <p:spPr bwMode="auto">
          <a:xfrm>
            <a:off x="704850" y="3789363"/>
            <a:ext cx="6121400" cy="954088"/>
          </a:xfrm>
          <a:prstGeom prst="rect">
            <a:avLst/>
          </a:prstGeom>
          <a:blipFill>
            <a:blip r:embed="rId5"/>
            <a:tile tx="0" ty="0" sx="100000" sy="100000" flip="none" algn="tl"/>
          </a:blipFill>
          <a:ln w="9525">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）浓度相等，体积不相等时</a:t>
            </a:r>
            <a:endPar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3558" name="Rectangle 8"/>
          <p:cNvSpPr>
            <a:spLocks noGrp="1"/>
          </p:cNvSpPr>
          <p:nvPr>
            <p:ph type="title"/>
          </p:nvPr>
        </p:nvSpPr>
        <p:spPr>
          <a:xfrm>
            <a:off x="457200" y="274638"/>
            <a:ext cx="8229600" cy="850900"/>
          </a:xfrm>
          <a:ln/>
        </p:spPr>
        <p:txBody>
          <a:bodyPr vert="horz" wrap="square" lIns="91440" tIns="45720" rIns="91440" bIns="91440" anchor="b" anchorCtr="0"/>
          <a:p>
            <a:pPr eaLnBrk="1" hangingPunct="1"/>
            <a:r>
              <a:rPr lang="en-US" altLang="zh-CN" sz="3600" b="1" dirty="0">
                <a:solidFill>
                  <a:schemeClr val="tx1"/>
                </a:solidFill>
                <a:latin typeface="Times New Roman" panose="02020603050405020304" pitchFamily="18" charset="0"/>
              </a:rPr>
              <a:t>§4.2 </a:t>
            </a:r>
            <a:r>
              <a:rPr lang="zh-CN" altLang="en-US" sz="3600" b="1" dirty="0">
                <a:solidFill>
                  <a:schemeClr val="tx1"/>
                </a:solidFill>
                <a:latin typeface="Times New Roman" panose="02020603050405020304" pitchFamily="18" charset="0"/>
              </a:rPr>
              <a:t>缓冲溶液的</a:t>
            </a:r>
            <a:r>
              <a:rPr lang="en-US" altLang="zh-CN" sz="3600" b="1" dirty="0">
                <a:solidFill>
                  <a:schemeClr val="tx1"/>
                </a:solidFill>
                <a:latin typeface="Times New Roman" panose="02020603050405020304" pitchFamily="18" charset="0"/>
              </a:rPr>
              <a:t>pH</a:t>
            </a:r>
            <a:r>
              <a:rPr lang="zh-CN" altLang="en-US" sz="3600" b="1" dirty="0">
                <a:solidFill>
                  <a:schemeClr val="tx1"/>
                </a:solidFill>
                <a:latin typeface="Times New Roman" panose="02020603050405020304" pitchFamily="18" charset="0"/>
              </a:rPr>
              <a:t>计算</a:t>
            </a:r>
            <a:endParaRPr lang="zh-CN" altLang="en-US" sz="3600" b="1"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31"/>
                                        </p:tgtEl>
                                        <p:attrNameLst>
                                          <p:attrName>style.visibility</p:attrName>
                                        </p:attrNameLst>
                                      </p:cBhvr>
                                      <p:to>
                                        <p:strVal val="visible"/>
                                      </p:to>
                                    </p:set>
                                    <p:anim calcmode="lin" valueType="num">
                                      <p:cBhvr additive="base">
                                        <p:cTn id="7" dur="500" fill="hold"/>
                                        <p:tgtEl>
                                          <p:spTgt spid="26631"/>
                                        </p:tgtEl>
                                        <p:attrNameLst>
                                          <p:attrName>ppt_x</p:attrName>
                                        </p:attrNameLst>
                                      </p:cBhvr>
                                      <p:tavLst>
                                        <p:tav tm="0">
                                          <p:val>
                                            <p:strVal val="#ppt_x"/>
                                          </p:val>
                                        </p:tav>
                                        <p:tav tm="100000">
                                          <p:val>
                                            <p:strVal val="#ppt_x"/>
                                          </p:val>
                                        </p:tav>
                                      </p:tavLst>
                                    </p:anim>
                                    <p:anim calcmode="lin" valueType="num">
                                      <p:cBhvr additive="base">
                                        <p:cTn id="8" dur="500" fill="hold"/>
                                        <p:tgtEl>
                                          <p:spTgt spid="266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26632"/>
                                        </p:tgtEl>
                                        <p:attrNameLst>
                                          <p:attrName>style.visibility</p:attrName>
                                        </p:attrNameLst>
                                      </p:cBhvr>
                                      <p:to>
                                        <p:strVal val="visible"/>
                                      </p:to>
                                    </p:set>
                                    <p:anim calcmode="lin" valueType="num">
                                      <p:cBhvr>
                                        <p:cTn id="13" dur="500" fill="hold"/>
                                        <p:tgtEl>
                                          <p:spTgt spid="26632"/>
                                        </p:tgtEl>
                                        <p:attrNameLst>
                                          <p:attrName>ppt_w</p:attrName>
                                        </p:attrNameLst>
                                      </p:cBhvr>
                                      <p:tavLst>
                                        <p:tav tm="0">
                                          <p:val>
                                            <p:fltVal val="0.000000"/>
                                          </p:val>
                                        </p:tav>
                                        <p:tav tm="100000">
                                          <p:val>
                                            <p:strVal val="#ppt_w"/>
                                          </p:val>
                                        </p:tav>
                                      </p:tavLst>
                                    </p:anim>
                                    <p:anim calcmode="lin" valueType="num">
                                      <p:cBhvr>
                                        <p:cTn id="14" dur="500" fill="hold"/>
                                        <p:tgtEl>
                                          <p:spTgt spid="26632"/>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635"/>
                                        </p:tgtEl>
                                        <p:attrNameLst>
                                          <p:attrName>style.visibility</p:attrName>
                                        </p:attrNameLst>
                                      </p:cBhvr>
                                      <p:to>
                                        <p:strVal val="visible"/>
                                      </p:to>
                                    </p:set>
                                    <p:anim calcmode="lin" valueType="num">
                                      <p:cBhvr additive="base">
                                        <p:cTn id="19" dur="500" fill="hold"/>
                                        <p:tgtEl>
                                          <p:spTgt spid="26635"/>
                                        </p:tgtEl>
                                        <p:attrNameLst>
                                          <p:attrName>ppt_x</p:attrName>
                                        </p:attrNameLst>
                                      </p:cBhvr>
                                      <p:tavLst>
                                        <p:tav tm="0">
                                          <p:val>
                                            <p:strVal val="#ppt_x"/>
                                          </p:val>
                                        </p:tav>
                                        <p:tav tm="100000">
                                          <p:val>
                                            <p:strVal val="#ppt_x"/>
                                          </p:val>
                                        </p:tav>
                                      </p:tavLst>
                                    </p:anim>
                                    <p:anim calcmode="lin" valueType="num">
                                      <p:cBhvr additive="base">
                                        <p:cTn id="20" dur="500" fill="hold"/>
                                        <p:tgtEl>
                                          <p:spTgt spid="2663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nodeType="clickEffect">
                                  <p:stCondLst>
                                    <p:cond delay="0"/>
                                  </p:stCondLst>
                                  <p:childTnLst>
                                    <p:set>
                                      <p:cBhvr>
                                        <p:cTn id="24" dur="1" fill="hold">
                                          <p:stCondLst>
                                            <p:cond delay="0"/>
                                          </p:stCondLst>
                                        </p:cTn>
                                        <p:tgtEl>
                                          <p:spTgt spid="26639"/>
                                        </p:tgtEl>
                                        <p:attrNameLst>
                                          <p:attrName>style.visibility</p:attrName>
                                        </p:attrNameLst>
                                      </p:cBhvr>
                                      <p:to>
                                        <p:strVal val="visible"/>
                                      </p:to>
                                    </p:set>
                                    <p:anim calcmode="lin" valueType="num">
                                      <p:cBhvr>
                                        <p:cTn id="25" dur="500" fill="hold"/>
                                        <p:tgtEl>
                                          <p:spTgt spid="26639"/>
                                        </p:tgtEl>
                                        <p:attrNameLst>
                                          <p:attrName>ppt_w</p:attrName>
                                        </p:attrNameLst>
                                      </p:cBhvr>
                                      <p:tavLst>
                                        <p:tav tm="0">
                                          <p:val>
                                            <p:fltVal val="0.000000"/>
                                          </p:val>
                                        </p:tav>
                                        <p:tav tm="100000">
                                          <p:val>
                                            <p:strVal val="#ppt_w"/>
                                          </p:val>
                                        </p:tav>
                                      </p:tavLst>
                                    </p:anim>
                                    <p:anim calcmode="lin" valueType="num">
                                      <p:cBhvr>
                                        <p:cTn id="26" dur="500" fill="hold"/>
                                        <p:tgtEl>
                                          <p:spTgt spid="2663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1" grpId="0" animBg="1"/>
      <p:bldP spid="2663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8" name="Rectangle 2"/>
          <p:cNvSpPr>
            <a:spLocks noGrp="1" noChangeArrowheads="1"/>
          </p:cNvSpPr>
          <p:nvPr>
            <p:ph type="title"/>
          </p:nvPr>
        </p:nvSpPr>
        <p:spPr>
          <a:xfrm>
            <a:off x="609600" y="457200"/>
            <a:ext cx="4876800" cy="609600"/>
          </a:xfrm>
          <a:solidFill>
            <a:srgbClr val="CCECFF"/>
          </a:solidFill>
        </p:spPr>
        <p:txBody>
          <a:bodyPr vert="horz" wrap="square" lIns="91440" tIns="45720" rIns="91440" bIns="9144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660066"/>
                </a:solidFill>
                <a:effectLst/>
                <a:uLnTx/>
                <a:uFillTx/>
                <a:latin typeface="宋体" panose="02010600030101010101" pitchFamily="2" charset="-122"/>
                <a:ea typeface="+mj-ea"/>
                <a:cs typeface="+mj-cs"/>
              </a:rPr>
              <a:t>亨德森方程的意义</a:t>
            </a:r>
            <a:endParaRPr kumimoji="0" lang="zh-CN" altLang="en-US" sz="3200" b="1" i="0" u="none" strike="noStrike" kern="1200" cap="none" spc="0" normalizeH="0" baseline="0" noProof="0" dirty="0">
              <a:ln>
                <a:noFill/>
              </a:ln>
              <a:solidFill>
                <a:srgbClr val="660066"/>
              </a:solidFill>
              <a:effectLst/>
              <a:uLnTx/>
              <a:uFillTx/>
              <a:latin typeface="宋体" panose="02010600030101010101" pitchFamily="2" charset="-122"/>
              <a:ea typeface="+mj-ea"/>
              <a:cs typeface="+mj-cs"/>
            </a:endParaRPr>
          </a:p>
        </p:txBody>
      </p:sp>
      <p:graphicFrame>
        <p:nvGraphicFramePr>
          <p:cNvPr id="25603" name="Object 3"/>
          <p:cNvGraphicFramePr>
            <a:graphicFrameLocks noChangeAspect="1"/>
          </p:cNvGraphicFramePr>
          <p:nvPr/>
        </p:nvGraphicFramePr>
        <p:xfrm>
          <a:off x="806450" y="1052513"/>
          <a:ext cx="6521450" cy="1157287"/>
        </p:xfrm>
        <a:graphic>
          <a:graphicData uri="http://schemas.openxmlformats.org/presentationml/2006/ole">
            <mc:AlternateContent xmlns:mc="http://schemas.openxmlformats.org/markup-compatibility/2006">
              <mc:Choice xmlns:v="urn:schemas-microsoft-com:vml" Requires="v">
                <p:oleObj spid="_x0000_s3085" name="" r:id="rId1" imgW="2527300" imgH="444500" progId="Equation.3">
                  <p:embed/>
                </p:oleObj>
              </mc:Choice>
              <mc:Fallback>
                <p:oleObj name="" r:id="rId1" imgW="2527300" imgH="444500" progId="Equation.3">
                  <p:embed/>
                  <p:pic>
                    <p:nvPicPr>
                      <p:cNvPr id="0" name="图片 3084"/>
                      <p:cNvPicPr/>
                      <p:nvPr/>
                    </p:nvPicPr>
                    <p:blipFill>
                      <a:blip r:embed="rId2"/>
                      <a:stretch>
                        <a:fillRect/>
                      </a:stretch>
                    </p:blipFill>
                    <p:spPr>
                      <a:xfrm>
                        <a:off x="806450" y="1052513"/>
                        <a:ext cx="6521450" cy="1157287"/>
                      </a:xfrm>
                      <a:prstGeom prst="rect">
                        <a:avLst/>
                      </a:prstGeom>
                      <a:noFill/>
                      <a:ln w="38100">
                        <a:noFill/>
                        <a:miter/>
                      </a:ln>
                    </p:spPr>
                  </p:pic>
                </p:oleObj>
              </mc:Fallback>
            </mc:AlternateContent>
          </a:graphicData>
        </a:graphic>
      </p:graphicFrame>
      <p:sp>
        <p:nvSpPr>
          <p:cNvPr id="20484" name="Rectangle 4"/>
          <p:cNvSpPr/>
          <p:nvPr/>
        </p:nvSpPr>
        <p:spPr>
          <a:xfrm>
            <a:off x="684213" y="2498725"/>
            <a:ext cx="7467600" cy="714375"/>
          </a:xfrm>
          <a:prstGeom prst="rect">
            <a:avLst/>
          </a:prstGeom>
          <a:noFill/>
          <a:ln w="9525">
            <a:noFill/>
          </a:ln>
        </p:spPr>
        <p:txBody>
          <a:bodyPr/>
          <a:p>
            <a:pPr marL="342900" indent="-342900" eaLnBrk="1" hangingPunct="1">
              <a:spcBef>
                <a:spcPct val="50000"/>
              </a:spcBef>
              <a:buBlip>
                <a:blip r:embed="rId3"/>
              </a:buBlip>
            </a:pPr>
            <a:r>
              <a:rPr lang="en-US" altLang="zh-CN" sz="3200" b="1" dirty="0">
                <a:latin typeface="Times New Roman" panose="02020603050405020304" pitchFamily="18" charset="0"/>
                <a:ea typeface="楷体_GB2312" pitchFamily="49" charset="-122"/>
              </a:rPr>
              <a:t>pH</a:t>
            </a:r>
            <a:r>
              <a:rPr lang="zh-CN" altLang="en-US" sz="3200" b="1" dirty="0">
                <a:latin typeface="Times New Roman" panose="02020603050405020304" pitchFamily="18" charset="0"/>
                <a:ea typeface="楷体_GB2312" pitchFamily="49" charset="-122"/>
              </a:rPr>
              <a:t>取决于共轭酸的</a:t>
            </a:r>
            <a:r>
              <a:rPr lang="en-US" altLang="zh-CN" sz="3200" b="1" dirty="0">
                <a:latin typeface="Times New Roman" panose="02020603050405020304" pitchFamily="18" charset="0"/>
                <a:ea typeface="楷体_GB2312" pitchFamily="49" charset="-122"/>
              </a:rPr>
              <a:t>p</a:t>
            </a:r>
            <a:r>
              <a:rPr lang="en-US" altLang="zh-CN" sz="3200" b="1" i="1" dirty="0">
                <a:latin typeface="Times New Roman" panose="02020603050405020304" pitchFamily="18" charset="0"/>
                <a:ea typeface="楷体_GB2312" pitchFamily="49" charset="-122"/>
              </a:rPr>
              <a:t>K</a:t>
            </a:r>
            <a:r>
              <a:rPr lang="en-US" altLang="zh-CN" sz="3200" b="1" baseline="-30000" dirty="0">
                <a:latin typeface="Times New Roman" panose="02020603050405020304" pitchFamily="18" charset="0"/>
                <a:ea typeface="楷体_GB2312" pitchFamily="49" charset="-122"/>
              </a:rPr>
              <a:t>a</a:t>
            </a:r>
            <a:r>
              <a:rPr lang="en-US" altLang="zh-CN" sz="3200" b="1" baseline="30000" dirty="0">
                <a:latin typeface="Times New Roman" panose="02020603050405020304" pitchFamily="18" charset="0"/>
                <a:ea typeface="楷体_GB2312" pitchFamily="49" charset="-122"/>
              </a:rPr>
              <a:t>θ</a:t>
            </a:r>
            <a:r>
              <a:rPr lang="zh-CN" altLang="en-US" sz="3200" b="1" dirty="0">
                <a:latin typeface="Times New Roman" panose="02020603050405020304" pitchFamily="18" charset="0"/>
                <a:ea typeface="楷体_GB2312" pitchFamily="49" charset="-122"/>
              </a:rPr>
              <a:t>与缓冲比 </a:t>
            </a:r>
            <a:endParaRPr lang="zh-CN" altLang="en-US" sz="3200" b="1" dirty="0">
              <a:latin typeface="Times New Roman" panose="02020603050405020304" pitchFamily="18" charset="0"/>
              <a:ea typeface="楷体_GB2312" pitchFamily="49" charset="-122"/>
            </a:endParaRPr>
          </a:p>
        </p:txBody>
      </p:sp>
      <p:sp>
        <p:nvSpPr>
          <p:cNvPr id="20485" name="Rectangle 5"/>
          <p:cNvSpPr/>
          <p:nvPr/>
        </p:nvSpPr>
        <p:spPr>
          <a:xfrm>
            <a:off x="684213" y="3209925"/>
            <a:ext cx="6119812" cy="579438"/>
          </a:xfrm>
          <a:prstGeom prst="rect">
            <a:avLst/>
          </a:prstGeom>
          <a:noFill/>
          <a:ln w="9525">
            <a:noFill/>
          </a:ln>
        </p:spPr>
        <p:txBody>
          <a:bodyPr>
            <a:spAutoFit/>
          </a:bodyPr>
          <a:p>
            <a:pPr eaLnBrk="1" hangingPunct="1">
              <a:buBlip>
                <a:blip r:embed="rId3"/>
              </a:buBlip>
            </a:pPr>
            <a:r>
              <a:rPr lang="zh-CN" altLang="en-US" sz="3200" b="1" dirty="0">
                <a:latin typeface="Times New Roman" panose="02020603050405020304" pitchFamily="18" charset="0"/>
              </a:rPr>
              <a:t>当缓冲比等于</a:t>
            </a:r>
            <a:r>
              <a:rPr lang="en-US" altLang="zh-CN" sz="3200" b="1" dirty="0">
                <a:latin typeface="Times New Roman" panose="02020603050405020304" pitchFamily="18" charset="0"/>
              </a:rPr>
              <a:t>1</a:t>
            </a:r>
            <a:r>
              <a:rPr lang="zh-CN" altLang="en-US" sz="3200" b="1" dirty="0">
                <a:latin typeface="Times New Roman" panose="02020603050405020304" pitchFamily="18" charset="0"/>
              </a:rPr>
              <a:t>时，</a:t>
            </a:r>
            <a:r>
              <a:rPr lang="en-US" altLang="zh-CN" sz="3200" b="1" dirty="0">
                <a:latin typeface="Times New Roman" panose="02020603050405020304" pitchFamily="18" charset="0"/>
              </a:rPr>
              <a:t>pH=p</a:t>
            </a:r>
            <a:r>
              <a:rPr lang="en-US" altLang="zh-CN" sz="3200" b="1" i="1" dirty="0">
                <a:latin typeface="Times New Roman" panose="02020603050405020304" pitchFamily="18" charset="0"/>
              </a:rPr>
              <a:t>K</a:t>
            </a:r>
            <a:r>
              <a:rPr lang="en-US" altLang="zh-CN" sz="3200" b="1" baseline="-25000" dirty="0">
                <a:latin typeface="Times New Roman" panose="02020603050405020304" pitchFamily="18" charset="0"/>
              </a:rPr>
              <a:t>a</a:t>
            </a:r>
            <a:r>
              <a:rPr lang="en-US" altLang="zh-CN" sz="3200" b="1" baseline="30000" dirty="0">
                <a:latin typeface="Times New Roman" panose="02020603050405020304" pitchFamily="18" charset="0"/>
              </a:rPr>
              <a:t>θ</a:t>
            </a:r>
            <a:endParaRPr lang="en-US" altLang="zh-CN" sz="3200" b="1" baseline="30000" dirty="0">
              <a:solidFill>
                <a:schemeClr val="tx2"/>
              </a:solidFill>
              <a:latin typeface="Times New Roman" panose="02020603050405020304" pitchFamily="18" charset="0"/>
            </a:endParaRPr>
          </a:p>
        </p:txBody>
      </p:sp>
      <p:sp>
        <p:nvSpPr>
          <p:cNvPr id="20486" name="Rectangle 6"/>
          <p:cNvSpPr/>
          <p:nvPr/>
        </p:nvSpPr>
        <p:spPr>
          <a:xfrm>
            <a:off x="684213" y="3929063"/>
            <a:ext cx="7272337" cy="579437"/>
          </a:xfrm>
          <a:prstGeom prst="rect">
            <a:avLst/>
          </a:prstGeom>
          <a:noFill/>
          <a:ln w="9525">
            <a:noFill/>
          </a:ln>
        </p:spPr>
        <p:txBody>
          <a:bodyPr>
            <a:spAutoFit/>
          </a:bodyPr>
          <a:p>
            <a:pPr eaLnBrk="1" hangingPunct="1">
              <a:buBlip>
                <a:blip r:embed="rId3"/>
              </a:buBlip>
            </a:pPr>
            <a:r>
              <a:rPr lang="zh-CN" altLang="en-US" sz="3200" b="1" dirty="0">
                <a:latin typeface="Times New Roman" panose="02020603050405020304" pitchFamily="18" charset="0"/>
              </a:rPr>
              <a:t>具有</a:t>
            </a:r>
            <a:r>
              <a:rPr lang="zh-CN" altLang="en-US" sz="3200" b="1" dirty="0">
                <a:solidFill>
                  <a:srgbClr val="990033"/>
                </a:solidFill>
                <a:latin typeface="Times New Roman" panose="02020603050405020304" pitchFamily="18" charset="0"/>
              </a:rPr>
              <a:t>有限的</a:t>
            </a:r>
            <a:r>
              <a:rPr lang="zh-CN" altLang="en-US" sz="3200" b="1" dirty="0">
                <a:latin typeface="Times New Roman" panose="02020603050405020304" pitchFamily="18" charset="0"/>
              </a:rPr>
              <a:t>抗酸、抗碱及抗稀释作用</a:t>
            </a:r>
            <a:endParaRPr lang="zh-CN" altLang="en-US" sz="3200" b="1" dirty="0">
              <a:solidFill>
                <a:schemeClr val="tx2"/>
              </a:solidFill>
              <a:latin typeface="Times New Roman" panose="02020603050405020304" pitchFamily="18" charset="0"/>
            </a:endParaRPr>
          </a:p>
        </p:txBody>
      </p:sp>
      <p:grpSp>
        <p:nvGrpSpPr>
          <p:cNvPr id="2" name="Group 7"/>
          <p:cNvGrpSpPr/>
          <p:nvPr/>
        </p:nvGrpSpPr>
        <p:grpSpPr>
          <a:xfrm>
            <a:off x="684213" y="4649788"/>
            <a:ext cx="5116512" cy="1612900"/>
            <a:chOff x="431" y="2929"/>
            <a:chExt cx="3223" cy="1016"/>
          </a:xfrm>
        </p:grpSpPr>
        <p:graphicFrame>
          <p:nvGraphicFramePr>
            <p:cNvPr id="25608" name="Object 8"/>
            <p:cNvGraphicFramePr>
              <a:graphicFrameLocks noChangeAspect="1"/>
            </p:cNvGraphicFramePr>
            <p:nvPr/>
          </p:nvGraphicFramePr>
          <p:xfrm>
            <a:off x="1673" y="3216"/>
            <a:ext cx="1981" cy="729"/>
          </p:xfrm>
          <a:graphic>
            <a:graphicData uri="http://schemas.openxmlformats.org/presentationml/2006/ole">
              <mc:AlternateContent xmlns:mc="http://schemas.openxmlformats.org/markup-compatibility/2006">
                <mc:Choice xmlns:v="urn:schemas-microsoft-com:vml" Requires="v">
                  <p:oleObj spid="_x0000_s3086" name="" r:id="rId4" imgW="1514475" imgH="521335" progId="Equation.3">
                    <p:embed/>
                  </p:oleObj>
                </mc:Choice>
                <mc:Fallback>
                  <p:oleObj name="" r:id="rId4" imgW="1514475" imgH="521335" progId="Equation.3">
                    <p:embed/>
                    <p:pic>
                      <p:nvPicPr>
                        <p:cNvPr id="0" name="图片 3085"/>
                        <p:cNvPicPr/>
                        <p:nvPr/>
                      </p:nvPicPr>
                      <p:blipFill>
                        <a:blip r:embed="rId5">
                          <a:clrChange>
                            <a:clrFrom>
                              <a:srgbClr val="000000"/>
                            </a:clrFrom>
                            <a:clrTo>
                              <a:srgbClr val="990033"/>
                            </a:clrTo>
                          </a:clrChange>
                        </a:blip>
                        <a:stretch>
                          <a:fillRect/>
                        </a:stretch>
                      </p:blipFill>
                      <p:spPr>
                        <a:xfrm>
                          <a:off x="1673" y="3216"/>
                          <a:ext cx="1981" cy="729"/>
                        </a:xfrm>
                        <a:prstGeom prst="rect">
                          <a:avLst/>
                        </a:prstGeom>
                        <a:noFill/>
                        <a:ln w="38100">
                          <a:noFill/>
                          <a:miter/>
                        </a:ln>
                      </p:spPr>
                    </p:pic>
                  </p:oleObj>
                </mc:Fallback>
              </mc:AlternateContent>
            </a:graphicData>
          </a:graphic>
        </p:graphicFrame>
        <p:sp>
          <p:nvSpPr>
            <p:cNvPr id="25609" name="Rectangle 9"/>
            <p:cNvSpPr/>
            <p:nvPr/>
          </p:nvSpPr>
          <p:spPr>
            <a:xfrm>
              <a:off x="431" y="2929"/>
              <a:ext cx="2892" cy="368"/>
            </a:xfrm>
            <a:prstGeom prst="rect">
              <a:avLst/>
            </a:prstGeom>
            <a:blipFill rotWithShape="1">
              <a:blip r:embed="rId6"/>
            </a:blipFill>
            <a:ln w="9525">
              <a:noFill/>
            </a:ln>
          </p:spPr>
          <p:txBody>
            <a:bodyPr wrap="none">
              <a:spAutoFit/>
            </a:bodyPr>
            <a:p>
              <a:pPr eaLnBrk="1" hangingPunct="1">
                <a:buBlip>
                  <a:blip r:embed="rId3"/>
                </a:buBlip>
              </a:pPr>
              <a:r>
                <a:rPr lang="zh-CN" altLang="en-US" sz="3200" b="1" dirty="0">
                  <a:solidFill>
                    <a:srgbClr val="660033"/>
                  </a:solidFill>
                  <a:latin typeface="Times New Roman" panose="02020603050405020304" pitchFamily="18" charset="0"/>
                </a:rPr>
                <a:t>由亨德森方程可推出：</a:t>
              </a:r>
              <a:endParaRPr lang="zh-CN" altLang="en-US" sz="3200" b="1" dirty="0">
                <a:solidFill>
                  <a:srgbClr val="660033"/>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additive="base">
                                        <p:cTn id="7" dur="500" fill="hold"/>
                                        <p:tgtEl>
                                          <p:spTgt spid="20484"/>
                                        </p:tgtEl>
                                        <p:attrNameLst>
                                          <p:attrName>ppt_x</p:attrName>
                                        </p:attrNameLst>
                                      </p:cBhvr>
                                      <p:tavLst>
                                        <p:tav tm="0">
                                          <p:val>
                                            <p:strVal val="0-#ppt_w/2"/>
                                          </p:val>
                                        </p:tav>
                                        <p:tav tm="100000">
                                          <p:val>
                                            <p:strVal val="#ppt_x"/>
                                          </p:val>
                                        </p:tav>
                                      </p:tavLst>
                                    </p:anim>
                                    <p:anim calcmode="lin" valueType="num">
                                      <p:cBhvr additive="base">
                                        <p:cTn id="8" dur="500" fill="hold"/>
                                        <p:tgtEl>
                                          <p:spTgt spid="2048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485"/>
                                        </p:tgtEl>
                                        <p:attrNameLst>
                                          <p:attrName>style.visibility</p:attrName>
                                        </p:attrNameLst>
                                      </p:cBhvr>
                                      <p:to>
                                        <p:strVal val="visible"/>
                                      </p:to>
                                    </p:set>
                                    <p:anim calcmode="lin" valueType="num">
                                      <p:cBhvr additive="base">
                                        <p:cTn id="13" dur="500" fill="hold"/>
                                        <p:tgtEl>
                                          <p:spTgt spid="20485"/>
                                        </p:tgtEl>
                                        <p:attrNameLst>
                                          <p:attrName>ppt_x</p:attrName>
                                        </p:attrNameLst>
                                      </p:cBhvr>
                                      <p:tavLst>
                                        <p:tav tm="0">
                                          <p:val>
                                            <p:strVal val="0-#ppt_w/2"/>
                                          </p:val>
                                        </p:tav>
                                        <p:tav tm="100000">
                                          <p:val>
                                            <p:strVal val="#ppt_x"/>
                                          </p:val>
                                        </p:tav>
                                      </p:tavLst>
                                    </p:anim>
                                    <p:anim calcmode="lin" valueType="num">
                                      <p:cBhvr additive="base">
                                        <p:cTn id="14" dur="500" fill="hold"/>
                                        <p:tgtEl>
                                          <p:spTgt spid="2048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486"/>
                                        </p:tgtEl>
                                        <p:attrNameLst>
                                          <p:attrName>style.visibility</p:attrName>
                                        </p:attrNameLst>
                                      </p:cBhvr>
                                      <p:to>
                                        <p:strVal val="visible"/>
                                      </p:to>
                                    </p:set>
                                    <p:anim calcmode="lin" valueType="num">
                                      <p:cBhvr additive="base">
                                        <p:cTn id="19" dur="500" fill="hold"/>
                                        <p:tgtEl>
                                          <p:spTgt spid="20486"/>
                                        </p:tgtEl>
                                        <p:attrNameLst>
                                          <p:attrName>ppt_x</p:attrName>
                                        </p:attrNameLst>
                                      </p:cBhvr>
                                      <p:tavLst>
                                        <p:tav tm="0">
                                          <p:val>
                                            <p:strVal val="0-#ppt_w/2"/>
                                          </p:val>
                                        </p:tav>
                                        <p:tav tm="100000">
                                          <p:val>
                                            <p:strVal val="#ppt_x"/>
                                          </p:val>
                                        </p:tav>
                                      </p:tavLst>
                                    </p:anim>
                                    <p:anim calcmode="lin" valueType="num">
                                      <p:cBhvr additive="base">
                                        <p:cTn id="20" dur="500" fill="hold"/>
                                        <p:tgtEl>
                                          <p:spTgt spid="2048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P spid="20485" grpId="0"/>
      <p:bldP spid="2048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p:nvPr/>
        </p:nvSpPr>
        <p:spPr>
          <a:xfrm>
            <a:off x="468313" y="457200"/>
            <a:ext cx="8066087" cy="1260475"/>
          </a:xfrm>
          <a:prstGeom prst="rect">
            <a:avLst/>
          </a:prstGeom>
          <a:noFill/>
          <a:ln w="9525">
            <a:noFill/>
          </a:ln>
        </p:spPr>
        <p:txBody>
          <a:bodyPr>
            <a:spAutoFit/>
          </a:bodyPr>
          <a:p>
            <a:pPr eaLnBrk="1" hangingPunct="1">
              <a:lnSpc>
                <a:spcPct val="120000"/>
              </a:lnSpc>
            </a:pPr>
            <a:r>
              <a:rPr lang="en-US" altLang="zh-CN" sz="3200" b="1" dirty="0">
                <a:solidFill>
                  <a:schemeClr val="tx2"/>
                </a:solidFill>
                <a:latin typeface="Times New Roman" panose="02020603050405020304" pitchFamily="18" charset="0"/>
                <a:ea typeface="楷体_GB2312" pitchFamily="49" charset="-122"/>
              </a:rPr>
              <a:t>        </a:t>
            </a:r>
            <a:r>
              <a:rPr lang="en-US" altLang="zh-CN" sz="3200" b="1" dirty="0">
                <a:latin typeface="Times New Roman" panose="02020603050405020304" pitchFamily="18" charset="0"/>
                <a:ea typeface="楷体_GB2312" pitchFamily="49" charset="-122"/>
              </a:rPr>
              <a:t>0.60L</a:t>
            </a:r>
            <a:r>
              <a:rPr lang="zh-CN" altLang="en-US" sz="3200" b="1" dirty="0">
                <a:latin typeface="宋体" panose="02010600030101010101" pitchFamily="2" charset="-122"/>
                <a:ea typeface="楷体_GB2312" pitchFamily="49" charset="-122"/>
              </a:rPr>
              <a:t>缓冲溶液中含有</a:t>
            </a:r>
            <a:r>
              <a:rPr lang="en-US" altLang="zh-CN" sz="3200" b="1" dirty="0">
                <a:latin typeface="Times New Roman" panose="02020603050405020304" pitchFamily="18" charset="0"/>
                <a:ea typeface="楷体_GB2312" pitchFamily="49" charset="-122"/>
              </a:rPr>
              <a:t>0.35mol HAc</a:t>
            </a:r>
            <a:r>
              <a:rPr lang="en-US" altLang="zh-CN" sz="3200" b="1" dirty="0">
                <a:latin typeface="宋体" panose="02010600030101010101" pitchFamily="2" charset="-122"/>
                <a:ea typeface="楷体_GB2312" pitchFamily="49" charset="-122"/>
              </a:rPr>
              <a:t> </a:t>
            </a:r>
            <a:r>
              <a:rPr lang="zh-CN" altLang="en-US" sz="3200" b="1" dirty="0">
                <a:latin typeface="宋体" panose="02010600030101010101" pitchFamily="2" charset="-122"/>
                <a:ea typeface="楷体_GB2312" pitchFamily="49" charset="-122"/>
              </a:rPr>
              <a:t>和</a:t>
            </a:r>
            <a:r>
              <a:rPr lang="en-US" altLang="zh-CN" sz="3200" b="1" dirty="0">
                <a:latin typeface="Times New Roman" panose="02020603050405020304" pitchFamily="18" charset="0"/>
                <a:ea typeface="楷体_GB2312" pitchFamily="49" charset="-122"/>
              </a:rPr>
              <a:t>0.25molNaAc</a:t>
            </a:r>
            <a:r>
              <a:rPr lang="zh-CN" altLang="en-US" sz="3200" b="1" dirty="0">
                <a:latin typeface="宋体" panose="02010600030101010101" pitchFamily="2" charset="-122"/>
                <a:ea typeface="楷体_GB2312" pitchFamily="49" charset="-122"/>
              </a:rPr>
              <a:t>，计算溶液的</a:t>
            </a:r>
            <a:r>
              <a:rPr lang="en-US" altLang="zh-CN" sz="3200" b="1" dirty="0">
                <a:latin typeface="Times New Roman" panose="02020603050405020304" pitchFamily="18" charset="0"/>
                <a:ea typeface="楷体_GB2312" pitchFamily="49" charset="-122"/>
              </a:rPr>
              <a:t>pH</a:t>
            </a:r>
            <a:r>
              <a:rPr lang="zh-CN" altLang="en-US" sz="3200" b="1" dirty="0">
                <a:latin typeface="宋体" panose="02010600030101010101" pitchFamily="2" charset="-122"/>
                <a:ea typeface="楷体_GB2312" pitchFamily="49" charset="-122"/>
              </a:rPr>
              <a:t>值。</a:t>
            </a:r>
            <a:endParaRPr lang="zh-CN" altLang="en-US" sz="3200" b="1" dirty="0">
              <a:latin typeface="宋体" panose="02010600030101010101" pitchFamily="2" charset="-122"/>
              <a:ea typeface="楷体_GB2312" pitchFamily="49" charset="-122"/>
            </a:endParaRPr>
          </a:p>
        </p:txBody>
      </p:sp>
      <p:graphicFrame>
        <p:nvGraphicFramePr>
          <p:cNvPr id="31747" name="Object 3"/>
          <p:cNvGraphicFramePr>
            <a:graphicFrameLocks noChangeAspect="1"/>
          </p:cNvGraphicFramePr>
          <p:nvPr/>
        </p:nvGraphicFramePr>
        <p:xfrm>
          <a:off x="2111375" y="2620963"/>
          <a:ext cx="3181350" cy="3328987"/>
        </p:xfrm>
        <a:graphic>
          <a:graphicData uri="http://schemas.openxmlformats.org/presentationml/2006/ole">
            <mc:AlternateContent xmlns:mc="http://schemas.openxmlformats.org/markup-compatibility/2006">
              <mc:Choice xmlns:v="urn:schemas-microsoft-com:vml" Requires="v">
                <p:oleObj spid="_x0000_s3083" name="" r:id="rId1" imgW="1244600" imgH="1270000" progId="Equation.3">
                  <p:embed/>
                </p:oleObj>
              </mc:Choice>
              <mc:Fallback>
                <p:oleObj name="" r:id="rId1" imgW="1244600" imgH="1270000" progId="Equation.3">
                  <p:embed/>
                  <p:pic>
                    <p:nvPicPr>
                      <p:cNvPr id="0" name="图片 3082"/>
                      <p:cNvPicPr/>
                      <p:nvPr/>
                    </p:nvPicPr>
                    <p:blipFill>
                      <a:blip r:embed="rId2"/>
                      <a:stretch>
                        <a:fillRect/>
                      </a:stretch>
                    </p:blipFill>
                    <p:spPr>
                      <a:xfrm>
                        <a:off x="2111375" y="2620963"/>
                        <a:ext cx="3181350" cy="3328987"/>
                      </a:xfrm>
                      <a:prstGeom prst="rect">
                        <a:avLst/>
                      </a:prstGeom>
                      <a:noFill/>
                      <a:ln w="38100">
                        <a:noFill/>
                        <a:miter/>
                      </a:ln>
                    </p:spPr>
                  </p:pic>
                </p:oleObj>
              </mc:Fallback>
            </mc:AlternateContent>
          </a:graphicData>
        </a:graphic>
      </p:graphicFrame>
      <p:sp>
        <p:nvSpPr>
          <p:cNvPr id="31748" name="Rectangle 4"/>
          <p:cNvSpPr/>
          <p:nvPr/>
        </p:nvSpPr>
        <p:spPr>
          <a:xfrm>
            <a:off x="457200" y="1981200"/>
            <a:ext cx="7162800" cy="533400"/>
          </a:xfrm>
          <a:prstGeom prst="rect">
            <a:avLst/>
          </a:prstGeom>
          <a:noFill/>
          <a:ln w="9525">
            <a:noFill/>
          </a:ln>
        </p:spPr>
        <p:txBody>
          <a:bodyPr/>
          <a:p>
            <a:pPr marL="342900" indent="-342900" algn="just" eaLnBrk="1" hangingPunct="1">
              <a:lnSpc>
                <a:spcPct val="90000"/>
              </a:lnSpc>
              <a:spcBef>
                <a:spcPct val="20000"/>
              </a:spcBef>
            </a:pPr>
            <a:r>
              <a:rPr lang="zh-CN" altLang="en-US" sz="3200" b="1" dirty="0">
                <a:solidFill>
                  <a:srgbClr val="990033"/>
                </a:solidFill>
                <a:latin typeface="Times New Roman" panose="02020603050405020304" pitchFamily="18" charset="0"/>
              </a:rPr>
              <a:t>解：</a:t>
            </a:r>
            <a:r>
              <a:rPr lang="zh-CN" altLang="en-US" sz="3200" b="1" dirty="0">
                <a:latin typeface="Times New Roman" panose="02020603050405020304" pitchFamily="18" charset="0"/>
                <a:ea typeface="黑体" panose="02010609060101010101" pitchFamily="49" charset="-122"/>
              </a:rPr>
              <a:t> </a:t>
            </a:r>
            <a:r>
              <a:rPr lang="en-US" altLang="zh-CN" sz="3200" b="1" i="1" dirty="0">
                <a:latin typeface="Times New Roman" panose="02020603050405020304" pitchFamily="18" charset="0"/>
                <a:ea typeface="黑体" panose="02010609060101010101" pitchFamily="49" charset="-122"/>
              </a:rPr>
              <a:t>n</a:t>
            </a:r>
            <a:r>
              <a:rPr lang="en-US" altLang="zh-CN" sz="3200" b="1" baseline="-30000" dirty="0">
                <a:latin typeface="Times New Roman" panose="02020603050405020304" pitchFamily="18" charset="0"/>
                <a:ea typeface="黑体" panose="02010609060101010101" pitchFamily="49" charset="-122"/>
              </a:rPr>
              <a:t>a</a:t>
            </a:r>
            <a:r>
              <a:rPr lang="en-US" altLang="zh-CN" sz="3200" b="1" dirty="0">
                <a:latin typeface="Times New Roman" panose="02020603050405020304" pitchFamily="18" charset="0"/>
                <a:ea typeface="黑体" panose="02010609060101010101" pitchFamily="49" charset="-122"/>
              </a:rPr>
              <a:t>=0.35mol</a:t>
            </a:r>
            <a:r>
              <a:rPr lang="zh-CN" altLang="en-US" sz="3200" b="1" dirty="0">
                <a:latin typeface="Times New Roman" panose="02020603050405020304" pitchFamily="18" charset="0"/>
                <a:ea typeface="黑体" panose="02010609060101010101" pitchFamily="49" charset="-122"/>
              </a:rPr>
              <a:t>，</a:t>
            </a:r>
            <a:r>
              <a:rPr lang="en-US" altLang="zh-CN" sz="3200" b="1" i="1" dirty="0">
                <a:latin typeface="Times New Roman" panose="02020603050405020304" pitchFamily="18" charset="0"/>
                <a:ea typeface="黑体" panose="02010609060101010101" pitchFamily="49" charset="-122"/>
              </a:rPr>
              <a:t>n</a:t>
            </a:r>
            <a:r>
              <a:rPr lang="en-US" altLang="zh-CN" sz="3200" b="1" baseline="-30000" dirty="0">
                <a:latin typeface="Times New Roman" panose="02020603050405020304" pitchFamily="18" charset="0"/>
                <a:ea typeface="黑体" panose="02010609060101010101" pitchFamily="49" charset="-122"/>
              </a:rPr>
              <a:t>b</a:t>
            </a:r>
            <a:r>
              <a:rPr lang="en-US" altLang="zh-CN" sz="3200" b="1" dirty="0">
                <a:latin typeface="Times New Roman" panose="02020603050405020304" pitchFamily="18" charset="0"/>
                <a:ea typeface="黑体" panose="02010609060101010101" pitchFamily="49" charset="-122"/>
              </a:rPr>
              <a:t>=0.25mol</a:t>
            </a:r>
            <a:endParaRPr lang="en-US" altLang="zh-CN" sz="3200" b="1" dirty="0">
              <a:latin typeface="Times New Roman" panose="02020603050405020304" pitchFamily="18" charset="0"/>
              <a:ea typeface="黑体" panose="02010609060101010101" pitchFamily="49" charset="-122"/>
            </a:endParaRPr>
          </a:p>
        </p:txBody>
      </p:sp>
      <p:sp>
        <p:nvSpPr>
          <p:cNvPr id="31749" name="Rectangle 5"/>
          <p:cNvSpPr>
            <a:spLocks noGrp="1" noChangeArrowheads="1"/>
          </p:cNvSpPr>
          <p:nvPr>
            <p:ph type="title"/>
          </p:nvPr>
        </p:nvSpPr>
        <p:spPr>
          <a:xfrm>
            <a:off x="469900" y="549275"/>
            <a:ext cx="1149350" cy="515938"/>
          </a:xfrm>
        </p:spPr>
        <p:txBody>
          <a:bodyPr vert="horz" wrap="square" lIns="91440" tIns="45720" rIns="91440" bIns="91440" numCol="1" rtlCol="0"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990033"/>
                </a:solidFill>
                <a:effectLst/>
                <a:uLnTx/>
                <a:uFillTx/>
                <a:latin typeface="+mj-lt"/>
                <a:ea typeface="+mj-ea"/>
                <a:cs typeface="+mj-cs"/>
              </a:rPr>
              <a:t>例</a:t>
            </a:r>
            <a:r>
              <a:rPr kumimoji="0" lang="en-US" altLang="zh-CN" sz="2800" b="1" i="0" u="none" strike="noStrike" kern="1200" cap="none" spc="0" normalizeH="0" baseline="0" noProof="0" dirty="0">
                <a:ln>
                  <a:noFill/>
                </a:ln>
                <a:solidFill>
                  <a:srgbClr val="990033"/>
                </a:solidFill>
                <a:effectLst/>
                <a:uLnTx/>
                <a:uFillTx/>
                <a:latin typeface="Times New Roman" panose="02020603050405020304" pitchFamily="18" charset="0"/>
                <a:ea typeface="+mj-ea"/>
                <a:cs typeface="Times New Roman" panose="02020603050405020304" pitchFamily="18" charset="0"/>
              </a:rPr>
              <a:t>1</a:t>
            </a:r>
            <a:r>
              <a:rPr kumimoji="0" lang="zh-CN" altLang="en-US" sz="2800" b="1" i="0" u="none" strike="noStrike" kern="1200" cap="none" spc="0" normalizeH="0" baseline="0" noProof="0" dirty="0">
                <a:ln>
                  <a:noFill/>
                </a:ln>
                <a:solidFill>
                  <a:srgbClr val="990033"/>
                </a:solidFill>
                <a:effectLst/>
                <a:uLnTx/>
                <a:uFillTx/>
                <a:latin typeface="+mj-lt"/>
                <a:ea typeface="+mj-ea"/>
                <a:cs typeface="+mj-cs"/>
              </a:rPr>
              <a:t>、</a:t>
            </a:r>
            <a:endParaRPr kumimoji="0" lang="zh-CN" altLang="en-US" sz="2800" b="1" i="0" u="none" strike="noStrike" kern="1200" cap="none" spc="0" normalizeH="0" baseline="0" noProof="0" dirty="0">
              <a:ln>
                <a:noFill/>
              </a:ln>
              <a:solidFill>
                <a:srgbClr val="990033"/>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anim calcmode="lin" valueType="num">
                                      <p:cBhvr additive="base">
                                        <p:cTn id="7" dur="500" fill="hold"/>
                                        <p:tgtEl>
                                          <p:spTgt spid="31748"/>
                                        </p:tgtEl>
                                        <p:attrNameLst>
                                          <p:attrName>ppt_x</p:attrName>
                                        </p:attrNameLst>
                                      </p:cBhvr>
                                      <p:tavLst>
                                        <p:tav tm="0">
                                          <p:val>
                                            <p:strVal val="0-#ppt_w/2"/>
                                          </p:val>
                                        </p:tav>
                                        <p:tav tm="100000">
                                          <p:val>
                                            <p:strVal val="#ppt_x"/>
                                          </p:val>
                                        </p:tav>
                                      </p:tavLst>
                                    </p:anim>
                                    <p:anim calcmode="lin" valueType="num">
                                      <p:cBhvr additive="base">
                                        <p:cTn id="8" dur="500" fill="hold"/>
                                        <p:tgtEl>
                                          <p:spTgt spid="3174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1747"/>
                                        </p:tgtEl>
                                        <p:attrNameLst>
                                          <p:attrName>style.visibility</p:attrName>
                                        </p:attrNameLst>
                                      </p:cBhvr>
                                      <p:to>
                                        <p:strVal val="visible"/>
                                      </p:to>
                                    </p:set>
                                    <p:anim calcmode="lin" valueType="num">
                                      <p:cBhvr additive="base">
                                        <p:cTn id="11" dur="500" fill="hold"/>
                                        <p:tgtEl>
                                          <p:spTgt spid="31747"/>
                                        </p:tgtEl>
                                        <p:attrNameLst>
                                          <p:attrName>ppt_x</p:attrName>
                                        </p:attrNameLst>
                                      </p:cBhvr>
                                      <p:tavLst>
                                        <p:tav tm="0">
                                          <p:val>
                                            <p:strVal val="0-#ppt_w/2"/>
                                          </p:val>
                                        </p:tav>
                                        <p:tav tm="100000">
                                          <p:val>
                                            <p:strVal val="#ppt_x"/>
                                          </p:val>
                                        </p:tav>
                                      </p:tavLst>
                                    </p:anim>
                                    <p:anim calcmode="lin" valueType="num">
                                      <p:cBhvr additive="base">
                                        <p:cTn id="12" dur="500" fill="hold"/>
                                        <p:tgtEl>
                                          <p:spTgt spid="317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p:nvPr/>
        </p:nvSpPr>
        <p:spPr>
          <a:xfrm>
            <a:off x="323850" y="260350"/>
            <a:ext cx="8515350" cy="1865313"/>
          </a:xfrm>
          <a:prstGeom prst="rect">
            <a:avLst/>
          </a:prstGeom>
          <a:noFill/>
          <a:ln w="9525">
            <a:noFill/>
          </a:ln>
        </p:spPr>
        <p:txBody>
          <a:bodyPr>
            <a:spAutoFit/>
          </a:bodyPr>
          <a:p>
            <a:pPr eaLnBrk="1" hangingPunct="1">
              <a:lnSpc>
                <a:spcPct val="120000"/>
              </a:lnSpc>
            </a:pPr>
            <a:r>
              <a:rPr lang="zh-CN" altLang="en-US" sz="3200" b="1" dirty="0">
                <a:solidFill>
                  <a:srgbClr val="990033"/>
                </a:solidFill>
                <a:latin typeface="Arial" panose="020B0604020202020204" pitchFamily="34" charset="0"/>
              </a:rPr>
              <a:t>例</a:t>
            </a:r>
            <a:r>
              <a:rPr lang="en-US" altLang="zh-CN" sz="3200" b="1" dirty="0">
                <a:solidFill>
                  <a:srgbClr val="990033"/>
                </a:solidFill>
                <a:latin typeface="Times New Roman" panose="02020603050405020304" pitchFamily="18" charset="0"/>
                <a:cs typeface="Times New Roman" panose="02020603050405020304" pitchFamily="18" charset="0"/>
              </a:rPr>
              <a:t>2</a:t>
            </a:r>
            <a:r>
              <a:rPr lang="zh-CN" altLang="en-US" sz="3200" b="1" dirty="0">
                <a:solidFill>
                  <a:srgbClr val="990033"/>
                </a:solidFill>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ea typeface="楷体_GB2312" pitchFamily="49" charset="-122"/>
              </a:rPr>
              <a:t>0.30mol•L</a:t>
            </a:r>
            <a:r>
              <a:rPr lang="en-US" altLang="zh-CN" sz="3200" b="1" baseline="30000" dirty="0">
                <a:latin typeface="Times New Roman" panose="02020603050405020304" pitchFamily="18" charset="0"/>
                <a:ea typeface="楷体_GB2312" pitchFamily="49" charset="-122"/>
              </a:rPr>
              <a:t>-1</a:t>
            </a:r>
            <a:r>
              <a:rPr lang="en-US" altLang="zh-CN" sz="3200" b="1" dirty="0">
                <a:latin typeface="Times New Roman" panose="02020603050405020304" pitchFamily="18" charset="0"/>
                <a:ea typeface="楷体_GB2312" pitchFamily="49" charset="-122"/>
              </a:rPr>
              <a:t>HAc</a:t>
            </a:r>
            <a:r>
              <a:rPr lang="zh-CN" altLang="en-US" sz="3200" b="1" dirty="0">
                <a:latin typeface="宋体" panose="02010600030101010101" pitchFamily="2" charset="-122"/>
                <a:ea typeface="楷体_GB2312" pitchFamily="49" charset="-122"/>
              </a:rPr>
              <a:t>溶液</a:t>
            </a:r>
            <a:r>
              <a:rPr lang="en-US" altLang="zh-CN" sz="3200" b="1" dirty="0">
                <a:latin typeface="Times New Roman" panose="02020603050405020304" pitchFamily="18" charset="0"/>
                <a:ea typeface="楷体_GB2312" pitchFamily="49" charset="-122"/>
              </a:rPr>
              <a:t>100mL</a:t>
            </a:r>
            <a:r>
              <a:rPr lang="zh-CN" altLang="en-US" sz="3200" b="1" dirty="0">
                <a:latin typeface="宋体" panose="02010600030101010101" pitchFamily="2" charset="-122"/>
                <a:ea typeface="楷体_GB2312" pitchFamily="49" charset="-122"/>
              </a:rPr>
              <a:t>和</a:t>
            </a:r>
            <a:r>
              <a:rPr lang="en-US" altLang="zh-CN" sz="3200" b="1" dirty="0">
                <a:latin typeface="Times New Roman" panose="02020603050405020304" pitchFamily="18" charset="0"/>
                <a:ea typeface="楷体_GB2312" pitchFamily="49" charset="-122"/>
              </a:rPr>
              <a:t>0.10 mol•L</a:t>
            </a:r>
            <a:r>
              <a:rPr lang="en-US" altLang="zh-CN" sz="3200" b="1" baseline="30000" dirty="0">
                <a:latin typeface="Times New Roman" panose="02020603050405020304" pitchFamily="18" charset="0"/>
                <a:ea typeface="楷体_GB2312" pitchFamily="49" charset="-122"/>
              </a:rPr>
              <a:t>-1</a:t>
            </a:r>
            <a:r>
              <a:rPr lang="en-US" altLang="zh-CN" sz="3200" b="1" dirty="0">
                <a:latin typeface="Times New Roman" panose="02020603050405020304" pitchFamily="18" charset="0"/>
                <a:ea typeface="楷体_GB2312" pitchFamily="49" charset="-122"/>
              </a:rPr>
              <a:t>NaOH</a:t>
            </a:r>
            <a:r>
              <a:rPr lang="zh-CN" altLang="en-US" sz="3200" b="1" dirty="0">
                <a:latin typeface="宋体" panose="02010600030101010101" pitchFamily="2" charset="-122"/>
                <a:ea typeface="楷体_GB2312" pitchFamily="49" charset="-122"/>
              </a:rPr>
              <a:t>溶液</a:t>
            </a:r>
            <a:r>
              <a:rPr lang="en-US" altLang="zh-CN" sz="3200" b="1" dirty="0">
                <a:latin typeface="Times New Roman" panose="02020603050405020304" pitchFamily="18" charset="0"/>
                <a:ea typeface="楷体_GB2312" pitchFamily="49" charset="-122"/>
              </a:rPr>
              <a:t>100mL</a:t>
            </a:r>
            <a:r>
              <a:rPr lang="zh-CN" altLang="en-US" sz="3200" b="1" dirty="0">
                <a:latin typeface="宋体" panose="02010600030101010101" pitchFamily="2" charset="-122"/>
                <a:ea typeface="楷体_GB2312" pitchFamily="49" charset="-122"/>
              </a:rPr>
              <a:t>混合，制成缓冲溶液，计算溶液的</a:t>
            </a:r>
            <a:r>
              <a:rPr lang="en-US" altLang="zh-CN" sz="3200" b="1" dirty="0">
                <a:latin typeface="Times New Roman" panose="02020603050405020304" pitchFamily="18" charset="0"/>
                <a:ea typeface="楷体_GB2312" pitchFamily="49" charset="-122"/>
              </a:rPr>
              <a:t>pH</a:t>
            </a:r>
            <a:r>
              <a:rPr lang="zh-CN" altLang="en-US" sz="3200" b="1" dirty="0">
                <a:latin typeface="宋体" panose="02010600030101010101" pitchFamily="2" charset="-122"/>
                <a:ea typeface="楷体_GB2312" pitchFamily="49" charset="-122"/>
              </a:rPr>
              <a:t>值。</a:t>
            </a:r>
            <a:endParaRPr lang="zh-CN" altLang="en-US" sz="3200" b="1" dirty="0">
              <a:latin typeface="宋体" panose="02010600030101010101" pitchFamily="2" charset="-122"/>
              <a:ea typeface="楷体_GB2312" pitchFamily="49" charset="-122"/>
            </a:endParaRPr>
          </a:p>
        </p:txBody>
      </p:sp>
      <p:graphicFrame>
        <p:nvGraphicFramePr>
          <p:cNvPr id="33795" name="Object 3"/>
          <p:cNvGraphicFramePr>
            <a:graphicFrameLocks noChangeAspect="1"/>
          </p:cNvGraphicFramePr>
          <p:nvPr/>
        </p:nvGraphicFramePr>
        <p:xfrm>
          <a:off x="2181225" y="4181475"/>
          <a:ext cx="4772025" cy="2127250"/>
        </p:xfrm>
        <a:graphic>
          <a:graphicData uri="http://schemas.openxmlformats.org/presentationml/2006/ole">
            <mc:AlternateContent xmlns:mc="http://schemas.openxmlformats.org/markup-compatibility/2006">
              <mc:Choice xmlns:v="urn:schemas-microsoft-com:vml" Requires="v">
                <p:oleObj spid="_x0000_s3087" name="" r:id="rId1" imgW="1663700" imgH="850900" progId="Equation.3">
                  <p:embed/>
                </p:oleObj>
              </mc:Choice>
              <mc:Fallback>
                <p:oleObj name="" r:id="rId1" imgW="1663700" imgH="850900" progId="Equation.3">
                  <p:embed/>
                  <p:pic>
                    <p:nvPicPr>
                      <p:cNvPr id="0" name="图片 3086"/>
                      <p:cNvPicPr/>
                      <p:nvPr/>
                    </p:nvPicPr>
                    <p:blipFill>
                      <a:blip r:embed="rId2"/>
                      <a:stretch>
                        <a:fillRect/>
                      </a:stretch>
                    </p:blipFill>
                    <p:spPr>
                      <a:xfrm>
                        <a:off x="2181225" y="4181475"/>
                        <a:ext cx="4772025" cy="2127250"/>
                      </a:xfrm>
                      <a:prstGeom prst="rect">
                        <a:avLst/>
                      </a:prstGeom>
                      <a:noFill/>
                      <a:ln w="38100">
                        <a:noFill/>
                        <a:miter/>
                      </a:ln>
                    </p:spPr>
                  </p:pic>
                </p:oleObj>
              </mc:Fallback>
            </mc:AlternateContent>
          </a:graphicData>
        </a:graphic>
      </p:graphicFrame>
      <p:sp>
        <p:nvSpPr>
          <p:cNvPr id="33796" name="Rectangle 4"/>
          <p:cNvSpPr/>
          <p:nvPr/>
        </p:nvSpPr>
        <p:spPr>
          <a:xfrm>
            <a:off x="323850" y="2278063"/>
            <a:ext cx="8229600" cy="609600"/>
          </a:xfrm>
          <a:prstGeom prst="rect">
            <a:avLst/>
          </a:prstGeom>
          <a:noFill/>
          <a:ln w="9525">
            <a:noFill/>
          </a:ln>
        </p:spPr>
        <p:txBody>
          <a:bodyPr/>
          <a:p>
            <a:pPr marL="342900" indent="-342900" algn="just" eaLnBrk="1" hangingPunct="1">
              <a:spcBef>
                <a:spcPct val="20000"/>
              </a:spcBef>
            </a:pPr>
            <a:r>
              <a:rPr lang="zh-CN" altLang="en-US" sz="3200" b="1" dirty="0">
                <a:solidFill>
                  <a:srgbClr val="990033"/>
                </a:solidFill>
                <a:latin typeface="Times New Roman" panose="02020603050405020304" pitchFamily="18" charset="0"/>
              </a:rPr>
              <a:t>解：</a:t>
            </a:r>
            <a:r>
              <a:rPr lang="zh-CN" altLang="en-US" sz="3200" b="1" dirty="0">
                <a:latin typeface="Times New Roman" panose="02020603050405020304" pitchFamily="18" charset="0"/>
              </a:rPr>
              <a:t>           </a:t>
            </a:r>
            <a:r>
              <a:rPr lang="en-US" altLang="zh-CN" sz="3200" b="1" dirty="0">
                <a:latin typeface="Times New Roman" panose="02020603050405020304" pitchFamily="18" charset="0"/>
                <a:ea typeface="黑体" panose="02010609060101010101" pitchFamily="49" charset="-122"/>
              </a:rPr>
              <a:t>HAc + NaOH = NaAc+H</a:t>
            </a:r>
            <a:r>
              <a:rPr lang="en-US" altLang="zh-CN" sz="3200" b="1" baseline="-30000" dirty="0">
                <a:latin typeface="Times New Roman" panose="02020603050405020304" pitchFamily="18" charset="0"/>
                <a:ea typeface="黑体" panose="02010609060101010101" pitchFamily="49" charset="-122"/>
              </a:rPr>
              <a:t>2</a:t>
            </a:r>
            <a:r>
              <a:rPr lang="en-US" altLang="zh-CN" sz="3200" b="1" dirty="0">
                <a:latin typeface="Times New Roman" panose="02020603050405020304" pitchFamily="18" charset="0"/>
                <a:ea typeface="黑体" panose="02010609060101010101" pitchFamily="49" charset="-122"/>
              </a:rPr>
              <a:t>O      </a:t>
            </a:r>
            <a:endParaRPr lang="en-US" altLang="zh-CN" sz="3200" b="1" dirty="0">
              <a:latin typeface="Times New Roman" panose="02020603050405020304" pitchFamily="18" charset="0"/>
              <a:ea typeface="黑体" panose="02010609060101010101" pitchFamily="49" charset="-122"/>
            </a:endParaRPr>
          </a:p>
        </p:txBody>
      </p:sp>
      <p:grpSp>
        <p:nvGrpSpPr>
          <p:cNvPr id="2" name="Group 5"/>
          <p:cNvGrpSpPr/>
          <p:nvPr/>
        </p:nvGrpSpPr>
        <p:grpSpPr>
          <a:xfrm>
            <a:off x="323850" y="2887663"/>
            <a:ext cx="8153400" cy="1189037"/>
            <a:chOff x="204" y="1819"/>
            <a:chExt cx="5136" cy="749"/>
          </a:xfrm>
        </p:grpSpPr>
        <p:sp>
          <p:nvSpPr>
            <p:cNvPr id="28678" name="Text Box 6"/>
            <p:cNvSpPr txBox="1"/>
            <p:nvPr/>
          </p:nvSpPr>
          <p:spPr>
            <a:xfrm>
              <a:off x="204" y="1819"/>
              <a:ext cx="5136" cy="365"/>
            </a:xfrm>
            <a:prstGeom prst="rect">
              <a:avLst/>
            </a:prstGeom>
            <a:noFill/>
            <a:ln w="9525">
              <a:noFill/>
            </a:ln>
          </p:spPr>
          <p:txBody>
            <a:bodyPr>
              <a:spAutoFit/>
            </a:bodyPr>
            <a:p>
              <a:pPr eaLnBrk="1" hangingPunct="1"/>
              <a:r>
                <a:rPr lang="zh-CN" altLang="en-US" sz="3200" b="1" dirty="0">
                  <a:latin typeface="Times New Roman" panose="02020603050405020304" pitchFamily="18" charset="0"/>
                  <a:ea typeface="楷体_GB2312" pitchFamily="49" charset="-122"/>
                </a:rPr>
                <a:t>混合前：</a:t>
              </a:r>
              <a:r>
                <a:rPr lang="en-US" altLang="zh-CN" sz="3200" b="1" dirty="0">
                  <a:latin typeface="Times New Roman" panose="02020603050405020304" pitchFamily="18" charset="0"/>
                </a:rPr>
                <a:t>0.3×0.1    0.1×0.1     0        mol</a:t>
              </a:r>
              <a:endParaRPr lang="en-US" altLang="zh-CN" sz="3200" b="1" dirty="0">
                <a:latin typeface="Times New Roman" panose="02020603050405020304" pitchFamily="18" charset="0"/>
              </a:endParaRPr>
            </a:p>
          </p:txBody>
        </p:sp>
        <p:sp>
          <p:nvSpPr>
            <p:cNvPr id="28679" name="Text Box 7"/>
            <p:cNvSpPr txBox="1"/>
            <p:nvPr/>
          </p:nvSpPr>
          <p:spPr>
            <a:xfrm>
              <a:off x="204" y="2203"/>
              <a:ext cx="5136" cy="365"/>
            </a:xfrm>
            <a:prstGeom prst="rect">
              <a:avLst/>
            </a:prstGeom>
            <a:noFill/>
            <a:ln w="9525">
              <a:noFill/>
            </a:ln>
          </p:spPr>
          <p:txBody>
            <a:bodyPr>
              <a:spAutoFit/>
            </a:bodyPr>
            <a:p>
              <a:pPr eaLnBrk="1" hangingPunct="1"/>
              <a:r>
                <a:rPr lang="zh-CN" altLang="en-US" sz="3200" b="1" dirty="0">
                  <a:latin typeface="Times New Roman" panose="02020603050405020304" pitchFamily="18" charset="0"/>
                  <a:ea typeface="楷体_GB2312" pitchFamily="49" charset="-122"/>
                </a:rPr>
                <a:t>混合后：</a:t>
              </a:r>
              <a:r>
                <a:rPr lang="zh-CN" altLang="en-US" sz="3200" b="1" dirty="0">
                  <a:latin typeface="Times New Roman" panose="02020603050405020304" pitchFamily="18" charset="0"/>
                </a:rPr>
                <a:t>    </a:t>
              </a:r>
              <a:r>
                <a:rPr lang="en-US" altLang="zh-CN" sz="3200" b="1" dirty="0">
                  <a:latin typeface="Times New Roman" panose="02020603050405020304" pitchFamily="18" charset="0"/>
                </a:rPr>
                <a:t>0.02           0            0.01     mol</a:t>
              </a:r>
              <a:endParaRPr lang="en-US" altLang="zh-CN" sz="3200" b="1"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6"/>
                                        </p:tgtEl>
                                        <p:attrNameLst>
                                          <p:attrName>style.visibility</p:attrName>
                                        </p:attrNameLst>
                                      </p:cBhvr>
                                      <p:to>
                                        <p:strVal val="visible"/>
                                      </p:to>
                                    </p:set>
                                    <p:anim calcmode="lin" valueType="num">
                                      <p:cBhvr additive="base">
                                        <p:cTn id="7" dur="500" fill="hold"/>
                                        <p:tgtEl>
                                          <p:spTgt spid="33796"/>
                                        </p:tgtEl>
                                        <p:attrNameLst>
                                          <p:attrName>ppt_x</p:attrName>
                                        </p:attrNameLst>
                                      </p:cBhvr>
                                      <p:tavLst>
                                        <p:tav tm="0">
                                          <p:val>
                                            <p:strVal val="0-#ppt_w/2"/>
                                          </p:val>
                                        </p:tav>
                                        <p:tav tm="100000">
                                          <p:val>
                                            <p:strVal val="#ppt_x"/>
                                          </p:val>
                                        </p:tav>
                                      </p:tavLst>
                                    </p:anim>
                                    <p:anim calcmode="lin" valueType="num">
                                      <p:cBhvr additive="base">
                                        <p:cTn id="8" dur="500" fill="hold"/>
                                        <p:tgtEl>
                                          <p:spTgt spid="3379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000000"/>
                                          </p:val>
                                        </p:tav>
                                        <p:tav tm="100000">
                                          <p:val>
                                            <p:strVal val="#ppt_w"/>
                                          </p:val>
                                        </p:tav>
                                      </p:tavLst>
                                    </p:anim>
                                    <p:anim calcmode="lin" valueType="num">
                                      <p:cBhvr>
                                        <p:cTn id="14" dur="500" fill="hold"/>
                                        <p:tgtEl>
                                          <p:spTgt spid="2"/>
                                        </p:tgtEl>
                                        <p:attrNameLst>
                                          <p:attrName>ppt_h</p:attrName>
                                        </p:attrNameLst>
                                      </p:cBhvr>
                                      <p:tavLst>
                                        <p:tav tm="0">
                                          <p:val>
                                            <p:fltVal val="0.00000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795"/>
                                        </p:tgtEl>
                                        <p:attrNameLst>
                                          <p:attrName>style.visibility</p:attrName>
                                        </p:attrNameLst>
                                      </p:cBhvr>
                                      <p:to>
                                        <p:strVal val="visible"/>
                                      </p:to>
                                    </p:set>
                                    <p:anim calcmode="lin" valueType="num">
                                      <p:cBhvr additive="base">
                                        <p:cTn id="19" dur="500" fill="hold"/>
                                        <p:tgtEl>
                                          <p:spTgt spid="33795"/>
                                        </p:tgtEl>
                                        <p:attrNameLst>
                                          <p:attrName>ppt_x</p:attrName>
                                        </p:attrNameLst>
                                      </p:cBhvr>
                                      <p:tavLst>
                                        <p:tav tm="0">
                                          <p:val>
                                            <p:strVal val="#ppt_x"/>
                                          </p:val>
                                        </p:tav>
                                        <p:tav tm="100000">
                                          <p:val>
                                            <p:strVal val="#ppt_x"/>
                                          </p:val>
                                        </p:tav>
                                      </p:tavLst>
                                    </p:anim>
                                    <p:anim calcmode="lin" valueType="num">
                                      <p:cBhvr additive="base">
                                        <p:cTn id="20" dur="500" fill="hold"/>
                                        <p:tgtEl>
                                          <p:spTgt spid="337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p:nvPr/>
        </p:nvSpPr>
        <p:spPr>
          <a:xfrm>
            <a:off x="376238" y="144463"/>
            <a:ext cx="8767762" cy="1865312"/>
          </a:xfrm>
          <a:prstGeom prst="rect">
            <a:avLst/>
          </a:prstGeom>
          <a:noFill/>
          <a:ln w="9525">
            <a:noFill/>
          </a:ln>
        </p:spPr>
        <p:txBody>
          <a:bodyPr>
            <a:spAutoFit/>
          </a:bodyPr>
          <a:p>
            <a:pPr eaLnBrk="1" hangingPunct="1">
              <a:lnSpc>
                <a:spcPct val="120000"/>
              </a:lnSpc>
            </a:pPr>
            <a:r>
              <a:rPr lang="zh-CN" altLang="en-US" sz="3200" b="1" dirty="0">
                <a:solidFill>
                  <a:srgbClr val="990033"/>
                </a:solidFill>
                <a:latin typeface="Arial" panose="020B0604020202020204" pitchFamily="34" charset="0"/>
              </a:rPr>
              <a:t>例</a:t>
            </a:r>
            <a:r>
              <a:rPr lang="en-US" altLang="zh-CN" sz="3200" b="1" dirty="0">
                <a:solidFill>
                  <a:srgbClr val="990033"/>
                </a:solidFill>
                <a:latin typeface="Times New Roman" panose="02020603050405020304" pitchFamily="18" charset="0"/>
                <a:cs typeface="Times New Roman" panose="02020603050405020304" pitchFamily="18" charset="0"/>
              </a:rPr>
              <a:t>3</a:t>
            </a:r>
            <a:r>
              <a:rPr lang="zh-CN" altLang="en-US" sz="3200" b="1" dirty="0">
                <a:solidFill>
                  <a:srgbClr val="990033"/>
                </a:solidFill>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ea typeface="楷体_GB2312" pitchFamily="49" charset="-122"/>
              </a:rPr>
              <a:t> </a:t>
            </a:r>
            <a:r>
              <a:rPr lang="zh-CN" altLang="en-US" sz="3200" b="1" dirty="0">
                <a:latin typeface="Times New Roman" panose="02020603050405020304" pitchFamily="18" charset="0"/>
                <a:ea typeface="楷体_GB2312" pitchFamily="49" charset="-122"/>
              </a:rPr>
              <a:t>往</a:t>
            </a:r>
            <a:r>
              <a:rPr lang="en-US" altLang="zh-CN" sz="3200" b="1" dirty="0">
                <a:latin typeface="Times New Roman" panose="02020603050405020304" pitchFamily="18" charset="0"/>
                <a:ea typeface="楷体_GB2312" pitchFamily="49" charset="-122"/>
              </a:rPr>
              <a:t>200mL0.2mol·L</a:t>
            </a:r>
            <a:r>
              <a:rPr lang="en-US" altLang="zh-CN" sz="3200" b="1" baseline="30000" dirty="0">
                <a:latin typeface="Times New Roman" panose="02020603050405020304" pitchFamily="18" charset="0"/>
                <a:ea typeface="楷体_GB2312" pitchFamily="49" charset="-122"/>
              </a:rPr>
              <a:t>-1</a:t>
            </a:r>
            <a:r>
              <a:rPr lang="en-US" altLang="zh-CN" sz="3200" b="1" dirty="0">
                <a:latin typeface="Times New Roman" panose="02020603050405020304" pitchFamily="18" charset="0"/>
                <a:ea typeface="楷体_GB2312" pitchFamily="49" charset="-122"/>
              </a:rPr>
              <a:t>NH</a:t>
            </a:r>
            <a:r>
              <a:rPr lang="en-US" altLang="zh-CN" sz="3200" b="1" baseline="-25000" dirty="0">
                <a:latin typeface="Times New Roman" panose="02020603050405020304" pitchFamily="18" charset="0"/>
                <a:ea typeface="楷体_GB2312" pitchFamily="49" charset="-122"/>
              </a:rPr>
              <a:t>3</a:t>
            </a:r>
            <a:r>
              <a:rPr lang="en-US" altLang="zh-CN" sz="3200" b="1" dirty="0">
                <a:latin typeface="Times New Roman" panose="02020603050405020304" pitchFamily="18" charset="0"/>
                <a:ea typeface="楷体_GB2312" pitchFamily="49" charset="-122"/>
              </a:rPr>
              <a:t>-0.3mol·L</a:t>
            </a:r>
            <a:r>
              <a:rPr lang="en-US" altLang="zh-CN" sz="3200" b="1" baseline="30000" dirty="0">
                <a:latin typeface="Times New Roman" panose="02020603050405020304" pitchFamily="18" charset="0"/>
                <a:ea typeface="楷体_GB2312" pitchFamily="49" charset="-122"/>
              </a:rPr>
              <a:t>-1</a:t>
            </a:r>
            <a:r>
              <a:rPr lang="en-US" altLang="zh-CN" sz="3200" b="1" dirty="0">
                <a:latin typeface="Times New Roman" panose="02020603050405020304" pitchFamily="18" charset="0"/>
                <a:ea typeface="楷体_GB2312" pitchFamily="49" charset="-122"/>
              </a:rPr>
              <a:t>NH</a:t>
            </a:r>
            <a:r>
              <a:rPr lang="en-US" altLang="zh-CN" sz="3200" b="1" baseline="-25000" dirty="0">
                <a:latin typeface="Times New Roman" panose="02020603050405020304" pitchFamily="18" charset="0"/>
                <a:ea typeface="楷体_GB2312" pitchFamily="49" charset="-122"/>
              </a:rPr>
              <a:t>4</a:t>
            </a:r>
            <a:r>
              <a:rPr lang="en-US" altLang="zh-CN" sz="3200" b="1" dirty="0">
                <a:latin typeface="Times New Roman" panose="02020603050405020304" pitchFamily="18" charset="0"/>
                <a:ea typeface="楷体_GB2312" pitchFamily="49" charset="-122"/>
              </a:rPr>
              <a:t>Cl</a:t>
            </a:r>
            <a:r>
              <a:rPr lang="zh-CN" altLang="en-US" sz="3200" b="1" dirty="0">
                <a:latin typeface="Times New Roman" panose="02020603050405020304" pitchFamily="18" charset="0"/>
                <a:ea typeface="楷体_GB2312" pitchFamily="49" charset="-122"/>
              </a:rPr>
              <a:t>缓冲溶液中，加入</a:t>
            </a:r>
            <a:r>
              <a:rPr lang="en-US" altLang="zh-CN" sz="3200" b="1" dirty="0">
                <a:latin typeface="Times New Roman" panose="02020603050405020304" pitchFamily="18" charset="0"/>
                <a:ea typeface="楷体_GB2312" pitchFamily="49" charset="-122"/>
              </a:rPr>
              <a:t>50mL0.1mol·L</a:t>
            </a:r>
            <a:r>
              <a:rPr lang="en-US" altLang="zh-CN" sz="3200" b="1" baseline="30000" dirty="0">
                <a:latin typeface="Times New Roman" panose="02020603050405020304" pitchFamily="18" charset="0"/>
                <a:ea typeface="楷体_GB2312" pitchFamily="49" charset="-122"/>
              </a:rPr>
              <a:t>-1</a:t>
            </a:r>
            <a:r>
              <a:rPr lang="en-US" altLang="zh-CN" sz="3200" b="1" dirty="0">
                <a:latin typeface="Times New Roman" panose="02020603050405020304" pitchFamily="18" charset="0"/>
                <a:ea typeface="楷体_GB2312" pitchFamily="49" charset="-122"/>
              </a:rPr>
              <a:t>NaOH</a:t>
            </a:r>
            <a:r>
              <a:rPr lang="zh-CN" altLang="en-US" sz="3200" b="1" dirty="0">
                <a:latin typeface="Times New Roman" panose="02020603050405020304" pitchFamily="18" charset="0"/>
                <a:ea typeface="楷体_GB2312" pitchFamily="49" charset="-122"/>
              </a:rPr>
              <a:t>溶液，溶液的</a:t>
            </a:r>
            <a:r>
              <a:rPr lang="en-US" altLang="zh-CN" sz="3200" b="1" dirty="0">
                <a:latin typeface="Times New Roman" panose="02020603050405020304" pitchFamily="18" charset="0"/>
                <a:ea typeface="楷体_GB2312" pitchFamily="49" charset="-122"/>
              </a:rPr>
              <a:t>pH</a:t>
            </a:r>
            <a:r>
              <a:rPr lang="zh-CN" altLang="en-US" sz="3200" b="1" dirty="0">
                <a:latin typeface="Times New Roman" panose="02020603050405020304" pitchFamily="18" charset="0"/>
                <a:ea typeface="楷体_GB2312" pitchFamily="49" charset="-122"/>
              </a:rPr>
              <a:t>值改变多少？</a:t>
            </a:r>
            <a:r>
              <a:rPr lang="en-US" altLang="zh-CN" sz="3200" b="1" dirty="0">
                <a:solidFill>
                  <a:srgbClr val="003399"/>
                </a:solidFill>
                <a:latin typeface="Times New Roman" panose="02020603050405020304" pitchFamily="18" charset="0"/>
                <a:ea typeface="楷体_GB2312" pitchFamily="49" charset="-122"/>
              </a:rPr>
              <a:t>p</a:t>
            </a:r>
            <a:r>
              <a:rPr lang="en-US" altLang="zh-CN" sz="3200" b="1" i="1" dirty="0">
                <a:solidFill>
                  <a:srgbClr val="003399"/>
                </a:solidFill>
                <a:latin typeface="Times New Roman" panose="02020603050405020304" pitchFamily="18" charset="0"/>
                <a:ea typeface="楷体_GB2312" pitchFamily="49" charset="-122"/>
              </a:rPr>
              <a:t>K</a:t>
            </a:r>
            <a:r>
              <a:rPr lang="en-US" altLang="zh-CN" sz="3200" b="1" baseline="-30000" dirty="0">
                <a:solidFill>
                  <a:srgbClr val="003399"/>
                </a:solidFill>
                <a:latin typeface="Times New Roman" panose="02020603050405020304" pitchFamily="18" charset="0"/>
                <a:ea typeface="楷体_GB2312" pitchFamily="49" charset="-122"/>
              </a:rPr>
              <a:t>a</a:t>
            </a:r>
            <a:r>
              <a:rPr lang="en-US" altLang="zh-CN" sz="3200" b="1" baseline="30000" dirty="0">
                <a:solidFill>
                  <a:srgbClr val="003399"/>
                </a:solidFill>
                <a:latin typeface="Times New Roman" panose="02020603050405020304" pitchFamily="18" charset="0"/>
                <a:ea typeface="楷体_GB2312" pitchFamily="49" charset="-122"/>
              </a:rPr>
              <a:t>θ</a:t>
            </a:r>
            <a:r>
              <a:rPr lang="en-US" altLang="zh-CN" sz="3200" b="1" dirty="0">
                <a:solidFill>
                  <a:srgbClr val="003399"/>
                </a:solidFill>
                <a:latin typeface="Times New Roman" panose="02020603050405020304" pitchFamily="18" charset="0"/>
                <a:ea typeface="楷体_GB2312" pitchFamily="49" charset="-122"/>
              </a:rPr>
              <a:t>(NH</a:t>
            </a:r>
            <a:r>
              <a:rPr lang="en-US" altLang="zh-CN" sz="3200" b="1" baseline="-25000" dirty="0">
                <a:solidFill>
                  <a:srgbClr val="003399"/>
                </a:solidFill>
                <a:latin typeface="Times New Roman" panose="02020603050405020304" pitchFamily="18" charset="0"/>
                <a:ea typeface="楷体_GB2312" pitchFamily="49" charset="-122"/>
              </a:rPr>
              <a:t>4</a:t>
            </a:r>
            <a:r>
              <a:rPr lang="en-US" altLang="zh-CN" sz="3200" b="1" baseline="30000" dirty="0">
                <a:solidFill>
                  <a:srgbClr val="003399"/>
                </a:solidFill>
                <a:latin typeface="Times New Roman" panose="02020603050405020304" pitchFamily="18" charset="0"/>
                <a:ea typeface="楷体_GB2312" pitchFamily="49" charset="-122"/>
              </a:rPr>
              <a:t>+</a:t>
            </a:r>
            <a:r>
              <a:rPr lang="en-US" altLang="zh-CN" sz="3200" b="1" dirty="0">
                <a:solidFill>
                  <a:srgbClr val="003399"/>
                </a:solidFill>
                <a:latin typeface="Times New Roman" panose="02020603050405020304" pitchFamily="18" charset="0"/>
                <a:ea typeface="楷体_GB2312" pitchFamily="49" charset="-122"/>
              </a:rPr>
              <a:t>)=9.26</a:t>
            </a:r>
            <a:r>
              <a:rPr lang="en-US" altLang="zh-CN" sz="3200" b="1" dirty="0">
                <a:latin typeface="Times New Roman" panose="02020603050405020304" pitchFamily="18" charset="0"/>
                <a:ea typeface="楷体_GB2312" pitchFamily="49" charset="-122"/>
              </a:rPr>
              <a:t> </a:t>
            </a:r>
            <a:endParaRPr lang="en-US" altLang="zh-CN" sz="3200" b="1" dirty="0">
              <a:latin typeface="Times New Roman" panose="02020603050405020304" pitchFamily="18" charset="0"/>
              <a:ea typeface="楷体_GB2312" pitchFamily="49" charset="-122"/>
            </a:endParaRPr>
          </a:p>
        </p:txBody>
      </p:sp>
      <p:grpSp>
        <p:nvGrpSpPr>
          <p:cNvPr id="2" name="Group 3"/>
          <p:cNvGrpSpPr/>
          <p:nvPr/>
        </p:nvGrpSpPr>
        <p:grpSpPr>
          <a:xfrm>
            <a:off x="228600" y="2112963"/>
            <a:ext cx="8534400" cy="1676400"/>
            <a:chOff x="144" y="1331"/>
            <a:chExt cx="5376" cy="1056"/>
          </a:xfrm>
        </p:grpSpPr>
        <p:sp>
          <p:nvSpPr>
            <p:cNvPr id="29707" name="Rectangle 4"/>
            <p:cNvSpPr/>
            <p:nvPr/>
          </p:nvSpPr>
          <p:spPr>
            <a:xfrm>
              <a:off x="288" y="1331"/>
              <a:ext cx="642" cy="336"/>
            </a:xfrm>
            <a:prstGeom prst="rect">
              <a:avLst/>
            </a:prstGeom>
            <a:noFill/>
            <a:ln w="9525">
              <a:noFill/>
            </a:ln>
          </p:spPr>
          <p:txBody>
            <a:bodyPr/>
            <a:p>
              <a:pPr marL="342900" indent="-342900" algn="just" eaLnBrk="1" hangingPunct="1">
                <a:lnSpc>
                  <a:spcPct val="90000"/>
                </a:lnSpc>
                <a:spcBef>
                  <a:spcPct val="20000"/>
                </a:spcBef>
              </a:pPr>
              <a:r>
                <a:rPr lang="zh-CN" altLang="en-US" sz="3200" b="1" dirty="0">
                  <a:solidFill>
                    <a:srgbClr val="990033"/>
                  </a:solidFill>
                  <a:latin typeface="宋体" panose="02010600030101010101" pitchFamily="2" charset="-122"/>
                </a:rPr>
                <a:t>解：</a:t>
              </a:r>
              <a:endParaRPr lang="zh-CN" altLang="en-US" sz="3200" b="1" dirty="0">
                <a:solidFill>
                  <a:srgbClr val="990033"/>
                </a:solidFill>
                <a:latin typeface="宋体" panose="02010600030101010101" pitchFamily="2" charset="-122"/>
              </a:endParaRPr>
            </a:p>
          </p:txBody>
        </p:sp>
        <p:sp>
          <p:nvSpPr>
            <p:cNvPr id="29708" name="Text Box 5"/>
            <p:cNvSpPr txBox="1"/>
            <p:nvPr/>
          </p:nvSpPr>
          <p:spPr>
            <a:xfrm>
              <a:off x="998" y="1331"/>
              <a:ext cx="3675" cy="368"/>
            </a:xfrm>
            <a:prstGeom prst="rect">
              <a:avLst/>
            </a:prstGeom>
            <a:noFill/>
            <a:ln w="9525">
              <a:noFill/>
            </a:ln>
          </p:spPr>
          <p:txBody>
            <a:bodyPr wrap="none">
              <a:spAutoFit/>
            </a:bodyPr>
            <a:p>
              <a:pPr eaLnBrk="1" hangingPunct="1"/>
              <a:r>
                <a:rPr lang="en-US" altLang="zh-CN" sz="3200" b="1" dirty="0">
                  <a:latin typeface="Times New Roman" panose="02020603050405020304" pitchFamily="18" charset="0"/>
                </a:rPr>
                <a:t>NH</a:t>
              </a:r>
              <a:r>
                <a:rPr lang="en-US" altLang="zh-CN" sz="3200" b="1" baseline="-25000" dirty="0">
                  <a:latin typeface="Times New Roman" panose="02020603050405020304" pitchFamily="18" charset="0"/>
                </a:rPr>
                <a:t>4</a:t>
              </a:r>
              <a:r>
                <a:rPr lang="en-US" altLang="zh-CN" sz="3200" b="1" baseline="30000" dirty="0">
                  <a:latin typeface="Times New Roman" panose="02020603050405020304" pitchFamily="18" charset="0"/>
                </a:rPr>
                <a:t>+    </a:t>
              </a:r>
              <a:r>
                <a:rPr lang="en-US" altLang="zh-CN" sz="3200" b="1" dirty="0">
                  <a:latin typeface="Times New Roman" panose="02020603050405020304" pitchFamily="18" charset="0"/>
                </a:rPr>
                <a:t>+   OH</a:t>
              </a:r>
              <a:r>
                <a:rPr lang="en-US" altLang="zh-CN" sz="3200" b="1" baseline="30000" dirty="0">
                  <a:latin typeface="Times New Roman" panose="02020603050405020304" pitchFamily="18" charset="0"/>
                </a:rPr>
                <a:t>-   </a:t>
              </a:r>
              <a:r>
                <a:rPr lang="en-US" altLang="zh-CN" sz="3200" b="1" dirty="0">
                  <a:latin typeface="Times New Roman" panose="02020603050405020304" pitchFamily="18" charset="0"/>
                </a:rPr>
                <a:t>=   NH</a:t>
              </a:r>
              <a:r>
                <a:rPr lang="en-US" altLang="zh-CN" sz="3200" b="1" baseline="-25000" dirty="0">
                  <a:latin typeface="Times New Roman" panose="02020603050405020304" pitchFamily="18" charset="0"/>
                </a:rPr>
                <a:t>3    </a:t>
              </a:r>
              <a:r>
                <a:rPr lang="en-US" altLang="zh-CN" sz="3200" b="1" dirty="0">
                  <a:latin typeface="Times New Roman" panose="02020603050405020304" pitchFamily="18" charset="0"/>
                </a:rPr>
                <a:t>+    H</a:t>
              </a:r>
              <a:r>
                <a:rPr lang="en-US" altLang="zh-CN" sz="3200" b="1" baseline="-25000" dirty="0">
                  <a:latin typeface="Times New Roman" panose="02020603050405020304" pitchFamily="18" charset="0"/>
                </a:rPr>
                <a:t>2</a:t>
              </a:r>
              <a:r>
                <a:rPr lang="en-US" altLang="zh-CN" sz="3200" b="1" dirty="0">
                  <a:latin typeface="Times New Roman" panose="02020603050405020304" pitchFamily="18" charset="0"/>
                </a:rPr>
                <a:t>O</a:t>
              </a:r>
              <a:endParaRPr lang="en-US" altLang="zh-CN" sz="3200" b="1" dirty="0">
                <a:latin typeface="Times New Roman" panose="02020603050405020304" pitchFamily="18" charset="0"/>
              </a:endParaRPr>
            </a:p>
          </p:txBody>
        </p:sp>
        <p:sp>
          <p:nvSpPr>
            <p:cNvPr id="29709" name="Text Box 6"/>
            <p:cNvSpPr txBox="1"/>
            <p:nvPr/>
          </p:nvSpPr>
          <p:spPr>
            <a:xfrm>
              <a:off x="144" y="1743"/>
              <a:ext cx="5376" cy="327"/>
            </a:xfrm>
            <a:prstGeom prst="rect">
              <a:avLst/>
            </a:prstGeom>
            <a:noFill/>
            <a:ln w="9525">
              <a:noFill/>
            </a:ln>
          </p:spPr>
          <p:txBody>
            <a:bodyPr>
              <a:spAutoFit/>
            </a:bodyPr>
            <a:p>
              <a:pPr eaLnBrk="1" hangingPunct="1"/>
              <a:r>
                <a:rPr lang="zh-CN" altLang="en-US" sz="2800" b="1" dirty="0">
                  <a:latin typeface="Times New Roman" panose="02020603050405020304" pitchFamily="18" charset="0"/>
                  <a:ea typeface="楷体_GB2312" pitchFamily="49" charset="-122"/>
                </a:rPr>
                <a:t>加碱前：</a:t>
              </a:r>
              <a:r>
                <a:rPr lang="en-US" altLang="zh-CN" sz="2800" b="1" dirty="0">
                  <a:latin typeface="Times New Roman" panose="02020603050405020304" pitchFamily="18" charset="0"/>
                </a:rPr>
                <a:t>0.3×0.2                         0.2×0.2     mol</a:t>
              </a:r>
              <a:r>
                <a:rPr lang="zh-CN" altLang="en-US" sz="2800" b="1" dirty="0">
                  <a:latin typeface="Times New Roman" panose="02020603050405020304" pitchFamily="18" charset="0"/>
                </a:rPr>
                <a:t>　</a:t>
              </a:r>
              <a:endParaRPr lang="zh-CN" altLang="en-US" sz="2800" b="1" dirty="0">
                <a:latin typeface="Times New Roman" panose="02020603050405020304" pitchFamily="18" charset="0"/>
              </a:endParaRPr>
            </a:p>
          </p:txBody>
        </p:sp>
        <p:sp>
          <p:nvSpPr>
            <p:cNvPr id="29710" name="Text Box 7"/>
            <p:cNvSpPr txBox="1"/>
            <p:nvPr/>
          </p:nvSpPr>
          <p:spPr>
            <a:xfrm>
              <a:off x="144" y="2060"/>
              <a:ext cx="5376" cy="327"/>
            </a:xfrm>
            <a:prstGeom prst="rect">
              <a:avLst/>
            </a:prstGeom>
            <a:noFill/>
            <a:ln w="9525">
              <a:noFill/>
            </a:ln>
          </p:spPr>
          <p:txBody>
            <a:bodyPr>
              <a:spAutoFit/>
            </a:bodyPr>
            <a:p>
              <a:pPr eaLnBrk="1" hangingPunct="1"/>
              <a:r>
                <a:rPr lang="zh-CN" altLang="en-US" sz="2800" b="1" dirty="0">
                  <a:latin typeface="Times New Roman" panose="02020603050405020304" pitchFamily="18" charset="0"/>
                  <a:ea typeface="楷体_GB2312" pitchFamily="49" charset="-122"/>
                </a:rPr>
                <a:t>加碱后：</a:t>
              </a:r>
              <a:r>
                <a:rPr lang="en-US" altLang="zh-CN" sz="2800" b="1" dirty="0">
                  <a:latin typeface="Times New Roman" panose="02020603050405020304" pitchFamily="18" charset="0"/>
                </a:rPr>
                <a:t>0.06-0.005                     0.04+0.005  mol</a:t>
              </a:r>
              <a:r>
                <a:rPr lang="zh-CN" altLang="en-US" sz="2800" b="1" dirty="0">
                  <a:latin typeface="Times New Roman" panose="02020603050405020304" pitchFamily="18" charset="0"/>
                </a:rPr>
                <a:t>　</a:t>
              </a:r>
              <a:endParaRPr lang="zh-CN" altLang="en-US" sz="2800" b="1" dirty="0">
                <a:latin typeface="Times New Roman" panose="02020603050405020304" pitchFamily="18" charset="0"/>
              </a:endParaRPr>
            </a:p>
          </p:txBody>
        </p:sp>
      </p:grpSp>
      <p:sp>
        <p:nvSpPr>
          <p:cNvPr id="34824" name="Text Box 8"/>
          <p:cNvSpPr txBox="1"/>
          <p:nvPr/>
        </p:nvSpPr>
        <p:spPr>
          <a:xfrm>
            <a:off x="3409950" y="5897563"/>
            <a:ext cx="2457450" cy="579437"/>
          </a:xfrm>
          <a:prstGeom prst="rect">
            <a:avLst/>
          </a:prstGeom>
          <a:noFill/>
          <a:ln w="9525">
            <a:noFill/>
          </a:ln>
        </p:spPr>
        <p:txBody>
          <a:bodyPr>
            <a:spAutoFit/>
          </a:bodyPr>
          <a:p>
            <a:pPr eaLnBrk="1" hangingPunct="1"/>
            <a:r>
              <a:rPr lang="en-US" altLang="zh-CN" sz="3200" b="1" i="1" dirty="0">
                <a:latin typeface="Times New Roman" panose="02020603050405020304" pitchFamily="18" charset="0"/>
              </a:rPr>
              <a:t>△</a:t>
            </a:r>
            <a:r>
              <a:rPr lang="en-US" altLang="zh-CN" sz="3200" b="1" dirty="0">
                <a:latin typeface="Times New Roman" panose="02020603050405020304" pitchFamily="18" charset="0"/>
              </a:rPr>
              <a:t>pH=0.09</a:t>
            </a:r>
            <a:endParaRPr lang="en-US" altLang="zh-CN" sz="3200" b="1" dirty="0">
              <a:latin typeface="Times New Roman" panose="02020603050405020304" pitchFamily="18" charset="0"/>
            </a:endParaRPr>
          </a:p>
        </p:txBody>
      </p:sp>
      <p:grpSp>
        <p:nvGrpSpPr>
          <p:cNvPr id="3" name="Group 9"/>
          <p:cNvGrpSpPr/>
          <p:nvPr/>
        </p:nvGrpSpPr>
        <p:grpSpPr>
          <a:xfrm>
            <a:off x="250825" y="3843338"/>
            <a:ext cx="8008938" cy="1098550"/>
            <a:chOff x="158" y="2421"/>
            <a:chExt cx="5045" cy="692"/>
          </a:xfrm>
        </p:grpSpPr>
        <p:graphicFrame>
          <p:nvGraphicFramePr>
            <p:cNvPr id="29705" name="Object 10"/>
            <p:cNvGraphicFramePr>
              <a:graphicFrameLocks noChangeAspect="1"/>
            </p:cNvGraphicFramePr>
            <p:nvPr/>
          </p:nvGraphicFramePr>
          <p:xfrm>
            <a:off x="1147" y="2421"/>
            <a:ext cx="4056" cy="692"/>
          </p:xfrm>
          <a:graphic>
            <a:graphicData uri="http://schemas.openxmlformats.org/presentationml/2006/ole">
              <mc:AlternateContent xmlns:mc="http://schemas.openxmlformats.org/markup-compatibility/2006">
                <mc:Choice xmlns:v="urn:schemas-microsoft-com:vml" Requires="v">
                  <p:oleObj spid="_x0000_s3090" name="" r:id="rId1" imgW="2603500" imgH="444500" progId="Equation.3">
                    <p:embed/>
                  </p:oleObj>
                </mc:Choice>
                <mc:Fallback>
                  <p:oleObj name="" r:id="rId1" imgW="2603500" imgH="444500" progId="Equation.3">
                    <p:embed/>
                    <p:pic>
                      <p:nvPicPr>
                        <p:cNvPr id="0" name="图片 3089"/>
                        <p:cNvPicPr/>
                        <p:nvPr/>
                      </p:nvPicPr>
                      <p:blipFill>
                        <a:blip r:embed="rId2"/>
                        <a:stretch>
                          <a:fillRect/>
                        </a:stretch>
                      </p:blipFill>
                      <p:spPr>
                        <a:xfrm>
                          <a:off x="1147" y="2421"/>
                          <a:ext cx="4056" cy="692"/>
                        </a:xfrm>
                        <a:prstGeom prst="rect">
                          <a:avLst/>
                        </a:prstGeom>
                        <a:noFill/>
                        <a:ln w="38100">
                          <a:noFill/>
                          <a:miter/>
                        </a:ln>
                      </p:spPr>
                    </p:pic>
                  </p:oleObj>
                </mc:Fallback>
              </mc:AlternateContent>
            </a:graphicData>
          </a:graphic>
        </p:graphicFrame>
        <p:sp>
          <p:nvSpPr>
            <p:cNvPr id="29706" name="Rectangle 11"/>
            <p:cNvSpPr/>
            <p:nvPr/>
          </p:nvSpPr>
          <p:spPr>
            <a:xfrm>
              <a:off x="158" y="2568"/>
              <a:ext cx="1316" cy="327"/>
            </a:xfrm>
            <a:prstGeom prst="rect">
              <a:avLst/>
            </a:prstGeom>
            <a:noFill/>
            <a:ln w="9525">
              <a:noFill/>
            </a:ln>
          </p:spPr>
          <p:txBody>
            <a:bodyPr>
              <a:spAutoFit/>
            </a:bodyPr>
            <a:p>
              <a:pPr eaLnBrk="1" hangingPunct="1"/>
              <a:r>
                <a:rPr lang="zh-CN" altLang="en-US" sz="2800" b="1" dirty="0">
                  <a:latin typeface="Times New Roman" panose="02020603050405020304" pitchFamily="18" charset="0"/>
                  <a:ea typeface="楷体_GB2312" pitchFamily="49" charset="-122"/>
                </a:rPr>
                <a:t>加碱前：</a:t>
              </a:r>
              <a:endParaRPr lang="zh-CN" altLang="en-US" sz="2800" b="1" dirty="0">
                <a:latin typeface="Times New Roman" panose="02020603050405020304" pitchFamily="18" charset="0"/>
                <a:ea typeface="楷体_GB2312" pitchFamily="49" charset="-122"/>
              </a:endParaRPr>
            </a:p>
          </p:txBody>
        </p:sp>
      </p:grpSp>
      <p:grpSp>
        <p:nvGrpSpPr>
          <p:cNvPr id="4" name="Group 12"/>
          <p:cNvGrpSpPr/>
          <p:nvPr/>
        </p:nvGrpSpPr>
        <p:grpSpPr>
          <a:xfrm>
            <a:off x="323850" y="4872038"/>
            <a:ext cx="8442325" cy="1149350"/>
            <a:chOff x="204" y="3069"/>
            <a:chExt cx="5318" cy="724"/>
          </a:xfrm>
        </p:grpSpPr>
        <p:graphicFrame>
          <p:nvGraphicFramePr>
            <p:cNvPr id="29703" name="Object 13"/>
            <p:cNvGraphicFramePr>
              <a:graphicFrameLocks noChangeAspect="1"/>
            </p:cNvGraphicFramePr>
            <p:nvPr/>
          </p:nvGraphicFramePr>
          <p:xfrm>
            <a:off x="1128" y="3069"/>
            <a:ext cx="4394" cy="724"/>
          </p:xfrm>
          <a:graphic>
            <a:graphicData uri="http://schemas.openxmlformats.org/presentationml/2006/ole">
              <mc:AlternateContent xmlns:mc="http://schemas.openxmlformats.org/markup-compatibility/2006">
                <mc:Choice xmlns:v="urn:schemas-microsoft-com:vml" Requires="v">
                  <p:oleObj spid="_x0000_s3091" name="" r:id="rId3" imgW="2692400" imgH="444500" progId="Equation.3">
                    <p:embed/>
                  </p:oleObj>
                </mc:Choice>
                <mc:Fallback>
                  <p:oleObj name="" r:id="rId3" imgW="2692400" imgH="444500" progId="Equation.3">
                    <p:embed/>
                    <p:pic>
                      <p:nvPicPr>
                        <p:cNvPr id="0" name="图片 3090"/>
                        <p:cNvPicPr/>
                        <p:nvPr/>
                      </p:nvPicPr>
                      <p:blipFill>
                        <a:blip r:embed="rId4"/>
                        <a:stretch>
                          <a:fillRect/>
                        </a:stretch>
                      </p:blipFill>
                      <p:spPr>
                        <a:xfrm>
                          <a:off x="1128" y="3069"/>
                          <a:ext cx="4394" cy="724"/>
                        </a:xfrm>
                        <a:prstGeom prst="rect">
                          <a:avLst/>
                        </a:prstGeom>
                        <a:noFill/>
                        <a:ln w="38100">
                          <a:noFill/>
                          <a:miter/>
                        </a:ln>
                      </p:spPr>
                    </p:pic>
                  </p:oleObj>
                </mc:Fallback>
              </mc:AlternateContent>
            </a:graphicData>
          </a:graphic>
        </p:graphicFrame>
        <p:sp>
          <p:nvSpPr>
            <p:cNvPr id="29704" name="Rectangle 14"/>
            <p:cNvSpPr/>
            <p:nvPr/>
          </p:nvSpPr>
          <p:spPr>
            <a:xfrm>
              <a:off x="204" y="3239"/>
              <a:ext cx="1587" cy="327"/>
            </a:xfrm>
            <a:prstGeom prst="rect">
              <a:avLst/>
            </a:prstGeom>
            <a:noFill/>
            <a:ln w="9525">
              <a:noFill/>
            </a:ln>
          </p:spPr>
          <p:txBody>
            <a:bodyPr>
              <a:spAutoFit/>
            </a:bodyPr>
            <a:p>
              <a:pPr eaLnBrk="1" hangingPunct="1"/>
              <a:r>
                <a:rPr lang="zh-CN" altLang="en-US" sz="2800" b="1" dirty="0">
                  <a:latin typeface="Times New Roman" panose="02020603050405020304" pitchFamily="18" charset="0"/>
                  <a:ea typeface="楷体_GB2312" pitchFamily="49" charset="-122"/>
                </a:rPr>
                <a:t>加碱后：</a:t>
              </a:r>
              <a:endParaRPr lang="zh-CN" altLang="en-US" sz="2800" b="1" dirty="0">
                <a:latin typeface="Times New Roman" panose="02020603050405020304" pitchFamily="18" charset="0"/>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000000"/>
                                          </p:val>
                                        </p:tav>
                                        <p:tav tm="100000">
                                          <p:val>
                                            <p:strVal val="#ppt_w"/>
                                          </p:val>
                                        </p:tav>
                                      </p:tavLst>
                                    </p:anim>
                                    <p:anim calcmode="lin" valueType="num">
                                      <p:cBhvr>
                                        <p:cTn id="14" dur="500" fill="hold"/>
                                        <p:tgtEl>
                                          <p:spTgt spid="3"/>
                                        </p:tgtEl>
                                        <p:attrNameLst>
                                          <p:attrName>ppt_h</p:attrName>
                                        </p:attrNameLst>
                                      </p:cBhvr>
                                      <p:tavLst>
                                        <p:tav tm="0">
                                          <p:val>
                                            <p:fltVal val="0.00000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000000"/>
                                          </p:val>
                                        </p:tav>
                                        <p:tav tm="100000">
                                          <p:val>
                                            <p:strVal val="#ppt_w"/>
                                          </p:val>
                                        </p:tav>
                                      </p:tavLst>
                                    </p:anim>
                                    <p:anim calcmode="lin" valueType="num">
                                      <p:cBhvr>
                                        <p:cTn id="20" dur="500" fill="hold"/>
                                        <p:tgtEl>
                                          <p:spTgt spid="4"/>
                                        </p:tgtEl>
                                        <p:attrNameLst>
                                          <p:attrName>ppt_h</p:attrName>
                                        </p:attrNameLst>
                                      </p:cBhvr>
                                      <p:tavLst>
                                        <p:tav tm="0">
                                          <p:val>
                                            <p:fltVal val="0.00000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4824"/>
                                        </p:tgtEl>
                                        <p:attrNameLst>
                                          <p:attrName>style.visibility</p:attrName>
                                        </p:attrNameLst>
                                      </p:cBhvr>
                                      <p:to>
                                        <p:strVal val="visible"/>
                                      </p:to>
                                    </p:set>
                                    <p:anim calcmode="lin" valueType="num">
                                      <p:cBhvr additive="base">
                                        <p:cTn id="25" dur="500" fill="hold"/>
                                        <p:tgtEl>
                                          <p:spTgt spid="34824"/>
                                        </p:tgtEl>
                                        <p:attrNameLst>
                                          <p:attrName>ppt_x</p:attrName>
                                        </p:attrNameLst>
                                      </p:cBhvr>
                                      <p:tavLst>
                                        <p:tav tm="0">
                                          <p:val>
                                            <p:strVal val="#ppt_x"/>
                                          </p:val>
                                        </p:tav>
                                        <p:tav tm="100000">
                                          <p:val>
                                            <p:strVal val="#ppt_x"/>
                                          </p:val>
                                        </p:tav>
                                      </p:tavLst>
                                    </p:anim>
                                    <p:anim calcmode="lin" valueType="num">
                                      <p:cBhvr additive="base">
                                        <p:cTn id="26" dur="500" fill="hold"/>
                                        <p:tgtEl>
                                          <p:spTgt spid="348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ext Box 2"/>
          <p:cNvSpPr txBox="1">
            <a:spLocks noChangeArrowheads="1"/>
          </p:cNvSpPr>
          <p:nvPr/>
        </p:nvSpPr>
        <p:spPr bwMode="auto">
          <a:xfrm>
            <a:off x="250825" y="692150"/>
            <a:ext cx="8686800" cy="2603500"/>
          </a:xfrm>
          <a:prstGeom prst="rect">
            <a:avLst/>
          </a:prstGeom>
          <a:noFill/>
          <a:ln w="9525">
            <a:noFill/>
            <a:miter lim="800000"/>
          </a:ln>
        </p:spPr>
        <p:txBody>
          <a:bodyPr>
            <a:spAutoFit/>
          </a:bodyPr>
          <a:lstStyle/>
          <a:p>
            <a:pPr marR="0" defTabSz="914400">
              <a:lnSpc>
                <a:spcPct val="170000"/>
              </a:lnSpc>
              <a:buClrTx/>
              <a:buSzTx/>
              <a:buFontTx/>
              <a:buNone/>
              <a:defRPr/>
            </a:pPr>
            <a:r>
              <a:rPr kumimoji="0" lang="zh-CN" altLang="en-US" sz="3200" b="1" kern="1200" cap="none" spc="0" normalizeH="0" baseline="0" noProof="0" dirty="0">
                <a:solidFill>
                  <a:srgbClr val="990033"/>
                </a:solidFill>
                <a:latin typeface="Arial" panose="020B0604020202020204" pitchFamily="34" charset="0"/>
                <a:ea typeface="宋体" panose="02010600030101010101" pitchFamily="2" charset="-122"/>
                <a:cs typeface="+mn-cs"/>
              </a:rPr>
              <a:t>例</a:t>
            </a:r>
            <a:r>
              <a:rPr kumimoji="0" lang="en-US" altLang="zh-CN" sz="3200" b="1" kern="1200" cap="none" spc="0" normalizeH="0" baseline="0" noProof="0" dirty="0">
                <a:solidFill>
                  <a:srgbClr val="990033"/>
                </a:solidFill>
                <a:latin typeface="Times New Roman" panose="02020603050405020304" pitchFamily="18" charset="0"/>
                <a:ea typeface="宋体" panose="02010600030101010101" pitchFamily="2" charset="-122"/>
                <a:cs typeface="Times New Roman" panose="02020603050405020304" pitchFamily="18" charset="0"/>
              </a:rPr>
              <a:t>4</a:t>
            </a:r>
            <a:r>
              <a:rPr kumimoji="0" lang="zh-CN" altLang="en-US" sz="3200" b="1" kern="1200" cap="none" spc="0" normalizeH="0" baseline="0" noProof="0" dirty="0">
                <a:solidFill>
                  <a:srgbClr val="990033"/>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3200" b="1" kern="1200" cap="none" spc="0" normalizeH="0" baseline="0" noProof="0" dirty="0">
                <a:effectLst>
                  <a:outerShdw blurRad="38100" dist="38100" dir="2700000" algn="tl">
                    <a:srgbClr val="C0C0C0"/>
                  </a:outerShdw>
                </a:effectLst>
                <a:latin typeface="楷体_GB2312" pitchFamily="49" charset="-122"/>
                <a:ea typeface="楷体_GB2312" pitchFamily="49" charset="-122"/>
                <a:cs typeface="+mn-cs"/>
              </a:rPr>
              <a:t>在浓度各为</a:t>
            </a:r>
            <a:r>
              <a:rPr kumimoji="1" lang="en-US" altLang="zh-CN" sz="3200" b="1" kern="1200" cap="none" spc="0" normalizeH="0" baseline="0" noProof="0" dirty="0">
                <a:effectLst>
                  <a:outerShdw blurRad="38100" dist="38100" dir="2700000" algn="tl">
                    <a:srgbClr val="C0C0C0"/>
                  </a:outerShdw>
                </a:effectLst>
                <a:latin typeface="Times New Roman" panose="02020603050405020304" pitchFamily="18" charset="0"/>
                <a:ea typeface="楷体_GB2312" pitchFamily="49" charset="-122"/>
                <a:cs typeface="+mn-cs"/>
              </a:rPr>
              <a:t>0.1mol/L</a:t>
            </a:r>
            <a:r>
              <a:rPr kumimoji="1" lang="en-US" altLang="zh-CN" sz="3200" b="1" kern="1200" cap="none" spc="0" normalizeH="0" baseline="0" noProof="0" dirty="0">
                <a:effectLst>
                  <a:outerShdw blurRad="38100" dist="38100" dir="2700000" algn="tl">
                    <a:srgbClr val="C0C0C0"/>
                  </a:outerShdw>
                </a:effectLst>
                <a:latin typeface="楷体_GB2312" pitchFamily="49" charset="-122"/>
                <a:ea typeface="楷体_GB2312" pitchFamily="49" charset="-122"/>
                <a:cs typeface="+mn-cs"/>
              </a:rPr>
              <a:t> </a:t>
            </a:r>
            <a:r>
              <a:rPr kumimoji="1" lang="zh-CN" altLang="en-US" sz="3200" b="1" kern="1200" cap="none" spc="0" normalizeH="0" baseline="0" noProof="0" dirty="0">
                <a:effectLst>
                  <a:outerShdw blurRad="38100" dist="38100" dir="2700000" algn="tl">
                    <a:srgbClr val="C0C0C0"/>
                  </a:outerShdw>
                </a:effectLst>
                <a:latin typeface="楷体_GB2312" pitchFamily="49" charset="-122"/>
                <a:ea typeface="楷体_GB2312" pitchFamily="49" charset="-122"/>
                <a:cs typeface="+mn-cs"/>
              </a:rPr>
              <a:t>的</a:t>
            </a:r>
            <a:r>
              <a:rPr kumimoji="1" lang="en-US" altLang="zh-CN" sz="3200" b="1" kern="1200" cap="none" spc="0" normalizeH="0" baseline="0" noProof="0" dirty="0">
                <a:effectLst>
                  <a:outerShdw blurRad="38100" dist="38100" dir="2700000" algn="tl">
                    <a:srgbClr val="C0C0C0"/>
                  </a:outerShdw>
                </a:effectLst>
                <a:latin typeface="Times New Roman" panose="02020603050405020304" pitchFamily="18" charset="0"/>
                <a:ea typeface="楷体_GB2312" pitchFamily="49" charset="-122"/>
                <a:cs typeface="+mn-cs"/>
              </a:rPr>
              <a:t>1LHAc</a:t>
            </a:r>
            <a:r>
              <a:rPr kumimoji="1" lang="en-US" altLang="zh-CN" sz="3200" b="1" kern="1200" cap="none" spc="0" normalizeH="0" baseline="0" noProof="0" dirty="0">
                <a:effectLst>
                  <a:outerShdw blurRad="38100" dist="38100" dir="2700000" algn="tl">
                    <a:srgbClr val="C0C0C0"/>
                  </a:outerShdw>
                </a:effectLst>
                <a:latin typeface="楷体_GB2312" pitchFamily="49" charset="-122"/>
                <a:ea typeface="楷体_GB2312" pitchFamily="49" charset="-122"/>
                <a:cs typeface="+mn-cs"/>
              </a:rPr>
              <a:t> </a:t>
            </a:r>
            <a:r>
              <a:rPr kumimoji="1" lang="zh-CN" altLang="en-US" sz="3200" b="1" kern="1200" cap="none" spc="0" normalizeH="0" baseline="0" noProof="0" dirty="0">
                <a:effectLst>
                  <a:outerShdw blurRad="38100" dist="38100" dir="2700000" algn="tl">
                    <a:srgbClr val="C0C0C0"/>
                  </a:outerShdw>
                </a:effectLst>
                <a:latin typeface="楷体_GB2312" pitchFamily="49" charset="-122"/>
                <a:ea typeface="楷体_GB2312" pitchFamily="49" charset="-122"/>
                <a:cs typeface="+mn-cs"/>
              </a:rPr>
              <a:t>和</a:t>
            </a:r>
            <a:r>
              <a:rPr kumimoji="1" lang="en-US" altLang="zh-CN" sz="3200" b="1" kern="1200" cap="none" spc="0" normalizeH="0" baseline="0" noProof="0" dirty="0">
                <a:effectLst>
                  <a:outerShdw blurRad="38100" dist="38100" dir="2700000" algn="tl">
                    <a:srgbClr val="C0C0C0"/>
                  </a:outerShdw>
                </a:effectLst>
                <a:latin typeface="Times New Roman" panose="02020603050405020304" pitchFamily="18" charset="0"/>
                <a:ea typeface="楷体_GB2312" pitchFamily="49" charset="-122"/>
                <a:cs typeface="+mn-cs"/>
              </a:rPr>
              <a:t>Ac</a:t>
            </a:r>
            <a:r>
              <a:rPr kumimoji="1" lang="en-US" altLang="zh-CN" sz="3200" b="1" kern="1200" cap="none" spc="0" normalizeH="0" baseline="30000" noProof="0" dirty="0">
                <a:effectLst>
                  <a:outerShdw blurRad="38100" dist="38100" dir="2700000" algn="tl">
                    <a:srgbClr val="C0C0C0"/>
                  </a:outerShdw>
                </a:effectLst>
                <a:latin typeface="Times New Roman" panose="02020603050405020304" pitchFamily="18" charset="0"/>
                <a:ea typeface="楷体_GB2312" pitchFamily="49" charset="-122"/>
                <a:cs typeface="+mn-cs"/>
              </a:rPr>
              <a:t>-</a:t>
            </a:r>
            <a:r>
              <a:rPr kumimoji="1" lang="zh-CN" altLang="en-US" sz="3200" b="1" kern="1200" cap="none" spc="0" normalizeH="0" baseline="0" noProof="0" dirty="0">
                <a:effectLst>
                  <a:outerShdw blurRad="38100" dist="38100" dir="2700000" algn="tl">
                    <a:srgbClr val="C0C0C0"/>
                  </a:outerShdw>
                </a:effectLst>
                <a:latin typeface="楷体_GB2312" pitchFamily="49" charset="-122"/>
                <a:ea typeface="楷体_GB2312" pitchFamily="49" charset="-122"/>
                <a:cs typeface="+mn-cs"/>
              </a:rPr>
              <a:t>的混合溶液中分别加入</a:t>
            </a:r>
            <a:r>
              <a:rPr kumimoji="1" lang="en-US" altLang="zh-CN" sz="3200" b="1" kern="1200" cap="none" spc="0" normalizeH="0" baseline="0" noProof="0" dirty="0">
                <a:effectLst>
                  <a:outerShdw blurRad="38100" dist="38100" dir="2700000" algn="tl">
                    <a:srgbClr val="C0C0C0"/>
                  </a:outerShdw>
                </a:effectLst>
                <a:latin typeface="Times New Roman" panose="02020603050405020304" pitchFamily="18" charset="0"/>
                <a:ea typeface="楷体_GB2312" pitchFamily="49" charset="-122"/>
                <a:cs typeface="+mn-cs"/>
              </a:rPr>
              <a:t>0.01molHCl; 0.01mol </a:t>
            </a:r>
            <a:r>
              <a:rPr kumimoji="1" lang="en-US" altLang="zh-CN" sz="3200" b="1" kern="1200" cap="none" spc="0" normalizeH="0" baseline="0" noProof="0" dirty="0" err="1">
                <a:effectLst>
                  <a:outerShdw blurRad="38100" dist="38100" dir="2700000" algn="tl">
                    <a:srgbClr val="C0C0C0"/>
                  </a:outerShdw>
                </a:effectLst>
                <a:latin typeface="Times New Roman" panose="02020603050405020304" pitchFamily="18" charset="0"/>
                <a:ea typeface="楷体_GB2312" pitchFamily="49" charset="-122"/>
                <a:cs typeface="+mn-cs"/>
              </a:rPr>
              <a:t>NaOH</a:t>
            </a:r>
            <a:r>
              <a:rPr kumimoji="1" lang="en-US" altLang="zh-CN" sz="3200" b="1" kern="1200" cap="none" spc="0" normalizeH="0" baseline="0" noProof="0" dirty="0">
                <a:effectLst>
                  <a:outerShdw blurRad="38100" dist="38100" dir="2700000" algn="tl">
                    <a:srgbClr val="C0C0C0"/>
                  </a:outerShdw>
                </a:effectLst>
                <a:latin typeface="楷体_GB2312" pitchFamily="49" charset="-122"/>
                <a:ea typeface="楷体_GB2312" pitchFamily="49" charset="-122"/>
                <a:cs typeface="+mn-cs"/>
              </a:rPr>
              <a:t>(</a:t>
            </a:r>
            <a:r>
              <a:rPr kumimoji="1" lang="zh-CN" altLang="en-US" sz="3200" b="1" kern="1200" cap="none" spc="0" normalizeH="0" baseline="0" noProof="0" dirty="0">
                <a:effectLst>
                  <a:outerShdw blurRad="38100" dist="38100" dir="2700000" algn="tl">
                    <a:srgbClr val="C0C0C0"/>
                  </a:outerShdw>
                </a:effectLst>
                <a:latin typeface="楷体_GB2312" pitchFamily="49" charset="-122"/>
                <a:ea typeface="楷体_GB2312" pitchFamily="49" charset="-122"/>
                <a:cs typeface="+mn-cs"/>
              </a:rPr>
              <a:t>设体积不变</a:t>
            </a:r>
            <a:r>
              <a:rPr kumimoji="1" lang="en-US" altLang="zh-CN" sz="3200" b="1" kern="1200" cap="none" spc="0" normalizeH="0" baseline="0" noProof="0" dirty="0">
                <a:effectLst>
                  <a:outerShdw blurRad="38100" dist="38100" dir="2700000" algn="tl">
                    <a:srgbClr val="C0C0C0"/>
                  </a:outerShdw>
                </a:effectLst>
                <a:latin typeface="楷体_GB2312" pitchFamily="49" charset="-122"/>
                <a:ea typeface="楷体_GB2312" pitchFamily="49" charset="-122"/>
                <a:cs typeface="+mn-cs"/>
              </a:rPr>
              <a:t>)</a:t>
            </a:r>
            <a:r>
              <a:rPr kumimoji="1" lang="zh-CN" altLang="en-US" sz="3200" b="1" kern="1200" cap="none" spc="0" normalizeH="0" baseline="0" noProof="0" dirty="0">
                <a:effectLst>
                  <a:outerShdw blurRad="38100" dist="38100" dir="2700000" algn="tl">
                    <a:srgbClr val="C0C0C0"/>
                  </a:outerShdw>
                </a:effectLst>
                <a:latin typeface="楷体_GB2312" pitchFamily="49" charset="-122"/>
                <a:ea typeface="楷体_GB2312" pitchFamily="49" charset="-122"/>
                <a:cs typeface="+mn-cs"/>
              </a:rPr>
              <a:t>和稀释</a:t>
            </a:r>
            <a:r>
              <a:rPr kumimoji="1" lang="en-US" altLang="zh-CN" sz="3200" b="1" kern="1200" cap="none" spc="0" normalizeH="0" baseline="0" noProof="0" dirty="0">
                <a:effectLst>
                  <a:outerShdw blurRad="38100" dist="38100" dir="2700000" algn="tl">
                    <a:srgbClr val="C0C0C0"/>
                  </a:outerShdw>
                </a:effectLst>
                <a:latin typeface="Times New Roman" panose="02020603050405020304" pitchFamily="18" charset="0"/>
                <a:ea typeface="楷体_GB2312" pitchFamily="49" charset="-122"/>
                <a:cs typeface="+mn-cs"/>
              </a:rPr>
              <a:t>5</a:t>
            </a:r>
            <a:r>
              <a:rPr kumimoji="1" lang="zh-CN" altLang="en-US" sz="3200" b="1" kern="1200" cap="none" spc="0" normalizeH="0" baseline="0" noProof="0" dirty="0">
                <a:effectLst>
                  <a:outerShdw blurRad="38100" dist="38100" dir="2700000" algn="tl">
                    <a:srgbClr val="C0C0C0"/>
                  </a:outerShdw>
                </a:effectLst>
                <a:latin typeface="楷体_GB2312" pitchFamily="49" charset="-122"/>
                <a:ea typeface="楷体_GB2312" pitchFamily="49" charset="-122"/>
                <a:cs typeface="+mn-cs"/>
              </a:rPr>
              <a:t>倍后，问</a:t>
            </a:r>
            <a:r>
              <a:rPr kumimoji="1" lang="en-US" altLang="zh-CN" sz="3200" b="1" kern="1200" cap="none" spc="0" normalizeH="0" baseline="0" noProof="0" dirty="0">
                <a:effectLst>
                  <a:outerShdw blurRad="38100" dist="38100" dir="2700000" algn="tl">
                    <a:srgbClr val="C0C0C0"/>
                  </a:outerShdw>
                </a:effectLst>
                <a:latin typeface="Times New Roman" panose="02020603050405020304" pitchFamily="18" charset="0"/>
                <a:ea typeface="楷体_GB2312" pitchFamily="49" charset="-122"/>
                <a:cs typeface="+mn-cs"/>
              </a:rPr>
              <a:t>pH</a:t>
            </a:r>
            <a:r>
              <a:rPr kumimoji="1" lang="en-US" altLang="zh-CN" sz="3200" b="1" kern="1200" cap="none" spc="0" normalizeH="0" baseline="0" noProof="0" dirty="0">
                <a:effectLst>
                  <a:outerShdw blurRad="38100" dist="38100" dir="2700000" algn="tl">
                    <a:srgbClr val="C0C0C0"/>
                  </a:outerShdw>
                </a:effectLst>
                <a:latin typeface="楷体_GB2312" pitchFamily="49" charset="-122"/>
                <a:ea typeface="楷体_GB2312" pitchFamily="49" charset="-122"/>
                <a:cs typeface="+mn-cs"/>
              </a:rPr>
              <a:t> </a:t>
            </a:r>
            <a:r>
              <a:rPr kumimoji="1" lang="zh-CN" altLang="en-US" sz="3200" b="1" kern="1200" cap="none" spc="0" normalizeH="0" baseline="0" noProof="0" dirty="0">
                <a:effectLst>
                  <a:outerShdw blurRad="38100" dist="38100" dir="2700000" algn="tl">
                    <a:srgbClr val="C0C0C0"/>
                  </a:outerShdw>
                </a:effectLst>
                <a:latin typeface="楷体_GB2312" pitchFamily="49" charset="-122"/>
                <a:ea typeface="楷体_GB2312" pitchFamily="49" charset="-122"/>
                <a:cs typeface="+mn-cs"/>
              </a:rPr>
              <a:t>值变化如何？</a:t>
            </a:r>
            <a:endParaRPr kumimoji="1" lang="zh-CN" altLang="en-US" sz="3200" b="1" kern="1200" cap="none" spc="0" normalizeH="0" baseline="0" noProof="0" dirty="0">
              <a:effectLst>
                <a:outerShdw blurRad="38100" dist="38100" dir="2700000" algn="tl">
                  <a:srgbClr val="C0C0C0"/>
                </a:outerShdw>
              </a:effectLst>
              <a:latin typeface="楷体_GB2312" pitchFamily="49" charset="-122"/>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1+#ppt_w/2"/>
                                          </p:val>
                                        </p:tav>
                                        <p:tav tm="100000">
                                          <p:val>
                                            <p:strVal val="#ppt_x"/>
                                          </p:val>
                                        </p:tav>
                                      </p:tavLst>
                                    </p:anim>
                                    <p:anim calcmode="lin" valueType="num">
                                      <p:cBhvr additive="base">
                                        <p:cTn id="8" dur="500" fill="hold"/>
                                        <p:tgtEl>
                                          <p:spTgt spid="358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ext Box 2"/>
          <p:cNvSpPr txBox="1"/>
          <p:nvPr/>
        </p:nvSpPr>
        <p:spPr>
          <a:xfrm>
            <a:off x="838200" y="838200"/>
            <a:ext cx="8604250" cy="1358900"/>
          </a:xfrm>
          <a:prstGeom prst="rect">
            <a:avLst/>
          </a:prstGeom>
          <a:noFill/>
          <a:ln w="9525">
            <a:noFill/>
          </a:ln>
        </p:spPr>
        <p:txBody>
          <a:bodyPr>
            <a:spAutoFit/>
          </a:bodyPr>
          <a:p>
            <a:pPr>
              <a:lnSpc>
                <a:spcPct val="130000"/>
              </a:lnSpc>
            </a:pPr>
            <a:r>
              <a:rPr lang="zh-CN" altLang="en-US" sz="3200" b="1" dirty="0">
                <a:solidFill>
                  <a:srgbClr val="0000CC"/>
                </a:solidFill>
                <a:latin typeface="Times New Roman" panose="02020603050405020304" pitchFamily="18" charset="0"/>
              </a:rPr>
              <a:t>加酸</a:t>
            </a:r>
            <a:r>
              <a:rPr lang="zh-CN" altLang="en-US" sz="3200" b="1" dirty="0">
                <a:latin typeface="Times New Roman" panose="02020603050405020304" pitchFamily="18" charset="0"/>
              </a:rPr>
              <a:t>后：   </a:t>
            </a:r>
            <a:r>
              <a:rPr lang="en-US" altLang="zh-CN" sz="3200" b="1" dirty="0">
                <a:latin typeface="Times New Roman" panose="02020603050405020304" pitchFamily="18" charset="0"/>
              </a:rPr>
              <a:t>HCl  +  NaAc  =   HAc  +  NaCl</a:t>
            </a:r>
            <a:endParaRPr lang="en-US" altLang="zh-CN" sz="3200" b="1" dirty="0">
              <a:latin typeface="Times New Roman" panose="02020603050405020304" pitchFamily="18" charset="0"/>
            </a:endParaRPr>
          </a:p>
          <a:p>
            <a:pPr lvl="2">
              <a:lnSpc>
                <a:spcPct val="130000"/>
              </a:lnSpc>
            </a:pPr>
            <a:r>
              <a:rPr lang="en-US" altLang="zh-CN" sz="3200" b="1" dirty="0">
                <a:latin typeface="Times New Roman" panose="02020603050405020304" pitchFamily="18" charset="0"/>
              </a:rPr>
              <a:t>           0.01                       0.01</a:t>
            </a:r>
            <a:endParaRPr lang="en-US" altLang="zh-CN" sz="3200" b="1" dirty="0">
              <a:solidFill>
                <a:srgbClr val="0000CC"/>
              </a:solidFill>
              <a:latin typeface="Times New Roman" panose="02020603050405020304" pitchFamily="18" charset="0"/>
            </a:endParaRPr>
          </a:p>
        </p:txBody>
      </p:sp>
      <p:sp>
        <p:nvSpPr>
          <p:cNvPr id="36867" name="Rectangle 3"/>
          <p:cNvSpPr/>
          <p:nvPr/>
        </p:nvSpPr>
        <p:spPr>
          <a:xfrm>
            <a:off x="304800" y="2743200"/>
            <a:ext cx="8610600" cy="1603375"/>
          </a:xfrm>
          <a:prstGeom prst="rect">
            <a:avLst/>
          </a:prstGeom>
          <a:noFill/>
          <a:ln w="9525">
            <a:noFill/>
          </a:ln>
        </p:spPr>
        <p:txBody>
          <a:bodyPr>
            <a:spAutoFit/>
          </a:bodyPr>
          <a:p>
            <a:pPr>
              <a:lnSpc>
                <a:spcPct val="130000"/>
              </a:lnSpc>
              <a:spcBef>
                <a:spcPct val="50000"/>
              </a:spcBef>
            </a:pPr>
            <a:r>
              <a:rPr lang="en-US" altLang="zh-CN" sz="3200" b="1" dirty="0">
                <a:solidFill>
                  <a:srgbClr val="66FF33"/>
                </a:solidFill>
                <a:latin typeface="Times New Roman" panose="02020603050405020304" pitchFamily="18" charset="0"/>
              </a:rPr>
              <a:t>        </a:t>
            </a:r>
            <a:r>
              <a:rPr lang="zh-CN" altLang="en-US" sz="3200" b="1" dirty="0">
                <a:solidFill>
                  <a:srgbClr val="0000CC"/>
                </a:solidFill>
                <a:latin typeface="Times New Roman" panose="02020603050405020304" pitchFamily="18" charset="0"/>
              </a:rPr>
              <a:t>加碱</a:t>
            </a:r>
            <a:r>
              <a:rPr lang="zh-CN" altLang="en-US" sz="3200" b="1" dirty="0">
                <a:latin typeface="Times New Roman" panose="02020603050405020304" pitchFamily="18" charset="0"/>
              </a:rPr>
              <a:t>后：  </a:t>
            </a:r>
            <a:r>
              <a:rPr lang="en-US" altLang="zh-CN" sz="3200" b="1" dirty="0">
                <a:latin typeface="Times New Roman" panose="02020603050405020304" pitchFamily="18" charset="0"/>
              </a:rPr>
              <a:t>NaOH  +  HAc  =  NaAc  +  H</a:t>
            </a:r>
            <a:r>
              <a:rPr lang="en-US" altLang="zh-CN" sz="3200" b="1" baseline="-25000" dirty="0">
                <a:latin typeface="Times New Roman" panose="02020603050405020304" pitchFamily="18" charset="0"/>
              </a:rPr>
              <a:t>2</a:t>
            </a:r>
            <a:r>
              <a:rPr lang="en-US" altLang="zh-CN" sz="3200" b="1" dirty="0">
                <a:latin typeface="Times New Roman" panose="02020603050405020304" pitchFamily="18" charset="0"/>
              </a:rPr>
              <a:t>O</a:t>
            </a:r>
            <a:endParaRPr lang="en-US" altLang="zh-CN" sz="3200" b="1" dirty="0">
              <a:latin typeface="Times New Roman" panose="02020603050405020304" pitchFamily="18" charset="0"/>
            </a:endParaRPr>
          </a:p>
          <a:p>
            <a:pPr>
              <a:lnSpc>
                <a:spcPct val="130000"/>
              </a:lnSpc>
              <a:spcBef>
                <a:spcPct val="50000"/>
              </a:spcBef>
            </a:pPr>
            <a:r>
              <a:rPr lang="en-US" altLang="zh-CN" sz="3200" b="1" dirty="0">
                <a:latin typeface="Times New Roman" panose="02020603050405020304" pitchFamily="18" charset="0"/>
              </a:rPr>
              <a:t>                            0.01                        0.01</a:t>
            </a:r>
            <a:endParaRPr lang="en-US" altLang="zh-CN" sz="3200" b="1" dirty="0">
              <a:solidFill>
                <a:srgbClr val="0000CC"/>
              </a:solidFill>
              <a:latin typeface="Times New Roman" panose="02020603050405020304" pitchFamily="18" charset="0"/>
            </a:endParaRPr>
          </a:p>
        </p:txBody>
      </p:sp>
      <p:sp>
        <p:nvSpPr>
          <p:cNvPr id="36868" name="Rectangle 4"/>
          <p:cNvSpPr/>
          <p:nvPr/>
        </p:nvSpPr>
        <p:spPr>
          <a:xfrm>
            <a:off x="838200" y="5254625"/>
            <a:ext cx="7010400" cy="725488"/>
          </a:xfrm>
          <a:prstGeom prst="rect">
            <a:avLst/>
          </a:prstGeom>
          <a:noFill/>
          <a:ln w="9525">
            <a:noFill/>
          </a:ln>
        </p:spPr>
        <p:txBody>
          <a:bodyPr>
            <a:spAutoFit/>
          </a:bodyPr>
          <a:p>
            <a:pPr>
              <a:lnSpc>
                <a:spcPct val="130000"/>
              </a:lnSpc>
              <a:spcBef>
                <a:spcPct val="50000"/>
              </a:spcBef>
            </a:pPr>
            <a:r>
              <a:rPr lang="zh-CN" altLang="en-US" sz="3200" b="1" dirty="0">
                <a:solidFill>
                  <a:srgbClr val="0000CC"/>
                </a:solidFill>
                <a:latin typeface="Times New Roman" panose="02020603050405020304" pitchFamily="18" charset="0"/>
              </a:rPr>
              <a:t>稀释</a:t>
            </a:r>
            <a:r>
              <a:rPr lang="en-US" altLang="zh-CN" sz="3200" b="1" dirty="0">
                <a:solidFill>
                  <a:srgbClr val="0000CC"/>
                </a:solidFill>
                <a:latin typeface="Times New Roman" panose="02020603050405020304" pitchFamily="18" charset="0"/>
              </a:rPr>
              <a:t>5</a:t>
            </a:r>
            <a:r>
              <a:rPr lang="zh-CN" altLang="en-US" sz="3200" b="1" dirty="0">
                <a:solidFill>
                  <a:srgbClr val="0000CC"/>
                </a:solidFill>
                <a:latin typeface="Times New Roman" panose="02020603050405020304" pitchFamily="18" charset="0"/>
              </a:rPr>
              <a:t>倍</a:t>
            </a:r>
            <a:r>
              <a:rPr lang="zh-CN" altLang="en-US" sz="3200" b="1" dirty="0">
                <a:latin typeface="Times New Roman" panose="02020603050405020304" pitchFamily="18" charset="0"/>
              </a:rPr>
              <a:t>后</a:t>
            </a:r>
            <a:endParaRPr lang="zh-CN" altLang="en-US" sz="3200" b="1" dirty="0">
              <a:solidFill>
                <a:srgbClr val="0000CC"/>
              </a:solidFill>
              <a:latin typeface="Times New Roman" panose="02020603050405020304" pitchFamily="18" charset="0"/>
            </a:endParaRPr>
          </a:p>
        </p:txBody>
      </p:sp>
      <p:sp>
        <p:nvSpPr>
          <p:cNvPr id="36869" name="Rectangle 5"/>
          <p:cNvSpPr/>
          <p:nvPr/>
        </p:nvSpPr>
        <p:spPr>
          <a:xfrm>
            <a:off x="1371600" y="2286000"/>
            <a:ext cx="6119813" cy="579438"/>
          </a:xfrm>
          <a:prstGeom prst="rect">
            <a:avLst/>
          </a:prstGeom>
          <a:noFill/>
          <a:ln w="9525">
            <a:noFill/>
          </a:ln>
        </p:spPr>
        <p:txBody>
          <a:bodyPr wrap="none">
            <a:spAutoFit/>
          </a:bodyPr>
          <a:p>
            <a:pPr eaLnBrk="1" hangingPunct="1"/>
            <a:r>
              <a:rPr lang="en-US" altLang="zh-CN" sz="3200" b="1" dirty="0">
                <a:latin typeface="Times New Roman" panose="02020603050405020304" pitchFamily="18" charset="0"/>
              </a:rPr>
              <a:t>pH = 4.75 + lg</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0.09/0.11</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  </a:t>
            </a:r>
            <a:r>
              <a:rPr lang="en-US" altLang="zh-CN" sz="3200" b="1" dirty="0">
                <a:solidFill>
                  <a:srgbClr val="0000CC"/>
                </a:solidFill>
                <a:latin typeface="Times New Roman" panose="02020603050405020304" pitchFamily="18" charset="0"/>
              </a:rPr>
              <a:t>4.66</a:t>
            </a:r>
            <a:endParaRPr lang="en-US" altLang="zh-CN" sz="3200" b="1" dirty="0">
              <a:solidFill>
                <a:srgbClr val="0000CC"/>
              </a:solidFill>
              <a:latin typeface="Times New Roman" panose="02020603050405020304" pitchFamily="18" charset="0"/>
            </a:endParaRPr>
          </a:p>
        </p:txBody>
      </p:sp>
      <p:sp>
        <p:nvSpPr>
          <p:cNvPr id="36870" name="Rectangle 6"/>
          <p:cNvSpPr/>
          <p:nvPr/>
        </p:nvSpPr>
        <p:spPr>
          <a:xfrm>
            <a:off x="1143000" y="4419600"/>
            <a:ext cx="6119813" cy="725488"/>
          </a:xfrm>
          <a:prstGeom prst="rect">
            <a:avLst/>
          </a:prstGeom>
          <a:noFill/>
          <a:ln w="9525">
            <a:noFill/>
          </a:ln>
        </p:spPr>
        <p:txBody>
          <a:bodyPr wrap="none">
            <a:spAutoFit/>
          </a:bodyPr>
          <a:p>
            <a:pPr>
              <a:lnSpc>
                <a:spcPct val="130000"/>
              </a:lnSpc>
              <a:spcBef>
                <a:spcPct val="50000"/>
              </a:spcBef>
            </a:pPr>
            <a:r>
              <a:rPr lang="en-US" altLang="zh-CN" sz="3200" b="1" dirty="0">
                <a:latin typeface="Times New Roman" panose="02020603050405020304" pitchFamily="18" charset="0"/>
              </a:rPr>
              <a:t>pH = 4.75 + lg</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0.11/0.09</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  </a:t>
            </a:r>
            <a:r>
              <a:rPr lang="en-US" altLang="zh-CN" sz="3200" b="1" dirty="0">
                <a:solidFill>
                  <a:srgbClr val="0000CC"/>
                </a:solidFill>
                <a:latin typeface="Times New Roman" panose="02020603050405020304" pitchFamily="18" charset="0"/>
              </a:rPr>
              <a:t>4.84</a:t>
            </a:r>
            <a:endParaRPr lang="en-US" altLang="zh-CN" sz="3200" b="1" dirty="0">
              <a:solidFill>
                <a:srgbClr val="0000CC"/>
              </a:solidFill>
              <a:latin typeface="Times New Roman" panose="02020603050405020304" pitchFamily="18" charset="0"/>
            </a:endParaRPr>
          </a:p>
        </p:txBody>
      </p:sp>
      <p:sp>
        <p:nvSpPr>
          <p:cNvPr id="36871" name="Rectangle 7"/>
          <p:cNvSpPr/>
          <p:nvPr/>
        </p:nvSpPr>
        <p:spPr>
          <a:xfrm>
            <a:off x="1143000" y="5943600"/>
            <a:ext cx="6119813" cy="725488"/>
          </a:xfrm>
          <a:prstGeom prst="rect">
            <a:avLst/>
          </a:prstGeom>
          <a:noFill/>
          <a:ln w="9525">
            <a:noFill/>
          </a:ln>
        </p:spPr>
        <p:txBody>
          <a:bodyPr wrap="none">
            <a:spAutoFit/>
          </a:bodyPr>
          <a:p>
            <a:pPr>
              <a:lnSpc>
                <a:spcPct val="130000"/>
              </a:lnSpc>
              <a:spcBef>
                <a:spcPct val="50000"/>
              </a:spcBef>
            </a:pPr>
            <a:r>
              <a:rPr lang="en-US" altLang="zh-CN" sz="3200" b="1" dirty="0">
                <a:latin typeface="Times New Roman" panose="02020603050405020304" pitchFamily="18" charset="0"/>
              </a:rPr>
              <a:t>pH = 4.75 + lg</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0.02/0.02</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  </a:t>
            </a:r>
            <a:r>
              <a:rPr lang="en-US" altLang="zh-CN" sz="3200" b="1" dirty="0">
                <a:solidFill>
                  <a:srgbClr val="0000CC"/>
                </a:solidFill>
                <a:latin typeface="Times New Roman" panose="02020603050405020304" pitchFamily="18" charset="0"/>
              </a:rPr>
              <a:t>4.75</a:t>
            </a:r>
            <a:endParaRPr lang="en-US" altLang="zh-CN" sz="3200" b="1" dirty="0">
              <a:solidFill>
                <a:srgbClr val="0000CC"/>
              </a:solidFill>
              <a:latin typeface="Times New Roman" panose="02020603050405020304" pitchFamily="18" charset="0"/>
            </a:endParaRPr>
          </a:p>
        </p:txBody>
      </p:sp>
      <p:sp>
        <p:nvSpPr>
          <p:cNvPr id="36872" name="Rectangle 8"/>
          <p:cNvSpPr/>
          <p:nvPr/>
        </p:nvSpPr>
        <p:spPr>
          <a:xfrm>
            <a:off x="304800" y="228600"/>
            <a:ext cx="7518400" cy="725488"/>
          </a:xfrm>
          <a:prstGeom prst="rect">
            <a:avLst/>
          </a:prstGeom>
          <a:noFill/>
          <a:ln w="9525">
            <a:noFill/>
          </a:ln>
        </p:spPr>
        <p:txBody>
          <a:bodyPr wrap="none">
            <a:spAutoFit/>
          </a:bodyPr>
          <a:p>
            <a:pPr>
              <a:lnSpc>
                <a:spcPct val="130000"/>
              </a:lnSpc>
            </a:pPr>
            <a:r>
              <a:rPr lang="zh-CN" altLang="en-US" sz="3200" b="1" dirty="0">
                <a:latin typeface="Times New Roman" panose="02020603050405020304" pitchFamily="18" charset="0"/>
              </a:rPr>
              <a:t>解：原来的   </a:t>
            </a:r>
            <a:r>
              <a:rPr lang="en-US" altLang="zh-CN" sz="3200" b="1" dirty="0">
                <a:latin typeface="Times New Roman" panose="02020603050405020304" pitchFamily="18" charset="0"/>
              </a:rPr>
              <a:t>pH = 4.75 – lg 0.1/0.1 =  4.75</a:t>
            </a:r>
            <a:r>
              <a:rPr lang="en-US" altLang="zh-CN" sz="3200" b="1" dirty="0">
                <a:solidFill>
                  <a:srgbClr val="FF0000"/>
                </a:solidFill>
                <a:latin typeface="Times New Roman" panose="02020603050405020304" pitchFamily="18" charset="0"/>
              </a:rPr>
              <a:t> </a:t>
            </a:r>
            <a:endParaRPr lang="en-US" altLang="zh-CN" sz="3200" b="1" dirty="0">
              <a:solidFill>
                <a:srgbClr val="FF00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72"/>
                                        </p:tgtEl>
                                        <p:attrNameLst>
                                          <p:attrName>style.visibility</p:attrName>
                                        </p:attrNameLst>
                                      </p:cBhvr>
                                      <p:to>
                                        <p:strVal val="visible"/>
                                      </p:to>
                                    </p:set>
                                    <p:anim calcmode="lin" valueType="num">
                                      <p:cBhvr additive="base">
                                        <p:cTn id="7" dur="500" fill="hold"/>
                                        <p:tgtEl>
                                          <p:spTgt spid="36872"/>
                                        </p:tgtEl>
                                        <p:attrNameLst>
                                          <p:attrName>ppt_x</p:attrName>
                                        </p:attrNameLst>
                                      </p:cBhvr>
                                      <p:tavLst>
                                        <p:tav tm="0">
                                          <p:val>
                                            <p:strVal val="0-#ppt_w/2"/>
                                          </p:val>
                                        </p:tav>
                                        <p:tav tm="100000">
                                          <p:val>
                                            <p:strVal val="#ppt_x"/>
                                          </p:val>
                                        </p:tav>
                                      </p:tavLst>
                                    </p:anim>
                                    <p:anim calcmode="lin" valueType="num">
                                      <p:cBhvr additive="base">
                                        <p:cTn id="8" dur="500" fill="hold"/>
                                        <p:tgtEl>
                                          <p:spTgt spid="368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866"/>
                                        </p:tgtEl>
                                        <p:attrNameLst>
                                          <p:attrName>style.visibility</p:attrName>
                                        </p:attrNameLst>
                                      </p:cBhvr>
                                      <p:to>
                                        <p:strVal val="visible"/>
                                      </p:to>
                                    </p:set>
                                    <p:anim calcmode="lin" valueType="num">
                                      <p:cBhvr additive="base">
                                        <p:cTn id="13" dur="500" fill="hold"/>
                                        <p:tgtEl>
                                          <p:spTgt spid="36866"/>
                                        </p:tgtEl>
                                        <p:attrNameLst>
                                          <p:attrName>ppt_x</p:attrName>
                                        </p:attrNameLst>
                                      </p:cBhvr>
                                      <p:tavLst>
                                        <p:tav tm="0">
                                          <p:val>
                                            <p:strVal val="0-#ppt_w/2"/>
                                          </p:val>
                                        </p:tav>
                                        <p:tav tm="100000">
                                          <p:val>
                                            <p:strVal val="#ppt_x"/>
                                          </p:val>
                                        </p:tav>
                                      </p:tavLst>
                                    </p:anim>
                                    <p:anim calcmode="lin" valueType="num">
                                      <p:cBhvr additive="base">
                                        <p:cTn id="14" dur="500" fill="hold"/>
                                        <p:tgtEl>
                                          <p:spTgt spid="3686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869"/>
                                        </p:tgtEl>
                                        <p:attrNameLst>
                                          <p:attrName>style.visibility</p:attrName>
                                        </p:attrNameLst>
                                      </p:cBhvr>
                                      <p:to>
                                        <p:strVal val="visible"/>
                                      </p:to>
                                    </p:set>
                                    <p:anim calcmode="lin" valueType="num">
                                      <p:cBhvr additive="base">
                                        <p:cTn id="19" dur="500" fill="hold"/>
                                        <p:tgtEl>
                                          <p:spTgt spid="36869"/>
                                        </p:tgtEl>
                                        <p:attrNameLst>
                                          <p:attrName>ppt_x</p:attrName>
                                        </p:attrNameLst>
                                      </p:cBhvr>
                                      <p:tavLst>
                                        <p:tav tm="0">
                                          <p:val>
                                            <p:strVal val="0-#ppt_w/2"/>
                                          </p:val>
                                        </p:tav>
                                        <p:tav tm="100000">
                                          <p:val>
                                            <p:strVal val="#ppt_x"/>
                                          </p:val>
                                        </p:tav>
                                      </p:tavLst>
                                    </p:anim>
                                    <p:anim calcmode="lin" valueType="num">
                                      <p:cBhvr additive="base">
                                        <p:cTn id="20" dur="500" fill="hold"/>
                                        <p:tgtEl>
                                          <p:spTgt spid="3686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867"/>
                                        </p:tgtEl>
                                        <p:attrNameLst>
                                          <p:attrName>style.visibility</p:attrName>
                                        </p:attrNameLst>
                                      </p:cBhvr>
                                      <p:to>
                                        <p:strVal val="visible"/>
                                      </p:to>
                                    </p:set>
                                    <p:anim calcmode="lin" valueType="num">
                                      <p:cBhvr additive="base">
                                        <p:cTn id="25" dur="500" fill="hold"/>
                                        <p:tgtEl>
                                          <p:spTgt spid="36867"/>
                                        </p:tgtEl>
                                        <p:attrNameLst>
                                          <p:attrName>ppt_x</p:attrName>
                                        </p:attrNameLst>
                                      </p:cBhvr>
                                      <p:tavLst>
                                        <p:tav tm="0">
                                          <p:val>
                                            <p:strVal val="0-#ppt_w/2"/>
                                          </p:val>
                                        </p:tav>
                                        <p:tav tm="100000">
                                          <p:val>
                                            <p:strVal val="#ppt_x"/>
                                          </p:val>
                                        </p:tav>
                                      </p:tavLst>
                                    </p:anim>
                                    <p:anim calcmode="lin" valueType="num">
                                      <p:cBhvr additive="base">
                                        <p:cTn id="26" dur="500" fill="hold"/>
                                        <p:tgtEl>
                                          <p:spTgt spid="3686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6870"/>
                                        </p:tgtEl>
                                        <p:attrNameLst>
                                          <p:attrName>style.visibility</p:attrName>
                                        </p:attrNameLst>
                                      </p:cBhvr>
                                      <p:to>
                                        <p:strVal val="visible"/>
                                      </p:to>
                                    </p:set>
                                    <p:anim calcmode="lin" valueType="num">
                                      <p:cBhvr additive="base">
                                        <p:cTn id="31" dur="500" fill="hold"/>
                                        <p:tgtEl>
                                          <p:spTgt spid="36870"/>
                                        </p:tgtEl>
                                        <p:attrNameLst>
                                          <p:attrName>ppt_x</p:attrName>
                                        </p:attrNameLst>
                                      </p:cBhvr>
                                      <p:tavLst>
                                        <p:tav tm="0">
                                          <p:val>
                                            <p:strVal val="0-#ppt_w/2"/>
                                          </p:val>
                                        </p:tav>
                                        <p:tav tm="100000">
                                          <p:val>
                                            <p:strVal val="#ppt_x"/>
                                          </p:val>
                                        </p:tav>
                                      </p:tavLst>
                                    </p:anim>
                                    <p:anim calcmode="lin" valueType="num">
                                      <p:cBhvr additive="base">
                                        <p:cTn id="32" dur="500" fill="hold"/>
                                        <p:tgtEl>
                                          <p:spTgt spid="3687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6868"/>
                                        </p:tgtEl>
                                        <p:attrNameLst>
                                          <p:attrName>style.visibility</p:attrName>
                                        </p:attrNameLst>
                                      </p:cBhvr>
                                      <p:to>
                                        <p:strVal val="visible"/>
                                      </p:to>
                                    </p:set>
                                    <p:anim calcmode="lin" valueType="num">
                                      <p:cBhvr additive="base">
                                        <p:cTn id="37" dur="500" fill="hold"/>
                                        <p:tgtEl>
                                          <p:spTgt spid="36868"/>
                                        </p:tgtEl>
                                        <p:attrNameLst>
                                          <p:attrName>ppt_x</p:attrName>
                                        </p:attrNameLst>
                                      </p:cBhvr>
                                      <p:tavLst>
                                        <p:tav tm="0">
                                          <p:val>
                                            <p:strVal val="0-#ppt_w/2"/>
                                          </p:val>
                                        </p:tav>
                                        <p:tav tm="100000">
                                          <p:val>
                                            <p:strVal val="#ppt_x"/>
                                          </p:val>
                                        </p:tav>
                                      </p:tavLst>
                                    </p:anim>
                                    <p:anim calcmode="lin" valueType="num">
                                      <p:cBhvr additive="base">
                                        <p:cTn id="38" dur="500" fill="hold"/>
                                        <p:tgtEl>
                                          <p:spTgt spid="3686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6871"/>
                                        </p:tgtEl>
                                        <p:attrNameLst>
                                          <p:attrName>style.visibility</p:attrName>
                                        </p:attrNameLst>
                                      </p:cBhvr>
                                      <p:to>
                                        <p:strVal val="visible"/>
                                      </p:to>
                                    </p:set>
                                    <p:anim calcmode="lin" valueType="num">
                                      <p:cBhvr additive="base">
                                        <p:cTn id="43" dur="500" fill="hold"/>
                                        <p:tgtEl>
                                          <p:spTgt spid="36871"/>
                                        </p:tgtEl>
                                        <p:attrNameLst>
                                          <p:attrName>ppt_x</p:attrName>
                                        </p:attrNameLst>
                                      </p:cBhvr>
                                      <p:tavLst>
                                        <p:tav tm="0">
                                          <p:val>
                                            <p:strVal val="0-#ppt_w/2"/>
                                          </p:val>
                                        </p:tav>
                                        <p:tav tm="100000">
                                          <p:val>
                                            <p:strVal val="#ppt_x"/>
                                          </p:val>
                                        </p:tav>
                                      </p:tavLst>
                                    </p:anim>
                                    <p:anim calcmode="lin" valueType="num">
                                      <p:cBhvr additive="base">
                                        <p:cTn id="44" dur="500" fill="hold"/>
                                        <p:tgtEl>
                                          <p:spTgt spid="368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P spid="36867" grpId="0"/>
      <p:bldP spid="36868" grpId="0"/>
      <p:bldP spid="36869" grpId="0"/>
      <p:bldP spid="36870" grpId="0"/>
      <p:bldP spid="36871" grpId="0"/>
      <p:bldP spid="3687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type="title" idx="4294967295"/>
          </p:nvPr>
        </p:nvSpPr>
        <p:spPr>
          <a:xfrm>
            <a:off x="0" y="290513"/>
            <a:ext cx="7920038" cy="1063625"/>
          </a:xfrm>
          <a:ln/>
        </p:spPr>
        <p:txBody>
          <a:bodyPr vert="horz" wrap="square" lIns="91440" tIns="45720" rIns="91440" bIns="91440" anchor="b" anchorCtr="0"/>
          <a:p>
            <a:pPr eaLnBrk="1" hangingPunct="1"/>
            <a:r>
              <a:rPr lang="zh-CN" altLang="en-US" sz="3600" b="1" dirty="0">
                <a:solidFill>
                  <a:srgbClr val="C00000"/>
                </a:solidFill>
                <a:latin typeface="Times New Roman" panose="02020603050405020304" pitchFamily="18" charset="0"/>
              </a:rPr>
              <a:t>（二）、 缓冲溶液</a:t>
            </a:r>
            <a:r>
              <a:rPr lang="en-US" altLang="zh-CN" sz="3600" b="1" dirty="0">
                <a:solidFill>
                  <a:srgbClr val="C00000"/>
                </a:solidFill>
                <a:latin typeface="Times New Roman" panose="02020603050405020304" pitchFamily="18" charset="0"/>
              </a:rPr>
              <a:t>pH</a:t>
            </a:r>
            <a:r>
              <a:rPr lang="zh-CN" altLang="en-US" sz="3600" b="1" dirty="0">
                <a:solidFill>
                  <a:srgbClr val="C00000"/>
                </a:solidFill>
                <a:latin typeface="Times New Roman" panose="02020603050405020304" pitchFamily="18" charset="0"/>
              </a:rPr>
              <a:t>计算公式的校正</a:t>
            </a:r>
            <a:endParaRPr lang="zh-CN" altLang="en-US" sz="3600" b="1" dirty="0">
              <a:solidFill>
                <a:srgbClr val="C00000"/>
              </a:solidFill>
              <a:latin typeface="Times New Roman" panose="02020603050405020304" pitchFamily="18" charset="0"/>
            </a:endParaRPr>
          </a:p>
        </p:txBody>
      </p:sp>
      <p:graphicFrame>
        <p:nvGraphicFramePr>
          <p:cNvPr id="77827" name="Object 3"/>
          <p:cNvGraphicFramePr>
            <a:graphicFrameLocks noChangeAspect="1"/>
          </p:cNvGraphicFramePr>
          <p:nvPr/>
        </p:nvGraphicFramePr>
        <p:xfrm>
          <a:off x="865188" y="1862138"/>
          <a:ext cx="7851775" cy="1357312"/>
        </p:xfrm>
        <a:graphic>
          <a:graphicData uri="http://schemas.openxmlformats.org/presentationml/2006/ole">
            <mc:AlternateContent xmlns:mc="http://schemas.openxmlformats.org/markup-compatibility/2006">
              <mc:Choice xmlns:v="urn:schemas-microsoft-com:vml" Requires="v">
                <p:oleObj spid="_x0000_s3088" name="" r:id="rId1" imgW="3539490" imgH="570230" progId="Equation.3">
                  <p:embed/>
                </p:oleObj>
              </mc:Choice>
              <mc:Fallback>
                <p:oleObj name="" r:id="rId1" imgW="3539490" imgH="570230" progId="Equation.3">
                  <p:embed/>
                  <p:pic>
                    <p:nvPicPr>
                      <p:cNvPr id="0" name="图片 3087"/>
                      <p:cNvPicPr/>
                      <p:nvPr/>
                    </p:nvPicPr>
                    <p:blipFill>
                      <a:blip r:embed="rId2">
                        <a:clrChange>
                          <a:clrFrom>
                            <a:srgbClr val="000000"/>
                          </a:clrFrom>
                          <a:clrTo>
                            <a:srgbClr val="000000"/>
                          </a:clrTo>
                        </a:clrChange>
                      </a:blip>
                      <a:stretch>
                        <a:fillRect/>
                      </a:stretch>
                    </p:blipFill>
                    <p:spPr>
                      <a:xfrm>
                        <a:off x="865188" y="1862138"/>
                        <a:ext cx="7851775" cy="1357312"/>
                      </a:xfrm>
                      <a:prstGeom prst="rect">
                        <a:avLst/>
                      </a:prstGeom>
                      <a:noFill/>
                      <a:ln w="38100">
                        <a:noFill/>
                        <a:miter/>
                      </a:ln>
                    </p:spPr>
                  </p:pic>
                </p:oleObj>
              </mc:Fallback>
            </mc:AlternateContent>
          </a:graphicData>
        </a:graphic>
      </p:graphicFrame>
      <p:graphicFrame>
        <p:nvGraphicFramePr>
          <p:cNvPr id="77828" name="Object 4"/>
          <p:cNvGraphicFramePr>
            <a:graphicFrameLocks noChangeAspect="1"/>
          </p:cNvGraphicFramePr>
          <p:nvPr/>
        </p:nvGraphicFramePr>
        <p:xfrm>
          <a:off x="1497013" y="3357563"/>
          <a:ext cx="4897437" cy="1243012"/>
        </p:xfrm>
        <a:graphic>
          <a:graphicData uri="http://schemas.openxmlformats.org/presentationml/2006/ole">
            <mc:AlternateContent xmlns:mc="http://schemas.openxmlformats.org/markup-compatibility/2006">
              <mc:Choice xmlns:v="urn:schemas-microsoft-com:vml" Requires="v">
                <p:oleObj spid="_x0000_s3089" name="" r:id="rId3" imgW="2202180" imgH="521335" progId="Equation.3">
                  <p:embed/>
                </p:oleObj>
              </mc:Choice>
              <mc:Fallback>
                <p:oleObj name="" r:id="rId3" imgW="2202180" imgH="521335" progId="Equation.3">
                  <p:embed/>
                  <p:pic>
                    <p:nvPicPr>
                      <p:cNvPr id="0" name="图片 3088"/>
                      <p:cNvPicPr/>
                      <p:nvPr/>
                    </p:nvPicPr>
                    <p:blipFill>
                      <a:blip r:embed="rId4">
                        <a:clrChange>
                          <a:clrFrom>
                            <a:srgbClr val="000000"/>
                          </a:clrFrom>
                          <a:clrTo>
                            <a:srgbClr val="000000"/>
                          </a:clrTo>
                        </a:clrChange>
                      </a:blip>
                      <a:stretch>
                        <a:fillRect/>
                      </a:stretch>
                    </p:blipFill>
                    <p:spPr>
                      <a:xfrm>
                        <a:off x="1497013" y="3357563"/>
                        <a:ext cx="4897437" cy="1243012"/>
                      </a:xfrm>
                      <a:prstGeom prst="rect">
                        <a:avLst/>
                      </a:prstGeom>
                      <a:noFill/>
                      <a:ln w="38100">
                        <a:noFill/>
                        <a:miter/>
                      </a:ln>
                    </p:spPr>
                  </p:pic>
                </p:oleObj>
              </mc:Fallback>
            </mc:AlternateContent>
          </a:graphicData>
        </a:graphic>
      </p:graphicFrame>
      <p:grpSp>
        <p:nvGrpSpPr>
          <p:cNvPr id="2" name="Group 5"/>
          <p:cNvGrpSpPr/>
          <p:nvPr/>
        </p:nvGrpSpPr>
        <p:grpSpPr>
          <a:xfrm>
            <a:off x="555625" y="4868863"/>
            <a:ext cx="8372475" cy="1284287"/>
            <a:chOff x="486" y="2765"/>
            <a:chExt cx="5274" cy="809"/>
          </a:xfrm>
        </p:grpSpPr>
        <p:sp>
          <p:nvSpPr>
            <p:cNvPr id="32774" name="Text Box 6"/>
            <p:cNvSpPr txBox="1"/>
            <p:nvPr/>
          </p:nvSpPr>
          <p:spPr>
            <a:xfrm>
              <a:off x="1488" y="2840"/>
              <a:ext cx="4272" cy="734"/>
            </a:xfrm>
            <a:prstGeom prst="rect">
              <a:avLst/>
            </a:prstGeom>
            <a:noFill/>
            <a:ln w="12700">
              <a:noFill/>
            </a:ln>
          </p:spPr>
          <p:txBody>
            <a:bodyPr>
              <a:spAutoFit/>
            </a:bodyPr>
            <a:p>
              <a:pPr>
                <a:lnSpc>
                  <a:spcPct val="110000"/>
                </a:lnSpc>
              </a:pPr>
              <a:r>
                <a:rPr lang="zh-CN" altLang="en-US" sz="3200" b="1" dirty="0">
                  <a:latin typeface="Book Antiqua" panose="02040602050305030304" pitchFamily="18" charset="0"/>
                </a:rPr>
                <a:t>为校正因数，与</a:t>
              </a:r>
              <a:r>
                <a:rPr lang="zh-CN" altLang="en-US" sz="3200" b="1" u="sng" dirty="0">
                  <a:solidFill>
                    <a:srgbClr val="000066"/>
                  </a:solidFill>
                  <a:latin typeface="Book Antiqua" panose="02040602050305030304" pitchFamily="18" charset="0"/>
                </a:rPr>
                <a:t>弱酸</a:t>
              </a:r>
              <a:r>
                <a:rPr lang="zh-CN" altLang="en-US" sz="3200" b="1" dirty="0">
                  <a:solidFill>
                    <a:srgbClr val="000066"/>
                  </a:solidFill>
                  <a:latin typeface="Book Antiqua" panose="02040602050305030304" pitchFamily="18" charset="0"/>
                </a:rPr>
                <a:t>的电荷数</a:t>
              </a:r>
              <a:r>
                <a:rPr lang="zh-CN" altLang="en-US" sz="3200" b="1" dirty="0">
                  <a:latin typeface="Book Antiqua" panose="02040602050305030304" pitchFamily="18" charset="0"/>
                </a:rPr>
                <a:t>和溶液</a:t>
              </a:r>
              <a:r>
                <a:rPr lang="zh-CN" altLang="en-US" sz="3200" b="1" dirty="0">
                  <a:solidFill>
                    <a:srgbClr val="000066"/>
                  </a:solidFill>
                  <a:latin typeface="Book Antiqua" panose="02040602050305030304" pitchFamily="18" charset="0"/>
                </a:rPr>
                <a:t>离子强度</a:t>
              </a:r>
              <a:r>
                <a:rPr lang="zh-CN" altLang="en-US" sz="3200" b="1" dirty="0">
                  <a:latin typeface="Book Antiqua" panose="02040602050305030304" pitchFamily="18" charset="0"/>
                </a:rPr>
                <a:t>有关</a:t>
              </a:r>
              <a:endParaRPr lang="zh-CN" altLang="en-US" sz="3200" b="1" dirty="0">
                <a:latin typeface="Book Antiqua" panose="02040602050305030304" pitchFamily="18" charset="0"/>
              </a:endParaRPr>
            </a:p>
          </p:txBody>
        </p:sp>
        <p:graphicFrame>
          <p:nvGraphicFramePr>
            <p:cNvPr id="32775" name="Object 7"/>
            <p:cNvGraphicFramePr>
              <a:graphicFrameLocks noChangeAspect="1"/>
            </p:cNvGraphicFramePr>
            <p:nvPr/>
          </p:nvGraphicFramePr>
          <p:xfrm>
            <a:off x="486" y="2765"/>
            <a:ext cx="988" cy="706"/>
          </p:xfrm>
          <a:graphic>
            <a:graphicData uri="http://schemas.openxmlformats.org/presentationml/2006/ole">
              <mc:AlternateContent xmlns:mc="http://schemas.openxmlformats.org/markup-compatibility/2006">
                <mc:Choice xmlns:v="urn:schemas-microsoft-com:vml" Requires="v">
                  <p:oleObj spid="_x0000_s3092" name="" r:id="rId5" imgW="737235" imgH="521335" progId="Equation.3">
                    <p:embed/>
                  </p:oleObj>
                </mc:Choice>
                <mc:Fallback>
                  <p:oleObj name="" r:id="rId5" imgW="737235" imgH="521335" progId="Equation.3">
                    <p:embed/>
                    <p:pic>
                      <p:nvPicPr>
                        <p:cNvPr id="0" name="图片 3091"/>
                        <p:cNvPicPr/>
                        <p:nvPr/>
                      </p:nvPicPr>
                      <p:blipFill>
                        <a:blip r:embed="rId6">
                          <a:clrChange>
                            <a:clrFrom>
                              <a:srgbClr val="000000"/>
                            </a:clrFrom>
                            <a:clrTo>
                              <a:srgbClr val="000000"/>
                            </a:clrTo>
                          </a:clrChange>
                        </a:blip>
                        <a:stretch>
                          <a:fillRect/>
                        </a:stretch>
                      </p:blipFill>
                      <p:spPr>
                        <a:xfrm>
                          <a:off x="486" y="2765"/>
                          <a:ext cx="988" cy="706"/>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7827"/>
                                        </p:tgtEl>
                                        <p:attrNameLst>
                                          <p:attrName>style.visibility</p:attrName>
                                        </p:attrNameLst>
                                      </p:cBhvr>
                                      <p:to>
                                        <p:strVal val="visible"/>
                                      </p:to>
                                    </p:set>
                                    <p:anim calcmode="lin" valueType="num">
                                      <p:cBhvr additive="base">
                                        <p:cTn id="7" dur="500" fill="hold"/>
                                        <p:tgtEl>
                                          <p:spTgt spid="77827"/>
                                        </p:tgtEl>
                                        <p:attrNameLst>
                                          <p:attrName>ppt_x</p:attrName>
                                        </p:attrNameLst>
                                      </p:cBhvr>
                                      <p:tavLst>
                                        <p:tav tm="0">
                                          <p:val>
                                            <p:strVal val="0-#ppt_w/2"/>
                                          </p:val>
                                        </p:tav>
                                        <p:tav tm="100000">
                                          <p:val>
                                            <p:strVal val="#ppt_x"/>
                                          </p:val>
                                        </p:tav>
                                      </p:tavLst>
                                    </p:anim>
                                    <p:anim calcmode="lin" valueType="num">
                                      <p:cBhvr additive="base">
                                        <p:cTn id="8" dur="500" fill="hold"/>
                                        <p:tgtEl>
                                          <p:spTgt spid="778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7828"/>
                                        </p:tgtEl>
                                        <p:attrNameLst>
                                          <p:attrName>style.visibility</p:attrName>
                                        </p:attrNameLst>
                                      </p:cBhvr>
                                      <p:to>
                                        <p:strVal val="visible"/>
                                      </p:to>
                                    </p:set>
                                    <p:anim calcmode="lin" valueType="num">
                                      <p:cBhvr additive="base">
                                        <p:cTn id="13" dur="500" fill="hold"/>
                                        <p:tgtEl>
                                          <p:spTgt spid="77828"/>
                                        </p:tgtEl>
                                        <p:attrNameLst>
                                          <p:attrName>ppt_x</p:attrName>
                                        </p:attrNameLst>
                                      </p:cBhvr>
                                      <p:tavLst>
                                        <p:tav tm="0">
                                          <p:val>
                                            <p:strVal val="0-#ppt_w/2"/>
                                          </p:val>
                                        </p:tav>
                                        <p:tav tm="100000">
                                          <p:val>
                                            <p:strVal val="#ppt_x"/>
                                          </p:val>
                                        </p:tav>
                                      </p:tavLst>
                                    </p:anim>
                                    <p:anim calcmode="lin" valueType="num">
                                      <p:cBhvr additive="base">
                                        <p:cTn id="14" dur="500" fill="hold"/>
                                        <p:tgtEl>
                                          <p:spTgt spid="7782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8850" name="Group 2"/>
          <p:cNvGraphicFramePr>
            <a:graphicFrameLocks noGrp="1"/>
          </p:cNvGraphicFramePr>
          <p:nvPr/>
        </p:nvGraphicFramePr>
        <p:xfrm>
          <a:off x="611188" y="2636838"/>
          <a:ext cx="7977188" cy="2706688"/>
        </p:xfrm>
        <a:graphic>
          <a:graphicData uri="http://schemas.openxmlformats.org/drawingml/2006/table">
            <a:tbl>
              <a:tblPr/>
              <a:tblGrid>
                <a:gridCol w="1595437"/>
                <a:gridCol w="1593850"/>
                <a:gridCol w="1598613"/>
                <a:gridCol w="1593850"/>
                <a:gridCol w="1595437"/>
              </a:tblGrid>
              <a:tr h="6477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50000"/>
                        <a:buFont typeface="Wingdings 2" panose="05020102010507070707" pitchFamily="18" charset="2"/>
                        <a:buNone/>
                      </a:pPr>
                      <a:r>
                        <a:rPr kumimoji="0" lang="zh-CN" altLang="en-US" sz="2800" b="1" i="1"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en-US" altLang="zh-CN" sz="2800" b="1" i="1" u="none" strike="noStrike" cap="none" normalizeH="0" baseline="0">
                          <a:ln>
                            <a:noFill/>
                          </a:ln>
                          <a:solidFill>
                            <a:schemeClr val="tx1"/>
                          </a:solidFill>
                          <a:effectLst/>
                          <a:latin typeface="Times New Roman" panose="02020603050405020304" pitchFamily="18" charset="0"/>
                          <a:ea typeface="楷体_GB2312" pitchFamily="49" charset="-122"/>
                        </a:rPr>
                        <a:t>I</a:t>
                      </a:r>
                      <a:endParaRPr kumimoji="0" lang="en-US" altLang="zh-CN" sz="2800" b="1" i="1"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a:noFill/>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50000"/>
                        <a:buFont typeface="Wingdings 2" panose="05020102010507070707" pitchFamily="18" charset="2"/>
                        <a:buNone/>
                      </a:pPr>
                      <a:r>
                        <a:rPr kumimoji="0" lang="en-US" altLang="zh-CN" sz="2800" b="1" i="1" u="none" strike="noStrike" cap="none" normalizeH="0" baseline="0">
                          <a:ln>
                            <a:noFill/>
                          </a:ln>
                          <a:solidFill>
                            <a:schemeClr val="tx1"/>
                          </a:solidFill>
                          <a:effectLst/>
                          <a:latin typeface="Times New Roman" panose="02020603050405020304" pitchFamily="18" charset="0"/>
                          <a:ea typeface="楷体_GB2312" pitchFamily="49" charset="-122"/>
                        </a:rPr>
                        <a:t>z </a:t>
                      </a: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 +1</a:t>
                      </a:r>
                      <a:endPar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a:noFill/>
                    </a:lnL>
                    <a:lnR>
                      <a:noFill/>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50000"/>
                        <a:buFont typeface="Wingdings 2" panose="05020102010507070707" pitchFamily="18" charset="2"/>
                        <a:buNone/>
                      </a:pPr>
                      <a:r>
                        <a:rPr kumimoji="0" lang="en-US" altLang="zh-CN" sz="2800" b="1" i="1" u="none" strike="noStrike" cap="none" normalizeH="0" baseline="0">
                          <a:ln>
                            <a:noFill/>
                          </a:ln>
                          <a:solidFill>
                            <a:schemeClr val="tx1"/>
                          </a:solidFill>
                          <a:effectLst/>
                          <a:latin typeface="Times New Roman" panose="02020603050405020304" pitchFamily="18" charset="0"/>
                          <a:ea typeface="楷体_GB2312" pitchFamily="49" charset="-122"/>
                        </a:rPr>
                        <a:t>z </a:t>
                      </a: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 0</a:t>
                      </a:r>
                      <a:endPar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a:noFill/>
                    </a:lnL>
                    <a:lnR>
                      <a:noFill/>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50000"/>
                        <a:buFont typeface="Wingdings 2" panose="05020102010507070707" pitchFamily="18" charset="2"/>
                        <a:buNone/>
                      </a:pPr>
                      <a:r>
                        <a:rPr kumimoji="0" lang="en-US" altLang="zh-CN" sz="2800" b="1" i="1" u="none" strike="noStrike" cap="none" normalizeH="0" baseline="0">
                          <a:ln>
                            <a:noFill/>
                          </a:ln>
                          <a:solidFill>
                            <a:schemeClr val="tx1"/>
                          </a:solidFill>
                          <a:effectLst/>
                          <a:latin typeface="Times New Roman" panose="02020603050405020304" pitchFamily="18" charset="0"/>
                          <a:ea typeface="楷体_GB2312" pitchFamily="49" charset="-122"/>
                        </a:rPr>
                        <a:t>z </a:t>
                      </a: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 -1</a:t>
                      </a:r>
                      <a:endPar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a:noFill/>
                    </a:lnL>
                    <a:lnR>
                      <a:noFill/>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50000"/>
                        <a:buFont typeface="Wingdings 2" panose="05020102010507070707" pitchFamily="18" charset="2"/>
                        <a:buNone/>
                      </a:pPr>
                      <a:r>
                        <a:rPr kumimoji="0" lang="en-US" altLang="zh-CN" sz="2800" b="1" i="1" u="none" strike="noStrike" cap="none" normalizeH="0" baseline="0">
                          <a:ln>
                            <a:noFill/>
                          </a:ln>
                          <a:solidFill>
                            <a:schemeClr val="tx1"/>
                          </a:solidFill>
                          <a:effectLst/>
                          <a:latin typeface="Times New Roman" panose="02020603050405020304" pitchFamily="18" charset="0"/>
                          <a:ea typeface="楷体_GB2312" pitchFamily="49" charset="-122"/>
                        </a:rPr>
                        <a:t>z </a:t>
                      </a: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 -2</a:t>
                      </a:r>
                      <a:endPar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a:noFill/>
                    </a:lnL>
                    <a:lnR cap="flat">
                      <a:noFill/>
                    </a:lnR>
                    <a:lnT w="12700" cap="flat" cmpd="sng" algn="ctr">
                      <a:solidFill>
                        <a:schemeClr val="tx1"/>
                      </a:solidFill>
                      <a:prstDash val="solid"/>
                      <a:round/>
                      <a:headEnd type="none" w="sm" len="sm"/>
                      <a:tailEnd type="triangle" w="sm" len="sm"/>
                    </a:lnT>
                    <a:lnB w="12700" cap="flat" cmpd="sng" algn="ctr">
                      <a:solidFill>
                        <a:schemeClr val="tx1"/>
                      </a:solidFill>
                      <a:prstDash val="solid"/>
                      <a:round/>
                      <a:headEnd type="none" w="sm" len="sm"/>
                      <a:tailEnd type="triangle" w="sm" len="sm"/>
                    </a:lnB>
                    <a:lnTlToBr>
                      <a:noFill/>
                    </a:lnTlToBr>
                    <a:lnBlToTr>
                      <a:noFill/>
                    </a:lnBlToTr>
                    <a:noFill/>
                  </a:tcPr>
                </a:tc>
              </a:tr>
              <a:tr h="6778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50000"/>
                        <a:buFont typeface="Wingdings 2" panose="05020102010507070707" pitchFamily="18"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0.01</a:t>
                      </a:r>
                      <a:endPar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a:noFill/>
                    </a:lnR>
                    <a:lnT w="12700" cap="flat" cmpd="sng" algn="ctr">
                      <a:solidFill>
                        <a:schemeClr val="tx1"/>
                      </a:solidFill>
                      <a:prstDash val="solid"/>
                      <a:round/>
                      <a:headEnd type="none" w="sm" len="sm"/>
                      <a:tailEnd type="triangle" w="sm" len="sm"/>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50000"/>
                        <a:buFont typeface="Wingdings 2" panose="05020102010507070707" pitchFamily="18"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+0.04</a:t>
                      </a:r>
                      <a:endPar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a:noFill/>
                    </a:lnL>
                    <a:lnR>
                      <a:noFill/>
                    </a:lnR>
                    <a:lnT w="12700" cap="flat" cmpd="sng" algn="ctr">
                      <a:solidFill>
                        <a:schemeClr val="tx1"/>
                      </a:solidFill>
                      <a:prstDash val="solid"/>
                      <a:round/>
                      <a:headEnd type="none" w="sm" len="sm"/>
                      <a:tailEnd type="triangle" w="sm" len="sm"/>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50000"/>
                        <a:buFont typeface="Wingdings 2" panose="05020102010507070707" pitchFamily="18"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-0.04</a:t>
                      </a:r>
                      <a:endPar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a:noFill/>
                    </a:lnL>
                    <a:lnR>
                      <a:noFill/>
                    </a:lnR>
                    <a:lnT w="12700" cap="flat" cmpd="sng" algn="ctr">
                      <a:solidFill>
                        <a:schemeClr val="tx1"/>
                      </a:solidFill>
                      <a:prstDash val="solid"/>
                      <a:round/>
                      <a:headEnd type="none" w="sm" len="sm"/>
                      <a:tailEnd type="triangle" w="sm" len="sm"/>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50000"/>
                        <a:buFont typeface="Wingdings 2" panose="05020102010507070707" pitchFamily="18"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-0.13</a:t>
                      </a:r>
                      <a:endPar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a:noFill/>
                    </a:lnL>
                    <a:lnR>
                      <a:noFill/>
                    </a:lnR>
                    <a:lnT w="12700" cap="flat" cmpd="sng" algn="ctr">
                      <a:solidFill>
                        <a:schemeClr val="tx1"/>
                      </a:solidFill>
                      <a:prstDash val="solid"/>
                      <a:round/>
                      <a:headEnd type="none" w="sm" len="sm"/>
                      <a:tailEnd type="triangle" w="sm" len="sm"/>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50000"/>
                        <a:buFont typeface="Wingdings 2" panose="05020102010507070707" pitchFamily="18"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-0.22</a:t>
                      </a:r>
                      <a:endPar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a:noFill/>
                    </a:lnL>
                    <a:lnR cap="flat">
                      <a:noFill/>
                    </a:lnR>
                    <a:lnT w="12700" cap="flat" cmpd="sng" algn="ctr">
                      <a:solidFill>
                        <a:schemeClr val="tx1"/>
                      </a:solidFill>
                      <a:prstDash val="solid"/>
                      <a:round/>
                      <a:headEnd type="none" w="sm" len="sm"/>
                      <a:tailEnd type="triangle" w="sm" len="sm"/>
                    </a:lnT>
                    <a:lnB>
                      <a:noFill/>
                    </a:lnB>
                    <a:lnTlToBr>
                      <a:noFill/>
                    </a:lnTlToBr>
                    <a:lnBlToTr>
                      <a:noFill/>
                    </a:lnBlToTr>
                    <a:noFill/>
                  </a:tcPr>
                </a:tc>
              </a:tr>
              <a:tr h="6762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50000"/>
                        <a:buFont typeface="Wingdings 2" panose="05020102010507070707" pitchFamily="18"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0.05</a:t>
                      </a:r>
                      <a:endPar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50000"/>
                        <a:buFont typeface="Wingdings 2" panose="05020102010507070707" pitchFamily="18"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+0.08</a:t>
                      </a:r>
                      <a:endPar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50000"/>
                        <a:buFont typeface="Wingdings 2" panose="05020102010507070707" pitchFamily="18"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-0.08</a:t>
                      </a:r>
                      <a:endPar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50000"/>
                        <a:buFont typeface="Wingdings 2" panose="05020102010507070707" pitchFamily="18"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-0.25</a:t>
                      </a:r>
                      <a:endPar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50000"/>
                        <a:buFont typeface="Wingdings 2" panose="05020102010507070707" pitchFamily="18"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-0.42</a:t>
                      </a:r>
                      <a:endPar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a:noFill/>
                    </a:lnL>
                    <a:lnR cap="flat">
                      <a:noFill/>
                    </a:lnR>
                    <a:lnT>
                      <a:noFill/>
                    </a:lnT>
                    <a:lnB>
                      <a:noFill/>
                    </a:lnB>
                    <a:lnTlToBr>
                      <a:noFill/>
                    </a:lnTlToBr>
                    <a:lnBlToTr>
                      <a:noFill/>
                    </a:lnBlToTr>
                    <a:noFill/>
                  </a:tcPr>
                </a:tc>
              </a:tr>
              <a:tr h="704850">
                <a:tc>
                  <a:txBody>
                    <a:bodyPr/>
                    <a:lstStyle/>
                    <a:p>
                      <a:pPr marL="0" marR="0" lvl="0" indent="0" algn="ctr" defTabSz="914400" rtl="0" eaLnBrk="1" fontAlgn="base" latinLnBrk="0" hangingPunct="1">
                        <a:lnSpc>
                          <a:spcPct val="100000"/>
                        </a:lnSpc>
                        <a:spcBef>
                          <a:spcPct val="20000"/>
                        </a:spcBef>
                        <a:spcAft>
                          <a:spcPct val="0"/>
                        </a:spcAft>
                        <a:buClr>
                          <a:schemeClr val="tx2"/>
                        </a:buClr>
                        <a:buSzPct val="50000"/>
                        <a:buFont typeface="Wingdings 2" panose="05020102010507070707" pitchFamily="18"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0.10</a:t>
                      </a:r>
                      <a:endPar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a:noFill/>
                    </a:lnR>
                    <a:lnT>
                      <a:noFill/>
                    </a:lnT>
                    <a:lnB w="12700" cap="flat" cmpd="sng" algn="ctr">
                      <a:solidFill>
                        <a:schemeClr val="tx1"/>
                      </a:solidFill>
                      <a:prstDash val="solid"/>
                      <a:round/>
                      <a:headEnd type="none" w="sm" len="sm"/>
                      <a:tailEnd type="triangl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50000"/>
                        <a:buFont typeface="Wingdings 2" panose="05020102010507070707" pitchFamily="18"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+0.11</a:t>
                      </a:r>
                      <a:endPar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a:noFill/>
                    </a:lnL>
                    <a:lnR>
                      <a:noFill/>
                    </a:lnR>
                    <a:lnT>
                      <a:noFill/>
                    </a:lnT>
                    <a:lnB w="12700" cap="flat" cmpd="sng" algn="ctr">
                      <a:solidFill>
                        <a:schemeClr val="tx1"/>
                      </a:solidFill>
                      <a:prstDash val="solid"/>
                      <a:round/>
                      <a:headEnd type="none" w="sm" len="sm"/>
                      <a:tailEnd type="triangl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50000"/>
                        <a:buFont typeface="Wingdings 2" panose="05020102010507070707" pitchFamily="18"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-0.11</a:t>
                      </a:r>
                      <a:endPar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a:noFill/>
                    </a:lnL>
                    <a:lnR>
                      <a:noFill/>
                    </a:lnR>
                    <a:lnT>
                      <a:noFill/>
                    </a:lnT>
                    <a:lnB w="12700" cap="flat" cmpd="sng" algn="ctr">
                      <a:solidFill>
                        <a:schemeClr val="tx1"/>
                      </a:solidFill>
                      <a:prstDash val="solid"/>
                      <a:round/>
                      <a:headEnd type="none" w="sm" len="sm"/>
                      <a:tailEnd type="triangl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50000"/>
                        <a:buFont typeface="Wingdings 2" panose="05020102010507070707" pitchFamily="18"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-0.32</a:t>
                      </a:r>
                      <a:endPar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a:noFill/>
                    </a:lnL>
                    <a:lnR>
                      <a:noFill/>
                    </a:lnR>
                    <a:lnT>
                      <a:noFill/>
                    </a:lnT>
                    <a:lnB w="12700" cap="flat" cmpd="sng" algn="ctr">
                      <a:solidFill>
                        <a:schemeClr val="tx1"/>
                      </a:solidFill>
                      <a:prstDash val="solid"/>
                      <a:round/>
                      <a:headEnd type="none" w="sm" len="sm"/>
                      <a:tailEnd type="triangl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50000"/>
                        <a:buFont typeface="Wingdings 2" panose="05020102010507070707" pitchFamily="18"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-0.53</a:t>
                      </a:r>
                      <a:endPar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a:noFill/>
                    </a:lnL>
                    <a:lnR cap="flat">
                      <a:noFill/>
                    </a:lnR>
                    <a:lnT>
                      <a:noFill/>
                    </a:lnT>
                    <a:lnB w="12700" cap="flat" cmpd="sng" algn="ctr">
                      <a:solidFill>
                        <a:schemeClr val="tx1"/>
                      </a:solidFill>
                      <a:prstDash val="solid"/>
                      <a:round/>
                      <a:headEnd type="none" w="sm" len="sm"/>
                      <a:tailEnd type="triangle" w="sm" len="sm"/>
                    </a:lnB>
                    <a:lnTlToBr>
                      <a:noFill/>
                    </a:lnTlToBr>
                    <a:lnBlToTr>
                      <a:noFill/>
                    </a:lnBlToTr>
                    <a:noFill/>
                  </a:tcPr>
                </a:tc>
              </a:tr>
            </a:tbl>
          </a:graphicData>
        </a:graphic>
      </p:graphicFrame>
      <p:sp>
        <p:nvSpPr>
          <p:cNvPr id="33818" name="Text Box 34"/>
          <p:cNvSpPr txBox="1"/>
          <p:nvPr/>
        </p:nvSpPr>
        <p:spPr>
          <a:xfrm>
            <a:off x="755650" y="1196975"/>
            <a:ext cx="7704138" cy="579438"/>
          </a:xfrm>
          <a:prstGeom prst="rect">
            <a:avLst/>
          </a:prstGeom>
          <a:noFill/>
          <a:ln w="12700">
            <a:noFill/>
          </a:ln>
        </p:spPr>
        <p:txBody>
          <a:bodyPr>
            <a:spAutoFit/>
          </a:bodyPr>
          <a:p>
            <a:pPr algn="ctr">
              <a:spcBef>
                <a:spcPct val="50000"/>
              </a:spcBef>
            </a:pPr>
            <a:r>
              <a:rPr lang="zh-CN" altLang="en-US" sz="3200" b="1" dirty="0">
                <a:latin typeface="Times New Roman" panose="02020603050405020304" pitchFamily="18" charset="0"/>
              </a:rPr>
              <a:t>表</a:t>
            </a:r>
            <a:r>
              <a:rPr lang="en-US" altLang="zh-CN" sz="3200" b="1" dirty="0">
                <a:latin typeface="Times New Roman" panose="02020603050405020304" pitchFamily="18" charset="0"/>
              </a:rPr>
              <a:t>4-1    </a:t>
            </a:r>
            <a:r>
              <a:rPr lang="zh-CN" altLang="en-US" sz="3200" b="1" dirty="0">
                <a:latin typeface="Times New Roman" panose="02020603050405020304" pitchFamily="18" charset="0"/>
              </a:rPr>
              <a:t>不同</a:t>
            </a:r>
            <a:r>
              <a:rPr lang="zh-CN" altLang="en-US" sz="3200" b="1" i="1" dirty="0">
                <a:latin typeface="Times New Roman" panose="02020603050405020304" pitchFamily="18" charset="0"/>
              </a:rPr>
              <a:t> </a:t>
            </a:r>
            <a:r>
              <a:rPr lang="en-US" altLang="zh-CN" sz="3200" b="1" i="1" dirty="0">
                <a:latin typeface="Times New Roman" panose="02020603050405020304" pitchFamily="18" charset="0"/>
              </a:rPr>
              <a:t>I </a:t>
            </a:r>
            <a:r>
              <a:rPr lang="zh-CN" altLang="en-US" sz="3200" b="1" dirty="0">
                <a:latin typeface="Times New Roman" panose="02020603050405020304" pitchFamily="18" charset="0"/>
              </a:rPr>
              <a:t>和 </a:t>
            </a:r>
            <a:r>
              <a:rPr lang="en-US" altLang="zh-CN" sz="3200" b="1" i="1" dirty="0">
                <a:latin typeface="Times New Roman" panose="02020603050405020304" pitchFamily="18" charset="0"/>
              </a:rPr>
              <a:t>z</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时缓冲溶液的校正因数</a:t>
            </a:r>
            <a:endParaRPr lang="zh-CN" altLang="en-US" sz="3200" b="1" dirty="0">
              <a:latin typeface="Times New Roman" panose="02020603050405020304" pitchFamily="18" charset="0"/>
            </a:endParaRPr>
          </a:p>
        </p:txBody>
      </p:sp>
      <p:sp>
        <p:nvSpPr>
          <p:cNvPr id="33819" name="Text Box 35"/>
          <p:cNvSpPr txBox="1"/>
          <p:nvPr/>
        </p:nvSpPr>
        <p:spPr>
          <a:xfrm>
            <a:off x="7524750" y="2111375"/>
            <a:ext cx="1079500" cy="454025"/>
          </a:xfrm>
          <a:prstGeom prst="rect">
            <a:avLst/>
          </a:prstGeom>
          <a:noFill/>
          <a:ln w="12700">
            <a:noFill/>
          </a:ln>
        </p:spPr>
        <p:txBody>
          <a:bodyPr lIns="90488" tIns="44450" rIns="90488" bIns="44450">
            <a:spAutoFit/>
          </a:bodyPr>
          <a:p>
            <a:pPr algn="ctr" eaLnBrk="1" hangingPunct="1">
              <a:spcBef>
                <a:spcPct val="50000"/>
              </a:spcBef>
            </a:pPr>
            <a:r>
              <a:rPr lang="en-US" altLang="zh-CN" sz="2400" b="1" dirty="0">
                <a:latin typeface="Times New Roman" panose="02020603050405020304" pitchFamily="18" charset="0"/>
                <a:ea typeface="黑体" panose="02010609060101010101" pitchFamily="49" charset="-122"/>
              </a:rPr>
              <a:t>20℃</a:t>
            </a:r>
            <a:endParaRPr lang="en-US" altLang="zh-CN" sz="2400" b="1" dirty="0">
              <a:latin typeface="Times New Roman" panose="02020603050405020304" pitchFamily="18" charset="0"/>
              <a:ea typeface="黑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文本框 7"/>
          <p:cNvSpPr txBox="1"/>
          <p:nvPr/>
        </p:nvSpPr>
        <p:spPr>
          <a:xfrm>
            <a:off x="2700338" y="260350"/>
            <a:ext cx="3500437" cy="585788"/>
          </a:xfrm>
          <a:prstGeom prst="rect">
            <a:avLst/>
          </a:prstGeom>
          <a:noFill/>
          <a:ln w="9525">
            <a:noFill/>
          </a:ln>
        </p:spPr>
        <p:txBody>
          <a:bodyPr>
            <a:spAutoFit/>
          </a:bodyPr>
          <a:p>
            <a:pPr algn="ctr" eaLnBrk="1" hangingPunct="1"/>
            <a:r>
              <a:rPr lang="zh-CN" altLang="en-US" sz="3200" b="1" dirty="0">
                <a:solidFill>
                  <a:srgbClr val="002060"/>
                </a:solidFill>
                <a:latin typeface="黑体" panose="02010609060101010101" pitchFamily="49" charset="-122"/>
                <a:ea typeface="黑体" panose="02010609060101010101" pitchFamily="49" charset="-122"/>
              </a:rPr>
              <a:t>问题引入</a:t>
            </a:r>
            <a:endParaRPr lang="zh-CN" altLang="en-US" sz="3200" b="1" dirty="0">
              <a:solidFill>
                <a:srgbClr val="002060"/>
              </a:solidFill>
              <a:latin typeface="黑体" panose="02010609060101010101" pitchFamily="49" charset="-122"/>
              <a:ea typeface="黑体" panose="02010609060101010101" pitchFamily="49" charset="-122"/>
            </a:endParaRPr>
          </a:p>
        </p:txBody>
      </p:sp>
      <p:pic>
        <p:nvPicPr>
          <p:cNvPr id="1026" name="Picture 2" descr="http://pic.58pic.com/58pic/15/03/07/84x58PIC5Ea_1024.jpg"/>
          <p:cNvPicPr>
            <a:picLocks noChangeAspect="1"/>
          </p:cNvPicPr>
          <p:nvPr/>
        </p:nvPicPr>
        <p:blipFill>
          <a:blip r:embed="rId1"/>
          <a:stretch>
            <a:fillRect/>
          </a:stretch>
        </p:blipFill>
        <p:spPr>
          <a:xfrm>
            <a:off x="2268538" y="1836738"/>
            <a:ext cx="3900487" cy="3678237"/>
          </a:xfrm>
          <a:prstGeom prst="rect">
            <a:avLst/>
          </a:prstGeom>
          <a:noFill/>
          <a:ln w="9525">
            <a:noFill/>
          </a:ln>
        </p:spPr>
      </p:pic>
      <p:sp>
        <p:nvSpPr>
          <p:cNvPr id="3" name="文本框 2"/>
          <p:cNvSpPr txBox="1"/>
          <p:nvPr/>
        </p:nvSpPr>
        <p:spPr>
          <a:xfrm>
            <a:off x="2627313" y="1052513"/>
            <a:ext cx="3398837" cy="461962"/>
          </a:xfrm>
          <a:prstGeom prst="rect">
            <a:avLst/>
          </a:prstGeom>
          <a:noFill/>
          <a:ln w="9525">
            <a:noFill/>
          </a:ln>
        </p:spPr>
        <p:txBody>
          <a:bodyPr>
            <a:spAutoFit/>
          </a:bodyPr>
          <a:p>
            <a:pPr eaLnBrk="1" hangingPunct="1"/>
            <a:r>
              <a:rPr lang="zh-CN" altLang="en-US" sz="2400" b="1" dirty="0">
                <a:solidFill>
                  <a:srgbClr val="660066"/>
                </a:solidFill>
                <a:latin typeface="Arial" panose="020B0604020202020204" pitchFamily="34" charset="0"/>
              </a:rPr>
              <a:t>人体血液</a:t>
            </a:r>
            <a:r>
              <a:rPr lang="en-US" altLang="zh-CN" sz="2400" b="1" dirty="0">
                <a:solidFill>
                  <a:srgbClr val="660066"/>
                </a:solidFill>
                <a:latin typeface="Times New Roman" panose="02020603050405020304" pitchFamily="18" charset="0"/>
                <a:cs typeface="Times New Roman" panose="02020603050405020304" pitchFamily="18" charset="0"/>
              </a:rPr>
              <a:t>pH=7.35-7.45</a:t>
            </a:r>
            <a:endParaRPr lang="zh-CN" altLang="en-US" sz="2400" b="1" dirty="0">
              <a:solidFill>
                <a:srgbClr val="660066"/>
              </a:solidFill>
              <a:latin typeface="Times New Roman" panose="02020603050405020304" pitchFamily="18" charset="0"/>
              <a:ea typeface="Times New Roman" panose="02020603050405020304" pitchFamily="18" charset="0"/>
            </a:endParaRPr>
          </a:p>
        </p:txBody>
      </p:sp>
      <p:sp>
        <p:nvSpPr>
          <p:cNvPr id="4" name="文本框 3"/>
          <p:cNvSpPr txBox="1"/>
          <p:nvPr/>
        </p:nvSpPr>
        <p:spPr>
          <a:xfrm>
            <a:off x="2809875" y="5194300"/>
            <a:ext cx="2913063" cy="461963"/>
          </a:xfrm>
          <a:prstGeom prst="rect">
            <a:avLst/>
          </a:prstGeom>
          <a:noFill/>
          <a:ln w="9525">
            <a:noFill/>
          </a:ln>
        </p:spPr>
        <p:txBody>
          <a:bodyPr>
            <a:spAutoFit/>
          </a:bodyPr>
          <a:p>
            <a:pPr eaLnBrk="1" hangingPunct="1"/>
            <a:r>
              <a:rPr lang="en-US" altLang="zh-CN" sz="2400" b="1" dirty="0">
                <a:solidFill>
                  <a:srgbClr val="FF0000"/>
                </a:solidFill>
                <a:latin typeface="Times New Roman" panose="02020603050405020304" pitchFamily="18" charset="0"/>
                <a:cs typeface="Times New Roman" panose="02020603050405020304" pitchFamily="18" charset="0"/>
              </a:rPr>
              <a:t>pH</a:t>
            </a:r>
            <a:r>
              <a:rPr lang="zh-CN" altLang="en-US" sz="2400" b="1" dirty="0">
                <a:solidFill>
                  <a:srgbClr val="FF0000"/>
                </a:solidFill>
                <a:latin typeface="Times New Roman" panose="02020603050405020304" pitchFamily="18" charset="0"/>
                <a:cs typeface="Times New Roman" panose="02020603050405020304" pitchFamily="18" charset="0"/>
              </a:rPr>
              <a:t>＞</a:t>
            </a:r>
            <a:r>
              <a:rPr lang="en-US" altLang="zh-CN" sz="2400" b="1" dirty="0">
                <a:solidFill>
                  <a:srgbClr val="FF0000"/>
                </a:solidFill>
                <a:latin typeface="Times New Roman" panose="02020603050405020304" pitchFamily="18" charset="0"/>
                <a:cs typeface="Times New Roman" panose="02020603050405020304" pitchFamily="18" charset="0"/>
              </a:rPr>
              <a:t>8.0</a:t>
            </a:r>
            <a:r>
              <a:rPr lang="zh-CN" altLang="en-US" sz="2400" b="1" dirty="0">
                <a:solidFill>
                  <a:srgbClr val="FF0000"/>
                </a:solidFill>
                <a:latin typeface="Times New Roman" panose="02020603050405020304" pitchFamily="18" charset="0"/>
                <a:cs typeface="Times New Roman" panose="02020603050405020304" pitchFamily="18" charset="0"/>
              </a:rPr>
              <a:t>或</a:t>
            </a:r>
            <a:r>
              <a:rPr lang="en-US" altLang="zh-CN" sz="2400" b="1" dirty="0">
                <a:solidFill>
                  <a:srgbClr val="FF0000"/>
                </a:solidFill>
                <a:latin typeface="Times New Roman" panose="02020603050405020304" pitchFamily="18" charset="0"/>
                <a:cs typeface="Times New Roman" panose="02020603050405020304" pitchFamily="18" charset="0"/>
              </a:rPr>
              <a:t>pH</a:t>
            </a:r>
            <a:r>
              <a:rPr lang="zh-CN" altLang="en-US" sz="2400" b="1" dirty="0">
                <a:solidFill>
                  <a:srgbClr val="FF0000"/>
                </a:solidFill>
                <a:latin typeface="Times New Roman" panose="02020603050405020304" pitchFamily="18" charset="0"/>
                <a:cs typeface="Times New Roman" panose="02020603050405020304" pitchFamily="18" charset="0"/>
              </a:rPr>
              <a:t>＜</a:t>
            </a:r>
            <a:r>
              <a:rPr lang="en-US" altLang="zh-CN" sz="2400" b="1" dirty="0">
                <a:solidFill>
                  <a:srgbClr val="FF0000"/>
                </a:solidFill>
                <a:latin typeface="Times New Roman" panose="02020603050405020304" pitchFamily="18" charset="0"/>
                <a:cs typeface="Times New Roman" panose="02020603050405020304" pitchFamily="18" charset="0"/>
              </a:rPr>
              <a:t>6.8</a:t>
            </a:r>
            <a:endParaRPr lang="en-US" altLang="zh-CN" sz="2400" b="1" dirty="0">
              <a:solidFill>
                <a:srgbClr val="FF0000"/>
              </a:solidFill>
              <a:latin typeface="Times New Roman" panose="02020603050405020304" pitchFamily="18" charset="0"/>
              <a:ea typeface="Times New Roman" panose="02020603050405020304" pitchFamily="18" charset="0"/>
            </a:endParaRPr>
          </a:p>
        </p:txBody>
      </p:sp>
      <p:pic>
        <p:nvPicPr>
          <p:cNvPr id="1034" name="Picture 10" descr="http://pic.baike.soso.com/p/20131125/20131125163900-1149893221.jpg"/>
          <p:cNvPicPr>
            <a:picLocks noChangeAspect="1"/>
          </p:cNvPicPr>
          <p:nvPr/>
        </p:nvPicPr>
        <p:blipFill>
          <a:blip r:embed="rId2"/>
          <a:stretch>
            <a:fillRect/>
          </a:stretch>
        </p:blipFill>
        <p:spPr>
          <a:xfrm>
            <a:off x="5800725" y="1684338"/>
            <a:ext cx="2214563" cy="1639887"/>
          </a:xfrm>
          <a:prstGeom prst="rect">
            <a:avLst/>
          </a:prstGeom>
          <a:noFill/>
          <a:ln w="9525">
            <a:noFill/>
          </a:ln>
        </p:spPr>
      </p:pic>
      <p:pic>
        <p:nvPicPr>
          <p:cNvPr id="1036" name="Picture 12" descr="http://pic.baike.soso.com/p/20131125/20131125163829-881580736.jpg"/>
          <p:cNvPicPr>
            <a:picLocks noChangeAspect="1"/>
          </p:cNvPicPr>
          <p:nvPr/>
        </p:nvPicPr>
        <p:blipFill>
          <a:blip r:embed="rId3"/>
          <a:stretch>
            <a:fillRect/>
          </a:stretch>
        </p:blipFill>
        <p:spPr>
          <a:xfrm>
            <a:off x="5800725" y="3606800"/>
            <a:ext cx="2297113" cy="1587500"/>
          </a:xfrm>
          <a:prstGeom prst="rect">
            <a:avLst/>
          </a:prstGeom>
          <a:noFill/>
          <a:ln w="9525">
            <a:noFill/>
          </a:ln>
        </p:spPr>
      </p:pic>
      <p:pic>
        <p:nvPicPr>
          <p:cNvPr id="1038" name="Picture 14" descr="http://pic.baike.soso.com/ugc/baikepic2/16095/20170824034131-667735369_jpg_296_220_19563.jpg/0"/>
          <p:cNvPicPr>
            <a:picLocks noChangeAspect="1"/>
          </p:cNvPicPr>
          <p:nvPr/>
        </p:nvPicPr>
        <p:blipFill>
          <a:blip r:embed="rId4"/>
          <a:stretch>
            <a:fillRect/>
          </a:stretch>
        </p:blipFill>
        <p:spPr>
          <a:xfrm>
            <a:off x="349250" y="1706563"/>
            <a:ext cx="2270125" cy="1617662"/>
          </a:xfrm>
          <a:prstGeom prst="rect">
            <a:avLst/>
          </a:prstGeom>
          <a:noFill/>
          <a:ln w="9525">
            <a:noFill/>
          </a:ln>
        </p:spPr>
      </p:pic>
      <p:pic>
        <p:nvPicPr>
          <p:cNvPr id="1040" name="Picture 16" descr="http://pic.baike.soso.com/p/20130823/20130823145327-1229269713.jpg"/>
          <p:cNvPicPr>
            <a:picLocks noChangeAspect="1"/>
          </p:cNvPicPr>
          <p:nvPr/>
        </p:nvPicPr>
        <p:blipFill>
          <a:blip r:embed="rId5"/>
          <a:stretch>
            <a:fillRect/>
          </a:stretch>
        </p:blipFill>
        <p:spPr>
          <a:xfrm>
            <a:off x="282575" y="3525838"/>
            <a:ext cx="2316163" cy="1668462"/>
          </a:xfrm>
          <a:prstGeom prst="rect">
            <a:avLst/>
          </a:prstGeom>
          <a:noFill/>
          <a:ln w="9525">
            <a:noFill/>
          </a:ln>
        </p:spPr>
      </p:pic>
      <p:sp>
        <p:nvSpPr>
          <p:cNvPr id="9" name="右箭头 8"/>
          <p:cNvSpPr/>
          <p:nvPr/>
        </p:nvSpPr>
        <p:spPr>
          <a:xfrm>
            <a:off x="2667000" y="2397125"/>
            <a:ext cx="1016000" cy="117475"/>
          </a:xfrm>
          <a:prstGeom prst="rightArrow">
            <a:avLst>
              <a:gd name="adj1" fmla="val 50000"/>
              <a:gd name="adj2" fmla="val 50610"/>
            </a:avLst>
          </a:prstGeom>
          <a:solidFill>
            <a:schemeClr val="bg1">
              <a:alpha val="0"/>
            </a:schemeClr>
          </a:solidFill>
          <a:ln w="9525" cap="flat" cmpd="sng">
            <a:solidFill>
              <a:schemeClr val="accent1"/>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21" name="右箭头 20"/>
          <p:cNvSpPr/>
          <p:nvPr/>
        </p:nvSpPr>
        <p:spPr>
          <a:xfrm>
            <a:off x="2667000" y="4225925"/>
            <a:ext cx="1016000" cy="133350"/>
          </a:xfrm>
          <a:prstGeom prst="rightArrow">
            <a:avLst>
              <a:gd name="adj1" fmla="val 50000"/>
              <a:gd name="adj2" fmla="val 50194"/>
            </a:avLst>
          </a:prstGeom>
          <a:solidFill>
            <a:schemeClr val="bg1">
              <a:alpha val="0"/>
            </a:schemeClr>
          </a:solidFill>
          <a:ln w="9525" cap="flat" cmpd="sng">
            <a:solidFill>
              <a:schemeClr val="accent1"/>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10" name="文本框 9"/>
          <p:cNvSpPr txBox="1"/>
          <p:nvPr/>
        </p:nvSpPr>
        <p:spPr>
          <a:xfrm>
            <a:off x="2619375" y="2062163"/>
            <a:ext cx="1304925" cy="400050"/>
          </a:xfrm>
          <a:prstGeom prst="rect">
            <a:avLst/>
          </a:prstGeom>
          <a:noFill/>
          <a:ln w="9525">
            <a:noFill/>
          </a:ln>
        </p:spPr>
        <p:txBody>
          <a:bodyPr>
            <a:spAutoFit/>
          </a:bodyPr>
          <a:p>
            <a:pPr eaLnBrk="1" hangingPunct="1"/>
            <a:r>
              <a:rPr lang="zh-CN" altLang="en-US" sz="2000" b="1" dirty="0">
                <a:solidFill>
                  <a:srgbClr val="1B1BFF"/>
                </a:solidFill>
                <a:latin typeface="Arial" panose="020B0604020202020204" pitchFamily="34" charset="0"/>
              </a:rPr>
              <a:t>酸性食物</a:t>
            </a:r>
            <a:endParaRPr lang="zh-CN" altLang="en-US" sz="2000" b="1" dirty="0">
              <a:solidFill>
                <a:srgbClr val="1B1BFF"/>
              </a:solidFill>
              <a:latin typeface="Arial" panose="020B0604020202020204" pitchFamily="34" charset="0"/>
            </a:endParaRPr>
          </a:p>
        </p:txBody>
      </p:sp>
      <p:sp>
        <p:nvSpPr>
          <p:cNvPr id="23" name="文本框 22"/>
          <p:cNvSpPr txBox="1"/>
          <p:nvPr/>
        </p:nvSpPr>
        <p:spPr>
          <a:xfrm>
            <a:off x="2598738" y="3906838"/>
            <a:ext cx="1252537" cy="400050"/>
          </a:xfrm>
          <a:prstGeom prst="rect">
            <a:avLst/>
          </a:prstGeom>
          <a:noFill/>
          <a:ln w="9525">
            <a:noFill/>
          </a:ln>
        </p:spPr>
        <p:txBody>
          <a:bodyPr>
            <a:spAutoFit/>
          </a:bodyPr>
          <a:p>
            <a:pPr eaLnBrk="1" hangingPunct="1"/>
            <a:r>
              <a:rPr lang="zh-CN" altLang="en-US" sz="2000" b="1" dirty="0">
                <a:solidFill>
                  <a:srgbClr val="1B1BFF"/>
                </a:solidFill>
                <a:latin typeface="Arial" panose="020B0604020202020204" pitchFamily="34" charset="0"/>
              </a:rPr>
              <a:t>酸性食物</a:t>
            </a:r>
            <a:endParaRPr lang="zh-CN" altLang="en-US" sz="2000" b="1" dirty="0">
              <a:solidFill>
                <a:srgbClr val="1B1BFF"/>
              </a:solidFill>
              <a:latin typeface="Arial" panose="020B0604020202020204" pitchFamily="34" charset="0"/>
            </a:endParaRPr>
          </a:p>
        </p:txBody>
      </p:sp>
      <p:sp>
        <p:nvSpPr>
          <p:cNvPr id="11" name="左箭头 10"/>
          <p:cNvSpPr/>
          <p:nvPr/>
        </p:nvSpPr>
        <p:spPr>
          <a:xfrm>
            <a:off x="4691063" y="2390775"/>
            <a:ext cx="1031875" cy="123825"/>
          </a:xfrm>
          <a:prstGeom prst="leftArrow">
            <a:avLst>
              <a:gd name="adj1" fmla="val 50000"/>
              <a:gd name="adj2" fmla="val 50038"/>
            </a:avLst>
          </a:prstGeom>
          <a:solidFill>
            <a:schemeClr val="bg1">
              <a:alpha val="0"/>
            </a:schemeClr>
          </a:solidFill>
          <a:ln w="9525" cap="flat" cmpd="sng">
            <a:solidFill>
              <a:schemeClr val="accent1"/>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12" name="文本框 11"/>
          <p:cNvSpPr txBox="1"/>
          <p:nvPr/>
        </p:nvSpPr>
        <p:spPr>
          <a:xfrm>
            <a:off x="4572000" y="2062163"/>
            <a:ext cx="1316038" cy="400050"/>
          </a:xfrm>
          <a:prstGeom prst="rect">
            <a:avLst/>
          </a:prstGeom>
          <a:noFill/>
          <a:ln w="9525">
            <a:noFill/>
          </a:ln>
        </p:spPr>
        <p:txBody>
          <a:bodyPr>
            <a:spAutoFit/>
          </a:bodyPr>
          <a:p>
            <a:pPr eaLnBrk="1" hangingPunct="1"/>
            <a:r>
              <a:rPr lang="zh-CN" altLang="en-US" sz="2000" b="1" dirty="0">
                <a:solidFill>
                  <a:srgbClr val="1B1BFF"/>
                </a:solidFill>
                <a:latin typeface="Arial" panose="020B0604020202020204" pitchFamily="34" charset="0"/>
              </a:rPr>
              <a:t>碱性食物</a:t>
            </a:r>
            <a:endParaRPr lang="zh-CN" altLang="en-US" sz="2000" b="1" dirty="0">
              <a:solidFill>
                <a:srgbClr val="1B1BFF"/>
              </a:solidFill>
              <a:latin typeface="Arial" panose="020B0604020202020204" pitchFamily="34" charset="0"/>
            </a:endParaRPr>
          </a:p>
        </p:txBody>
      </p:sp>
      <p:sp>
        <p:nvSpPr>
          <p:cNvPr id="26" name="文本框 25"/>
          <p:cNvSpPr txBox="1"/>
          <p:nvPr/>
        </p:nvSpPr>
        <p:spPr>
          <a:xfrm>
            <a:off x="4572000" y="3860800"/>
            <a:ext cx="1401763" cy="400050"/>
          </a:xfrm>
          <a:prstGeom prst="rect">
            <a:avLst/>
          </a:prstGeom>
          <a:noFill/>
          <a:ln w="9525">
            <a:noFill/>
          </a:ln>
        </p:spPr>
        <p:txBody>
          <a:bodyPr>
            <a:spAutoFit/>
          </a:bodyPr>
          <a:p>
            <a:pPr eaLnBrk="1" hangingPunct="1"/>
            <a:r>
              <a:rPr lang="zh-CN" altLang="en-US" sz="2000" b="1" dirty="0">
                <a:solidFill>
                  <a:srgbClr val="1B1BFF"/>
                </a:solidFill>
                <a:latin typeface="Arial" panose="020B0604020202020204" pitchFamily="34" charset="0"/>
              </a:rPr>
              <a:t>碱性食物</a:t>
            </a:r>
            <a:endParaRPr lang="zh-CN" altLang="en-US" sz="2000" b="1" dirty="0">
              <a:solidFill>
                <a:srgbClr val="1B1BFF"/>
              </a:solidFill>
              <a:latin typeface="Arial" panose="020B0604020202020204" pitchFamily="34" charset="0"/>
            </a:endParaRPr>
          </a:p>
        </p:txBody>
      </p:sp>
      <p:sp>
        <p:nvSpPr>
          <p:cNvPr id="27" name="左箭头 26"/>
          <p:cNvSpPr/>
          <p:nvPr/>
        </p:nvSpPr>
        <p:spPr>
          <a:xfrm>
            <a:off x="4730750" y="4225925"/>
            <a:ext cx="992188" cy="123825"/>
          </a:xfrm>
          <a:prstGeom prst="leftArrow">
            <a:avLst>
              <a:gd name="adj1" fmla="val 50000"/>
              <a:gd name="adj2" fmla="val 49709"/>
            </a:avLst>
          </a:prstGeom>
          <a:solidFill>
            <a:schemeClr val="bg1">
              <a:alpha val="0"/>
            </a:schemeClr>
          </a:solidFill>
          <a:ln w="9525" cap="flat" cmpd="sng">
            <a:solidFill>
              <a:schemeClr val="accent1"/>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12306" name="灯片编号占位符 1"/>
          <p:cNvSpPr>
            <a:spLocks noGrp="1"/>
          </p:cNvSpPr>
          <p:nvPr>
            <p:ph type="sldNum" sz="quarter" idx="12"/>
          </p:nvPr>
        </p:nvSpPr>
        <p:spPr>
          <a:ln>
            <a:noFill/>
          </a:ln>
        </p:spPr>
        <p:txBody>
          <a:bodyPr wrap="none" lIns="0" tIns="0" rIns="0" bIns="0" anchor="ctr" anchorCtr="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zh-CN" altLang="en-US" sz="1400" dirty="0">
                <a:solidFill>
                  <a:srgbClr val="FFFFFF"/>
                </a:solidFill>
                <a:latin typeface="Franklin Gothic Book" pitchFamily="34" charset="0"/>
                <a:ea typeface="幼圆" panose="02010509060101010101" pitchFamily="49" charset="-122"/>
              </a:rPr>
            </a:fld>
            <a:endParaRPr lang="zh-CN" altLang="en-US" sz="1400" dirty="0">
              <a:solidFill>
                <a:srgbClr val="FFFFFF"/>
              </a:solidFill>
              <a:latin typeface="Franklin Gothic Book" pitchFamily="34" charset="0"/>
              <a:ea typeface="幼圆" panose="020105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9" presetClass="entr" presetSubtype="0" fill="hold" nodeType="clickEffect">
                                  <p:stCondLst>
                                    <p:cond delay="0"/>
                                  </p:stCondLst>
                                  <p:childTnLst>
                                    <p:set>
                                      <p:cBhvr>
                                        <p:cTn id="22" dur="1" fill="hold">
                                          <p:stCondLst>
                                            <p:cond delay="0"/>
                                          </p:stCondLst>
                                        </p:cTn>
                                        <p:tgtEl>
                                          <p:spTgt spid="1038"/>
                                        </p:tgtEl>
                                        <p:attrNameLst>
                                          <p:attrName>style.visibility</p:attrName>
                                        </p:attrNameLst>
                                      </p:cBhvr>
                                      <p:to>
                                        <p:strVal val="visible"/>
                                      </p:to>
                                    </p:set>
                                    <p:anim calcmode="lin" valueType="num">
                                      <p:cBhvr>
                                        <p:cTn id="23" dur="1000" fill="hold"/>
                                        <p:tgtEl>
                                          <p:spTgt spid="1038"/>
                                        </p:tgtEl>
                                        <p:attrNameLst>
                                          <p:attrName>ppt_x</p:attrName>
                                        </p:attrNameLst>
                                      </p:cBhvr>
                                      <p:tavLst>
                                        <p:tav tm="0">
                                          <p:val>
                                            <p:strVal val="#ppt_x-.2"/>
                                          </p:val>
                                        </p:tav>
                                        <p:tav tm="100000">
                                          <p:val>
                                            <p:strVal val="#ppt_x"/>
                                          </p:val>
                                        </p:tav>
                                      </p:tavLst>
                                    </p:anim>
                                    <p:anim calcmode="lin" valueType="num">
                                      <p:cBhvr>
                                        <p:cTn id="24" dur="1000" fill="hold"/>
                                        <p:tgtEl>
                                          <p:spTgt spid="1038"/>
                                        </p:tgtEl>
                                        <p:attrNameLst>
                                          <p:attrName>ppt_y</p:attrName>
                                        </p:attrNameLst>
                                      </p:cBhvr>
                                      <p:tavLst>
                                        <p:tav tm="0">
                                          <p:val>
                                            <p:strVal val="#ppt_y"/>
                                          </p:val>
                                        </p:tav>
                                        <p:tav tm="100000">
                                          <p:val>
                                            <p:strVal val="#ppt_y"/>
                                          </p:val>
                                        </p:tav>
                                      </p:tavLst>
                                    </p:anim>
                                    <p:animEffect transition="in" filter="wipe(right)" prLst="gradientSize: 0.1">
                                      <p:cBhvr>
                                        <p:cTn id="25" dur="1000"/>
                                        <p:tgtEl>
                                          <p:spTgt spid="1038"/>
                                        </p:tgtEl>
                                      </p:cBhvr>
                                    </p:animEffect>
                                  </p:childTnLst>
                                </p:cTn>
                              </p:par>
                              <p:par>
                                <p:cTn id="26" presetID="2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1000" fill="hold"/>
                                        <p:tgtEl>
                                          <p:spTgt spid="10"/>
                                        </p:tgtEl>
                                        <p:attrNameLst>
                                          <p:attrName>ppt_x</p:attrName>
                                        </p:attrNameLst>
                                      </p:cBhvr>
                                      <p:tavLst>
                                        <p:tav tm="0">
                                          <p:val>
                                            <p:strVal val="#ppt_x-.2"/>
                                          </p:val>
                                        </p:tav>
                                        <p:tav tm="100000">
                                          <p:val>
                                            <p:strVal val="#ppt_x"/>
                                          </p:val>
                                        </p:tav>
                                      </p:tavLst>
                                    </p:anim>
                                    <p:anim calcmode="lin" valueType="num">
                                      <p:cBhvr>
                                        <p:cTn id="29"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0"/>
                                        </p:tgtEl>
                                      </p:cBhvr>
                                    </p:animEffect>
                                  </p:childTnLst>
                                </p:cTn>
                              </p:par>
                              <p:par>
                                <p:cTn id="31" presetID="29"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1000" fill="hold"/>
                                        <p:tgtEl>
                                          <p:spTgt spid="9"/>
                                        </p:tgtEl>
                                        <p:attrNameLst>
                                          <p:attrName>ppt_x</p:attrName>
                                        </p:attrNameLst>
                                      </p:cBhvr>
                                      <p:tavLst>
                                        <p:tav tm="0">
                                          <p:val>
                                            <p:strVal val="#ppt_x-.2"/>
                                          </p:val>
                                        </p:tav>
                                        <p:tav tm="100000">
                                          <p:val>
                                            <p:strVal val="#ppt_x"/>
                                          </p:val>
                                        </p:tav>
                                      </p:tavLst>
                                    </p:anim>
                                    <p:anim calcmode="lin" valueType="num">
                                      <p:cBhvr>
                                        <p:cTn id="34"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35" dur="1000"/>
                                        <p:tgtEl>
                                          <p:spTgt spid="9"/>
                                        </p:tgtEl>
                                      </p:cBhvr>
                                    </p:animEffect>
                                  </p:childTnLst>
                                </p:cTn>
                              </p:par>
                              <p:par>
                                <p:cTn id="36" presetID="29" presetClass="entr" presetSubtype="0" fill="hold" nodeType="withEffect">
                                  <p:stCondLst>
                                    <p:cond delay="0"/>
                                  </p:stCondLst>
                                  <p:childTnLst>
                                    <p:set>
                                      <p:cBhvr>
                                        <p:cTn id="37" dur="1" fill="hold">
                                          <p:stCondLst>
                                            <p:cond delay="0"/>
                                          </p:stCondLst>
                                        </p:cTn>
                                        <p:tgtEl>
                                          <p:spTgt spid="1040"/>
                                        </p:tgtEl>
                                        <p:attrNameLst>
                                          <p:attrName>style.visibility</p:attrName>
                                        </p:attrNameLst>
                                      </p:cBhvr>
                                      <p:to>
                                        <p:strVal val="visible"/>
                                      </p:to>
                                    </p:set>
                                    <p:anim calcmode="lin" valueType="num">
                                      <p:cBhvr>
                                        <p:cTn id="38" dur="1000" fill="hold"/>
                                        <p:tgtEl>
                                          <p:spTgt spid="1040"/>
                                        </p:tgtEl>
                                        <p:attrNameLst>
                                          <p:attrName>ppt_x</p:attrName>
                                        </p:attrNameLst>
                                      </p:cBhvr>
                                      <p:tavLst>
                                        <p:tav tm="0">
                                          <p:val>
                                            <p:strVal val="#ppt_x-.2"/>
                                          </p:val>
                                        </p:tav>
                                        <p:tav tm="100000">
                                          <p:val>
                                            <p:strVal val="#ppt_x"/>
                                          </p:val>
                                        </p:tav>
                                      </p:tavLst>
                                    </p:anim>
                                    <p:anim calcmode="lin" valueType="num">
                                      <p:cBhvr>
                                        <p:cTn id="39" dur="1000" fill="hold"/>
                                        <p:tgtEl>
                                          <p:spTgt spid="1040"/>
                                        </p:tgtEl>
                                        <p:attrNameLst>
                                          <p:attrName>ppt_y</p:attrName>
                                        </p:attrNameLst>
                                      </p:cBhvr>
                                      <p:tavLst>
                                        <p:tav tm="0">
                                          <p:val>
                                            <p:strVal val="#ppt_y"/>
                                          </p:val>
                                        </p:tav>
                                        <p:tav tm="100000">
                                          <p:val>
                                            <p:strVal val="#ppt_y"/>
                                          </p:val>
                                        </p:tav>
                                      </p:tavLst>
                                    </p:anim>
                                    <p:animEffect transition="in" filter="wipe(right)" prLst="gradientSize: 0.1">
                                      <p:cBhvr>
                                        <p:cTn id="40" dur="1000"/>
                                        <p:tgtEl>
                                          <p:spTgt spid="1040"/>
                                        </p:tgtEl>
                                      </p:cBhvr>
                                    </p:animEffect>
                                  </p:childTnLst>
                                </p:cTn>
                              </p:par>
                              <p:par>
                                <p:cTn id="41" presetID="29"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p:cTn id="43" dur="1000" fill="hold"/>
                                        <p:tgtEl>
                                          <p:spTgt spid="23"/>
                                        </p:tgtEl>
                                        <p:attrNameLst>
                                          <p:attrName>ppt_x</p:attrName>
                                        </p:attrNameLst>
                                      </p:cBhvr>
                                      <p:tavLst>
                                        <p:tav tm="0">
                                          <p:val>
                                            <p:strVal val="#ppt_x-.2"/>
                                          </p:val>
                                        </p:tav>
                                        <p:tav tm="100000">
                                          <p:val>
                                            <p:strVal val="#ppt_x"/>
                                          </p:val>
                                        </p:tav>
                                      </p:tavLst>
                                    </p:anim>
                                    <p:anim calcmode="lin" valueType="num">
                                      <p:cBhvr>
                                        <p:cTn id="44" dur="1000" fill="hold"/>
                                        <p:tgtEl>
                                          <p:spTgt spid="23"/>
                                        </p:tgtEl>
                                        <p:attrNameLst>
                                          <p:attrName>ppt_y</p:attrName>
                                        </p:attrNameLst>
                                      </p:cBhvr>
                                      <p:tavLst>
                                        <p:tav tm="0">
                                          <p:val>
                                            <p:strVal val="#ppt_y"/>
                                          </p:val>
                                        </p:tav>
                                        <p:tav tm="100000">
                                          <p:val>
                                            <p:strVal val="#ppt_y"/>
                                          </p:val>
                                        </p:tav>
                                      </p:tavLst>
                                    </p:anim>
                                    <p:animEffect transition="in" filter="wipe(right)" prLst="gradientSize: 0.1">
                                      <p:cBhvr>
                                        <p:cTn id="45" dur="1000"/>
                                        <p:tgtEl>
                                          <p:spTgt spid="23"/>
                                        </p:tgtEl>
                                      </p:cBhvr>
                                    </p:animEffect>
                                  </p:childTnLst>
                                </p:cTn>
                              </p:par>
                              <p:par>
                                <p:cTn id="46" presetID="29"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 calcmode="lin" valueType="num">
                                      <p:cBhvr>
                                        <p:cTn id="48" dur="1000" fill="hold"/>
                                        <p:tgtEl>
                                          <p:spTgt spid="21"/>
                                        </p:tgtEl>
                                        <p:attrNameLst>
                                          <p:attrName>ppt_x</p:attrName>
                                        </p:attrNameLst>
                                      </p:cBhvr>
                                      <p:tavLst>
                                        <p:tav tm="0">
                                          <p:val>
                                            <p:strVal val="#ppt_x-.2"/>
                                          </p:val>
                                        </p:tav>
                                        <p:tav tm="100000">
                                          <p:val>
                                            <p:strVal val="#ppt_x"/>
                                          </p:val>
                                        </p:tav>
                                      </p:tavLst>
                                    </p:anim>
                                    <p:anim calcmode="lin" valueType="num">
                                      <p:cBhvr>
                                        <p:cTn id="49" dur="1000" fill="hold"/>
                                        <p:tgtEl>
                                          <p:spTgt spid="21"/>
                                        </p:tgtEl>
                                        <p:attrNameLst>
                                          <p:attrName>ppt_y</p:attrName>
                                        </p:attrNameLst>
                                      </p:cBhvr>
                                      <p:tavLst>
                                        <p:tav tm="0">
                                          <p:val>
                                            <p:strVal val="#ppt_y"/>
                                          </p:val>
                                        </p:tav>
                                        <p:tav tm="100000">
                                          <p:val>
                                            <p:strVal val="#ppt_y"/>
                                          </p:val>
                                        </p:tav>
                                      </p:tavLst>
                                    </p:anim>
                                    <p:animEffect transition="in" filter="wipe(right)" prLst="gradientSize: 0.1">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29" presetClass="entr" presetSubtype="0" fill="hold" nodeType="clickEffect">
                                  <p:stCondLst>
                                    <p:cond delay="0"/>
                                  </p:stCondLst>
                                  <p:childTnLst>
                                    <p:set>
                                      <p:cBhvr>
                                        <p:cTn id="54" dur="1" fill="hold">
                                          <p:stCondLst>
                                            <p:cond delay="0"/>
                                          </p:stCondLst>
                                        </p:cTn>
                                        <p:tgtEl>
                                          <p:spTgt spid="1034"/>
                                        </p:tgtEl>
                                        <p:attrNameLst>
                                          <p:attrName>style.visibility</p:attrName>
                                        </p:attrNameLst>
                                      </p:cBhvr>
                                      <p:to>
                                        <p:strVal val="visible"/>
                                      </p:to>
                                    </p:set>
                                    <p:anim calcmode="lin" valueType="num">
                                      <p:cBhvr>
                                        <p:cTn id="55" dur="1000" fill="hold"/>
                                        <p:tgtEl>
                                          <p:spTgt spid="1034"/>
                                        </p:tgtEl>
                                        <p:attrNameLst>
                                          <p:attrName>ppt_x</p:attrName>
                                        </p:attrNameLst>
                                      </p:cBhvr>
                                      <p:tavLst>
                                        <p:tav tm="0">
                                          <p:val>
                                            <p:strVal val="#ppt_x-.2"/>
                                          </p:val>
                                        </p:tav>
                                        <p:tav tm="100000">
                                          <p:val>
                                            <p:strVal val="#ppt_x"/>
                                          </p:val>
                                        </p:tav>
                                      </p:tavLst>
                                    </p:anim>
                                    <p:anim calcmode="lin" valueType="num">
                                      <p:cBhvr>
                                        <p:cTn id="56" dur="1000" fill="hold"/>
                                        <p:tgtEl>
                                          <p:spTgt spid="1034"/>
                                        </p:tgtEl>
                                        <p:attrNameLst>
                                          <p:attrName>ppt_y</p:attrName>
                                        </p:attrNameLst>
                                      </p:cBhvr>
                                      <p:tavLst>
                                        <p:tav tm="0">
                                          <p:val>
                                            <p:strVal val="#ppt_y"/>
                                          </p:val>
                                        </p:tav>
                                        <p:tav tm="100000">
                                          <p:val>
                                            <p:strVal val="#ppt_y"/>
                                          </p:val>
                                        </p:tav>
                                      </p:tavLst>
                                    </p:anim>
                                    <p:animEffect transition="in" filter="wipe(right)" prLst="gradientSize: 0.1">
                                      <p:cBhvr>
                                        <p:cTn id="57" dur="1000"/>
                                        <p:tgtEl>
                                          <p:spTgt spid="1034"/>
                                        </p:tgtEl>
                                      </p:cBhvr>
                                    </p:animEffect>
                                  </p:childTnLst>
                                </p:cTn>
                              </p:par>
                              <p:par>
                                <p:cTn id="58" presetID="29" presetClass="entr" presetSubtype="0" fill="hold" grpId="0" nodeType="withEffect">
                                  <p:stCondLst>
                                    <p:cond delay="0"/>
                                  </p:stCondLst>
                                  <p:childTnLst>
                                    <p:set>
                                      <p:cBhvr>
                                        <p:cTn id="59" dur="1" fill="hold">
                                          <p:stCondLst>
                                            <p:cond delay="0"/>
                                          </p:stCondLst>
                                        </p:cTn>
                                        <p:tgtEl>
                                          <p:spTgt spid="12"/>
                                        </p:tgtEl>
                                        <p:attrNameLst>
                                          <p:attrName>style.visibility</p:attrName>
                                        </p:attrNameLst>
                                      </p:cBhvr>
                                      <p:to>
                                        <p:strVal val="visible"/>
                                      </p:to>
                                    </p:set>
                                    <p:anim calcmode="lin" valueType="num">
                                      <p:cBhvr>
                                        <p:cTn id="60" dur="1000" fill="hold"/>
                                        <p:tgtEl>
                                          <p:spTgt spid="12"/>
                                        </p:tgtEl>
                                        <p:attrNameLst>
                                          <p:attrName>ppt_x</p:attrName>
                                        </p:attrNameLst>
                                      </p:cBhvr>
                                      <p:tavLst>
                                        <p:tav tm="0">
                                          <p:val>
                                            <p:strVal val="#ppt_x-.2"/>
                                          </p:val>
                                        </p:tav>
                                        <p:tav tm="100000">
                                          <p:val>
                                            <p:strVal val="#ppt_x"/>
                                          </p:val>
                                        </p:tav>
                                      </p:tavLst>
                                    </p:anim>
                                    <p:anim calcmode="lin" valueType="num">
                                      <p:cBhvr>
                                        <p:cTn id="61"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62" dur="1000"/>
                                        <p:tgtEl>
                                          <p:spTgt spid="12"/>
                                        </p:tgtEl>
                                      </p:cBhvr>
                                    </p:animEffect>
                                  </p:childTnLst>
                                </p:cTn>
                              </p:par>
                              <p:par>
                                <p:cTn id="63" presetID="29" presetClass="entr" presetSubtype="0" fill="hold" grpId="0" nodeType="withEffect">
                                  <p:stCondLst>
                                    <p:cond delay="0"/>
                                  </p:stCondLst>
                                  <p:childTnLst>
                                    <p:set>
                                      <p:cBhvr>
                                        <p:cTn id="64" dur="1" fill="hold">
                                          <p:stCondLst>
                                            <p:cond delay="0"/>
                                          </p:stCondLst>
                                        </p:cTn>
                                        <p:tgtEl>
                                          <p:spTgt spid="11"/>
                                        </p:tgtEl>
                                        <p:attrNameLst>
                                          <p:attrName>style.visibility</p:attrName>
                                        </p:attrNameLst>
                                      </p:cBhvr>
                                      <p:to>
                                        <p:strVal val="visible"/>
                                      </p:to>
                                    </p:set>
                                    <p:anim calcmode="lin" valueType="num">
                                      <p:cBhvr>
                                        <p:cTn id="65" dur="1000" fill="hold"/>
                                        <p:tgtEl>
                                          <p:spTgt spid="11"/>
                                        </p:tgtEl>
                                        <p:attrNameLst>
                                          <p:attrName>ppt_x</p:attrName>
                                        </p:attrNameLst>
                                      </p:cBhvr>
                                      <p:tavLst>
                                        <p:tav tm="0">
                                          <p:val>
                                            <p:strVal val="#ppt_x-.2"/>
                                          </p:val>
                                        </p:tav>
                                        <p:tav tm="100000">
                                          <p:val>
                                            <p:strVal val="#ppt_x"/>
                                          </p:val>
                                        </p:tav>
                                      </p:tavLst>
                                    </p:anim>
                                    <p:anim calcmode="lin" valueType="num">
                                      <p:cBhvr>
                                        <p:cTn id="66"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67" dur="1000"/>
                                        <p:tgtEl>
                                          <p:spTgt spid="11"/>
                                        </p:tgtEl>
                                      </p:cBhvr>
                                    </p:animEffect>
                                  </p:childTnLst>
                                </p:cTn>
                              </p:par>
                              <p:par>
                                <p:cTn id="68" presetID="29" presetClass="entr" presetSubtype="0" fill="hold" nodeType="withEffect">
                                  <p:stCondLst>
                                    <p:cond delay="0"/>
                                  </p:stCondLst>
                                  <p:childTnLst>
                                    <p:set>
                                      <p:cBhvr>
                                        <p:cTn id="69" dur="1" fill="hold">
                                          <p:stCondLst>
                                            <p:cond delay="0"/>
                                          </p:stCondLst>
                                        </p:cTn>
                                        <p:tgtEl>
                                          <p:spTgt spid="1036"/>
                                        </p:tgtEl>
                                        <p:attrNameLst>
                                          <p:attrName>style.visibility</p:attrName>
                                        </p:attrNameLst>
                                      </p:cBhvr>
                                      <p:to>
                                        <p:strVal val="visible"/>
                                      </p:to>
                                    </p:set>
                                    <p:anim calcmode="lin" valueType="num">
                                      <p:cBhvr>
                                        <p:cTn id="70" dur="1000" fill="hold"/>
                                        <p:tgtEl>
                                          <p:spTgt spid="1036"/>
                                        </p:tgtEl>
                                        <p:attrNameLst>
                                          <p:attrName>ppt_x</p:attrName>
                                        </p:attrNameLst>
                                      </p:cBhvr>
                                      <p:tavLst>
                                        <p:tav tm="0">
                                          <p:val>
                                            <p:strVal val="#ppt_x-.2"/>
                                          </p:val>
                                        </p:tav>
                                        <p:tav tm="100000">
                                          <p:val>
                                            <p:strVal val="#ppt_x"/>
                                          </p:val>
                                        </p:tav>
                                      </p:tavLst>
                                    </p:anim>
                                    <p:anim calcmode="lin" valueType="num">
                                      <p:cBhvr>
                                        <p:cTn id="71" dur="1000" fill="hold"/>
                                        <p:tgtEl>
                                          <p:spTgt spid="1036"/>
                                        </p:tgtEl>
                                        <p:attrNameLst>
                                          <p:attrName>ppt_y</p:attrName>
                                        </p:attrNameLst>
                                      </p:cBhvr>
                                      <p:tavLst>
                                        <p:tav tm="0">
                                          <p:val>
                                            <p:strVal val="#ppt_y"/>
                                          </p:val>
                                        </p:tav>
                                        <p:tav tm="100000">
                                          <p:val>
                                            <p:strVal val="#ppt_y"/>
                                          </p:val>
                                        </p:tav>
                                      </p:tavLst>
                                    </p:anim>
                                    <p:animEffect transition="in" filter="wipe(right)" prLst="gradientSize: 0.1">
                                      <p:cBhvr>
                                        <p:cTn id="72" dur="1000"/>
                                        <p:tgtEl>
                                          <p:spTgt spid="1036"/>
                                        </p:tgtEl>
                                      </p:cBhvr>
                                    </p:animEffect>
                                  </p:childTnLst>
                                </p:cTn>
                              </p:par>
                              <p:par>
                                <p:cTn id="73" presetID="29"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p:cTn id="75" dur="1000" fill="hold"/>
                                        <p:tgtEl>
                                          <p:spTgt spid="26"/>
                                        </p:tgtEl>
                                        <p:attrNameLst>
                                          <p:attrName>ppt_x</p:attrName>
                                        </p:attrNameLst>
                                      </p:cBhvr>
                                      <p:tavLst>
                                        <p:tav tm="0">
                                          <p:val>
                                            <p:strVal val="#ppt_x-.2"/>
                                          </p:val>
                                        </p:tav>
                                        <p:tav tm="100000">
                                          <p:val>
                                            <p:strVal val="#ppt_x"/>
                                          </p:val>
                                        </p:tav>
                                      </p:tavLst>
                                    </p:anim>
                                    <p:anim calcmode="lin" valueType="num">
                                      <p:cBhvr>
                                        <p:cTn id="76" dur="1000" fill="hold"/>
                                        <p:tgtEl>
                                          <p:spTgt spid="26"/>
                                        </p:tgtEl>
                                        <p:attrNameLst>
                                          <p:attrName>ppt_y</p:attrName>
                                        </p:attrNameLst>
                                      </p:cBhvr>
                                      <p:tavLst>
                                        <p:tav tm="0">
                                          <p:val>
                                            <p:strVal val="#ppt_y"/>
                                          </p:val>
                                        </p:tav>
                                        <p:tav tm="100000">
                                          <p:val>
                                            <p:strVal val="#ppt_y"/>
                                          </p:val>
                                        </p:tav>
                                      </p:tavLst>
                                    </p:anim>
                                    <p:animEffect transition="in" filter="wipe(right)" prLst="gradientSize: 0.1">
                                      <p:cBhvr>
                                        <p:cTn id="77" dur="1000"/>
                                        <p:tgtEl>
                                          <p:spTgt spid="26"/>
                                        </p:tgtEl>
                                      </p:cBhvr>
                                    </p:animEffect>
                                  </p:childTnLst>
                                </p:cTn>
                              </p:par>
                              <p:par>
                                <p:cTn id="78" presetID="29" presetClass="entr" presetSubtype="0" fill="hold" grpId="0" nodeType="withEffect">
                                  <p:stCondLst>
                                    <p:cond delay="0"/>
                                  </p:stCondLst>
                                  <p:childTnLst>
                                    <p:set>
                                      <p:cBhvr>
                                        <p:cTn id="79" dur="1" fill="hold">
                                          <p:stCondLst>
                                            <p:cond delay="0"/>
                                          </p:stCondLst>
                                        </p:cTn>
                                        <p:tgtEl>
                                          <p:spTgt spid="27"/>
                                        </p:tgtEl>
                                        <p:attrNameLst>
                                          <p:attrName>style.visibility</p:attrName>
                                        </p:attrNameLst>
                                      </p:cBhvr>
                                      <p:to>
                                        <p:strVal val="visible"/>
                                      </p:to>
                                    </p:set>
                                    <p:anim calcmode="lin" valueType="num">
                                      <p:cBhvr>
                                        <p:cTn id="80" dur="1000" fill="hold"/>
                                        <p:tgtEl>
                                          <p:spTgt spid="27"/>
                                        </p:tgtEl>
                                        <p:attrNameLst>
                                          <p:attrName>ppt_x</p:attrName>
                                        </p:attrNameLst>
                                      </p:cBhvr>
                                      <p:tavLst>
                                        <p:tav tm="0">
                                          <p:val>
                                            <p:strVal val="#ppt_x-.2"/>
                                          </p:val>
                                        </p:tav>
                                        <p:tav tm="100000">
                                          <p:val>
                                            <p:strVal val="#ppt_x"/>
                                          </p:val>
                                        </p:tav>
                                      </p:tavLst>
                                    </p:anim>
                                    <p:anim calcmode="lin" valueType="num">
                                      <p:cBhvr>
                                        <p:cTn id="81"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82"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9" grpId="0" animBg="1"/>
      <p:bldP spid="21" grpId="0" animBg="1"/>
      <p:bldP spid="10" grpId="0"/>
      <p:bldP spid="23" grpId="0"/>
      <p:bldP spid="11" grpId="0" animBg="1"/>
      <p:bldP spid="12" grpId="0"/>
      <p:bldP spid="26" grpId="0"/>
      <p:bldP spid="2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p:cNvSpPr>
          <p:nvPr>
            <p:ph type="title"/>
          </p:nvPr>
        </p:nvSpPr>
        <p:spPr>
          <a:xfrm>
            <a:off x="468313" y="304800"/>
            <a:ext cx="6999287" cy="892175"/>
          </a:xfrm>
          <a:ln/>
        </p:spPr>
        <p:txBody>
          <a:bodyPr vert="horz" wrap="square" lIns="91440" tIns="45720" rIns="91440" bIns="91440" anchor="b" anchorCtr="0"/>
          <a:p>
            <a:pPr algn="ctr" eaLnBrk="1" hangingPunct="1"/>
            <a:r>
              <a:rPr lang="en-US" altLang="zh-CN" b="1" dirty="0">
                <a:solidFill>
                  <a:srgbClr val="C00000"/>
                </a:solidFill>
                <a:latin typeface="Times New Roman" panose="02020603050405020304" pitchFamily="18" charset="0"/>
              </a:rPr>
              <a:t>§4.3 </a:t>
            </a:r>
            <a:r>
              <a:rPr lang="zh-CN" altLang="en-US" b="1" dirty="0">
                <a:solidFill>
                  <a:srgbClr val="C00000"/>
                </a:solidFill>
                <a:latin typeface="Times New Roman" panose="02020603050405020304" pitchFamily="18" charset="0"/>
              </a:rPr>
              <a:t>缓冲容量和缓冲范围</a:t>
            </a:r>
            <a:endParaRPr lang="zh-CN" altLang="en-US" b="1" dirty="0">
              <a:solidFill>
                <a:srgbClr val="C00000"/>
              </a:solidFill>
              <a:latin typeface="Times New Roman" panose="02020603050405020304" pitchFamily="18" charset="0"/>
            </a:endParaRPr>
          </a:p>
        </p:txBody>
      </p:sp>
      <p:sp>
        <p:nvSpPr>
          <p:cNvPr id="28675" name="Rectangle 4"/>
          <p:cNvSpPr>
            <a:spLocks noChangeArrowheads="1"/>
          </p:cNvSpPr>
          <p:nvPr/>
        </p:nvSpPr>
        <p:spPr bwMode="auto">
          <a:xfrm>
            <a:off x="395288" y="2133600"/>
            <a:ext cx="8229600" cy="295275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defRPr/>
            </a:pPr>
            <a:r>
              <a:rPr kumimoji="1" lang="zh-CN" altLang="en-US" sz="3200" b="1" i="0" u="none" strike="noStrike" kern="1200" cap="none" spc="0" normalizeH="0" baseline="0" noProof="0" dirty="0">
                <a:ln>
                  <a:noFill/>
                </a:ln>
                <a:solidFill>
                  <a:srgbClr val="990033"/>
                </a:solidFill>
                <a:effectLst/>
                <a:uLnTx/>
                <a:uFillTx/>
                <a:latin typeface="Times New Roman" panose="02020603050405020304" pitchFamily="18" charset="0"/>
                <a:ea typeface="楷体_GB2312" pitchFamily="49" charset="-122"/>
                <a:cs typeface="+mn-cs"/>
              </a:rPr>
              <a:t>缓冲容量：</a:t>
            </a:r>
            <a:r>
              <a:rPr kumimoji="1"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衡量缓冲溶液</a:t>
            </a:r>
            <a:r>
              <a:rPr kumimoji="1" lang="zh-CN" altLang="en-US" sz="3200" b="1"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Times New Roman" panose="02020603050405020304" pitchFamily="18" charset="0"/>
                <a:ea typeface="楷体_GB2312" pitchFamily="49" charset="-122"/>
                <a:cs typeface="+mn-cs"/>
              </a:rPr>
              <a:t>缓冲能力</a:t>
            </a:r>
            <a:r>
              <a:rPr kumimoji="1"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的尺度。</a:t>
            </a:r>
            <a:endParaRPr kumimoji="1"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1"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使单位体积的缓冲溶液的</a:t>
            </a:r>
            <a:r>
              <a:rPr kumimoji="1" lang="en-US" altLang="zh-CN" sz="32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pH</a:t>
            </a:r>
            <a:r>
              <a:rPr kumimoji="1"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值改变</a:t>
            </a:r>
            <a:r>
              <a:rPr kumimoji="1" lang="en-US" altLang="zh-CN" sz="32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1</a:t>
            </a:r>
            <a:r>
              <a:rPr kumimoji="1"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个单位时，所需加入一元强酸或一元强碱的物质的量。符号</a:t>
            </a:r>
            <a:r>
              <a:rPr kumimoji="1" lang="en-US" altLang="zh-CN" sz="3200" b="1" i="1" u="none" strike="noStrike" kern="1200" cap="none" spc="0" normalizeH="0" baseline="0" noProof="0" dirty="0">
                <a:ln>
                  <a:noFill/>
                </a:ln>
                <a:solidFill>
                  <a:srgbClr val="7030A0"/>
                </a:solidFill>
                <a:effectLst/>
                <a:uLnTx/>
                <a:uFillTx/>
                <a:latin typeface="Times New Roman" panose="02020603050405020304" pitchFamily="18" charset="0"/>
                <a:ea typeface="楷体_GB2312" pitchFamily="49" charset="-122"/>
                <a:cs typeface="+mn-cs"/>
              </a:rPr>
              <a:t>β</a:t>
            </a:r>
            <a:r>
              <a:rPr kumimoji="1"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a:t>
            </a:r>
            <a:endParaRPr kumimoji="1"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34820" name="Rectangle 9"/>
          <p:cNvSpPr/>
          <p:nvPr/>
        </p:nvSpPr>
        <p:spPr>
          <a:xfrm>
            <a:off x="250825" y="1196975"/>
            <a:ext cx="7772400" cy="1143000"/>
          </a:xfrm>
          <a:prstGeom prst="rect">
            <a:avLst/>
          </a:prstGeom>
          <a:noFill/>
          <a:ln w="9525">
            <a:noFill/>
          </a:ln>
        </p:spPr>
        <p:txBody>
          <a:bodyPr anchor="ctr" anchorCtr="0"/>
          <a:p>
            <a:pPr eaLnBrk="1" hangingPunct="1"/>
            <a:r>
              <a:rPr lang="zh-CN" altLang="en-US" sz="3200" b="1" dirty="0">
                <a:solidFill>
                  <a:srgbClr val="000066"/>
                </a:solidFill>
                <a:latin typeface="Times New Roman" panose="02020603050405020304" pitchFamily="18" charset="0"/>
                <a:ea typeface="微软雅黑" panose="020B0503020204020204" pitchFamily="34" charset="-122"/>
              </a:rPr>
              <a:t>一、 缓冲容量</a:t>
            </a:r>
            <a:r>
              <a:rPr lang="en-US" altLang="zh-CN" sz="3200" b="1" dirty="0">
                <a:solidFill>
                  <a:srgbClr val="000066"/>
                </a:solidFill>
                <a:latin typeface="Times New Roman" panose="02020603050405020304" pitchFamily="18" charset="0"/>
                <a:ea typeface="黑体" panose="02010609060101010101" pitchFamily="49" charset="-122"/>
              </a:rPr>
              <a:t>(buffer capacity)</a:t>
            </a:r>
            <a:r>
              <a:rPr lang="en-US" altLang="zh-CN" sz="3200" b="1" dirty="0">
                <a:solidFill>
                  <a:srgbClr val="000066"/>
                </a:solidFill>
                <a:latin typeface="Times New Roman" panose="02020603050405020304" pitchFamily="18" charset="0"/>
                <a:ea typeface="微软雅黑" panose="020B0503020204020204" pitchFamily="34" charset="-122"/>
              </a:rPr>
              <a:t> </a:t>
            </a:r>
            <a:endParaRPr lang="en-US" altLang="zh-CN" sz="3200" b="1" dirty="0">
              <a:solidFill>
                <a:srgbClr val="000066"/>
              </a:solidFill>
              <a:latin typeface="Times New Roman" panose="02020603050405020304" pitchFamily="18" charset="0"/>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p:cNvSpPr>
          <p:nvPr>
            <p:ph type="title"/>
          </p:nvPr>
        </p:nvSpPr>
        <p:spPr>
          <a:xfrm>
            <a:off x="468313" y="260350"/>
            <a:ext cx="7772400" cy="1143000"/>
          </a:xfrm>
          <a:ln/>
        </p:spPr>
        <p:txBody>
          <a:bodyPr vert="horz" wrap="square" lIns="91440" tIns="45720" rIns="91440" bIns="91440" anchor="b" anchorCtr="0"/>
          <a:p>
            <a:pPr algn="ctr" eaLnBrk="1" hangingPunct="1"/>
            <a:r>
              <a:rPr lang="en-US" altLang="zh-CN" b="1" dirty="0">
                <a:solidFill>
                  <a:srgbClr val="0033CC"/>
                </a:solidFill>
                <a:latin typeface="Times New Roman" panose="02020603050405020304" pitchFamily="18" charset="0"/>
                <a:ea typeface="黑体" panose="02010609060101010101" pitchFamily="49" charset="-122"/>
              </a:rPr>
              <a:t>§4.3 </a:t>
            </a:r>
            <a:r>
              <a:rPr lang="zh-CN" altLang="en-US" b="1" dirty="0">
                <a:solidFill>
                  <a:srgbClr val="0033CC"/>
                </a:solidFill>
                <a:latin typeface="Times New Roman" panose="02020603050405020304" pitchFamily="18" charset="0"/>
                <a:ea typeface="黑体" panose="02010609060101010101" pitchFamily="49" charset="-122"/>
              </a:rPr>
              <a:t>缓冲容量和缓冲范围 </a:t>
            </a:r>
            <a:endParaRPr lang="zh-CN" altLang="en-US" b="1" dirty="0">
              <a:solidFill>
                <a:srgbClr val="0033CC"/>
              </a:solidFill>
              <a:latin typeface="Times New Roman" panose="02020603050405020304" pitchFamily="18" charset="0"/>
              <a:ea typeface="黑体" panose="02010609060101010101" pitchFamily="49" charset="-122"/>
            </a:endParaRPr>
          </a:p>
        </p:txBody>
      </p:sp>
      <p:sp>
        <p:nvSpPr>
          <p:cNvPr id="81923" name="Rectangle 3"/>
          <p:cNvSpPr>
            <a:spLocks noGrp="1"/>
          </p:cNvSpPr>
          <p:nvPr>
            <p:ph sz="quarter" idx="1"/>
          </p:nvPr>
        </p:nvSpPr>
        <p:spPr>
          <a:xfrm>
            <a:off x="827088" y="3429000"/>
            <a:ext cx="7489825" cy="3240088"/>
          </a:xfrm>
          <a:ln/>
        </p:spPr>
        <p:txBody>
          <a:bodyPr vert="horz" wrap="square" lIns="91440" tIns="45720" rIns="91440" bIns="45720" anchor="t" anchorCtr="0"/>
          <a:p>
            <a:pPr eaLnBrk="1" hangingPunct="1">
              <a:lnSpc>
                <a:spcPct val="105000"/>
              </a:lnSpc>
              <a:buClr>
                <a:schemeClr val="accent1"/>
              </a:buClr>
              <a:buSzPct val="85000"/>
              <a:buFont typeface="Wingdings 2" panose="05020102010507070707" pitchFamily="18" charset="2"/>
            </a:pPr>
            <a:r>
              <a:rPr lang="en-US" altLang="zh-CN" sz="2800" b="1" i="1" dirty="0">
                <a:latin typeface="Times New Roman" panose="02020603050405020304" pitchFamily="18" charset="0"/>
                <a:ea typeface="楷体_GB2312" pitchFamily="49" charset="-122"/>
              </a:rPr>
              <a:t>V</a:t>
            </a:r>
            <a:r>
              <a:rPr lang="zh-CN" altLang="en-US" sz="2800" b="1" dirty="0">
                <a:latin typeface="Times New Roman" panose="02020603050405020304" pitchFamily="18" charset="0"/>
                <a:ea typeface="楷体_GB2312" pitchFamily="49" charset="-122"/>
              </a:rPr>
              <a:t>：缓冲溶液体积，</a:t>
            </a:r>
            <a:r>
              <a:rPr lang="en-US" altLang="zh-CN" sz="2800" b="1" dirty="0">
                <a:latin typeface="Times New Roman" panose="02020603050405020304" pitchFamily="18" charset="0"/>
                <a:ea typeface="楷体_GB2312" pitchFamily="49" charset="-122"/>
              </a:rPr>
              <a:t>L</a:t>
            </a:r>
            <a:r>
              <a:rPr lang="zh-CN" altLang="en-US" sz="2800" b="1" dirty="0">
                <a:latin typeface="Times New Roman" panose="02020603050405020304" pitchFamily="18" charset="0"/>
                <a:ea typeface="楷体_GB2312" pitchFamily="49" charset="-122"/>
              </a:rPr>
              <a:t>或</a:t>
            </a:r>
            <a:r>
              <a:rPr lang="en-US" altLang="zh-CN" sz="2800" b="1" dirty="0">
                <a:latin typeface="Times New Roman" panose="02020603050405020304" pitchFamily="18" charset="0"/>
                <a:ea typeface="楷体_GB2312" pitchFamily="49" charset="-122"/>
              </a:rPr>
              <a:t>mL</a:t>
            </a:r>
            <a:r>
              <a:rPr lang="zh-CN" altLang="en-US" sz="2800" b="1" dirty="0">
                <a:latin typeface="Times New Roman" panose="02020603050405020304" pitchFamily="18" charset="0"/>
                <a:ea typeface="楷体_GB2312" pitchFamily="49" charset="-122"/>
              </a:rPr>
              <a:t>；</a:t>
            </a:r>
            <a:endParaRPr lang="zh-CN" altLang="en-US" sz="2800" b="1" dirty="0">
              <a:latin typeface="Times New Roman" panose="02020603050405020304" pitchFamily="18" charset="0"/>
              <a:ea typeface="楷体_GB2312" pitchFamily="49" charset="-122"/>
            </a:endParaRPr>
          </a:p>
          <a:p>
            <a:pPr eaLnBrk="1" hangingPunct="1">
              <a:lnSpc>
                <a:spcPct val="105000"/>
              </a:lnSpc>
              <a:buClr>
                <a:schemeClr val="accent1"/>
              </a:buClr>
              <a:buSzPct val="85000"/>
              <a:buFont typeface="Wingdings 2" panose="05020102010507070707" pitchFamily="18" charset="2"/>
            </a:pPr>
            <a:r>
              <a:rPr lang="en-US" altLang="zh-CN" sz="2800" b="1" dirty="0">
                <a:latin typeface="Times New Roman" panose="02020603050405020304" pitchFamily="18" charset="0"/>
                <a:ea typeface="楷体_GB2312" pitchFamily="49" charset="-122"/>
              </a:rPr>
              <a:t>d</a:t>
            </a:r>
            <a:r>
              <a:rPr lang="en-US" altLang="zh-CN" sz="2800" b="1" i="1" dirty="0">
                <a:latin typeface="Times New Roman" panose="02020603050405020304" pitchFamily="18" charset="0"/>
                <a:ea typeface="楷体_GB2312" pitchFamily="49" charset="-122"/>
              </a:rPr>
              <a:t>n</a:t>
            </a:r>
            <a:r>
              <a:rPr lang="en-US" altLang="zh-CN" sz="2800" b="1" baseline="-25000" dirty="0">
                <a:latin typeface="Times New Roman" panose="02020603050405020304" pitchFamily="18" charset="0"/>
                <a:ea typeface="楷体_GB2312" pitchFamily="49" charset="-122"/>
              </a:rPr>
              <a:t>a(b)</a:t>
            </a:r>
            <a:r>
              <a:rPr lang="en-US" altLang="zh-CN" sz="2800" b="1" dirty="0">
                <a:latin typeface="Times New Roman" panose="02020603050405020304" pitchFamily="18" charset="0"/>
                <a:ea typeface="楷体_GB2312" pitchFamily="49" charset="-122"/>
              </a:rPr>
              <a:t>:  </a:t>
            </a:r>
            <a:r>
              <a:rPr lang="zh-CN" altLang="en-US" sz="2800" b="1" dirty="0">
                <a:latin typeface="Times New Roman" panose="02020603050405020304" pitchFamily="18" charset="0"/>
                <a:ea typeface="楷体_GB2312" pitchFamily="49" charset="-122"/>
              </a:rPr>
              <a:t>缓冲溶液中加入的微小量一元强酸或         </a:t>
            </a:r>
            <a:endParaRPr lang="zh-CN" altLang="en-US" sz="2800" b="1" dirty="0">
              <a:latin typeface="Times New Roman" panose="02020603050405020304" pitchFamily="18" charset="0"/>
              <a:ea typeface="楷体_GB2312" pitchFamily="49" charset="-122"/>
            </a:endParaRPr>
          </a:p>
          <a:p>
            <a:pPr eaLnBrk="1" hangingPunct="1">
              <a:lnSpc>
                <a:spcPct val="105000"/>
              </a:lnSpc>
              <a:buClr>
                <a:schemeClr val="accent1"/>
              </a:buClr>
              <a:buSzPct val="85000"/>
              <a:buFont typeface="Wingdings 2" panose="05020102010507070707" pitchFamily="18" charset="2"/>
              <a:buNone/>
            </a:pPr>
            <a:r>
              <a:rPr lang="zh-CN" altLang="en-US" sz="2800" b="1" dirty="0">
                <a:latin typeface="Times New Roman" panose="02020603050405020304" pitchFamily="18" charset="0"/>
                <a:ea typeface="楷体_GB2312" pitchFamily="49" charset="-122"/>
              </a:rPr>
              <a:t>               一元强碱，</a:t>
            </a:r>
            <a:r>
              <a:rPr lang="en-US" altLang="zh-CN" sz="2800" b="1" dirty="0">
                <a:latin typeface="Times New Roman" panose="02020603050405020304" pitchFamily="18" charset="0"/>
                <a:ea typeface="楷体_GB2312" pitchFamily="49" charset="-122"/>
              </a:rPr>
              <a:t>mol</a:t>
            </a:r>
            <a:r>
              <a:rPr lang="zh-CN" altLang="en-US" sz="2800" b="1" dirty="0">
                <a:latin typeface="Times New Roman" panose="02020603050405020304" pitchFamily="18" charset="0"/>
                <a:ea typeface="楷体_GB2312" pitchFamily="49" charset="-122"/>
              </a:rPr>
              <a:t>或</a:t>
            </a:r>
            <a:r>
              <a:rPr lang="en-US" altLang="zh-CN" sz="2800" b="1" dirty="0">
                <a:latin typeface="Times New Roman" panose="02020603050405020304" pitchFamily="18" charset="0"/>
                <a:ea typeface="楷体_GB2312" pitchFamily="49" charset="-122"/>
              </a:rPr>
              <a:t>mmol</a:t>
            </a:r>
            <a:r>
              <a:rPr lang="zh-CN" altLang="en-US" sz="2800" b="1" dirty="0">
                <a:latin typeface="Times New Roman" panose="02020603050405020304" pitchFamily="18" charset="0"/>
                <a:ea typeface="楷体_GB2312" pitchFamily="49" charset="-122"/>
              </a:rPr>
              <a:t>；</a:t>
            </a:r>
            <a:endParaRPr lang="zh-CN" altLang="en-US" sz="2800" b="1" dirty="0">
              <a:latin typeface="Times New Roman" panose="02020603050405020304" pitchFamily="18" charset="0"/>
              <a:ea typeface="楷体_GB2312" pitchFamily="49" charset="-122"/>
            </a:endParaRPr>
          </a:p>
          <a:p>
            <a:pPr eaLnBrk="1" hangingPunct="1">
              <a:lnSpc>
                <a:spcPct val="105000"/>
              </a:lnSpc>
              <a:buClr>
                <a:schemeClr val="accent1"/>
              </a:buClr>
              <a:buSzPct val="85000"/>
              <a:buFont typeface="Wingdings 2" panose="05020102010507070707" pitchFamily="18" charset="2"/>
            </a:pPr>
            <a:r>
              <a:rPr lang="en-US" altLang="zh-CN" sz="2800" b="1" dirty="0">
                <a:latin typeface="Times New Roman" panose="02020603050405020304" pitchFamily="18" charset="0"/>
                <a:ea typeface="楷体_GB2312" pitchFamily="49" charset="-122"/>
              </a:rPr>
              <a:t>dpH</a:t>
            </a:r>
            <a:r>
              <a:rPr lang="zh-CN" altLang="en-US" sz="2800" b="1" dirty="0">
                <a:latin typeface="Times New Roman" panose="02020603050405020304" pitchFamily="18" charset="0"/>
                <a:ea typeface="楷体_GB2312" pitchFamily="49" charset="-122"/>
              </a:rPr>
              <a:t>为缓冲溶液的</a:t>
            </a:r>
            <a:r>
              <a:rPr lang="en-US" altLang="zh-CN" sz="2800" b="1" dirty="0">
                <a:latin typeface="Times New Roman" panose="02020603050405020304" pitchFamily="18" charset="0"/>
                <a:ea typeface="楷体_GB2312" pitchFamily="49" charset="-122"/>
              </a:rPr>
              <a:t>pH</a:t>
            </a:r>
            <a:r>
              <a:rPr lang="zh-CN" altLang="en-US" sz="2800" b="1" dirty="0">
                <a:latin typeface="Times New Roman" panose="02020603050405020304" pitchFamily="18" charset="0"/>
                <a:ea typeface="楷体_GB2312" pitchFamily="49" charset="-122"/>
              </a:rPr>
              <a:t>的改变量；</a:t>
            </a:r>
            <a:endParaRPr lang="zh-CN" altLang="en-US" sz="2800" b="1" dirty="0">
              <a:latin typeface="Times New Roman" panose="02020603050405020304" pitchFamily="18" charset="0"/>
              <a:ea typeface="楷体_GB2312" pitchFamily="49" charset="-122"/>
            </a:endParaRPr>
          </a:p>
          <a:p>
            <a:pPr eaLnBrk="1" hangingPunct="1">
              <a:lnSpc>
                <a:spcPct val="105000"/>
              </a:lnSpc>
              <a:buClr>
                <a:schemeClr val="accent1"/>
              </a:buClr>
              <a:buSzPct val="85000"/>
              <a:buFont typeface="Wingdings 2" panose="05020102010507070707" pitchFamily="18" charset="2"/>
            </a:pPr>
            <a:r>
              <a:rPr lang="zh-CN" altLang="en-US" sz="2800" b="1" dirty="0">
                <a:latin typeface="Times New Roman" panose="02020603050405020304" pitchFamily="18" charset="0"/>
                <a:ea typeface="楷体_GB2312" pitchFamily="49" charset="-122"/>
              </a:rPr>
              <a:t>单位：浓度</a:t>
            </a:r>
            <a:r>
              <a:rPr lang="en-US" altLang="zh-CN" sz="2800" b="1" dirty="0">
                <a:latin typeface="Times New Roman" panose="02020603050405020304" pitchFamily="18" charset="0"/>
                <a:ea typeface="楷体_GB2312" pitchFamily="49" charset="-122"/>
              </a:rPr>
              <a:t>· pH</a:t>
            </a:r>
            <a:r>
              <a:rPr lang="zh-CN" altLang="en-US" sz="2800" b="1" baseline="30000" dirty="0">
                <a:latin typeface="Times New Roman" panose="02020603050405020304" pitchFamily="18" charset="0"/>
                <a:ea typeface="楷体_GB2312" pitchFamily="49" charset="-122"/>
              </a:rPr>
              <a:t>－</a:t>
            </a:r>
            <a:r>
              <a:rPr lang="en-US" altLang="zh-CN" sz="2800" b="1" baseline="30000" dirty="0">
                <a:latin typeface="Times New Roman" panose="02020603050405020304" pitchFamily="18" charset="0"/>
                <a:ea typeface="楷体_GB2312" pitchFamily="49" charset="-122"/>
              </a:rPr>
              <a:t>1</a:t>
            </a:r>
            <a:r>
              <a:rPr lang="zh-CN" altLang="en-US" sz="2800" b="1" dirty="0">
                <a:latin typeface="Times New Roman" panose="02020603050405020304" pitchFamily="18" charset="0"/>
                <a:ea typeface="楷体_GB2312" pitchFamily="49" charset="-122"/>
              </a:rPr>
              <a:t>，实际取浓度单位；</a:t>
            </a:r>
            <a:endParaRPr lang="zh-CN" altLang="en-US" sz="2800" b="1" dirty="0">
              <a:latin typeface="Times New Roman" panose="02020603050405020304" pitchFamily="18" charset="0"/>
              <a:ea typeface="楷体_GB2312" pitchFamily="49" charset="-122"/>
            </a:endParaRPr>
          </a:p>
          <a:p>
            <a:pPr eaLnBrk="1" hangingPunct="1">
              <a:lnSpc>
                <a:spcPct val="105000"/>
              </a:lnSpc>
              <a:buClr>
                <a:schemeClr val="accent1"/>
              </a:buClr>
              <a:buSzPct val="85000"/>
              <a:buFont typeface="Wingdings 2" panose="05020102010507070707" pitchFamily="18" charset="2"/>
            </a:pPr>
            <a:r>
              <a:rPr lang="en-US" altLang="zh-CN" sz="2800" b="1" i="1" dirty="0">
                <a:latin typeface="Times New Roman" panose="02020603050405020304" pitchFamily="18" charset="0"/>
              </a:rPr>
              <a:t>β</a:t>
            </a:r>
            <a:r>
              <a:rPr lang="zh-CN" altLang="en-US" sz="2800" b="1" dirty="0">
                <a:latin typeface="Times New Roman" panose="02020603050405020304" pitchFamily="18" charset="0"/>
                <a:ea typeface="楷体_GB2312" pitchFamily="49" charset="-122"/>
              </a:rPr>
              <a:t>越大则缓冲能力越强。</a:t>
            </a:r>
            <a:endParaRPr lang="zh-CN" altLang="en-US" sz="2800" b="1" dirty="0">
              <a:latin typeface="Times New Roman" panose="02020603050405020304" pitchFamily="18" charset="0"/>
              <a:ea typeface="楷体_GB2312" pitchFamily="49" charset="-122"/>
            </a:endParaRPr>
          </a:p>
        </p:txBody>
      </p:sp>
      <p:graphicFrame>
        <p:nvGraphicFramePr>
          <p:cNvPr id="81924" name="Object 4"/>
          <p:cNvGraphicFramePr>
            <a:graphicFrameLocks noChangeAspect="1"/>
          </p:cNvGraphicFramePr>
          <p:nvPr/>
        </p:nvGraphicFramePr>
        <p:xfrm>
          <a:off x="3203575" y="1916113"/>
          <a:ext cx="2052638" cy="1265237"/>
        </p:xfrm>
        <a:graphic>
          <a:graphicData uri="http://schemas.openxmlformats.org/presentationml/2006/ole">
            <mc:AlternateContent xmlns:mc="http://schemas.openxmlformats.org/markup-compatibility/2006">
              <mc:Choice xmlns:v="urn:schemas-microsoft-com:vml" Requires="v">
                <p:oleObj spid="_x0000_s3094" name="" r:id="rId1" imgW="923925" imgH="541020" progId="Equation.3">
                  <p:embed/>
                </p:oleObj>
              </mc:Choice>
              <mc:Fallback>
                <p:oleObj name="" r:id="rId1" imgW="923925" imgH="541020" progId="Equation.3">
                  <p:embed/>
                  <p:pic>
                    <p:nvPicPr>
                      <p:cNvPr id="0" name="图片 3093"/>
                      <p:cNvPicPr/>
                      <p:nvPr/>
                    </p:nvPicPr>
                    <p:blipFill>
                      <a:blip r:embed="rId2">
                        <a:clrChange>
                          <a:clrFrom>
                            <a:srgbClr val="000000"/>
                          </a:clrFrom>
                          <a:clrTo>
                            <a:srgbClr val="000000"/>
                          </a:clrTo>
                        </a:clrChange>
                      </a:blip>
                      <a:stretch>
                        <a:fillRect/>
                      </a:stretch>
                    </p:blipFill>
                    <p:spPr>
                      <a:xfrm>
                        <a:off x="3203575" y="1916113"/>
                        <a:ext cx="2052638" cy="1265237"/>
                      </a:xfrm>
                      <a:prstGeom prst="rect">
                        <a:avLst/>
                      </a:prstGeom>
                      <a:solidFill>
                        <a:srgbClr val="CCECFF"/>
                      </a:solidFill>
                      <a:ln w="38100">
                        <a:noFill/>
                        <a:miter/>
                      </a:ln>
                    </p:spPr>
                  </p:pic>
                </p:oleObj>
              </mc:Fallback>
            </mc:AlternateContent>
          </a:graphicData>
        </a:graphic>
      </p:graphicFrame>
      <p:graphicFrame>
        <p:nvGraphicFramePr>
          <p:cNvPr id="36869" name="Object 5"/>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093" name="" r:id="rId3" imgW="114300" imgH="215900" progId="Equation.3">
                  <p:embed/>
                </p:oleObj>
              </mc:Choice>
              <mc:Fallback>
                <p:oleObj name="" r:id="rId3" imgW="114300" imgH="215900" progId="Equation.3">
                  <p:embed/>
                  <p:pic>
                    <p:nvPicPr>
                      <p:cNvPr id="0" name="图片 3092"/>
                      <p:cNvPicPr/>
                      <p:nvPr/>
                    </p:nvPicPr>
                    <p:blipFill>
                      <a:blip r:embed="rId4"/>
                      <a:stretch>
                        <a:fillRect/>
                      </a:stretch>
                    </p:blipFill>
                    <p:spPr>
                      <a:xfrm>
                        <a:off x="4514850" y="3321050"/>
                        <a:ext cx="114300" cy="215900"/>
                      </a:xfrm>
                      <a:prstGeom prst="rect">
                        <a:avLst/>
                      </a:prstGeom>
                      <a:noFill/>
                      <a:ln w="38100">
                        <a:noFill/>
                        <a:miter/>
                      </a:ln>
                    </p:spPr>
                  </p:pic>
                </p:oleObj>
              </mc:Fallback>
            </mc:AlternateContent>
          </a:graphicData>
        </a:graphic>
      </p:graphicFrame>
      <p:sp>
        <p:nvSpPr>
          <p:cNvPr id="81926" name="Rectangle 6"/>
          <p:cNvSpPr/>
          <p:nvPr/>
        </p:nvSpPr>
        <p:spPr>
          <a:xfrm>
            <a:off x="611188" y="2060575"/>
            <a:ext cx="2376487" cy="576263"/>
          </a:xfrm>
          <a:prstGeom prst="rect">
            <a:avLst/>
          </a:prstGeom>
          <a:noFill/>
          <a:ln w="12700">
            <a:noFill/>
          </a:ln>
        </p:spPr>
        <p:txBody>
          <a:bodyPr lIns="90488" tIns="44450" rIns="90488" bIns="44450">
            <a:spAutoFit/>
          </a:bodyPr>
          <a:p>
            <a:pPr eaLnBrk="1" hangingPunct="1">
              <a:buClr>
                <a:srgbClr val="000066"/>
              </a:buClr>
              <a:buFont typeface="Wingdings" panose="05000000000000000000" pitchFamily="2" charset="2"/>
              <a:buChar char="Ø"/>
            </a:pPr>
            <a:r>
              <a:rPr lang="zh-CN" altLang="en-US" sz="3200" b="1" dirty="0">
                <a:latin typeface="Arial" panose="020B0604020202020204" pitchFamily="34" charset="0"/>
              </a:rPr>
              <a:t> 定义：</a:t>
            </a:r>
            <a:endParaRPr lang="zh-CN" altLang="en-US" sz="32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6"/>
                                        </p:tgtEl>
                                        <p:attrNameLst>
                                          <p:attrName>style.visibility</p:attrName>
                                        </p:attrNameLst>
                                      </p:cBhvr>
                                      <p:to>
                                        <p:strVal val="visible"/>
                                      </p:to>
                                    </p:set>
                                    <p:anim calcmode="lin" valueType="num">
                                      <p:cBhvr additive="base">
                                        <p:cTn id="7" dur="500" fill="hold"/>
                                        <p:tgtEl>
                                          <p:spTgt spid="81926"/>
                                        </p:tgtEl>
                                        <p:attrNameLst>
                                          <p:attrName>ppt_x</p:attrName>
                                        </p:attrNameLst>
                                      </p:cBhvr>
                                      <p:tavLst>
                                        <p:tav tm="0">
                                          <p:val>
                                            <p:strVal val="0-#ppt_w/2"/>
                                          </p:val>
                                        </p:tav>
                                        <p:tav tm="100000">
                                          <p:val>
                                            <p:strVal val="#ppt_x"/>
                                          </p:val>
                                        </p:tav>
                                      </p:tavLst>
                                    </p:anim>
                                    <p:anim calcmode="lin" valueType="num">
                                      <p:cBhvr additive="base">
                                        <p:cTn id="8" dur="500" fill="hold"/>
                                        <p:tgtEl>
                                          <p:spTgt spid="8192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1924"/>
                                        </p:tgtEl>
                                        <p:attrNameLst>
                                          <p:attrName>style.visibility</p:attrName>
                                        </p:attrNameLst>
                                      </p:cBhvr>
                                      <p:to>
                                        <p:strVal val="visible"/>
                                      </p:to>
                                    </p:set>
                                    <p:anim calcmode="lin" valueType="num">
                                      <p:cBhvr additive="base">
                                        <p:cTn id="11" dur="500" fill="hold"/>
                                        <p:tgtEl>
                                          <p:spTgt spid="81924"/>
                                        </p:tgtEl>
                                        <p:attrNameLst>
                                          <p:attrName>ppt_x</p:attrName>
                                        </p:attrNameLst>
                                      </p:cBhvr>
                                      <p:tavLst>
                                        <p:tav tm="0">
                                          <p:val>
                                            <p:strVal val="0-#ppt_w/2"/>
                                          </p:val>
                                        </p:tav>
                                        <p:tav tm="100000">
                                          <p:val>
                                            <p:strVal val="#ppt_x"/>
                                          </p:val>
                                        </p:tav>
                                      </p:tavLst>
                                    </p:anim>
                                    <p:anim calcmode="lin" valueType="num">
                                      <p:cBhvr additive="base">
                                        <p:cTn id="12" dur="500" fill="hold"/>
                                        <p:tgtEl>
                                          <p:spTgt spid="8192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923"/>
                                        </p:tgtEl>
                                        <p:attrNameLst>
                                          <p:attrName>style.visibility</p:attrName>
                                        </p:attrNameLst>
                                      </p:cBhvr>
                                      <p:to>
                                        <p:strVal val="visible"/>
                                      </p:to>
                                    </p:set>
                                    <p:animEffect transition="in" filter="blinds(horizontal)">
                                      <p:cBhvr>
                                        <p:cTn id="17" dur="500"/>
                                        <p:tgtEl>
                                          <p:spTgt spid="81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p:bldP spid="8192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4" name="Rectangle 2"/>
          <p:cNvSpPr>
            <a:spLocks noChangeArrowheads="1"/>
          </p:cNvSpPr>
          <p:nvPr/>
        </p:nvSpPr>
        <p:spPr bwMode="auto">
          <a:xfrm>
            <a:off x="468313" y="446088"/>
            <a:ext cx="7199313" cy="63817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txBody>
          <a:bodyPr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bg2"/>
              </a:buClr>
              <a:buSzTx/>
              <a:buFont typeface="Wingdings" panose="05000000000000000000" pitchFamily="2" charset="2"/>
              <a:buNone/>
              <a:defRPr/>
            </a:pPr>
            <a:r>
              <a:rPr kumimoji="0" lang="zh-CN" altLang="en-US" sz="3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二、 影响缓冲容量的因素</a:t>
            </a:r>
            <a:endParaRPr kumimoji="0" lang="zh-CN" altLang="en-US" sz="3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aphicFrame>
        <p:nvGraphicFramePr>
          <p:cNvPr id="82947" name="Object 3"/>
          <p:cNvGraphicFramePr>
            <a:graphicFrameLocks noChangeAspect="1"/>
          </p:cNvGraphicFramePr>
          <p:nvPr/>
        </p:nvGraphicFramePr>
        <p:xfrm>
          <a:off x="900113" y="4724400"/>
          <a:ext cx="7245350" cy="1014413"/>
        </p:xfrm>
        <a:graphic>
          <a:graphicData uri="http://schemas.openxmlformats.org/presentationml/2006/ole">
            <mc:AlternateContent xmlns:mc="http://schemas.openxmlformats.org/markup-compatibility/2006">
              <mc:Choice xmlns:v="urn:schemas-microsoft-com:vml" Requires="v">
                <p:oleObj spid="_x0000_s3095" name="" r:id="rId1" imgW="4030980" imgH="521335" progId="Equation.3">
                  <p:embed/>
                </p:oleObj>
              </mc:Choice>
              <mc:Fallback>
                <p:oleObj name="" r:id="rId1" imgW="4030980" imgH="521335" progId="Equation.3">
                  <p:embed/>
                  <p:pic>
                    <p:nvPicPr>
                      <p:cNvPr id="0" name="图片 3094"/>
                      <p:cNvPicPr/>
                      <p:nvPr/>
                    </p:nvPicPr>
                    <p:blipFill>
                      <a:blip r:embed="rId2">
                        <a:clrChange>
                          <a:clrFrom>
                            <a:srgbClr val="000000"/>
                          </a:clrFrom>
                          <a:clrTo>
                            <a:srgbClr val="000000"/>
                          </a:clrTo>
                        </a:clrChange>
                      </a:blip>
                      <a:stretch>
                        <a:fillRect/>
                      </a:stretch>
                    </p:blipFill>
                    <p:spPr>
                      <a:xfrm>
                        <a:off x="900113" y="4724400"/>
                        <a:ext cx="7245350" cy="1014413"/>
                      </a:xfrm>
                      <a:prstGeom prst="rect">
                        <a:avLst/>
                      </a:prstGeom>
                      <a:noFill/>
                      <a:ln w="38100">
                        <a:noFill/>
                        <a:miter/>
                      </a:ln>
                    </p:spPr>
                  </p:pic>
                </p:oleObj>
              </mc:Fallback>
            </mc:AlternateContent>
          </a:graphicData>
        </a:graphic>
      </p:graphicFrame>
      <p:graphicFrame>
        <p:nvGraphicFramePr>
          <p:cNvPr id="82948" name="Object 4"/>
          <p:cNvGraphicFramePr>
            <a:graphicFrameLocks noChangeAspect="1"/>
          </p:cNvGraphicFramePr>
          <p:nvPr/>
        </p:nvGraphicFramePr>
        <p:xfrm>
          <a:off x="1962150" y="2547938"/>
          <a:ext cx="4427538" cy="698500"/>
        </p:xfrm>
        <a:graphic>
          <a:graphicData uri="http://schemas.openxmlformats.org/presentationml/2006/ole">
            <mc:AlternateContent xmlns:mc="http://schemas.openxmlformats.org/markup-compatibility/2006">
              <mc:Choice xmlns:v="urn:schemas-microsoft-com:vml" Requires="v">
                <p:oleObj spid="_x0000_s3097" name="" r:id="rId3" imgW="2015490" imgH="275590" progId="Equation.3">
                  <p:embed/>
                </p:oleObj>
              </mc:Choice>
              <mc:Fallback>
                <p:oleObj name="" r:id="rId3" imgW="2015490" imgH="275590" progId="Equation.3">
                  <p:embed/>
                  <p:pic>
                    <p:nvPicPr>
                      <p:cNvPr id="0" name="图片 3096"/>
                      <p:cNvPicPr/>
                      <p:nvPr/>
                    </p:nvPicPr>
                    <p:blipFill>
                      <a:blip r:embed="rId4">
                        <a:clrChange>
                          <a:clrFrom>
                            <a:srgbClr val="000000"/>
                          </a:clrFrom>
                          <a:clrTo>
                            <a:srgbClr val="000000"/>
                          </a:clrTo>
                        </a:clrChange>
                      </a:blip>
                      <a:stretch>
                        <a:fillRect/>
                      </a:stretch>
                    </p:blipFill>
                    <p:spPr>
                      <a:xfrm>
                        <a:off x="1962150" y="2547938"/>
                        <a:ext cx="4427538" cy="698500"/>
                      </a:xfrm>
                      <a:prstGeom prst="rect">
                        <a:avLst/>
                      </a:prstGeom>
                      <a:noFill/>
                      <a:ln w="38100">
                        <a:noFill/>
                        <a:miter/>
                      </a:ln>
                    </p:spPr>
                  </p:pic>
                </p:oleObj>
              </mc:Fallback>
            </mc:AlternateContent>
          </a:graphicData>
        </a:graphic>
      </p:graphicFrame>
      <p:sp>
        <p:nvSpPr>
          <p:cNvPr id="82949" name="Text Box 5"/>
          <p:cNvSpPr txBox="1"/>
          <p:nvPr/>
        </p:nvSpPr>
        <p:spPr>
          <a:xfrm>
            <a:off x="539750" y="1773238"/>
            <a:ext cx="6264275" cy="515937"/>
          </a:xfrm>
          <a:prstGeom prst="rect">
            <a:avLst/>
          </a:prstGeom>
          <a:noFill/>
          <a:ln w="12700">
            <a:noFill/>
          </a:ln>
        </p:spPr>
        <p:txBody>
          <a:bodyPr lIns="90488" tIns="44450" rIns="90488" bIns="44450">
            <a:spAutoFit/>
          </a:bodyPr>
          <a:p>
            <a:pPr eaLnBrk="1" hangingPunct="1">
              <a:spcBef>
                <a:spcPct val="50000"/>
              </a:spcBef>
            </a:pPr>
            <a:r>
              <a:rPr lang="zh-CN" altLang="en-US" sz="2800" b="1" dirty="0">
                <a:latin typeface="Arial" panose="020B0604020202020204" pitchFamily="34" charset="0"/>
                <a:ea typeface="楷体_GB2312" pitchFamily="49" charset="-122"/>
              </a:rPr>
              <a:t>由</a:t>
            </a:r>
            <a:r>
              <a:rPr lang="en-US" altLang="zh-CN" sz="2800" b="1" i="1" dirty="0">
                <a:latin typeface="Times New Roman" panose="02020603050405020304" pitchFamily="18" charset="0"/>
                <a:ea typeface="楷体_GB2312" pitchFamily="49" charset="-122"/>
              </a:rPr>
              <a:t>β</a:t>
            </a:r>
            <a:r>
              <a:rPr lang="zh-CN" altLang="en-US" sz="2800" b="1" dirty="0">
                <a:latin typeface="Arial" panose="020B0604020202020204" pitchFamily="34" charset="0"/>
                <a:ea typeface="楷体_GB2312" pitchFamily="49" charset="-122"/>
              </a:rPr>
              <a:t>的定义式可推导出如下关系：</a:t>
            </a:r>
            <a:endParaRPr lang="zh-CN" altLang="en-US" sz="2800" b="1" dirty="0">
              <a:latin typeface="Arial" panose="020B0604020202020204" pitchFamily="34" charset="0"/>
              <a:ea typeface="楷体_GB2312" pitchFamily="49" charset="-122"/>
            </a:endParaRPr>
          </a:p>
        </p:txBody>
      </p:sp>
      <p:sp>
        <p:nvSpPr>
          <p:cNvPr id="82950" name="Text Box 6"/>
          <p:cNvSpPr txBox="1"/>
          <p:nvPr/>
        </p:nvSpPr>
        <p:spPr>
          <a:xfrm>
            <a:off x="684213" y="3716338"/>
            <a:ext cx="7777162" cy="515937"/>
          </a:xfrm>
          <a:prstGeom prst="rect">
            <a:avLst/>
          </a:prstGeom>
          <a:noFill/>
          <a:ln w="12700">
            <a:noFill/>
          </a:ln>
        </p:spPr>
        <p:txBody>
          <a:bodyPr lIns="90488" tIns="44450" rIns="90488" bIns="44450">
            <a:spAutoFit/>
          </a:bodyPr>
          <a:p>
            <a:pPr eaLnBrk="1" hangingPunct="1">
              <a:spcBef>
                <a:spcPct val="50000"/>
              </a:spcBef>
            </a:pPr>
            <a:r>
              <a:rPr lang="zh-CN" altLang="en-US" sz="2800" b="1" dirty="0">
                <a:latin typeface="Times New Roman" panose="02020603050405020304" pitchFamily="18" charset="0"/>
              </a:rPr>
              <a:t>右边分子、分母同乘以 </a:t>
            </a:r>
            <a:r>
              <a:rPr lang="en-US" altLang="zh-CN" sz="2800" b="1" i="1" dirty="0">
                <a:latin typeface="Times New Roman" panose="02020603050405020304" pitchFamily="18" charset="0"/>
              </a:rPr>
              <a:t>c</a:t>
            </a:r>
            <a:r>
              <a:rPr lang="zh-CN" altLang="en-US" sz="2800" b="1" baseline="-25000" dirty="0">
                <a:latin typeface="Times New Roman" panose="02020603050405020304" pitchFamily="18" charset="0"/>
              </a:rPr>
              <a:t>总</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[HB]+[B</a:t>
            </a:r>
            <a:r>
              <a:rPr lang="zh-CN" altLang="en-US" sz="2800" b="1" baseline="30000" dirty="0">
                <a:latin typeface="Times New Roman" panose="02020603050405020304" pitchFamily="18" charset="0"/>
              </a:rPr>
              <a:t>－</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，可得：</a:t>
            </a:r>
            <a:endParaRPr lang="zh-CN" altLang="en-US" sz="2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49"/>
                                        </p:tgtEl>
                                        <p:attrNameLst>
                                          <p:attrName>style.visibility</p:attrName>
                                        </p:attrNameLst>
                                      </p:cBhvr>
                                      <p:to>
                                        <p:strVal val="visible"/>
                                      </p:to>
                                    </p:set>
                                    <p:anim calcmode="lin" valueType="num">
                                      <p:cBhvr additive="base">
                                        <p:cTn id="7" dur="500" fill="hold"/>
                                        <p:tgtEl>
                                          <p:spTgt spid="82949"/>
                                        </p:tgtEl>
                                        <p:attrNameLst>
                                          <p:attrName>ppt_x</p:attrName>
                                        </p:attrNameLst>
                                      </p:cBhvr>
                                      <p:tavLst>
                                        <p:tav tm="0">
                                          <p:val>
                                            <p:strVal val="0-#ppt_w/2"/>
                                          </p:val>
                                        </p:tav>
                                        <p:tav tm="100000">
                                          <p:val>
                                            <p:strVal val="#ppt_x"/>
                                          </p:val>
                                        </p:tav>
                                      </p:tavLst>
                                    </p:anim>
                                    <p:anim calcmode="lin" valueType="num">
                                      <p:cBhvr additive="base">
                                        <p:cTn id="8" dur="500" fill="hold"/>
                                        <p:tgtEl>
                                          <p:spTgt spid="8294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2948"/>
                                        </p:tgtEl>
                                        <p:attrNameLst>
                                          <p:attrName>style.visibility</p:attrName>
                                        </p:attrNameLst>
                                      </p:cBhvr>
                                      <p:to>
                                        <p:strVal val="visible"/>
                                      </p:to>
                                    </p:set>
                                    <p:anim calcmode="lin" valueType="num">
                                      <p:cBhvr additive="base">
                                        <p:cTn id="11" dur="500" fill="hold"/>
                                        <p:tgtEl>
                                          <p:spTgt spid="82948"/>
                                        </p:tgtEl>
                                        <p:attrNameLst>
                                          <p:attrName>ppt_x</p:attrName>
                                        </p:attrNameLst>
                                      </p:cBhvr>
                                      <p:tavLst>
                                        <p:tav tm="0">
                                          <p:val>
                                            <p:strVal val="0-#ppt_w/2"/>
                                          </p:val>
                                        </p:tav>
                                        <p:tav tm="100000">
                                          <p:val>
                                            <p:strVal val="#ppt_x"/>
                                          </p:val>
                                        </p:tav>
                                      </p:tavLst>
                                    </p:anim>
                                    <p:anim calcmode="lin" valueType="num">
                                      <p:cBhvr additive="base">
                                        <p:cTn id="12" dur="500" fill="hold"/>
                                        <p:tgtEl>
                                          <p:spTgt spid="8294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2950"/>
                                        </p:tgtEl>
                                        <p:attrNameLst>
                                          <p:attrName>style.visibility</p:attrName>
                                        </p:attrNameLst>
                                      </p:cBhvr>
                                      <p:to>
                                        <p:strVal val="visible"/>
                                      </p:to>
                                    </p:set>
                                    <p:animEffect transition="in" filter="wipe(left)">
                                      <p:cBhvr>
                                        <p:cTn id="17" dur="500"/>
                                        <p:tgtEl>
                                          <p:spTgt spid="8295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82947"/>
                                        </p:tgtEl>
                                        <p:attrNameLst>
                                          <p:attrName>style.visibility</p:attrName>
                                        </p:attrNameLst>
                                      </p:cBhvr>
                                      <p:to>
                                        <p:strVal val="visible"/>
                                      </p:to>
                                    </p:set>
                                    <p:anim calcmode="lin" valueType="num">
                                      <p:cBhvr additive="base">
                                        <p:cTn id="22" dur="500" fill="hold"/>
                                        <p:tgtEl>
                                          <p:spTgt spid="82947"/>
                                        </p:tgtEl>
                                        <p:attrNameLst>
                                          <p:attrName>ppt_x</p:attrName>
                                        </p:attrNameLst>
                                      </p:cBhvr>
                                      <p:tavLst>
                                        <p:tav tm="0">
                                          <p:val>
                                            <p:strVal val="0-#ppt_w/2"/>
                                          </p:val>
                                        </p:tav>
                                        <p:tav tm="100000">
                                          <p:val>
                                            <p:strVal val="#ppt_x"/>
                                          </p:val>
                                        </p:tav>
                                      </p:tavLst>
                                    </p:anim>
                                    <p:anim calcmode="lin" valueType="num">
                                      <p:cBhvr additive="base">
                                        <p:cTn id="23" dur="500" fill="hold"/>
                                        <p:tgtEl>
                                          <p:spTgt spid="829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9" grpId="0"/>
      <p:bldP spid="8295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8914"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100" name="" r:id="rId1" imgW="114300" imgH="215900" progId="Equation.3">
                  <p:embed/>
                </p:oleObj>
              </mc:Choice>
              <mc:Fallback>
                <p:oleObj name="" r:id="rId1" imgW="114300" imgH="215900" progId="Equation.3">
                  <p:embed/>
                  <p:pic>
                    <p:nvPicPr>
                      <p:cNvPr id="0" name="图片 3099"/>
                      <p:cNvPicPr/>
                      <p:nvPr/>
                    </p:nvPicPr>
                    <p:blipFill>
                      <a:blip r:embed="rId2"/>
                      <a:stretch>
                        <a:fillRect/>
                      </a:stretch>
                    </p:blipFill>
                    <p:spPr>
                      <a:xfrm>
                        <a:off x="4514850" y="3321050"/>
                        <a:ext cx="114300" cy="215900"/>
                      </a:xfrm>
                      <a:prstGeom prst="rect">
                        <a:avLst/>
                      </a:prstGeom>
                      <a:noFill/>
                      <a:ln w="38100">
                        <a:noFill/>
                        <a:miter/>
                      </a:ln>
                    </p:spPr>
                  </p:pic>
                </p:oleObj>
              </mc:Fallback>
            </mc:AlternateContent>
          </a:graphicData>
        </a:graphic>
      </p:graphicFrame>
      <p:graphicFrame>
        <p:nvGraphicFramePr>
          <p:cNvPr id="38915" name="Object 3"/>
          <p:cNvGraphicFramePr>
            <a:graphicFrameLocks noChangeAspect="1"/>
          </p:cNvGraphicFramePr>
          <p:nvPr/>
        </p:nvGraphicFramePr>
        <p:xfrm>
          <a:off x="1020763" y="692150"/>
          <a:ext cx="7037387" cy="2305050"/>
        </p:xfrm>
        <a:graphic>
          <a:graphicData uri="http://schemas.openxmlformats.org/presentationml/2006/ole">
            <mc:AlternateContent xmlns:mc="http://schemas.openxmlformats.org/markup-compatibility/2006">
              <mc:Choice xmlns:v="urn:schemas-microsoft-com:vml" Requires="v">
                <p:oleObj spid="_x0000_s3099" name="" r:id="rId3" imgW="3539490" imgH="1120775" progId="Equation.3">
                  <p:embed/>
                </p:oleObj>
              </mc:Choice>
              <mc:Fallback>
                <p:oleObj name="" r:id="rId3" imgW="3539490" imgH="1120775" progId="Equation.3">
                  <p:embed/>
                  <p:pic>
                    <p:nvPicPr>
                      <p:cNvPr id="0" name="图片 3098"/>
                      <p:cNvPicPr/>
                      <p:nvPr/>
                    </p:nvPicPr>
                    <p:blipFill>
                      <a:blip r:embed="rId4">
                        <a:clrChange>
                          <a:clrFrom>
                            <a:srgbClr val="000000"/>
                          </a:clrFrom>
                          <a:clrTo>
                            <a:srgbClr val="000000"/>
                          </a:clrTo>
                        </a:clrChange>
                      </a:blip>
                      <a:stretch>
                        <a:fillRect/>
                      </a:stretch>
                    </p:blipFill>
                    <p:spPr>
                      <a:xfrm>
                        <a:off x="1020763" y="692150"/>
                        <a:ext cx="7037387" cy="2305050"/>
                      </a:xfrm>
                      <a:prstGeom prst="rect">
                        <a:avLst/>
                      </a:prstGeom>
                      <a:noFill/>
                      <a:ln w="38100">
                        <a:noFill/>
                        <a:miter/>
                      </a:ln>
                    </p:spPr>
                  </p:pic>
                </p:oleObj>
              </mc:Fallback>
            </mc:AlternateContent>
          </a:graphicData>
        </a:graphic>
      </p:graphicFrame>
      <p:sp>
        <p:nvSpPr>
          <p:cNvPr id="83972" name="Text Box 4"/>
          <p:cNvSpPr txBox="1"/>
          <p:nvPr/>
        </p:nvSpPr>
        <p:spPr>
          <a:xfrm>
            <a:off x="755650" y="3284538"/>
            <a:ext cx="7704138" cy="1257300"/>
          </a:xfrm>
          <a:prstGeom prst="rect">
            <a:avLst/>
          </a:prstGeom>
          <a:noFill/>
          <a:ln w="12700">
            <a:noFill/>
          </a:ln>
        </p:spPr>
        <p:txBody>
          <a:bodyPr lIns="90488" tIns="44450" rIns="90488" bIns="44450">
            <a:spAutoFit/>
          </a:bodyPr>
          <a:p>
            <a:pPr eaLnBrk="1" hangingPunct="1">
              <a:lnSpc>
                <a:spcPct val="120000"/>
              </a:lnSpc>
              <a:spcBef>
                <a:spcPct val="50000"/>
              </a:spcBef>
            </a:pPr>
            <a:r>
              <a:rPr lang="zh-CN" altLang="en-US" sz="3200" b="1" dirty="0">
                <a:solidFill>
                  <a:srgbClr val="800000"/>
                </a:solidFill>
                <a:latin typeface="Arial" panose="020B0604020202020204" pitchFamily="34" charset="0"/>
                <a:ea typeface="楷体_GB2312" pitchFamily="49" charset="-122"/>
              </a:rPr>
              <a:t>结论：缓冲容量与缓冲比、缓冲体系总浓度有关。</a:t>
            </a:r>
            <a:endParaRPr lang="zh-CN" altLang="en-US" sz="3200" b="1" dirty="0">
              <a:solidFill>
                <a:srgbClr val="800000"/>
              </a:solidFill>
              <a:latin typeface="Arial" panose="020B0604020202020204" pitchFamily="34" charset="0"/>
              <a:ea typeface="楷体_GB2312" pitchFamily="49" charset="-122"/>
            </a:endParaRPr>
          </a:p>
        </p:txBody>
      </p:sp>
      <p:sp>
        <p:nvSpPr>
          <p:cNvPr id="83973" name="Text Box 5"/>
          <p:cNvSpPr txBox="1">
            <a:spLocks noChangeArrowheads="1"/>
          </p:cNvSpPr>
          <p:nvPr/>
        </p:nvSpPr>
        <p:spPr bwMode="auto">
          <a:xfrm>
            <a:off x="684213" y="4797425"/>
            <a:ext cx="7993063" cy="579438"/>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0" lang="zh-CN" altLang="en-US" sz="3200" b="1" kern="1200" cap="none" spc="0" normalizeH="0" baseline="0" noProof="0">
                <a:latin typeface="Tahoma" panose="020B0604030504040204" pitchFamily="34" charset="0"/>
                <a:ea typeface="宋体" panose="02010600030101010101" pitchFamily="2" charset="-122"/>
                <a:cs typeface="+mn-cs"/>
              </a:rPr>
              <a:t>对比：   </a:t>
            </a:r>
            <a:r>
              <a:rPr kumimoji="0" lang="en-US" altLang="zh-CN" sz="3200" b="1" kern="1200" cap="none" spc="0" normalizeH="0" baseline="0" noProof="0">
                <a:solidFill>
                  <a:srgbClr val="000066"/>
                </a:solidFill>
                <a:latin typeface="Times New Roman" panose="02020603050405020304" pitchFamily="18" charset="0"/>
                <a:ea typeface="宋体" panose="02010600030101010101" pitchFamily="2" charset="-122"/>
                <a:cs typeface="+mn-cs"/>
              </a:rPr>
              <a:t>pH = p</a:t>
            </a:r>
            <a:r>
              <a:rPr kumimoji="0" lang="en-US" altLang="zh-CN" sz="3200" b="1" i="1" kern="1200" cap="none" spc="0" normalizeH="0" baseline="0" noProof="0">
                <a:solidFill>
                  <a:srgbClr val="000066"/>
                </a:solidFill>
                <a:latin typeface="Times New Roman" panose="02020603050405020304" pitchFamily="18" charset="0"/>
                <a:ea typeface="宋体" panose="02010600030101010101" pitchFamily="2" charset="-122"/>
                <a:cs typeface="+mn-cs"/>
              </a:rPr>
              <a:t>K</a:t>
            </a:r>
            <a:r>
              <a:rPr kumimoji="0" lang="en-US" altLang="zh-CN" sz="3200" b="1" kern="1200" cap="none" spc="0" normalizeH="0" baseline="-25000" noProof="0">
                <a:solidFill>
                  <a:srgbClr val="000066"/>
                </a:solidFill>
                <a:latin typeface="Times New Roman" panose="02020603050405020304" pitchFamily="18" charset="0"/>
                <a:ea typeface="宋体" panose="02010600030101010101" pitchFamily="2" charset="-122"/>
                <a:cs typeface="+mn-cs"/>
              </a:rPr>
              <a:t>a</a:t>
            </a:r>
            <a:r>
              <a:rPr kumimoji="0" lang="en-US" altLang="zh-CN" sz="3200" b="1" kern="1200" cap="none" spc="0" normalizeH="0" baseline="0" noProof="0">
                <a:solidFill>
                  <a:srgbClr val="000066"/>
                </a:solidFill>
                <a:latin typeface="Times New Roman" panose="02020603050405020304" pitchFamily="18" charset="0"/>
                <a:ea typeface="宋体" panose="02010600030101010101" pitchFamily="2" charset="-122"/>
                <a:cs typeface="+mn-cs"/>
              </a:rPr>
              <a:t> + lg </a:t>
            </a:r>
            <a:r>
              <a:rPr kumimoji="0" lang="en-US" altLang="zh-CN" sz="3200" b="1" kern="1200" cap="none" spc="0" normalizeH="0" baseline="0" noProof="0">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([B</a:t>
            </a:r>
            <a:r>
              <a:rPr kumimoji="0" lang="en-US" altLang="zh-CN" sz="3200" b="1" kern="1200" cap="none" spc="0" normalizeH="0" baseline="30000" noProof="0">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0" lang="en-US" altLang="zh-CN" sz="3200" b="1" kern="1200" cap="none" spc="0" normalizeH="0" baseline="0" noProof="0">
                <a:solidFill>
                  <a:srgbClr val="000066"/>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]/[HB])</a:t>
            </a:r>
            <a:r>
              <a:rPr kumimoji="0" lang="en-US" altLang="zh-CN" sz="3200" b="1" kern="1200" cap="none" spc="0" normalizeH="0" baseline="0" noProof="0">
                <a:solidFill>
                  <a:schemeClr val="hlink"/>
                </a:solidFill>
                <a:latin typeface="Times New Roman" panose="02020603050405020304" pitchFamily="18" charset="0"/>
                <a:ea typeface="宋体" panose="02010600030101010101" pitchFamily="2" charset="-122"/>
                <a:cs typeface="+mn-cs"/>
              </a:rPr>
              <a:t> </a:t>
            </a:r>
            <a:endParaRPr kumimoji="0" lang="en-US" altLang="zh-CN" sz="3200" b="1" kern="1200" cap="none" spc="0" normalizeH="0" baseline="0" noProof="0">
              <a:solidFill>
                <a:schemeClr val="hlink"/>
              </a:solidFill>
              <a:latin typeface="Times New Roman" panose="02020603050405020304" pitchFamily="18" charset="0"/>
              <a:ea typeface="宋体" panose="02010600030101010101" pitchFamily="2" charset="-122"/>
              <a:cs typeface="+mn-cs"/>
            </a:endParaRPr>
          </a:p>
        </p:txBody>
      </p:sp>
      <p:sp>
        <p:nvSpPr>
          <p:cNvPr id="83974" name="Text Box 6"/>
          <p:cNvSpPr txBox="1"/>
          <p:nvPr/>
        </p:nvSpPr>
        <p:spPr>
          <a:xfrm>
            <a:off x="693738" y="5661025"/>
            <a:ext cx="7696200" cy="579438"/>
          </a:xfrm>
          <a:prstGeom prst="rect">
            <a:avLst/>
          </a:prstGeom>
          <a:solidFill>
            <a:srgbClr val="FFC000"/>
          </a:solidFill>
          <a:ln w="9525">
            <a:noFill/>
          </a:ln>
        </p:spPr>
        <p:txBody>
          <a:bodyPr>
            <a:spAutoFit/>
          </a:bodyPr>
          <a:p>
            <a:pPr eaLnBrk="1" hangingPunct="1">
              <a:spcBef>
                <a:spcPct val="50000"/>
              </a:spcBef>
            </a:pPr>
            <a:r>
              <a:rPr lang="zh-CN" altLang="en-US" sz="3200" b="1" dirty="0">
                <a:latin typeface="Tahoma" panose="020B0604030504040204" pitchFamily="34" charset="0"/>
              </a:rPr>
              <a:t>缓冲比既决定</a:t>
            </a:r>
            <a:r>
              <a:rPr lang="en-US" altLang="zh-CN" sz="3200" b="1" dirty="0">
                <a:latin typeface="Tahoma" panose="020B0604030504040204" pitchFamily="34" charset="0"/>
              </a:rPr>
              <a:t>pH</a:t>
            </a:r>
            <a:r>
              <a:rPr lang="zh-CN" altLang="en-US" sz="3200" b="1" dirty="0">
                <a:latin typeface="Tahoma" panose="020B0604030504040204" pitchFamily="34" charset="0"/>
              </a:rPr>
              <a:t>值，又决定缓冲容量！！</a:t>
            </a:r>
            <a:endParaRPr lang="zh-CN" altLang="en-US" sz="3200" b="1" dirty="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972"/>
                                        </p:tgtEl>
                                        <p:attrNameLst>
                                          <p:attrName>style.visibility</p:attrName>
                                        </p:attrNameLst>
                                      </p:cBhvr>
                                      <p:to>
                                        <p:strVal val="visible"/>
                                      </p:to>
                                    </p:set>
                                    <p:animEffect transition="in" filter="blinds(horizontal)">
                                      <p:cBhvr>
                                        <p:cTn id="7" dur="500"/>
                                        <p:tgtEl>
                                          <p:spTgt spid="8397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83973">
                                            <p:txEl>
                                              <p:charRg st="0" end="33"/>
                                            </p:txEl>
                                          </p:spTgt>
                                        </p:tgtEl>
                                        <p:attrNameLst>
                                          <p:attrName>style.visibility</p:attrName>
                                        </p:attrNameLst>
                                      </p:cBhvr>
                                      <p:to>
                                        <p:strVal val="visible"/>
                                      </p:to>
                                    </p:set>
                                    <p:anim calcmode="lin" valueType="num">
                                      <p:cBhvr>
                                        <p:cTn id="12" dur="500" fill="hold"/>
                                        <p:tgtEl>
                                          <p:spTgt spid="83973">
                                            <p:txEl>
                                              <p:charRg st="0" end="33"/>
                                            </p:txEl>
                                          </p:spTgt>
                                        </p:tgtEl>
                                        <p:attrNameLst>
                                          <p:attrName>ppt_w</p:attrName>
                                        </p:attrNameLst>
                                      </p:cBhvr>
                                      <p:tavLst>
                                        <p:tav tm="0">
                                          <p:val>
                                            <p:fltVal val="0.000000"/>
                                          </p:val>
                                        </p:tav>
                                        <p:tav tm="100000">
                                          <p:val>
                                            <p:strVal val="#ppt_w"/>
                                          </p:val>
                                        </p:tav>
                                      </p:tavLst>
                                    </p:anim>
                                    <p:anim calcmode="lin" valueType="num">
                                      <p:cBhvr>
                                        <p:cTn id="13" dur="500" fill="hold"/>
                                        <p:tgtEl>
                                          <p:spTgt spid="83973">
                                            <p:txEl>
                                              <p:charRg st="0" end="33"/>
                                            </p:txEl>
                                          </p:spTgt>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3974"/>
                                        </p:tgtEl>
                                        <p:attrNameLst>
                                          <p:attrName>style.visibility</p:attrName>
                                        </p:attrNameLst>
                                      </p:cBhvr>
                                      <p:to>
                                        <p:strVal val="visible"/>
                                      </p:to>
                                    </p:set>
                                    <p:anim calcmode="lin" valueType="num">
                                      <p:cBhvr additive="base">
                                        <p:cTn id="18" dur="500" fill="hold"/>
                                        <p:tgtEl>
                                          <p:spTgt spid="83974"/>
                                        </p:tgtEl>
                                        <p:attrNameLst>
                                          <p:attrName>ppt_x</p:attrName>
                                        </p:attrNameLst>
                                      </p:cBhvr>
                                      <p:tavLst>
                                        <p:tav tm="0">
                                          <p:val>
                                            <p:strVal val="#ppt_x"/>
                                          </p:val>
                                        </p:tav>
                                        <p:tav tm="100000">
                                          <p:val>
                                            <p:strVal val="#ppt_x"/>
                                          </p:val>
                                        </p:tav>
                                      </p:tavLst>
                                    </p:anim>
                                    <p:anim calcmode="lin" valueType="num">
                                      <p:cBhvr additive="base">
                                        <p:cTn id="19" dur="500" fill="hold"/>
                                        <p:tgtEl>
                                          <p:spTgt spid="839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p:bldP spid="83973" grpId="0" build="p"/>
      <p:bldP spid="8397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p:nvPr/>
        </p:nvSpPr>
        <p:spPr>
          <a:xfrm>
            <a:off x="539750" y="836613"/>
            <a:ext cx="8077200" cy="1152525"/>
          </a:xfrm>
          <a:prstGeom prst="rect">
            <a:avLst/>
          </a:prstGeom>
          <a:noFill/>
          <a:ln w="9525">
            <a:noFill/>
          </a:ln>
        </p:spPr>
        <p:txBody>
          <a:bodyPr/>
          <a:p>
            <a:pPr marL="342900" indent="-342900" eaLnBrk="1" hangingPunct="1">
              <a:spcBef>
                <a:spcPct val="20000"/>
              </a:spcBef>
              <a:buClr>
                <a:schemeClr val="tx2"/>
              </a:buClr>
              <a:buSzPct val="50000"/>
              <a:buFont typeface="Wingdings 2" panose="05020102010507070707" pitchFamily="18" charset="2"/>
            </a:pPr>
            <a:r>
              <a:rPr lang="en-US" altLang="zh-CN" sz="3600" b="1" dirty="0">
                <a:solidFill>
                  <a:srgbClr val="0000CC"/>
                </a:solidFill>
                <a:latin typeface="Times New Roman" panose="02020603050405020304" pitchFamily="18" charset="0"/>
                <a:ea typeface="黑体" panose="02010609060101010101" pitchFamily="49" charset="-122"/>
              </a:rPr>
              <a:t>1.  </a:t>
            </a:r>
            <a:r>
              <a:rPr lang="en-US" altLang="zh-CN" sz="3600" b="1" i="1" dirty="0">
                <a:solidFill>
                  <a:srgbClr val="0000CC"/>
                </a:solidFill>
                <a:latin typeface="Times New Roman" panose="02020603050405020304" pitchFamily="18" charset="0"/>
                <a:ea typeface="黑体" panose="02010609060101010101" pitchFamily="49" charset="-122"/>
              </a:rPr>
              <a:t>c</a:t>
            </a:r>
            <a:r>
              <a:rPr lang="zh-CN" altLang="en-US" sz="3600" b="1" baseline="-30000" dirty="0">
                <a:solidFill>
                  <a:srgbClr val="0000CC"/>
                </a:solidFill>
                <a:latin typeface="Times New Roman" panose="02020603050405020304" pitchFamily="18" charset="0"/>
                <a:ea typeface="黑体" panose="02010609060101010101" pitchFamily="49" charset="-122"/>
              </a:rPr>
              <a:t>总</a:t>
            </a:r>
            <a:r>
              <a:rPr lang="zh-CN" altLang="en-US" sz="3600" b="1" dirty="0">
                <a:solidFill>
                  <a:srgbClr val="0000CC"/>
                </a:solidFill>
                <a:latin typeface="Times New Roman" panose="02020603050405020304" pitchFamily="18" charset="0"/>
                <a:ea typeface="黑体" panose="02010609060101010101" pitchFamily="49" charset="-122"/>
              </a:rPr>
              <a:t> 对</a:t>
            </a:r>
            <a:r>
              <a:rPr lang="en-US" altLang="zh-CN" sz="3600" b="1" i="1" dirty="0">
                <a:solidFill>
                  <a:srgbClr val="0000CC"/>
                </a:solidFill>
                <a:latin typeface="Times New Roman" panose="02020603050405020304" pitchFamily="18" charset="0"/>
                <a:ea typeface="黑体" panose="02010609060101010101" pitchFamily="49" charset="-122"/>
              </a:rPr>
              <a:t>β</a:t>
            </a:r>
            <a:r>
              <a:rPr lang="zh-CN" altLang="en-US" sz="3600" b="1" dirty="0">
                <a:solidFill>
                  <a:srgbClr val="0000CC"/>
                </a:solidFill>
                <a:latin typeface="Times New Roman" panose="02020603050405020304" pitchFamily="18" charset="0"/>
                <a:ea typeface="黑体" panose="02010609060101010101" pitchFamily="49" charset="-122"/>
              </a:rPr>
              <a:t>的影响 </a:t>
            </a:r>
            <a:endParaRPr lang="zh-CN" altLang="en-US" sz="3600" dirty="0">
              <a:solidFill>
                <a:srgbClr val="0000CC"/>
              </a:solidFill>
              <a:latin typeface="Times New Roman" panose="02020603050405020304" pitchFamily="18" charset="0"/>
              <a:ea typeface="黑体" panose="02010609060101010101" pitchFamily="49" charset="-122"/>
            </a:endParaRPr>
          </a:p>
        </p:txBody>
      </p:sp>
      <p:sp>
        <p:nvSpPr>
          <p:cNvPr id="84995" name="Rectangle 3"/>
          <p:cNvSpPr/>
          <p:nvPr/>
        </p:nvSpPr>
        <p:spPr>
          <a:xfrm>
            <a:off x="1042988" y="3933825"/>
            <a:ext cx="3168650" cy="644525"/>
          </a:xfrm>
          <a:prstGeom prst="rect">
            <a:avLst/>
          </a:prstGeom>
          <a:solidFill>
            <a:srgbClr val="E8E8F4"/>
          </a:solidFill>
          <a:ln w="12700">
            <a:noFill/>
          </a:ln>
        </p:spPr>
        <p:txBody>
          <a:bodyPr lIns="90488" tIns="44450" rIns="90488" bIns="44450">
            <a:spAutoFit/>
          </a:bodyPr>
          <a:p>
            <a:pPr eaLnBrk="1" hangingPunct="1">
              <a:spcBef>
                <a:spcPct val="50000"/>
              </a:spcBef>
            </a:pPr>
            <a:r>
              <a:rPr lang="zh-CN" altLang="en-US" sz="3600" b="1" dirty="0">
                <a:solidFill>
                  <a:srgbClr val="800000"/>
                </a:solidFill>
                <a:latin typeface="Times New Roman" panose="02020603050405020304" pitchFamily="18" charset="0"/>
              </a:rPr>
              <a:t>∵ </a:t>
            </a:r>
            <a:r>
              <a:rPr lang="en-US" altLang="zh-CN" sz="3600" b="1" i="1" dirty="0">
                <a:solidFill>
                  <a:srgbClr val="800000"/>
                </a:solidFill>
                <a:latin typeface="Times New Roman" panose="02020603050405020304" pitchFamily="18" charset="0"/>
              </a:rPr>
              <a:t>β</a:t>
            </a:r>
            <a:r>
              <a:rPr lang="en-US" altLang="zh-CN" sz="3600" b="1" dirty="0">
                <a:solidFill>
                  <a:srgbClr val="800000"/>
                </a:solidFill>
                <a:latin typeface="Times New Roman" panose="02020603050405020304" pitchFamily="18" charset="0"/>
              </a:rPr>
              <a:t>∝ </a:t>
            </a:r>
            <a:r>
              <a:rPr lang="en-US" altLang="zh-CN" sz="3600" b="1" i="1" dirty="0">
                <a:solidFill>
                  <a:srgbClr val="800000"/>
                </a:solidFill>
                <a:latin typeface="Times New Roman" panose="02020603050405020304" pitchFamily="18" charset="0"/>
              </a:rPr>
              <a:t>c</a:t>
            </a:r>
            <a:r>
              <a:rPr lang="zh-CN" altLang="en-US" sz="3600" b="1" baseline="-30000" dirty="0">
                <a:solidFill>
                  <a:srgbClr val="800000"/>
                </a:solidFill>
                <a:latin typeface="Times New Roman" panose="02020603050405020304" pitchFamily="18" charset="0"/>
              </a:rPr>
              <a:t>总</a:t>
            </a:r>
            <a:r>
              <a:rPr lang="zh-CN" altLang="en-US" sz="3600" b="1" dirty="0">
                <a:solidFill>
                  <a:schemeClr val="bg2"/>
                </a:solidFill>
                <a:latin typeface="Times New Roman" panose="02020603050405020304" pitchFamily="18" charset="0"/>
              </a:rPr>
              <a:t> </a:t>
            </a:r>
            <a:endParaRPr lang="zh-CN" altLang="en-US" sz="3600" b="1" dirty="0">
              <a:solidFill>
                <a:schemeClr val="bg2"/>
              </a:solidFill>
              <a:latin typeface="Times New Roman" panose="02020603050405020304" pitchFamily="18" charset="0"/>
            </a:endParaRPr>
          </a:p>
        </p:txBody>
      </p:sp>
      <p:sp>
        <p:nvSpPr>
          <p:cNvPr id="84996" name="Rectangle 4"/>
          <p:cNvSpPr/>
          <p:nvPr/>
        </p:nvSpPr>
        <p:spPr>
          <a:xfrm>
            <a:off x="1042988" y="5013325"/>
            <a:ext cx="7777162" cy="644525"/>
          </a:xfrm>
          <a:prstGeom prst="rect">
            <a:avLst/>
          </a:prstGeom>
          <a:solidFill>
            <a:srgbClr val="E8E8F4"/>
          </a:solidFill>
          <a:ln w="12700">
            <a:noFill/>
          </a:ln>
        </p:spPr>
        <p:txBody>
          <a:bodyPr lIns="90488" tIns="44450" rIns="90488" bIns="44450">
            <a:spAutoFit/>
          </a:bodyPr>
          <a:p>
            <a:pPr eaLnBrk="1" hangingPunct="1"/>
            <a:r>
              <a:rPr lang="zh-CN" altLang="en-US" sz="3600" b="1" dirty="0">
                <a:solidFill>
                  <a:srgbClr val="800000"/>
                </a:solidFill>
                <a:latin typeface="Times New Roman" panose="02020603050405020304" pitchFamily="18" charset="0"/>
              </a:rPr>
              <a:t>∴ 当缓冲比一定时，</a:t>
            </a:r>
            <a:r>
              <a:rPr lang="en-US" altLang="zh-CN" sz="3600" b="1" i="1" dirty="0">
                <a:solidFill>
                  <a:srgbClr val="800000"/>
                </a:solidFill>
                <a:latin typeface="Times New Roman" panose="02020603050405020304" pitchFamily="18" charset="0"/>
              </a:rPr>
              <a:t>c</a:t>
            </a:r>
            <a:r>
              <a:rPr lang="zh-CN" altLang="en-US" sz="3600" b="1" baseline="-30000" dirty="0">
                <a:solidFill>
                  <a:srgbClr val="800000"/>
                </a:solidFill>
                <a:latin typeface="Times New Roman" panose="02020603050405020304" pitchFamily="18" charset="0"/>
              </a:rPr>
              <a:t>总</a:t>
            </a:r>
            <a:r>
              <a:rPr lang="zh-CN" altLang="en-US" sz="3600" b="1" dirty="0">
                <a:solidFill>
                  <a:srgbClr val="800000"/>
                </a:solidFill>
                <a:latin typeface="Times New Roman" panose="02020603050405020304" pitchFamily="18" charset="0"/>
              </a:rPr>
              <a:t>↑</a:t>
            </a:r>
            <a:r>
              <a:rPr lang="en-US" altLang="zh-CN" sz="3600" b="1" dirty="0">
                <a:solidFill>
                  <a:srgbClr val="800000"/>
                </a:solidFill>
                <a:latin typeface="Times New Roman" panose="02020603050405020304" pitchFamily="18" charset="0"/>
              </a:rPr>
              <a:t>, </a:t>
            </a:r>
            <a:r>
              <a:rPr lang="en-US" altLang="zh-CN" sz="3600" b="1" i="1" dirty="0">
                <a:solidFill>
                  <a:srgbClr val="800000"/>
                </a:solidFill>
                <a:latin typeface="Times New Roman" panose="02020603050405020304" pitchFamily="18" charset="0"/>
              </a:rPr>
              <a:t>β</a:t>
            </a:r>
            <a:r>
              <a:rPr lang="en-US" altLang="zh-CN" sz="3600" b="1" dirty="0">
                <a:solidFill>
                  <a:srgbClr val="800000"/>
                </a:solidFill>
                <a:latin typeface="Times New Roman" panose="02020603050405020304" pitchFamily="18" charset="0"/>
              </a:rPr>
              <a:t>↑,  </a:t>
            </a:r>
            <a:r>
              <a:rPr lang="zh-CN" altLang="en-US" sz="3600" b="1" dirty="0">
                <a:solidFill>
                  <a:srgbClr val="800000"/>
                </a:solidFill>
                <a:latin typeface="Times New Roman" panose="02020603050405020304" pitchFamily="18" charset="0"/>
              </a:rPr>
              <a:t>但</a:t>
            </a:r>
            <a:r>
              <a:rPr lang="en-US" altLang="zh-CN" sz="3600" b="1" i="1" dirty="0">
                <a:solidFill>
                  <a:srgbClr val="800000"/>
                </a:solidFill>
                <a:latin typeface="Times New Roman" panose="02020603050405020304" pitchFamily="18" charset="0"/>
              </a:rPr>
              <a:t>Π</a:t>
            </a:r>
            <a:r>
              <a:rPr lang="en-US" altLang="zh-CN" sz="3600" b="1" dirty="0">
                <a:solidFill>
                  <a:srgbClr val="800000"/>
                </a:solidFill>
                <a:latin typeface="Times New Roman" panose="02020603050405020304" pitchFamily="18" charset="0"/>
              </a:rPr>
              <a:t>↑</a:t>
            </a:r>
            <a:endParaRPr lang="en-US" altLang="zh-CN" sz="3600" b="1" dirty="0">
              <a:solidFill>
                <a:srgbClr val="800000"/>
              </a:solidFill>
              <a:latin typeface="Times New Roman" panose="02020603050405020304" pitchFamily="18" charset="0"/>
            </a:endParaRPr>
          </a:p>
        </p:txBody>
      </p:sp>
      <p:graphicFrame>
        <p:nvGraphicFramePr>
          <p:cNvPr id="39941" name="Object 5"/>
          <p:cNvGraphicFramePr>
            <a:graphicFrameLocks noChangeAspect="1"/>
          </p:cNvGraphicFramePr>
          <p:nvPr/>
        </p:nvGraphicFramePr>
        <p:xfrm>
          <a:off x="1800225" y="1989138"/>
          <a:ext cx="4824413" cy="1308100"/>
        </p:xfrm>
        <a:graphic>
          <a:graphicData uri="http://schemas.openxmlformats.org/presentationml/2006/ole">
            <mc:AlternateContent xmlns:mc="http://schemas.openxmlformats.org/markup-compatibility/2006">
              <mc:Choice xmlns:v="urn:schemas-microsoft-com:vml" Requires="v">
                <p:oleObj spid="_x0000_s3098" name="" r:id="rId1" imgW="2113915" imgH="530860" progId="Equation.3">
                  <p:embed/>
                </p:oleObj>
              </mc:Choice>
              <mc:Fallback>
                <p:oleObj name="" r:id="rId1" imgW="2113915" imgH="530860" progId="Equation.3">
                  <p:embed/>
                  <p:pic>
                    <p:nvPicPr>
                      <p:cNvPr id="0" name="图片 3097"/>
                      <p:cNvPicPr/>
                      <p:nvPr/>
                    </p:nvPicPr>
                    <p:blipFill>
                      <a:blip r:embed="rId2">
                        <a:clrChange>
                          <a:clrFrom>
                            <a:srgbClr val="000000"/>
                          </a:clrFrom>
                          <a:clrTo>
                            <a:srgbClr val="000000"/>
                          </a:clrTo>
                        </a:clrChange>
                      </a:blip>
                      <a:stretch>
                        <a:fillRect/>
                      </a:stretch>
                    </p:blipFill>
                    <p:spPr>
                      <a:xfrm>
                        <a:off x="1800225" y="1989138"/>
                        <a:ext cx="4824413" cy="13081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4995"/>
                                        </p:tgtEl>
                                        <p:attrNameLst>
                                          <p:attrName>style.visibility</p:attrName>
                                        </p:attrNameLst>
                                      </p:cBhvr>
                                      <p:to>
                                        <p:strVal val="visible"/>
                                      </p:to>
                                    </p:set>
                                    <p:animEffect transition="in" filter="wipe(up)">
                                      <p:cBhvr>
                                        <p:cTn id="7" dur="500"/>
                                        <p:tgtEl>
                                          <p:spTgt spid="849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4996"/>
                                        </p:tgtEl>
                                        <p:attrNameLst>
                                          <p:attrName>style.visibility</p:attrName>
                                        </p:attrNameLst>
                                      </p:cBhvr>
                                      <p:to>
                                        <p:strVal val="visible"/>
                                      </p:to>
                                    </p:set>
                                    <p:animEffect transition="in" filter="wipe(down)">
                                      <p:cBhvr>
                                        <p:cTn id="12" dur="500"/>
                                        <p:tgtEl>
                                          <p:spTgt spid="84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animBg="1"/>
      <p:bldP spid="8499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p:nvPr/>
        </p:nvSpPr>
        <p:spPr>
          <a:xfrm>
            <a:off x="468313" y="333375"/>
            <a:ext cx="7772400" cy="876300"/>
          </a:xfrm>
          <a:prstGeom prst="rect">
            <a:avLst/>
          </a:prstGeom>
          <a:noFill/>
          <a:ln w="9525">
            <a:noFill/>
          </a:ln>
        </p:spPr>
        <p:txBody>
          <a:bodyPr anchor="ctr" anchorCtr="0"/>
          <a:p>
            <a:pPr eaLnBrk="1" hangingPunct="1"/>
            <a:r>
              <a:rPr lang="zh-CN" altLang="en-US" sz="3200" b="1" dirty="0">
                <a:solidFill>
                  <a:schemeClr val="tx2"/>
                </a:solidFill>
                <a:latin typeface="Times New Roman" panose="02020603050405020304" pitchFamily="18" charset="0"/>
                <a:ea typeface="微软雅黑" panose="020B0503020204020204" pitchFamily="34" charset="-122"/>
              </a:rPr>
              <a:t>  </a:t>
            </a:r>
            <a:r>
              <a:rPr lang="en-US" altLang="zh-CN" sz="3200" b="1" dirty="0">
                <a:solidFill>
                  <a:srgbClr val="0000CC"/>
                </a:solidFill>
                <a:latin typeface="Times New Roman" panose="02020603050405020304" pitchFamily="18" charset="0"/>
                <a:ea typeface="微软雅黑" panose="020B0503020204020204" pitchFamily="34" charset="-122"/>
              </a:rPr>
              <a:t>2.  </a:t>
            </a:r>
            <a:r>
              <a:rPr lang="zh-CN" altLang="en-US" sz="3200" b="1" dirty="0">
                <a:solidFill>
                  <a:srgbClr val="0000CC"/>
                </a:solidFill>
                <a:latin typeface="Times New Roman" panose="02020603050405020304" pitchFamily="18" charset="0"/>
                <a:ea typeface="微软雅黑" panose="020B0503020204020204" pitchFamily="34" charset="-122"/>
              </a:rPr>
              <a:t>缓冲比</a:t>
            </a:r>
            <a:r>
              <a:rPr lang="en-US" altLang="zh-CN" sz="3200" b="1" dirty="0">
                <a:solidFill>
                  <a:srgbClr val="0000CC"/>
                </a:solidFill>
                <a:latin typeface="Times New Roman" panose="02020603050405020304" pitchFamily="18" charset="0"/>
                <a:ea typeface="微软雅黑" panose="020B0503020204020204" pitchFamily="34" charset="-122"/>
              </a:rPr>
              <a:t>( [B</a:t>
            </a:r>
            <a:r>
              <a:rPr lang="en-US" altLang="zh-CN" sz="3200" b="1" baseline="30000" dirty="0">
                <a:solidFill>
                  <a:srgbClr val="0000CC"/>
                </a:solidFill>
                <a:latin typeface="Times New Roman" panose="02020603050405020304" pitchFamily="18" charset="0"/>
                <a:ea typeface="微软雅黑" panose="020B0503020204020204" pitchFamily="34" charset="-122"/>
              </a:rPr>
              <a:t>-</a:t>
            </a:r>
            <a:r>
              <a:rPr lang="en-US" altLang="zh-CN" sz="3200" b="1" dirty="0">
                <a:solidFill>
                  <a:srgbClr val="0000CC"/>
                </a:solidFill>
                <a:latin typeface="Times New Roman" panose="02020603050405020304" pitchFamily="18" charset="0"/>
                <a:ea typeface="微软雅黑" panose="020B0503020204020204" pitchFamily="34" charset="-122"/>
              </a:rPr>
              <a:t>] / [HB] )</a:t>
            </a:r>
            <a:r>
              <a:rPr lang="zh-CN" altLang="en-US" sz="3200" b="1" dirty="0">
                <a:solidFill>
                  <a:srgbClr val="0000CC"/>
                </a:solidFill>
                <a:latin typeface="Times New Roman" panose="02020603050405020304" pitchFamily="18" charset="0"/>
                <a:ea typeface="微软雅黑" panose="020B0503020204020204" pitchFamily="34" charset="-122"/>
              </a:rPr>
              <a:t>对</a:t>
            </a:r>
            <a:r>
              <a:rPr lang="en-US" altLang="zh-CN" sz="3200" b="1" i="1" dirty="0">
                <a:solidFill>
                  <a:srgbClr val="0000CC"/>
                </a:solidFill>
                <a:latin typeface="Times New Roman" panose="02020603050405020304" pitchFamily="18" charset="0"/>
                <a:ea typeface="微软雅黑" panose="020B0503020204020204" pitchFamily="34" charset="-122"/>
              </a:rPr>
              <a:t>β</a:t>
            </a:r>
            <a:r>
              <a:rPr lang="zh-CN" altLang="en-US" sz="3200" b="1" dirty="0">
                <a:solidFill>
                  <a:srgbClr val="0000CC"/>
                </a:solidFill>
                <a:latin typeface="Times New Roman" panose="02020603050405020304" pitchFamily="18" charset="0"/>
                <a:ea typeface="微软雅黑" panose="020B0503020204020204" pitchFamily="34" charset="-122"/>
              </a:rPr>
              <a:t>的影响</a:t>
            </a:r>
            <a:r>
              <a:rPr lang="zh-CN" altLang="en-US" sz="3200" dirty="0">
                <a:solidFill>
                  <a:srgbClr val="0000CC"/>
                </a:solidFill>
                <a:latin typeface="Times New Roman" panose="02020603050405020304" pitchFamily="18" charset="0"/>
                <a:ea typeface="微软雅黑" panose="020B0503020204020204" pitchFamily="34" charset="-122"/>
              </a:rPr>
              <a:t> </a:t>
            </a:r>
            <a:endParaRPr lang="zh-CN" altLang="en-US" sz="3200" dirty="0">
              <a:solidFill>
                <a:srgbClr val="0000CC"/>
              </a:solidFill>
              <a:latin typeface="Times New Roman" panose="02020603050405020304" pitchFamily="18" charset="0"/>
              <a:ea typeface="微软雅黑" panose="020B0503020204020204" pitchFamily="34" charset="-122"/>
            </a:endParaRPr>
          </a:p>
        </p:txBody>
      </p:sp>
      <p:sp>
        <p:nvSpPr>
          <p:cNvPr id="86019" name="Rectangle 3"/>
          <p:cNvSpPr/>
          <p:nvPr/>
        </p:nvSpPr>
        <p:spPr>
          <a:xfrm>
            <a:off x="544513" y="3738563"/>
            <a:ext cx="8077200" cy="792162"/>
          </a:xfrm>
          <a:prstGeom prst="rect">
            <a:avLst/>
          </a:prstGeom>
          <a:noFill/>
          <a:ln w="9525">
            <a:noFill/>
          </a:ln>
        </p:spPr>
        <p:txBody>
          <a:bodyPr/>
          <a:p>
            <a:pPr marL="342900" indent="-342900" eaLnBrk="1" hangingPunct="1">
              <a:spcBef>
                <a:spcPct val="20000"/>
              </a:spcBef>
              <a:buClr>
                <a:srgbClr val="E82504"/>
              </a:buClr>
              <a:buFont typeface="Wingdings" panose="05000000000000000000" pitchFamily="2" charset="2"/>
              <a:buChar char="Ø"/>
            </a:pPr>
            <a:r>
              <a:rPr lang="zh-CN" altLang="en-US" sz="3200" b="1" dirty="0">
                <a:solidFill>
                  <a:schemeClr val="bg2"/>
                </a:solidFill>
                <a:latin typeface="Times New Roman" panose="02020603050405020304" pitchFamily="18" charset="0"/>
                <a:ea typeface="黑体" panose="02010609060101010101" pitchFamily="49" charset="-122"/>
              </a:rPr>
              <a:t> </a:t>
            </a:r>
            <a:r>
              <a:rPr lang="en-US" altLang="zh-CN" sz="3200" b="1" dirty="0">
                <a:solidFill>
                  <a:srgbClr val="000066"/>
                </a:solidFill>
                <a:latin typeface="Times New Roman" panose="02020603050405020304" pitchFamily="18" charset="0"/>
                <a:ea typeface="黑体" panose="02010609060101010101" pitchFamily="49" charset="-122"/>
              </a:rPr>
              <a:t>[B</a:t>
            </a:r>
            <a:r>
              <a:rPr lang="en-US" altLang="zh-CN" sz="3200" b="1" baseline="30000" dirty="0">
                <a:solidFill>
                  <a:srgbClr val="000066"/>
                </a:solidFill>
                <a:latin typeface="Times New Roman" panose="02020603050405020304" pitchFamily="18" charset="0"/>
                <a:ea typeface="黑体" panose="02010609060101010101" pitchFamily="49" charset="-122"/>
              </a:rPr>
              <a:t>-</a:t>
            </a:r>
            <a:r>
              <a:rPr lang="en-US" altLang="zh-CN" sz="3200" b="1" dirty="0">
                <a:solidFill>
                  <a:srgbClr val="000066"/>
                </a:solidFill>
                <a:latin typeface="Times New Roman" panose="02020603050405020304" pitchFamily="18" charset="0"/>
                <a:ea typeface="黑体" panose="02010609060101010101" pitchFamily="49" charset="-122"/>
              </a:rPr>
              <a:t>] / [HB] &gt; 1</a:t>
            </a:r>
            <a:r>
              <a:rPr lang="zh-CN" altLang="en-US" sz="3200" b="1" dirty="0">
                <a:solidFill>
                  <a:srgbClr val="000066"/>
                </a:solidFill>
                <a:latin typeface="Times New Roman" panose="02020603050405020304" pitchFamily="18" charset="0"/>
                <a:ea typeface="黑体" panose="02010609060101010101" pitchFamily="49" charset="-122"/>
              </a:rPr>
              <a:t>或 </a:t>
            </a:r>
            <a:r>
              <a:rPr lang="en-US" altLang="zh-CN" sz="3200" b="1" dirty="0">
                <a:solidFill>
                  <a:srgbClr val="000066"/>
                </a:solidFill>
                <a:latin typeface="Times New Roman" panose="02020603050405020304" pitchFamily="18" charset="0"/>
                <a:ea typeface="黑体" panose="02010609060101010101" pitchFamily="49" charset="-122"/>
              </a:rPr>
              <a:t>&lt; 1 </a:t>
            </a:r>
            <a:r>
              <a:rPr lang="zh-CN" altLang="en-US" sz="3200" b="1" dirty="0">
                <a:solidFill>
                  <a:srgbClr val="000066"/>
                </a:solidFill>
                <a:latin typeface="Times New Roman" panose="02020603050405020304" pitchFamily="18" charset="0"/>
                <a:ea typeface="黑体" panose="02010609060101010101" pitchFamily="49" charset="-122"/>
              </a:rPr>
              <a:t>时</a:t>
            </a:r>
            <a:r>
              <a:rPr lang="en-US" altLang="zh-CN" sz="3200" b="1" dirty="0">
                <a:solidFill>
                  <a:srgbClr val="000066"/>
                </a:solidFill>
                <a:latin typeface="Times New Roman" panose="02020603050405020304" pitchFamily="18" charset="0"/>
                <a:ea typeface="黑体" panose="02010609060101010101" pitchFamily="49" charset="-122"/>
              </a:rPr>
              <a:t>, </a:t>
            </a:r>
            <a:r>
              <a:rPr lang="en-US" altLang="zh-CN" sz="3200" b="1" i="1" dirty="0">
                <a:solidFill>
                  <a:srgbClr val="000066"/>
                </a:solidFill>
                <a:latin typeface="Times New Roman" panose="02020603050405020304" pitchFamily="18" charset="0"/>
                <a:ea typeface="黑体" panose="02010609060101010101" pitchFamily="49" charset="-122"/>
              </a:rPr>
              <a:t>β</a:t>
            </a:r>
            <a:r>
              <a:rPr lang="zh-CN" altLang="en-US" sz="3200" b="1" dirty="0">
                <a:solidFill>
                  <a:srgbClr val="000066"/>
                </a:solidFill>
                <a:latin typeface="Times New Roman" panose="02020603050405020304" pitchFamily="18" charset="0"/>
                <a:ea typeface="黑体" panose="02010609060101010101" pitchFamily="49" charset="-122"/>
              </a:rPr>
              <a:t>变小</a:t>
            </a:r>
            <a:endParaRPr lang="zh-CN" altLang="en-US" sz="3200" dirty="0">
              <a:solidFill>
                <a:srgbClr val="000066"/>
              </a:solidFill>
              <a:latin typeface="Times New Roman" panose="02020603050405020304" pitchFamily="18" charset="0"/>
              <a:ea typeface="黑体" panose="02010609060101010101" pitchFamily="49" charset="-122"/>
            </a:endParaRPr>
          </a:p>
        </p:txBody>
      </p:sp>
      <p:sp>
        <p:nvSpPr>
          <p:cNvPr id="86020" name="Rectangle 4"/>
          <p:cNvSpPr/>
          <p:nvPr/>
        </p:nvSpPr>
        <p:spPr>
          <a:xfrm>
            <a:off x="1547813" y="5876925"/>
            <a:ext cx="5775325" cy="588963"/>
          </a:xfrm>
          <a:prstGeom prst="rect">
            <a:avLst/>
          </a:prstGeom>
          <a:solidFill>
            <a:srgbClr val="E8E8F4"/>
          </a:solidFill>
          <a:ln w="12700" cap="flat" cmpd="sng">
            <a:solidFill>
              <a:srgbClr val="000066"/>
            </a:solidFill>
            <a:prstDash val="solid"/>
            <a:miter/>
            <a:headEnd type="none" w="med" len="med"/>
            <a:tailEnd type="none" w="med" len="med"/>
          </a:ln>
        </p:spPr>
        <p:txBody>
          <a:bodyPr wrap="none" lIns="90488" tIns="44450" rIns="90488" bIns="44450">
            <a:spAutoFit/>
          </a:bodyPr>
          <a:p>
            <a:pPr eaLnBrk="1" hangingPunct="1">
              <a:buClr>
                <a:schemeClr val="bg2"/>
              </a:buClr>
              <a:buSzPct val="75000"/>
              <a:buFont typeface="Wingdings" panose="05000000000000000000" pitchFamily="2" charset="2"/>
            </a:pPr>
            <a:r>
              <a:rPr lang="zh-CN" altLang="en-US" sz="3200" b="1" dirty="0">
                <a:latin typeface="Times New Roman" panose="02020603050405020304" pitchFamily="18" charset="0"/>
              </a:rPr>
              <a:t> </a:t>
            </a:r>
            <a:r>
              <a:rPr lang="en-US" altLang="zh-CN" sz="3200" b="1" dirty="0">
                <a:latin typeface="Times New Roman" panose="02020603050405020304" pitchFamily="18" charset="0"/>
              </a:rPr>
              <a:t>pH = p</a:t>
            </a:r>
            <a:r>
              <a:rPr lang="en-US" altLang="zh-CN" sz="3200" b="1" i="1" dirty="0">
                <a:latin typeface="Times New Roman" panose="02020603050405020304" pitchFamily="18" charset="0"/>
              </a:rPr>
              <a:t>K</a:t>
            </a:r>
            <a:r>
              <a:rPr lang="en-US" altLang="zh-CN" sz="3200" b="1" baseline="-25000" dirty="0">
                <a:latin typeface="Times New Roman" panose="02020603050405020304" pitchFamily="18" charset="0"/>
              </a:rPr>
              <a:t>a</a:t>
            </a:r>
            <a:r>
              <a:rPr lang="en-US" altLang="zh-CN" sz="3200" b="1" dirty="0">
                <a:latin typeface="Times New Roman" panose="02020603050405020304" pitchFamily="18" charset="0"/>
              </a:rPr>
              <a:t> ± 1 </a:t>
            </a:r>
            <a:r>
              <a:rPr lang="zh-CN" altLang="en-US" sz="3200" b="1" dirty="0">
                <a:latin typeface="Times New Roman" panose="02020603050405020304" pitchFamily="18" charset="0"/>
              </a:rPr>
              <a:t>为</a:t>
            </a:r>
            <a:r>
              <a:rPr lang="zh-CN" altLang="en-US" sz="3200" b="1" dirty="0">
                <a:solidFill>
                  <a:srgbClr val="000066"/>
                </a:solidFill>
                <a:latin typeface="Times New Roman" panose="02020603050405020304" pitchFamily="18" charset="0"/>
              </a:rPr>
              <a:t>有效缓冲范围</a:t>
            </a:r>
            <a:r>
              <a:rPr lang="zh-CN" altLang="en-US" sz="3200" u="sng" dirty="0">
                <a:solidFill>
                  <a:srgbClr val="E82504"/>
                </a:solidFill>
                <a:latin typeface="Times New Roman" panose="02020603050405020304" pitchFamily="18" charset="0"/>
              </a:rPr>
              <a:t> </a:t>
            </a:r>
            <a:endParaRPr lang="zh-CN" altLang="en-US" sz="3200" u="sng" dirty="0">
              <a:solidFill>
                <a:srgbClr val="E82504"/>
              </a:solidFill>
              <a:latin typeface="Times New Roman" panose="02020603050405020304" pitchFamily="18" charset="0"/>
            </a:endParaRPr>
          </a:p>
        </p:txBody>
      </p:sp>
      <p:grpSp>
        <p:nvGrpSpPr>
          <p:cNvPr id="2" name="Group 5"/>
          <p:cNvGrpSpPr/>
          <p:nvPr/>
        </p:nvGrpSpPr>
        <p:grpSpPr>
          <a:xfrm>
            <a:off x="539750" y="2835275"/>
            <a:ext cx="8604250" cy="585788"/>
            <a:chOff x="455" y="1866"/>
            <a:chExt cx="5305" cy="369"/>
          </a:xfrm>
        </p:grpSpPr>
        <p:sp>
          <p:nvSpPr>
            <p:cNvPr id="40968" name="Rectangle 6"/>
            <p:cNvSpPr/>
            <p:nvPr/>
          </p:nvSpPr>
          <p:spPr>
            <a:xfrm>
              <a:off x="455" y="1872"/>
              <a:ext cx="4472" cy="363"/>
            </a:xfrm>
            <a:prstGeom prst="rect">
              <a:avLst/>
            </a:prstGeom>
            <a:noFill/>
            <a:ln w="12700">
              <a:noFill/>
            </a:ln>
          </p:spPr>
          <p:txBody>
            <a:bodyPr wrap="none" lIns="90488" tIns="44450" rIns="90488" bIns="44450">
              <a:spAutoFit/>
            </a:bodyPr>
            <a:p>
              <a:pPr eaLnBrk="1" hangingPunct="1">
                <a:buClr>
                  <a:srgbClr val="E82504"/>
                </a:buClr>
                <a:buFont typeface="Wingdings" panose="05000000000000000000" pitchFamily="2" charset="2"/>
                <a:buChar char="Ø"/>
              </a:pPr>
              <a:r>
                <a:rPr lang="zh-CN" altLang="en-US" sz="3200" b="1" dirty="0">
                  <a:solidFill>
                    <a:schemeClr val="bg2"/>
                  </a:solidFill>
                  <a:latin typeface="Times New Roman" panose="02020603050405020304" pitchFamily="18" charset="0"/>
                </a:rPr>
                <a:t> </a:t>
              </a:r>
              <a:r>
                <a:rPr lang="en-US" altLang="zh-CN" sz="3200" b="1" dirty="0">
                  <a:solidFill>
                    <a:srgbClr val="000066"/>
                  </a:solidFill>
                  <a:latin typeface="Times New Roman" panose="02020603050405020304" pitchFamily="18" charset="0"/>
                </a:rPr>
                <a:t>[B</a:t>
              </a:r>
              <a:r>
                <a:rPr lang="en-US" altLang="zh-CN" sz="3200" b="1" baseline="30000" dirty="0">
                  <a:solidFill>
                    <a:srgbClr val="000066"/>
                  </a:solidFill>
                  <a:latin typeface="Times New Roman" panose="02020603050405020304" pitchFamily="18" charset="0"/>
                </a:rPr>
                <a:t>-</a:t>
              </a:r>
              <a:r>
                <a:rPr lang="en-US" altLang="zh-CN" sz="3200" b="1" dirty="0">
                  <a:solidFill>
                    <a:srgbClr val="000066"/>
                  </a:solidFill>
                  <a:latin typeface="Times New Roman" panose="02020603050405020304" pitchFamily="18" charset="0"/>
                </a:rPr>
                <a:t>] / [HB] = 1 </a:t>
              </a:r>
              <a:r>
                <a:rPr lang="zh-CN" altLang="en-US" sz="3200" b="1" dirty="0">
                  <a:solidFill>
                    <a:srgbClr val="000066"/>
                  </a:solidFill>
                  <a:latin typeface="Times New Roman" panose="02020603050405020304" pitchFamily="18" charset="0"/>
                </a:rPr>
                <a:t>时，</a:t>
              </a:r>
              <a:r>
                <a:rPr lang="en-US" altLang="zh-CN" sz="3200" b="1" i="1" dirty="0">
                  <a:solidFill>
                    <a:srgbClr val="000066"/>
                  </a:solidFill>
                  <a:latin typeface="Times New Roman" panose="02020603050405020304" pitchFamily="18" charset="0"/>
                </a:rPr>
                <a:t>β</a:t>
              </a:r>
              <a:r>
                <a:rPr lang="zh-CN" altLang="en-US" sz="3200" b="1" dirty="0">
                  <a:solidFill>
                    <a:srgbClr val="000066"/>
                  </a:solidFill>
                  <a:latin typeface="Times New Roman" panose="02020603050405020304" pitchFamily="18" charset="0"/>
                </a:rPr>
                <a:t>最大</a:t>
              </a:r>
              <a:r>
                <a:rPr lang="en-US" altLang="zh-CN" sz="3200" b="1" dirty="0">
                  <a:solidFill>
                    <a:srgbClr val="000066"/>
                  </a:solidFill>
                  <a:latin typeface="Times New Roman" panose="02020603050405020304" pitchFamily="18" charset="0"/>
                </a:rPr>
                <a:t>:</a:t>
              </a:r>
              <a:r>
                <a:rPr lang="en-US" altLang="zh-CN" sz="3200" b="1" dirty="0">
                  <a:solidFill>
                    <a:schemeClr val="bg2"/>
                  </a:solidFill>
                  <a:latin typeface="Times New Roman" panose="02020603050405020304" pitchFamily="18" charset="0"/>
                </a:rPr>
                <a:t>                   </a:t>
              </a:r>
              <a:endParaRPr lang="en-US" altLang="zh-CN" sz="3200" b="1" dirty="0">
                <a:solidFill>
                  <a:schemeClr val="bg2"/>
                </a:solidFill>
                <a:latin typeface="Times New Roman" panose="02020603050405020304" pitchFamily="18" charset="0"/>
              </a:endParaRPr>
            </a:p>
          </p:txBody>
        </p:sp>
        <p:sp>
          <p:nvSpPr>
            <p:cNvPr id="40969" name="Rectangle 7"/>
            <p:cNvSpPr/>
            <p:nvPr/>
          </p:nvSpPr>
          <p:spPr>
            <a:xfrm>
              <a:off x="3779" y="1866"/>
              <a:ext cx="1981" cy="363"/>
            </a:xfrm>
            <a:prstGeom prst="rect">
              <a:avLst/>
            </a:prstGeom>
            <a:noFill/>
            <a:ln w="12700">
              <a:noFill/>
            </a:ln>
          </p:spPr>
          <p:txBody>
            <a:bodyPr lIns="90488" tIns="44450" rIns="90488" bIns="44450">
              <a:spAutoFit/>
            </a:bodyPr>
            <a:p>
              <a:pPr eaLnBrk="1" hangingPunct="1"/>
              <a:r>
                <a:rPr lang="en-US" altLang="zh-CN" sz="3200" b="1" i="1" dirty="0">
                  <a:solidFill>
                    <a:srgbClr val="800000"/>
                  </a:solidFill>
                  <a:latin typeface="Times New Roman" panose="02020603050405020304" pitchFamily="18" charset="0"/>
                </a:rPr>
                <a:t>β</a:t>
              </a:r>
              <a:r>
                <a:rPr lang="en-US" altLang="zh-CN" sz="3200" b="1" baseline="-30000" dirty="0">
                  <a:solidFill>
                    <a:srgbClr val="800000"/>
                  </a:solidFill>
                  <a:latin typeface="Times New Roman" panose="02020603050405020304" pitchFamily="18" charset="0"/>
                </a:rPr>
                <a:t>max</a:t>
              </a:r>
              <a:r>
                <a:rPr lang="en-US" altLang="zh-CN" sz="3200" b="1" dirty="0">
                  <a:solidFill>
                    <a:srgbClr val="800000"/>
                  </a:solidFill>
                  <a:latin typeface="Times New Roman" panose="02020603050405020304" pitchFamily="18" charset="0"/>
                </a:rPr>
                <a:t>=0.5758 </a:t>
              </a:r>
              <a:r>
                <a:rPr lang="en-US" altLang="zh-CN" sz="3200" b="1" i="1" dirty="0">
                  <a:solidFill>
                    <a:srgbClr val="800000"/>
                  </a:solidFill>
                  <a:latin typeface="Times New Roman" panose="02020603050405020304" pitchFamily="18" charset="0"/>
                </a:rPr>
                <a:t>c</a:t>
              </a:r>
              <a:r>
                <a:rPr lang="zh-CN" altLang="en-US" sz="3200" b="1" baseline="-30000" dirty="0">
                  <a:solidFill>
                    <a:srgbClr val="800000"/>
                  </a:solidFill>
                  <a:latin typeface="Times New Roman" panose="02020603050405020304" pitchFamily="18" charset="0"/>
                </a:rPr>
                <a:t>总</a:t>
              </a:r>
              <a:r>
                <a:rPr lang="zh-CN" altLang="en-US" sz="3200" b="1" dirty="0">
                  <a:solidFill>
                    <a:srgbClr val="FF0000"/>
                  </a:solidFill>
                  <a:latin typeface="Times New Roman" panose="02020603050405020304" pitchFamily="18" charset="0"/>
                </a:rPr>
                <a:t> </a:t>
              </a:r>
              <a:endParaRPr lang="zh-CN" altLang="en-US" sz="3200" b="1" dirty="0">
                <a:solidFill>
                  <a:srgbClr val="FF0000"/>
                </a:solidFill>
                <a:latin typeface="Times New Roman" panose="02020603050405020304" pitchFamily="18" charset="0"/>
              </a:endParaRPr>
            </a:p>
          </p:txBody>
        </p:sp>
      </p:grpSp>
      <p:sp>
        <p:nvSpPr>
          <p:cNvPr id="86024" name="Rectangle 8"/>
          <p:cNvSpPr/>
          <p:nvPr/>
        </p:nvSpPr>
        <p:spPr>
          <a:xfrm>
            <a:off x="1187450" y="4365625"/>
            <a:ext cx="6264275" cy="1257300"/>
          </a:xfrm>
          <a:prstGeom prst="rect">
            <a:avLst/>
          </a:prstGeom>
          <a:noFill/>
          <a:ln w="12700">
            <a:noFill/>
          </a:ln>
        </p:spPr>
        <p:txBody>
          <a:bodyPr lIns="90488" tIns="44450" rIns="90488" bIns="44450">
            <a:spAutoFit/>
          </a:bodyPr>
          <a:p>
            <a:pPr eaLnBrk="1" hangingPunct="1">
              <a:lnSpc>
                <a:spcPct val="120000"/>
              </a:lnSpc>
              <a:buClr>
                <a:srgbClr val="009900"/>
              </a:buClr>
              <a:buChar char="•"/>
            </a:pPr>
            <a:r>
              <a:rPr lang="zh-CN" altLang="en-US" sz="3200" b="1" dirty="0">
                <a:latin typeface="Times New Roman" panose="02020603050405020304" pitchFamily="18" charset="0"/>
              </a:rPr>
              <a:t> </a:t>
            </a:r>
            <a:r>
              <a:rPr lang="en-US" altLang="zh-CN" sz="3200" b="1" dirty="0">
                <a:latin typeface="Times New Roman" panose="02020603050405020304" pitchFamily="18" charset="0"/>
              </a:rPr>
              <a:t>[B</a:t>
            </a:r>
            <a:r>
              <a:rPr lang="en-US" altLang="zh-CN" sz="3200" b="1" baseline="30000" dirty="0">
                <a:latin typeface="Times New Roman" panose="02020603050405020304" pitchFamily="18" charset="0"/>
              </a:rPr>
              <a:t>-</a:t>
            </a:r>
            <a:r>
              <a:rPr lang="en-US" altLang="zh-CN" sz="3200" b="1" dirty="0">
                <a:latin typeface="Times New Roman" panose="02020603050405020304" pitchFamily="18" charset="0"/>
              </a:rPr>
              <a:t>] / [HB] = 0.1 </a:t>
            </a:r>
            <a:r>
              <a:rPr lang="zh-CN" altLang="en-US" sz="3200" b="1" dirty="0">
                <a:latin typeface="Times New Roman" panose="02020603050405020304" pitchFamily="18" charset="0"/>
              </a:rPr>
              <a:t>时</a:t>
            </a:r>
            <a:r>
              <a:rPr lang="en-US" altLang="zh-CN" sz="3200" b="1" dirty="0">
                <a:latin typeface="Times New Roman" panose="02020603050405020304" pitchFamily="18" charset="0"/>
              </a:rPr>
              <a:t>, </a:t>
            </a:r>
            <a:r>
              <a:rPr lang="en-US" altLang="zh-CN" sz="3200" b="1" i="1" dirty="0">
                <a:latin typeface="Times New Roman" panose="02020603050405020304" pitchFamily="18" charset="0"/>
              </a:rPr>
              <a:t>β</a:t>
            </a:r>
            <a:r>
              <a:rPr lang="en-US" altLang="zh-CN" sz="3200" b="1" dirty="0">
                <a:latin typeface="Times New Roman" panose="02020603050405020304" pitchFamily="18" charset="0"/>
              </a:rPr>
              <a:t>= 0.19 </a:t>
            </a:r>
            <a:r>
              <a:rPr lang="en-US" altLang="zh-CN" sz="3200" b="1" i="1" dirty="0">
                <a:latin typeface="Times New Roman" panose="02020603050405020304" pitchFamily="18" charset="0"/>
              </a:rPr>
              <a:t>c</a:t>
            </a:r>
            <a:r>
              <a:rPr lang="zh-CN" altLang="en-US" sz="3200" b="1" baseline="-30000" dirty="0">
                <a:latin typeface="Times New Roman" panose="02020603050405020304" pitchFamily="18" charset="0"/>
              </a:rPr>
              <a:t>总</a:t>
            </a:r>
            <a:r>
              <a:rPr lang="zh-CN" altLang="en-US" sz="3200" b="1" dirty="0">
                <a:latin typeface="Times New Roman" panose="02020603050405020304" pitchFamily="18" charset="0"/>
              </a:rPr>
              <a:t> </a:t>
            </a:r>
            <a:endParaRPr lang="zh-CN" altLang="en-US" sz="3200" dirty="0">
              <a:latin typeface="Times New Roman" panose="02020603050405020304" pitchFamily="18" charset="0"/>
            </a:endParaRPr>
          </a:p>
          <a:p>
            <a:pPr eaLnBrk="1" hangingPunct="1">
              <a:lnSpc>
                <a:spcPct val="120000"/>
              </a:lnSpc>
              <a:buClr>
                <a:srgbClr val="009900"/>
              </a:buClr>
              <a:buChar char="•"/>
            </a:pPr>
            <a:r>
              <a:rPr lang="zh-CN" altLang="en-US" sz="3200" b="1" dirty="0">
                <a:latin typeface="Times New Roman" panose="02020603050405020304" pitchFamily="18" charset="0"/>
              </a:rPr>
              <a:t> </a:t>
            </a:r>
            <a:r>
              <a:rPr lang="en-US" altLang="zh-CN" sz="3200" b="1" dirty="0">
                <a:latin typeface="Times New Roman" panose="02020603050405020304" pitchFamily="18" charset="0"/>
              </a:rPr>
              <a:t>[B</a:t>
            </a:r>
            <a:r>
              <a:rPr lang="en-US" altLang="zh-CN" sz="3200" b="1" baseline="30000" dirty="0">
                <a:latin typeface="Times New Roman" panose="02020603050405020304" pitchFamily="18" charset="0"/>
              </a:rPr>
              <a:t>-</a:t>
            </a:r>
            <a:r>
              <a:rPr lang="en-US" altLang="zh-CN" sz="3200" b="1" dirty="0">
                <a:latin typeface="Times New Roman" panose="02020603050405020304" pitchFamily="18" charset="0"/>
              </a:rPr>
              <a:t>] / [HB] = 10  </a:t>
            </a:r>
            <a:r>
              <a:rPr lang="zh-CN" altLang="en-US" sz="3200" b="1" dirty="0">
                <a:latin typeface="Times New Roman" panose="02020603050405020304" pitchFamily="18" charset="0"/>
              </a:rPr>
              <a:t>时</a:t>
            </a:r>
            <a:r>
              <a:rPr lang="en-US" altLang="zh-CN" sz="3200" b="1" dirty="0">
                <a:latin typeface="Times New Roman" panose="02020603050405020304" pitchFamily="18" charset="0"/>
              </a:rPr>
              <a:t>, </a:t>
            </a:r>
            <a:r>
              <a:rPr lang="en-US" altLang="zh-CN" sz="3200" b="1" i="1" dirty="0">
                <a:latin typeface="Times New Roman" panose="02020603050405020304" pitchFamily="18" charset="0"/>
              </a:rPr>
              <a:t>β</a:t>
            </a:r>
            <a:r>
              <a:rPr lang="en-US" altLang="zh-CN" sz="3200" b="1" dirty="0">
                <a:latin typeface="Times New Roman" panose="02020603050405020304" pitchFamily="18" charset="0"/>
              </a:rPr>
              <a:t>= 0.19 </a:t>
            </a:r>
            <a:r>
              <a:rPr lang="en-US" altLang="zh-CN" sz="3200" b="1" i="1" dirty="0">
                <a:latin typeface="Times New Roman" panose="02020603050405020304" pitchFamily="18" charset="0"/>
              </a:rPr>
              <a:t>c</a:t>
            </a:r>
            <a:r>
              <a:rPr lang="zh-CN" altLang="en-US" sz="3200" b="1" baseline="-30000" dirty="0">
                <a:latin typeface="Times New Roman" panose="02020603050405020304" pitchFamily="18" charset="0"/>
              </a:rPr>
              <a:t>总</a:t>
            </a:r>
            <a:endParaRPr lang="zh-CN" altLang="en-US" sz="3200" b="1" baseline="-30000" dirty="0">
              <a:latin typeface="Times New Roman" panose="02020603050405020304" pitchFamily="18" charset="0"/>
            </a:endParaRPr>
          </a:p>
        </p:txBody>
      </p:sp>
      <p:graphicFrame>
        <p:nvGraphicFramePr>
          <p:cNvPr id="40967" name="Object 9"/>
          <p:cNvGraphicFramePr>
            <a:graphicFrameLocks noChangeAspect="1"/>
          </p:cNvGraphicFramePr>
          <p:nvPr/>
        </p:nvGraphicFramePr>
        <p:xfrm>
          <a:off x="2016125" y="1250950"/>
          <a:ext cx="4824413" cy="1308100"/>
        </p:xfrm>
        <a:graphic>
          <a:graphicData uri="http://schemas.openxmlformats.org/presentationml/2006/ole">
            <mc:AlternateContent xmlns:mc="http://schemas.openxmlformats.org/markup-compatibility/2006">
              <mc:Choice xmlns:v="urn:schemas-microsoft-com:vml" Requires="v">
                <p:oleObj spid="_x0000_s3096" name="" r:id="rId1" imgW="2113915" imgH="530860" progId="Equation.3">
                  <p:embed/>
                </p:oleObj>
              </mc:Choice>
              <mc:Fallback>
                <p:oleObj name="" r:id="rId1" imgW="2113915" imgH="530860" progId="Equation.3">
                  <p:embed/>
                  <p:pic>
                    <p:nvPicPr>
                      <p:cNvPr id="0" name="图片 3095"/>
                      <p:cNvPicPr/>
                      <p:nvPr/>
                    </p:nvPicPr>
                    <p:blipFill>
                      <a:blip r:embed="rId2">
                        <a:clrChange>
                          <a:clrFrom>
                            <a:srgbClr val="000000"/>
                          </a:clrFrom>
                          <a:clrTo>
                            <a:srgbClr val="000000"/>
                          </a:clrTo>
                        </a:clrChange>
                      </a:blip>
                      <a:stretch>
                        <a:fillRect/>
                      </a:stretch>
                    </p:blipFill>
                    <p:spPr>
                      <a:xfrm>
                        <a:off x="2016125" y="1250950"/>
                        <a:ext cx="4824413" cy="13081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6019"/>
                                        </p:tgtEl>
                                        <p:attrNameLst>
                                          <p:attrName>style.visibility</p:attrName>
                                        </p:attrNameLst>
                                      </p:cBhvr>
                                      <p:to>
                                        <p:strVal val="visible"/>
                                      </p:to>
                                    </p:set>
                                    <p:animEffect transition="in" filter="blinds(horizontal)">
                                      <p:cBhvr>
                                        <p:cTn id="12" dur="500"/>
                                        <p:tgtEl>
                                          <p:spTgt spid="8601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6024"/>
                                        </p:tgtEl>
                                        <p:attrNameLst>
                                          <p:attrName>style.visibility</p:attrName>
                                        </p:attrNameLst>
                                      </p:cBhvr>
                                      <p:to>
                                        <p:strVal val="visible"/>
                                      </p:to>
                                    </p:set>
                                    <p:animEffect transition="in" filter="dissolve">
                                      <p:cBhvr>
                                        <p:cTn id="17" dur="500"/>
                                        <p:tgtEl>
                                          <p:spTgt spid="8602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6020"/>
                                        </p:tgtEl>
                                        <p:attrNameLst>
                                          <p:attrName>style.visibility</p:attrName>
                                        </p:attrNameLst>
                                      </p:cBhvr>
                                      <p:to>
                                        <p:strVal val="visible"/>
                                      </p:to>
                                    </p:set>
                                    <p:anim calcmode="lin" valueType="num">
                                      <p:cBhvr additive="base">
                                        <p:cTn id="22" dur="500" fill="hold"/>
                                        <p:tgtEl>
                                          <p:spTgt spid="86020"/>
                                        </p:tgtEl>
                                        <p:attrNameLst>
                                          <p:attrName>ppt_x</p:attrName>
                                        </p:attrNameLst>
                                      </p:cBhvr>
                                      <p:tavLst>
                                        <p:tav tm="0">
                                          <p:val>
                                            <p:strVal val="#ppt_x"/>
                                          </p:val>
                                        </p:tav>
                                        <p:tav tm="100000">
                                          <p:val>
                                            <p:strVal val="#ppt_x"/>
                                          </p:val>
                                        </p:tav>
                                      </p:tavLst>
                                    </p:anim>
                                    <p:anim calcmode="lin" valueType="num">
                                      <p:cBhvr additive="base">
                                        <p:cTn id="23" dur="500" fill="hold"/>
                                        <p:tgtEl>
                                          <p:spTgt spid="860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p:bldP spid="86020" grpId="0" animBg="1"/>
      <p:bldP spid="8602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9" name="Rectangle 2"/>
          <p:cNvSpPr>
            <a:spLocks noGrp="1" noChangeArrowheads="1"/>
          </p:cNvSpPr>
          <p:nvPr>
            <p:ph type="title" idx="4294967295"/>
          </p:nvPr>
        </p:nvSpPr>
        <p:spPr>
          <a:xfrm>
            <a:off x="0" y="333375"/>
            <a:ext cx="2438400" cy="533400"/>
          </a:xfrm>
        </p:spPr>
        <p:txBody>
          <a:bodyPr vert="horz" wrap="square" lIns="91440" tIns="45720" rIns="91440" bIns="9144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a:ln>
                  <a:noFill/>
                </a:ln>
                <a:solidFill>
                  <a:srgbClr val="990033"/>
                </a:solidFill>
                <a:effectLst/>
                <a:uLnTx/>
                <a:uFillTx/>
                <a:latin typeface="楷体_GB2312" pitchFamily="49" charset="-122"/>
                <a:ea typeface="楷体_GB2312" pitchFamily="49" charset="-122"/>
                <a:cs typeface="+mj-cs"/>
              </a:rPr>
              <a:t>缓冲范围</a:t>
            </a:r>
            <a:r>
              <a:rPr kumimoji="0" lang="zh-CN" altLang="en-US" sz="4000" b="0" i="0" u="none" strike="noStrike" kern="1200" cap="none" spc="0" normalizeH="0" baseline="0" noProof="0">
                <a:ln>
                  <a:noFill/>
                </a:ln>
                <a:solidFill>
                  <a:srgbClr val="990033"/>
                </a:solidFill>
                <a:effectLst/>
                <a:uLnTx/>
                <a:uFillTx/>
                <a:latin typeface="楷体_GB2312" pitchFamily="49" charset="-122"/>
                <a:ea typeface="楷体_GB2312" pitchFamily="49" charset="-122"/>
                <a:cs typeface="+mj-cs"/>
              </a:rPr>
              <a:t> </a:t>
            </a:r>
            <a:endParaRPr kumimoji="0" lang="zh-CN" altLang="en-US" sz="4000" b="0" i="0" u="none" strike="noStrike" kern="1200" cap="none" spc="0" normalizeH="0" baseline="0" noProof="0">
              <a:ln>
                <a:noFill/>
              </a:ln>
              <a:solidFill>
                <a:srgbClr val="990033"/>
              </a:solidFill>
              <a:effectLst/>
              <a:uLnTx/>
              <a:uFillTx/>
              <a:latin typeface="楷体_GB2312" pitchFamily="49" charset="-122"/>
              <a:ea typeface="楷体_GB2312" pitchFamily="49" charset="-122"/>
              <a:cs typeface="+mj-cs"/>
            </a:endParaRPr>
          </a:p>
        </p:txBody>
      </p:sp>
      <p:sp>
        <p:nvSpPr>
          <p:cNvPr id="41987" name="Rectangle 3"/>
          <p:cNvSpPr/>
          <p:nvPr/>
        </p:nvSpPr>
        <p:spPr>
          <a:xfrm>
            <a:off x="533400" y="1066800"/>
            <a:ext cx="8153400" cy="1066800"/>
          </a:xfrm>
          <a:prstGeom prst="rect">
            <a:avLst/>
          </a:prstGeom>
          <a:noFill/>
          <a:ln w="9525">
            <a:noFill/>
          </a:ln>
        </p:spPr>
        <p:txBody>
          <a:bodyPr>
            <a:spAutoFit/>
          </a:bodyPr>
          <a:p>
            <a:pPr eaLnBrk="1" hangingPunct="1"/>
            <a:r>
              <a:rPr lang="zh-CN" altLang="en-US" sz="3200" b="1" dirty="0">
                <a:latin typeface="Times New Roman" panose="02020603050405020304" pitchFamily="18" charset="0"/>
                <a:ea typeface="楷体_GB2312" pitchFamily="49" charset="-122"/>
              </a:rPr>
              <a:t>缓冲溶液具有缓冲能力的</a:t>
            </a:r>
            <a:r>
              <a:rPr lang="en-US" altLang="zh-CN" sz="3200" b="1" dirty="0">
                <a:latin typeface="Times New Roman" panose="02020603050405020304" pitchFamily="18" charset="0"/>
                <a:ea typeface="楷体_GB2312" pitchFamily="49" charset="-122"/>
              </a:rPr>
              <a:t>pH</a:t>
            </a:r>
            <a:r>
              <a:rPr lang="zh-CN" altLang="en-US" sz="3200" b="1" dirty="0">
                <a:latin typeface="Times New Roman" panose="02020603050405020304" pitchFamily="18" charset="0"/>
                <a:ea typeface="楷体_GB2312" pitchFamily="49" charset="-122"/>
              </a:rPr>
              <a:t>值范围称为</a:t>
            </a:r>
            <a:r>
              <a:rPr lang="zh-CN" altLang="en-US" sz="3200" b="1" dirty="0">
                <a:solidFill>
                  <a:srgbClr val="000066"/>
                </a:solidFill>
                <a:latin typeface="Times New Roman" panose="02020603050405020304" pitchFamily="18" charset="0"/>
                <a:ea typeface="楷体_GB2312" pitchFamily="49" charset="-122"/>
              </a:rPr>
              <a:t>缓冲溶液的缓冲范围。 </a:t>
            </a:r>
            <a:endParaRPr lang="zh-CN" altLang="en-US" sz="3200" b="1" dirty="0">
              <a:solidFill>
                <a:srgbClr val="000066"/>
              </a:solidFill>
              <a:latin typeface="Times New Roman" panose="02020603050405020304" pitchFamily="18" charset="0"/>
              <a:ea typeface="楷体_GB2312" pitchFamily="49" charset="-122"/>
            </a:endParaRPr>
          </a:p>
        </p:txBody>
      </p:sp>
      <p:sp>
        <p:nvSpPr>
          <p:cNvPr id="41989" name="Rectangle 5"/>
          <p:cNvSpPr/>
          <p:nvPr/>
        </p:nvSpPr>
        <p:spPr>
          <a:xfrm>
            <a:off x="1042988" y="5013325"/>
            <a:ext cx="5715000" cy="641350"/>
          </a:xfrm>
          <a:prstGeom prst="rect">
            <a:avLst/>
          </a:prstGeom>
          <a:noFill/>
          <a:ln w="9525">
            <a:noFill/>
          </a:ln>
        </p:spPr>
        <p:txBody>
          <a:bodyPr>
            <a:spAutoFit/>
          </a:bodyPr>
          <a:p>
            <a:pPr eaLnBrk="1" hangingPunct="1"/>
            <a:r>
              <a:rPr lang="zh-CN" altLang="en-US" sz="3600" b="1" dirty="0">
                <a:latin typeface="Times New Roman" panose="02020603050405020304" pitchFamily="18" charset="0"/>
              </a:rPr>
              <a:t>缩写为：  </a:t>
            </a:r>
            <a:r>
              <a:rPr lang="zh-CN" altLang="en-US" sz="3600" b="1" dirty="0">
                <a:solidFill>
                  <a:srgbClr val="A50021"/>
                </a:solidFill>
                <a:latin typeface="Times New Roman" panose="02020603050405020304" pitchFamily="18" charset="0"/>
              </a:rPr>
              <a:t> </a:t>
            </a:r>
            <a:r>
              <a:rPr lang="en-US" altLang="zh-CN" sz="3600" b="1" dirty="0">
                <a:solidFill>
                  <a:srgbClr val="990033"/>
                </a:solidFill>
                <a:latin typeface="Times New Roman" panose="02020603050405020304" pitchFamily="18" charset="0"/>
              </a:rPr>
              <a:t>pH=p</a:t>
            </a:r>
            <a:r>
              <a:rPr lang="en-US" altLang="zh-CN" sz="3600" b="1" i="1" dirty="0">
                <a:solidFill>
                  <a:srgbClr val="990033"/>
                </a:solidFill>
                <a:latin typeface="Times New Roman" panose="02020603050405020304" pitchFamily="18" charset="0"/>
              </a:rPr>
              <a:t>K</a:t>
            </a:r>
            <a:r>
              <a:rPr lang="en-US" altLang="zh-CN" sz="3600" b="1" baseline="-30000" dirty="0">
                <a:solidFill>
                  <a:srgbClr val="990033"/>
                </a:solidFill>
                <a:latin typeface="Times New Roman" panose="02020603050405020304" pitchFamily="18" charset="0"/>
              </a:rPr>
              <a:t>a</a:t>
            </a:r>
            <a:r>
              <a:rPr lang="en-US" altLang="zh-CN" sz="3600" b="1" baseline="30000" dirty="0">
                <a:solidFill>
                  <a:srgbClr val="990033"/>
                </a:solidFill>
                <a:latin typeface="Times New Roman" panose="02020603050405020304" pitchFamily="18" charset="0"/>
              </a:rPr>
              <a:t>θ</a:t>
            </a:r>
            <a:r>
              <a:rPr lang="en-US" altLang="zh-CN" sz="3600" b="1" dirty="0">
                <a:solidFill>
                  <a:srgbClr val="990033"/>
                </a:solidFill>
                <a:latin typeface="Times New Roman" panose="02020603050405020304" pitchFamily="18" charset="0"/>
              </a:rPr>
              <a:t>±1</a:t>
            </a:r>
            <a:endParaRPr lang="en-US" altLang="zh-CN" sz="3600" b="1" dirty="0">
              <a:solidFill>
                <a:srgbClr val="990033"/>
              </a:solidFill>
              <a:latin typeface="Times New Roman" panose="02020603050405020304" pitchFamily="18" charset="0"/>
            </a:endParaRPr>
          </a:p>
        </p:txBody>
      </p:sp>
      <p:graphicFrame>
        <p:nvGraphicFramePr>
          <p:cNvPr id="41990" name="Object 6"/>
          <p:cNvGraphicFramePr>
            <a:graphicFrameLocks noChangeAspect="1"/>
          </p:cNvGraphicFramePr>
          <p:nvPr/>
        </p:nvGraphicFramePr>
        <p:xfrm>
          <a:off x="539750" y="2276475"/>
          <a:ext cx="8027988" cy="2520950"/>
        </p:xfrm>
        <a:graphic>
          <a:graphicData uri="http://schemas.openxmlformats.org/presentationml/2006/ole">
            <mc:AlternateContent xmlns:mc="http://schemas.openxmlformats.org/markup-compatibility/2006">
              <mc:Choice xmlns:v="urn:schemas-microsoft-com:vml" Requires="v">
                <p:oleObj spid="_x0000_s3101" name="" r:id="rId1" imgW="4267200" imgH="1071880" progId="Equation.3">
                  <p:embed/>
                </p:oleObj>
              </mc:Choice>
              <mc:Fallback>
                <p:oleObj name="" r:id="rId1" imgW="4267200" imgH="1071880" progId="Equation.3">
                  <p:embed/>
                  <p:pic>
                    <p:nvPicPr>
                      <p:cNvPr id="0" name="图片 3100"/>
                      <p:cNvPicPr/>
                      <p:nvPr/>
                    </p:nvPicPr>
                    <p:blipFill>
                      <a:blip r:embed="rId2">
                        <a:clrChange>
                          <a:clrFrom>
                            <a:srgbClr val="000000"/>
                          </a:clrFrom>
                          <a:clrTo>
                            <a:srgbClr val="000000"/>
                          </a:clrTo>
                        </a:clrChange>
                      </a:blip>
                      <a:stretch>
                        <a:fillRect/>
                      </a:stretch>
                    </p:blipFill>
                    <p:spPr>
                      <a:xfrm>
                        <a:off x="539750" y="2276475"/>
                        <a:ext cx="8027988" cy="2520950"/>
                      </a:xfrm>
                      <a:prstGeom prst="rect">
                        <a:avLst/>
                      </a:prstGeom>
                      <a:noFill/>
                      <a:ln w="9525" cap="flat" cmpd="sng">
                        <a:solidFill>
                          <a:srgbClr val="FF3300"/>
                        </a:solidFill>
                        <a:prstDash val="solid"/>
                        <a:miter/>
                        <a:headEnd type="none" w="med" len="med"/>
                        <a:tailEnd type="none" w="med" len="me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990"/>
                                        </p:tgtEl>
                                        <p:attrNameLst>
                                          <p:attrName>style.visibility</p:attrName>
                                        </p:attrNameLst>
                                      </p:cBhvr>
                                      <p:to>
                                        <p:strVal val="visible"/>
                                      </p:to>
                                    </p:set>
                                    <p:anim calcmode="lin" valueType="num">
                                      <p:cBhvr additive="base">
                                        <p:cTn id="7" dur="500" fill="hold"/>
                                        <p:tgtEl>
                                          <p:spTgt spid="41990"/>
                                        </p:tgtEl>
                                        <p:attrNameLst>
                                          <p:attrName>ppt_x</p:attrName>
                                        </p:attrNameLst>
                                      </p:cBhvr>
                                      <p:tavLst>
                                        <p:tav tm="0">
                                          <p:val>
                                            <p:strVal val="#ppt_x"/>
                                          </p:val>
                                        </p:tav>
                                        <p:tav tm="100000">
                                          <p:val>
                                            <p:strVal val="#ppt_x"/>
                                          </p:val>
                                        </p:tav>
                                      </p:tavLst>
                                    </p:anim>
                                    <p:anim calcmode="lin" valueType="num">
                                      <p:cBhvr additive="base">
                                        <p:cTn id="8" dur="500" fill="hold"/>
                                        <p:tgtEl>
                                          <p:spTgt spid="4199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89"/>
                                        </p:tgtEl>
                                        <p:attrNameLst>
                                          <p:attrName>style.visibility</p:attrName>
                                        </p:attrNameLst>
                                      </p:cBhvr>
                                      <p:to>
                                        <p:strVal val="visible"/>
                                      </p:to>
                                    </p:set>
                                    <p:anim calcmode="lin" valueType="num">
                                      <p:cBhvr additive="base">
                                        <p:cTn id="13" dur="500" fill="hold"/>
                                        <p:tgtEl>
                                          <p:spTgt spid="41989"/>
                                        </p:tgtEl>
                                        <p:attrNameLst>
                                          <p:attrName>ppt_x</p:attrName>
                                        </p:attrNameLst>
                                      </p:cBhvr>
                                      <p:tavLst>
                                        <p:tav tm="0">
                                          <p:val>
                                            <p:strVal val="#ppt_x"/>
                                          </p:val>
                                        </p:tav>
                                        <p:tav tm="100000">
                                          <p:val>
                                            <p:strVal val="#ppt_x"/>
                                          </p:val>
                                        </p:tav>
                                      </p:tavLst>
                                    </p:anim>
                                    <p:anim calcmode="lin" valueType="num">
                                      <p:cBhvr additive="base">
                                        <p:cTn id="14" dur="500" fill="hold"/>
                                        <p:tgtEl>
                                          <p:spTgt spid="419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p:cNvSpPr>
          <p:nvPr>
            <p:ph type="title" idx="4294967295"/>
          </p:nvPr>
        </p:nvSpPr>
        <p:spPr>
          <a:xfrm>
            <a:off x="971550" y="107950"/>
            <a:ext cx="7086600" cy="939800"/>
          </a:xfrm>
          <a:ln/>
        </p:spPr>
        <p:txBody>
          <a:bodyPr vert="horz" wrap="square" lIns="91440" tIns="45720" rIns="91440" bIns="91440" anchor="b" anchorCtr="0"/>
          <a:p>
            <a:pPr algn="ctr" eaLnBrk="1" hangingPunct="1"/>
            <a:r>
              <a:rPr lang="en-US" altLang="zh-CN" b="1" dirty="0">
                <a:solidFill>
                  <a:srgbClr val="0033CC"/>
                </a:solidFill>
                <a:latin typeface="Times New Roman" panose="02020603050405020304" pitchFamily="18" charset="0"/>
                <a:ea typeface="黑体" panose="02010609060101010101" pitchFamily="49" charset="-122"/>
              </a:rPr>
              <a:t>4.4 </a:t>
            </a:r>
            <a:r>
              <a:rPr lang="zh-CN" altLang="en-US" b="1" dirty="0">
                <a:solidFill>
                  <a:srgbClr val="0033CC"/>
                </a:solidFill>
                <a:latin typeface="Times New Roman" panose="02020603050405020304" pitchFamily="18" charset="0"/>
                <a:ea typeface="黑体" panose="02010609060101010101" pitchFamily="49" charset="-122"/>
              </a:rPr>
              <a:t>缓冲溶液的配制</a:t>
            </a:r>
            <a:endParaRPr lang="zh-CN" altLang="en-US" b="1" dirty="0">
              <a:solidFill>
                <a:srgbClr val="0033CC"/>
              </a:solidFill>
              <a:latin typeface="Times New Roman" panose="02020603050405020304" pitchFamily="18" charset="0"/>
              <a:ea typeface="黑体" panose="02010609060101010101" pitchFamily="49" charset="-122"/>
            </a:endParaRPr>
          </a:p>
        </p:txBody>
      </p:sp>
      <p:sp>
        <p:nvSpPr>
          <p:cNvPr id="87043" name="Rectangle 3"/>
          <p:cNvSpPr>
            <a:spLocks noGrp="1"/>
          </p:cNvSpPr>
          <p:nvPr>
            <p:ph type="body" idx="1"/>
          </p:nvPr>
        </p:nvSpPr>
        <p:spPr>
          <a:xfrm>
            <a:off x="403225" y="2095500"/>
            <a:ext cx="3173413" cy="647700"/>
          </a:xfrm>
          <a:blipFill>
            <a:blip r:embed="rId1"/>
            <a:tile tx="0" ty="0" sx="100000" sy="100000" flip="none" algn="tl"/>
          </a:blipFill>
        </p:spPr>
        <p:txBody>
          <a:bodyPr vert="horz" wrap="square" lIns="91440" tIns="45720" rIns="91440" bIns="45720" numCol="1" anchor="t" anchorCtr="0" compatLnSpc="1">
            <a:noAutofit/>
          </a:bodyPr>
          <a:lstStyle/>
          <a:p>
            <a:pPr marL="609600" marR="0" lvl="0" indent="-609600" algn="l" defTabSz="914400" rtl="0" eaLnBrk="1" fontAlgn="auto" latinLnBrk="0" hangingPunct="1">
              <a:lnSpc>
                <a:spcPct val="115000"/>
              </a:lnSpc>
              <a:spcBef>
                <a:spcPct val="35000"/>
              </a:spcBef>
              <a:spcAft>
                <a:spcPts val="0"/>
              </a:spcAft>
              <a:buClr>
                <a:schemeClr val="accent1"/>
              </a:buClr>
              <a:buSzTx/>
              <a:buFont typeface="Wingdings" panose="05000000000000000000" pitchFamily="2" charset="2"/>
              <a:buChar char="Ø"/>
              <a:defRPr/>
            </a:pPr>
            <a:r>
              <a:rPr kumimoji="0" lang="zh-CN" altLang="en-US" sz="36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ea typeface="+mn-ea"/>
                <a:cs typeface="+mn-cs"/>
              </a:rPr>
              <a:t>配制原则</a:t>
            </a:r>
            <a:endParaRPr kumimoji="0" lang="zh-CN" altLang="en-US" sz="36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ea typeface="+mn-ea"/>
              <a:cs typeface="+mn-cs"/>
            </a:endParaRPr>
          </a:p>
        </p:txBody>
      </p:sp>
      <p:sp>
        <p:nvSpPr>
          <p:cNvPr id="87044" name="Rectangle 4"/>
          <p:cNvSpPr/>
          <p:nvPr/>
        </p:nvSpPr>
        <p:spPr>
          <a:xfrm>
            <a:off x="403225" y="2892425"/>
            <a:ext cx="4752975" cy="681038"/>
          </a:xfrm>
          <a:prstGeom prst="rect">
            <a:avLst/>
          </a:prstGeom>
          <a:solidFill>
            <a:srgbClr val="CCCCFF"/>
          </a:solidFill>
          <a:ln w="9525">
            <a:noFill/>
          </a:ln>
        </p:spPr>
        <p:txBody>
          <a:bodyPr lIns="90488" tIns="44450" rIns="90488" bIns="44450">
            <a:spAutoFit/>
          </a:bodyPr>
          <a:p>
            <a:pPr marL="914400" lvl="1" indent="-457200" eaLnBrk="1" hangingPunct="1">
              <a:lnSpc>
                <a:spcPct val="120000"/>
              </a:lnSpc>
              <a:spcBef>
                <a:spcPct val="15000"/>
              </a:spcBef>
              <a:buClr>
                <a:srgbClr val="E82504"/>
              </a:buClr>
              <a:buFont typeface="Wingdings" panose="05000000000000000000" pitchFamily="2" charset="2"/>
              <a:buAutoNum type="arabicPeriod"/>
            </a:pPr>
            <a:r>
              <a:rPr lang="zh-CN" altLang="en-US" sz="3200" b="1" dirty="0">
                <a:latin typeface="Times New Roman" panose="02020603050405020304" pitchFamily="18" charset="0"/>
                <a:ea typeface="黑体" panose="02010609060101010101" pitchFamily="49" charset="-122"/>
              </a:rPr>
              <a:t>选择合适的缓冲系：</a:t>
            </a:r>
            <a:endParaRPr lang="zh-CN" altLang="en-US" sz="3200" b="1" dirty="0">
              <a:latin typeface="Times New Roman" panose="02020603050405020304" pitchFamily="18" charset="0"/>
              <a:ea typeface="黑体" panose="02010609060101010101" pitchFamily="49" charset="-122"/>
            </a:endParaRPr>
          </a:p>
        </p:txBody>
      </p:sp>
      <p:sp>
        <p:nvSpPr>
          <p:cNvPr id="43013" name="Rectangle 5"/>
          <p:cNvSpPr/>
          <p:nvPr/>
        </p:nvSpPr>
        <p:spPr>
          <a:xfrm>
            <a:off x="539750" y="1196975"/>
            <a:ext cx="7086600" cy="915988"/>
          </a:xfrm>
          <a:prstGeom prst="rect">
            <a:avLst/>
          </a:prstGeom>
          <a:noFill/>
          <a:ln w="9525">
            <a:noFill/>
          </a:ln>
        </p:spPr>
        <p:txBody>
          <a:bodyPr anchor="ctr" anchorCtr="0"/>
          <a:p>
            <a:pPr eaLnBrk="1" hangingPunct="1"/>
            <a:r>
              <a:rPr lang="zh-CN" altLang="en-US" sz="3200" b="1" dirty="0">
                <a:solidFill>
                  <a:schemeClr val="tx2"/>
                </a:solidFill>
                <a:latin typeface="Times New Roman" panose="02020603050405020304" pitchFamily="18" charset="0"/>
                <a:ea typeface="微软雅黑" panose="020B0503020204020204" pitchFamily="34" charset="-122"/>
              </a:rPr>
              <a:t>一、</a:t>
            </a:r>
            <a:r>
              <a:rPr lang="en-US" altLang="zh-CN" sz="3200" b="1" dirty="0">
                <a:solidFill>
                  <a:schemeClr val="tx2"/>
                </a:solidFill>
                <a:latin typeface="Times New Roman" panose="02020603050405020304" pitchFamily="18" charset="0"/>
                <a:ea typeface="微软雅黑" panose="020B0503020204020204" pitchFamily="34" charset="-122"/>
              </a:rPr>
              <a:t> </a:t>
            </a:r>
            <a:r>
              <a:rPr lang="zh-CN" altLang="en-US" sz="3200" b="1" dirty="0">
                <a:solidFill>
                  <a:schemeClr val="tx2"/>
                </a:solidFill>
                <a:latin typeface="Times New Roman" panose="02020603050405020304" pitchFamily="18" charset="0"/>
                <a:ea typeface="微软雅黑" panose="020B0503020204020204" pitchFamily="34" charset="-122"/>
              </a:rPr>
              <a:t>缓冲溶液的配制方法</a:t>
            </a:r>
            <a:endParaRPr lang="zh-CN" altLang="en-US" sz="3200" b="1" dirty="0">
              <a:solidFill>
                <a:schemeClr val="tx2"/>
              </a:solidFill>
              <a:latin typeface="Times New Roman" panose="02020603050405020304" pitchFamily="18" charset="0"/>
              <a:ea typeface="微软雅黑" panose="020B0503020204020204" pitchFamily="34" charset="-122"/>
            </a:endParaRPr>
          </a:p>
        </p:txBody>
      </p:sp>
      <p:sp>
        <p:nvSpPr>
          <p:cNvPr id="2" name="矩形 1"/>
          <p:cNvSpPr/>
          <p:nvPr/>
        </p:nvSpPr>
        <p:spPr>
          <a:xfrm>
            <a:off x="755650" y="3573463"/>
            <a:ext cx="8064500" cy="3046412"/>
          </a:xfrm>
          <a:prstGeom prst="rect">
            <a:avLst/>
          </a:prstGeom>
          <a:noFill/>
          <a:ln w="9525">
            <a:noFill/>
          </a:ln>
        </p:spPr>
        <p:txBody>
          <a:bodyPr>
            <a:spAutoFit/>
          </a:bodyPr>
          <a:p>
            <a:pPr eaLnBrk="1" hangingPunct="1">
              <a:lnSpc>
                <a:spcPct val="150000"/>
              </a:lnSpc>
            </a:pPr>
            <a:r>
              <a:rPr lang="en-US" altLang="zh-CN" sz="3200" b="1" dirty="0">
                <a:latin typeface="Times New Roman" panose="02020603050405020304" pitchFamily="18" charset="0"/>
                <a:ea typeface="黑体" panose="02010609060101010101" pitchFamily="49" charset="-122"/>
              </a:rPr>
              <a:t>pH</a:t>
            </a:r>
            <a:r>
              <a:rPr lang="zh-CN" altLang="en-US" sz="3200" b="1" dirty="0">
                <a:latin typeface="Times New Roman" panose="02020603050405020304" pitchFamily="18" charset="0"/>
                <a:ea typeface="黑体" panose="02010609060101010101" pitchFamily="49" charset="-122"/>
              </a:rPr>
              <a:t>位于缓冲范围内（</a:t>
            </a:r>
            <a:r>
              <a:rPr lang="en-US" altLang="zh-CN" sz="3200" b="1" dirty="0">
                <a:latin typeface="Times New Roman" panose="02020603050405020304" pitchFamily="18" charset="0"/>
                <a:ea typeface="黑体" panose="02010609060101010101" pitchFamily="49" charset="-122"/>
              </a:rPr>
              <a:t>pKa±1</a:t>
            </a:r>
            <a:r>
              <a:rPr lang="zh-CN" altLang="en-US" sz="3200" b="1" dirty="0">
                <a:latin typeface="Times New Roman" panose="02020603050405020304" pitchFamily="18" charset="0"/>
                <a:ea typeface="黑体" panose="02010609060101010101" pitchFamily="49" charset="-122"/>
              </a:rPr>
              <a:t>）；</a:t>
            </a:r>
            <a:endParaRPr lang="zh-CN" altLang="en-US" sz="3200" b="1" dirty="0">
              <a:latin typeface="Times New Roman" panose="02020603050405020304" pitchFamily="18" charset="0"/>
              <a:ea typeface="黑体" panose="02010609060101010101" pitchFamily="49" charset="-122"/>
            </a:endParaRPr>
          </a:p>
          <a:p>
            <a:pPr eaLnBrk="1" hangingPunct="1">
              <a:lnSpc>
                <a:spcPct val="150000"/>
              </a:lnSpc>
            </a:pPr>
            <a:r>
              <a:rPr lang="zh-CN" altLang="en-US" sz="3200" b="1" dirty="0">
                <a:latin typeface="Times New Roman" panose="02020603050405020304" pitchFamily="18" charset="0"/>
                <a:ea typeface="黑体" panose="02010609060101010101" pitchFamily="49" charset="-122"/>
              </a:rPr>
              <a:t>不干扰主反应</a:t>
            </a:r>
            <a:r>
              <a:rPr lang="en-US" altLang="zh-CN" sz="3200" b="1" dirty="0">
                <a:latin typeface="Times New Roman" panose="02020603050405020304" pitchFamily="18" charset="0"/>
                <a:ea typeface="黑体" panose="02010609060101010101" pitchFamily="49" charset="-122"/>
              </a:rPr>
              <a:t>(</a:t>
            </a:r>
            <a:r>
              <a:rPr lang="zh-CN" altLang="en-US" sz="3200" b="1" dirty="0">
                <a:latin typeface="Times New Roman" panose="02020603050405020304" pitchFamily="18" charset="0"/>
                <a:ea typeface="黑体" panose="02010609060101010101" pitchFamily="49" charset="-122"/>
              </a:rPr>
              <a:t>无沉淀、配合等副反应</a:t>
            </a:r>
            <a:r>
              <a:rPr lang="en-US" altLang="zh-CN" sz="3200" b="1" dirty="0">
                <a:latin typeface="Times New Roman" panose="02020603050405020304" pitchFamily="18" charset="0"/>
                <a:ea typeface="黑体" panose="02010609060101010101" pitchFamily="49" charset="-122"/>
              </a:rPr>
              <a:t>)</a:t>
            </a:r>
            <a:r>
              <a:rPr lang="zh-CN" altLang="en-US" sz="3200" b="1" dirty="0">
                <a:latin typeface="Times New Roman" panose="02020603050405020304" pitchFamily="18" charset="0"/>
                <a:ea typeface="黑体" panose="02010609060101010101" pitchFamily="49" charset="-122"/>
              </a:rPr>
              <a:t>；</a:t>
            </a:r>
            <a:endParaRPr lang="zh-CN" altLang="en-US" sz="3200" b="1" dirty="0">
              <a:latin typeface="Times New Roman" panose="02020603050405020304" pitchFamily="18" charset="0"/>
              <a:ea typeface="黑体" panose="02010609060101010101" pitchFamily="49" charset="-122"/>
            </a:endParaRPr>
          </a:p>
          <a:p>
            <a:pPr eaLnBrk="1" hangingPunct="1">
              <a:lnSpc>
                <a:spcPct val="150000"/>
              </a:lnSpc>
            </a:pPr>
            <a:r>
              <a:rPr lang="zh-CN" altLang="en-US" sz="3200" b="1" dirty="0">
                <a:latin typeface="Times New Roman" panose="02020603050405020304" pitchFamily="18" charset="0"/>
                <a:ea typeface="黑体" panose="02010609060101010101" pitchFamily="49" charset="-122"/>
              </a:rPr>
              <a:t>医用缓冲体系：无毒、对热稳定、对酶稳定、能透过生物膜等。</a:t>
            </a:r>
            <a:endParaRPr lang="zh-CN" altLang="en-US" sz="3200" b="1"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7044">
                                            <p:txEl>
                                              <p:charRg st="0" end="10"/>
                                            </p:txEl>
                                          </p:spTgt>
                                        </p:tgtEl>
                                        <p:attrNameLst>
                                          <p:attrName>style.visibility</p:attrName>
                                        </p:attrNameLst>
                                      </p:cBhvr>
                                      <p:to>
                                        <p:strVal val="visible"/>
                                      </p:to>
                                    </p:set>
                                    <p:animEffect transition="in" filter="dissolve">
                                      <p:cBhvr>
                                        <p:cTn id="7" dur="500"/>
                                        <p:tgtEl>
                                          <p:spTgt spid="87044">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p:nvPr/>
        </p:nvSpPr>
        <p:spPr>
          <a:xfrm>
            <a:off x="627063" y="3213100"/>
            <a:ext cx="5889625" cy="655638"/>
          </a:xfrm>
          <a:prstGeom prst="rect">
            <a:avLst/>
          </a:prstGeom>
          <a:solidFill>
            <a:srgbClr val="CCCCFF"/>
          </a:solidFill>
          <a:ln w="12700" cap="flat" cmpd="sng">
            <a:solidFill>
              <a:srgbClr val="000000"/>
            </a:solidFill>
            <a:prstDash val="solid"/>
            <a:miter/>
            <a:headEnd type="none" w="med" len="med"/>
            <a:tailEnd type="none" w="med" len="med"/>
          </a:ln>
        </p:spPr>
        <p:txBody>
          <a:bodyPr lIns="90488" tIns="44450" rIns="90488" bIns="44450">
            <a:spAutoFit/>
          </a:bodyPr>
          <a:p>
            <a:pPr marL="914400" lvl="1" indent="-457200" eaLnBrk="1" hangingPunct="1">
              <a:lnSpc>
                <a:spcPct val="115000"/>
              </a:lnSpc>
              <a:spcBef>
                <a:spcPct val="35000"/>
              </a:spcBef>
              <a:buClr>
                <a:srgbClr val="E82504"/>
              </a:buClr>
              <a:buFont typeface="Wingdings" panose="05000000000000000000" pitchFamily="2" charset="2"/>
              <a:buAutoNum type="arabicPeriod" startAt="3"/>
            </a:pPr>
            <a:r>
              <a:rPr lang="zh-CN" altLang="en-US" sz="3200" b="1" dirty="0">
                <a:latin typeface="Times New Roman" panose="02020603050405020304" pitchFamily="18" charset="0"/>
                <a:ea typeface="黑体" panose="02010609060101010101" pitchFamily="49" charset="-122"/>
              </a:rPr>
              <a:t>缓冲溶液的总浓度要适当：</a:t>
            </a:r>
            <a:endParaRPr lang="zh-CN" altLang="en-US" sz="3200" b="1" dirty="0">
              <a:latin typeface="Times New Roman" panose="02020603050405020304" pitchFamily="18" charset="0"/>
              <a:ea typeface="黑体" panose="02010609060101010101" pitchFamily="49" charset="-122"/>
            </a:endParaRPr>
          </a:p>
        </p:txBody>
      </p:sp>
      <p:sp>
        <p:nvSpPr>
          <p:cNvPr id="44035" name="Rectangle 3"/>
          <p:cNvSpPr/>
          <p:nvPr/>
        </p:nvSpPr>
        <p:spPr>
          <a:xfrm>
            <a:off x="611188" y="765175"/>
            <a:ext cx="5543550" cy="649288"/>
          </a:xfrm>
          <a:prstGeom prst="rect">
            <a:avLst/>
          </a:prstGeom>
          <a:solidFill>
            <a:srgbClr val="CCCCFF"/>
          </a:solidFill>
          <a:ln w="12700" cap="flat" cmpd="sng">
            <a:solidFill>
              <a:srgbClr val="000000"/>
            </a:solidFill>
            <a:prstDash val="solid"/>
            <a:miter/>
            <a:headEnd type="none" w="med" len="med"/>
            <a:tailEnd type="none" w="med" len="med"/>
          </a:ln>
        </p:spPr>
        <p:txBody>
          <a:bodyPr lIns="90488" tIns="44450" rIns="90488" bIns="44450">
            <a:spAutoFit/>
          </a:bodyPr>
          <a:p>
            <a:pPr marL="914400" lvl="1" indent="-457200" eaLnBrk="1" hangingPunct="1">
              <a:lnSpc>
                <a:spcPct val="115000"/>
              </a:lnSpc>
              <a:spcBef>
                <a:spcPct val="35000"/>
              </a:spcBef>
              <a:buClr>
                <a:srgbClr val="E82504"/>
              </a:buClr>
              <a:buFont typeface="Wingdings" panose="05000000000000000000" pitchFamily="2" charset="2"/>
              <a:buAutoNum type="arabicPeriod" startAt="2"/>
            </a:pPr>
            <a:r>
              <a:rPr lang="zh-CN" altLang="en-US" sz="3200" b="1" dirty="0">
                <a:latin typeface="Times New Roman" panose="02020603050405020304" pitchFamily="18" charset="0"/>
                <a:ea typeface="黑体" panose="02010609060101010101" pitchFamily="49" charset="-122"/>
              </a:rPr>
              <a:t>有较好的缓冲能力：</a:t>
            </a:r>
            <a:endParaRPr lang="zh-CN" altLang="en-US" sz="3200" b="1" dirty="0">
              <a:latin typeface="Times New Roman" panose="02020603050405020304" pitchFamily="18" charset="0"/>
              <a:ea typeface="黑体" panose="02010609060101010101" pitchFamily="49" charset="-122"/>
            </a:endParaRPr>
          </a:p>
        </p:txBody>
      </p:sp>
      <p:grpSp>
        <p:nvGrpSpPr>
          <p:cNvPr id="2" name="Group 4"/>
          <p:cNvGrpSpPr/>
          <p:nvPr/>
        </p:nvGrpSpPr>
        <p:grpSpPr>
          <a:xfrm>
            <a:off x="1993900" y="1557338"/>
            <a:ext cx="5903913" cy="1368425"/>
            <a:chOff x="1292" y="981"/>
            <a:chExt cx="3719" cy="862"/>
          </a:xfrm>
        </p:grpSpPr>
        <p:sp>
          <p:nvSpPr>
            <p:cNvPr id="44039" name="Rectangle 5"/>
            <p:cNvSpPr/>
            <p:nvPr/>
          </p:nvSpPr>
          <p:spPr>
            <a:xfrm>
              <a:off x="1320" y="981"/>
              <a:ext cx="1651" cy="363"/>
            </a:xfrm>
            <a:prstGeom prst="rect">
              <a:avLst/>
            </a:prstGeom>
            <a:noFill/>
            <a:ln w="12700">
              <a:noFill/>
            </a:ln>
          </p:spPr>
          <p:txBody>
            <a:bodyPr lIns="90488" tIns="44450" rIns="90488" bIns="44450">
              <a:spAutoFit/>
            </a:bodyPr>
            <a:p>
              <a:pPr eaLnBrk="1" hangingPunct="1"/>
              <a:r>
                <a:rPr lang="en-US" altLang="zh-CN" sz="3200" b="1" dirty="0">
                  <a:latin typeface="Times New Roman" panose="02020603050405020304" pitchFamily="18" charset="0"/>
                  <a:ea typeface="黑体" panose="02010609060101010101" pitchFamily="49" charset="-122"/>
                </a:rPr>
                <a:t>p</a:t>
              </a:r>
              <a:r>
                <a:rPr lang="en-US" altLang="zh-CN" sz="3200" b="1" i="1" dirty="0">
                  <a:latin typeface="Times New Roman" panose="02020603050405020304" pitchFamily="18" charset="0"/>
                  <a:ea typeface="黑体" panose="02010609060101010101" pitchFamily="49" charset="-122"/>
                </a:rPr>
                <a:t>K</a:t>
              </a:r>
              <a:r>
                <a:rPr lang="en-US" altLang="zh-CN" sz="3200" b="1" baseline="-25000" dirty="0">
                  <a:latin typeface="Times New Roman" panose="02020603050405020304" pitchFamily="18" charset="0"/>
                  <a:ea typeface="黑体" panose="02010609060101010101" pitchFamily="49" charset="-122"/>
                </a:rPr>
                <a:t>a</a:t>
              </a:r>
              <a:r>
                <a:rPr lang="en-US" altLang="zh-CN" sz="3200" b="1" dirty="0">
                  <a:latin typeface="Times New Roman" panose="02020603050405020304" pitchFamily="18" charset="0"/>
                  <a:ea typeface="黑体" panose="02010609060101010101" pitchFamily="49" charset="-122"/>
                </a:rPr>
                <a:t> → pH</a:t>
              </a:r>
              <a:endParaRPr lang="en-US" altLang="zh-CN" sz="3200" b="1" dirty="0">
                <a:latin typeface="Times New Roman" panose="02020603050405020304" pitchFamily="18" charset="0"/>
                <a:ea typeface="黑体" panose="02010609060101010101" pitchFamily="49" charset="-122"/>
              </a:endParaRPr>
            </a:p>
          </p:txBody>
        </p:sp>
        <p:sp>
          <p:nvSpPr>
            <p:cNvPr id="44040" name="Rectangle 6"/>
            <p:cNvSpPr/>
            <p:nvPr/>
          </p:nvSpPr>
          <p:spPr>
            <a:xfrm>
              <a:off x="1292" y="1480"/>
              <a:ext cx="3719" cy="363"/>
            </a:xfrm>
            <a:prstGeom prst="rect">
              <a:avLst/>
            </a:prstGeom>
            <a:noFill/>
            <a:ln w="12700">
              <a:noFill/>
            </a:ln>
          </p:spPr>
          <p:txBody>
            <a:bodyPr lIns="90488" tIns="44450" rIns="90488" bIns="44450">
              <a:spAutoFit/>
            </a:bodyPr>
            <a:p>
              <a:pPr eaLnBrk="1" hangingPunct="1"/>
              <a:r>
                <a:rPr lang="zh-CN" altLang="en-US" sz="3200" b="1" dirty="0">
                  <a:latin typeface="Times New Roman" panose="02020603050405020304" pitchFamily="18" charset="0"/>
                  <a:ea typeface="黑体" panose="02010609060101010101" pitchFamily="49" charset="-122"/>
                </a:rPr>
                <a:t>使缓冲体系有较大的缓冲容量。</a:t>
              </a:r>
              <a:endParaRPr lang="zh-CN" altLang="en-US" sz="3200" b="1" dirty="0">
                <a:latin typeface="Times New Roman" panose="02020603050405020304" pitchFamily="18" charset="0"/>
                <a:ea typeface="黑体" panose="02010609060101010101" pitchFamily="49" charset="-122"/>
              </a:endParaRPr>
            </a:p>
          </p:txBody>
        </p:sp>
      </p:grpSp>
      <p:sp>
        <p:nvSpPr>
          <p:cNvPr id="88071" name="Rectangle 7"/>
          <p:cNvSpPr/>
          <p:nvPr/>
        </p:nvSpPr>
        <p:spPr>
          <a:xfrm>
            <a:off x="1314450" y="5661025"/>
            <a:ext cx="6550025" cy="649288"/>
          </a:xfrm>
          <a:prstGeom prst="rect">
            <a:avLst/>
          </a:prstGeom>
          <a:solidFill>
            <a:srgbClr val="E8E8F4"/>
          </a:solidFill>
          <a:ln w="12700">
            <a:noFill/>
          </a:ln>
        </p:spPr>
        <p:txBody>
          <a:bodyPr wrap="none" lIns="90488" tIns="44450" rIns="90488" bIns="44450">
            <a:spAutoFit/>
          </a:bodyPr>
          <a:p>
            <a:pPr marL="914400" lvl="1" indent="-457200" algn="ctr" eaLnBrk="1" hangingPunct="1">
              <a:lnSpc>
                <a:spcPct val="115000"/>
              </a:lnSpc>
              <a:spcBef>
                <a:spcPct val="35000"/>
              </a:spcBef>
              <a:buClr>
                <a:srgbClr val="E82504"/>
              </a:buClr>
              <a:buFont typeface="Wingdings" panose="05000000000000000000" pitchFamily="2" charset="2"/>
            </a:pPr>
            <a:r>
              <a:rPr lang="zh-CN" altLang="en-US" sz="3200" b="1" dirty="0">
                <a:latin typeface="Times New Roman" panose="02020603050405020304" pitchFamily="18" charset="0"/>
                <a:ea typeface="黑体" panose="02010609060101010101" pitchFamily="49" charset="-122"/>
              </a:rPr>
              <a:t>生物医学上多用</a:t>
            </a:r>
            <a:r>
              <a:rPr lang="en-US" altLang="zh-CN" sz="3200" b="1" dirty="0">
                <a:solidFill>
                  <a:srgbClr val="800000"/>
                </a:solidFill>
                <a:latin typeface="Times New Roman" panose="02020603050405020304" pitchFamily="18" charset="0"/>
                <a:ea typeface="黑体" panose="02010609060101010101" pitchFamily="49" charset="-122"/>
              </a:rPr>
              <a:t>0.05</a:t>
            </a:r>
            <a:r>
              <a:rPr lang="zh-CN" altLang="en-US" sz="3200" b="1" dirty="0">
                <a:solidFill>
                  <a:srgbClr val="800000"/>
                </a:solidFill>
                <a:latin typeface="Times New Roman" panose="02020603050405020304" pitchFamily="18" charset="0"/>
                <a:ea typeface="黑体" panose="02010609060101010101" pitchFamily="49" charset="-122"/>
              </a:rPr>
              <a:t>～</a:t>
            </a:r>
            <a:r>
              <a:rPr lang="en-US" altLang="zh-CN" sz="3200" b="1" dirty="0">
                <a:solidFill>
                  <a:srgbClr val="800000"/>
                </a:solidFill>
                <a:latin typeface="Times New Roman" panose="02020603050405020304" pitchFamily="18" charset="0"/>
                <a:ea typeface="黑体" panose="02010609060101010101" pitchFamily="49" charset="-122"/>
              </a:rPr>
              <a:t>0.2</a:t>
            </a:r>
            <a:r>
              <a:rPr lang="en-US" altLang="zh-CN" sz="3200" b="1" dirty="0">
                <a:latin typeface="Times New Roman" panose="02020603050405020304" pitchFamily="18" charset="0"/>
                <a:ea typeface="黑体" panose="02010609060101010101" pitchFamily="49" charset="-122"/>
              </a:rPr>
              <a:t> </a:t>
            </a:r>
            <a:r>
              <a:rPr lang="en-US" altLang="zh-CN" sz="3200" b="1" dirty="0">
                <a:solidFill>
                  <a:srgbClr val="800000"/>
                </a:solidFill>
                <a:latin typeface="Times New Roman" panose="02020603050405020304" pitchFamily="18" charset="0"/>
                <a:ea typeface="黑体" panose="02010609060101010101" pitchFamily="49" charset="-122"/>
              </a:rPr>
              <a:t>mol·L</a:t>
            </a:r>
            <a:r>
              <a:rPr lang="en-US" altLang="zh-CN" sz="3200" b="1" baseline="30000" dirty="0">
                <a:solidFill>
                  <a:srgbClr val="800000"/>
                </a:solidFill>
                <a:latin typeface="Times New Roman" panose="02020603050405020304" pitchFamily="18" charset="0"/>
              </a:rPr>
              <a:t>–1</a:t>
            </a:r>
            <a:endParaRPr lang="en-US" altLang="zh-CN" sz="3200" b="1" baseline="30000" dirty="0">
              <a:solidFill>
                <a:srgbClr val="800000"/>
              </a:solidFill>
              <a:latin typeface="Times New Roman" panose="02020603050405020304" pitchFamily="18" charset="0"/>
            </a:endParaRPr>
          </a:p>
        </p:txBody>
      </p:sp>
      <p:sp>
        <p:nvSpPr>
          <p:cNvPr id="3" name="矩形 2"/>
          <p:cNvSpPr/>
          <p:nvPr/>
        </p:nvSpPr>
        <p:spPr>
          <a:xfrm>
            <a:off x="1287463" y="4292600"/>
            <a:ext cx="6577012" cy="1077913"/>
          </a:xfrm>
          <a:prstGeom prst="rect">
            <a:avLst/>
          </a:prstGeom>
          <a:noFill/>
          <a:ln w="9525">
            <a:noFill/>
          </a:ln>
        </p:spPr>
        <p:txBody>
          <a:bodyPr>
            <a:spAutoFit/>
          </a:bodyPr>
          <a:p>
            <a:pPr eaLnBrk="1" hangingPunct="1"/>
            <a:r>
              <a:rPr lang="zh-CN" altLang="en-US" sz="3200" b="1" dirty="0">
                <a:latin typeface="Times New Roman" panose="02020603050405020304" pitchFamily="18" charset="0"/>
                <a:ea typeface="黑体" panose="02010609060101010101" pitchFamily="49" charset="-122"/>
              </a:rPr>
              <a:t>总浓度过低 →→ 缓冲容量过小；</a:t>
            </a:r>
            <a:endParaRPr lang="zh-CN" altLang="en-US" sz="3200" b="1" dirty="0">
              <a:latin typeface="Times New Roman" panose="02020603050405020304" pitchFamily="18" charset="0"/>
              <a:ea typeface="黑体" panose="02010609060101010101" pitchFamily="49" charset="-122"/>
            </a:endParaRPr>
          </a:p>
          <a:p>
            <a:pPr eaLnBrk="1" hangingPunct="1"/>
            <a:r>
              <a:rPr lang="zh-CN" altLang="en-US" sz="3200" b="1" dirty="0">
                <a:latin typeface="Times New Roman" panose="02020603050405020304" pitchFamily="18" charset="0"/>
                <a:ea typeface="黑体" panose="02010609060101010101" pitchFamily="49" charset="-122"/>
              </a:rPr>
              <a:t>总浓度过高 →→ 渗透压过大。</a:t>
            </a:r>
            <a:endParaRPr lang="zh-CN" altLang="en-US" sz="3200" b="1"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8066"/>
                                        </p:tgtEl>
                                        <p:attrNameLst>
                                          <p:attrName>style.visibility</p:attrName>
                                        </p:attrNameLst>
                                      </p:cBhvr>
                                      <p:to>
                                        <p:strVal val="visible"/>
                                      </p:to>
                                    </p:set>
                                    <p:anim calcmode="lin" valueType="num">
                                      <p:cBhvr additive="base">
                                        <p:cTn id="12" dur="500" fill="hold"/>
                                        <p:tgtEl>
                                          <p:spTgt spid="88066"/>
                                        </p:tgtEl>
                                        <p:attrNameLst>
                                          <p:attrName>ppt_x</p:attrName>
                                        </p:attrNameLst>
                                      </p:cBhvr>
                                      <p:tavLst>
                                        <p:tav tm="0">
                                          <p:val>
                                            <p:strVal val="#ppt_x"/>
                                          </p:val>
                                        </p:tav>
                                        <p:tav tm="100000">
                                          <p:val>
                                            <p:strVal val="#ppt_x"/>
                                          </p:val>
                                        </p:tav>
                                      </p:tavLst>
                                    </p:anim>
                                    <p:anim calcmode="lin" valueType="num">
                                      <p:cBhvr additive="base">
                                        <p:cTn id="13" dur="500" fill="hold"/>
                                        <p:tgtEl>
                                          <p:spTgt spid="8806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8071"/>
                                        </p:tgtEl>
                                        <p:attrNameLst>
                                          <p:attrName>style.visibility</p:attrName>
                                        </p:attrNameLst>
                                      </p:cBhvr>
                                      <p:to>
                                        <p:strVal val="visible"/>
                                      </p:to>
                                    </p:set>
                                    <p:anim calcmode="lin" valueType="num">
                                      <p:cBhvr additive="base">
                                        <p:cTn id="22" dur="500" fill="hold"/>
                                        <p:tgtEl>
                                          <p:spTgt spid="88071"/>
                                        </p:tgtEl>
                                        <p:attrNameLst>
                                          <p:attrName>ppt_x</p:attrName>
                                        </p:attrNameLst>
                                      </p:cBhvr>
                                      <p:tavLst>
                                        <p:tav tm="0">
                                          <p:val>
                                            <p:strVal val="#ppt_x"/>
                                          </p:val>
                                        </p:tav>
                                        <p:tav tm="100000">
                                          <p:val>
                                            <p:strVal val="#ppt_x"/>
                                          </p:val>
                                        </p:tav>
                                      </p:tavLst>
                                    </p:anim>
                                    <p:anim calcmode="lin" valueType="num">
                                      <p:cBhvr additive="base">
                                        <p:cTn id="23" dur="500" fill="hold"/>
                                        <p:tgtEl>
                                          <p:spTgt spid="880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animBg="1"/>
      <p:bldP spid="88071" grpId="0" animBg="1"/>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2"/>
          <p:cNvSpPr/>
          <p:nvPr/>
        </p:nvSpPr>
        <p:spPr>
          <a:xfrm>
            <a:off x="827088" y="5661025"/>
            <a:ext cx="8228012" cy="576263"/>
          </a:xfrm>
          <a:prstGeom prst="rect">
            <a:avLst/>
          </a:prstGeom>
          <a:noFill/>
          <a:ln w="12700">
            <a:noFill/>
          </a:ln>
        </p:spPr>
        <p:txBody>
          <a:bodyPr wrap="none" lIns="90488" tIns="44450" rIns="90488" bIns="44450">
            <a:spAutoFit/>
          </a:bodyPr>
          <a:p>
            <a:pPr marL="457200" indent="-457200" eaLnBrk="1" hangingPunct="1">
              <a:buClr>
                <a:srgbClr val="E82504"/>
              </a:buClr>
              <a:buAutoNum type="arabicPeriod" startAt="3"/>
            </a:pPr>
            <a:r>
              <a:rPr lang="zh-CN" altLang="en-US" sz="3200" b="1" dirty="0">
                <a:latin typeface="Times New Roman" panose="02020603050405020304" pitchFamily="18" charset="0"/>
                <a:ea typeface="黑体" panose="02010609060101010101" pitchFamily="49" charset="-122"/>
              </a:rPr>
              <a:t>校正：</a:t>
            </a:r>
            <a:r>
              <a:rPr lang="en-US" altLang="zh-CN" sz="3200" b="1" dirty="0">
                <a:solidFill>
                  <a:srgbClr val="800000"/>
                </a:solidFill>
                <a:latin typeface="Times New Roman" panose="02020603050405020304" pitchFamily="18" charset="0"/>
                <a:ea typeface="黑体" panose="02010609060101010101" pitchFamily="49" charset="-122"/>
              </a:rPr>
              <a:t>pH</a:t>
            </a:r>
            <a:r>
              <a:rPr lang="zh-CN" altLang="en-US" sz="3200" b="1" dirty="0">
                <a:solidFill>
                  <a:srgbClr val="800000"/>
                </a:solidFill>
                <a:latin typeface="Times New Roman" panose="02020603050405020304" pitchFamily="18" charset="0"/>
                <a:ea typeface="黑体" panose="02010609060101010101" pitchFamily="49" charset="-122"/>
              </a:rPr>
              <a:t>计</a:t>
            </a:r>
            <a:r>
              <a:rPr lang="zh-CN" altLang="en-US" sz="3200" b="1" dirty="0">
                <a:latin typeface="Times New Roman" panose="02020603050405020304" pitchFamily="18" charset="0"/>
                <a:ea typeface="黑体" panose="02010609060101010101" pitchFamily="49" charset="-122"/>
              </a:rPr>
              <a:t>监测下，加强酸</a:t>
            </a:r>
            <a:r>
              <a:rPr lang="en-US" altLang="zh-CN" sz="3200" b="1" dirty="0">
                <a:latin typeface="Times New Roman" panose="02020603050405020304" pitchFamily="18" charset="0"/>
                <a:ea typeface="黑体" panose="02010609060101010101" pitchFamily="49" charset="-122"/>
              </a:rPr>
              <a:t>/</a:t>
            </a:r>
            <a:r>
              <a:rPr lang="zh-CN" altLang="en-US" sz="3200" b="1" dirty="0">
                <a:latin typeface="Times New Roman" panose="02020603050405020304" pitchFamily="18" charset="0"/>
                <a:ea typeface="黑体" panose="02010609060101010101" pitchFamily="49" charset="-122"/>
              </a:rPr>
              <a:t>强碱以校正。</a:t>
            </a:r>
            <a:endParaRPr lang="zh-CN" altLang="en-US" sz="3200" b="1" dirty="0">
              <a:latin typeface="Times New Roman" panose="02020603050405020304" pitchFamily="18" charset="0"/>
              <a:ea typeface="黑体" panose="02010609060101010101" pitchFamily="49" charset="-122"/>
            </a:endParaRPr>
          </a:p>
        </p:txBody>
      </p:sp>
      <p:sp>
        <p:nvSpPr>
          <p:cNvPr id="45059" name="Rectangle 3"/>
          <p:cNvSpPr/>
          <p:nvPr/>
        </p:nvSpPr>
        <p:spPr>
          <a:xfrm>
            <a:off x="655638" y="620713"/>
            <a:ext cx="2836862" cy="792162"/>
          </a:xfrm>
          <a:prstGeom prst="rect">
            <a:avLst/>
          </a:prstGeom>
          <a:blipFill rotWithShape="1">
            <a:blip r:embed="rId1"/>
          </a:blipFill>
          <a:ln w="9525">
            <a:noFill/>
          </a:ln>
        </p:spPr>
        <p:txBody>
          <a:bodyPr/>
          <a:p>
            <a:pPr marL="609600" indent="-609600" eaLnBrk="1" hangingPunct="1">
              <a:lnSpc>
                <a:spcPct val="115000"/>
              </a:lnSpc>
              <a:spcBef>
                <a:spcPct val="35000"/>
              </a:spcBef>
              <a:buClr>
                <a:schemeClr val="tx2"/>
              </a:buClr>
              <a:buFont typeface="Wingdings" panose="05000000000000000000" pitchFamily="2" charset="2"/>
              <a:buChar char="Ø"/>
            </a:pPr>
            <a:r>
              <a:rPr lang="zh-CN" altLang="en-US" sz="3200" b="1" dirty="0">
                <a:solidFill>
                  <a:srgbClr val="000066"/>
                </a:solidFill>
                <a:latin typeface="Times New Roman" panose="02020603050405020304" pitchFamily="18" charset="0"/>
                <a:ea typeface="黑体" panose="02010609060101010101" pitchFamily="49" charset="-122"/>
              </a:rPr>
              <a:t>配制步骤</a:t>
            </a:r>
            <a:endParaRPr lang="zh-CN" altLang="en-US" sz="3200" b="1" dirty="0">
              <a:solidFill>
                <a:srgbClr val="000066"/>
              </a:solidFill>
              <a:latin typeface="Times New Roman" panose="02020603050405020304" pitchFamily="18" charset="0"/>
              <a:ea typeface="黑体" panose="02010609060101010101" pitchFamily="49" charset="-122"/>
            </a:endParaRPr>
          </a:p>
        </p:txBody>
      </p:sp>
      <p:sp>
        <p:nvSpPr>
          <p:cNvPr id="89092" name="Rectangle 4"/>
          <p:cNvSpPr/>
          <p:nvPr/>
        </p:nvSpPr>
        <p:spPr>
          <a:xfrm>
            <a:off x="323850" y="1628775"/>
            <a:ext cx="8569325" cy="1600200"/>
          </a:xfrm>
          <a:prstGeom prst="rect">
            <a:avLst/>
          </a:prstGeom>
          <a:noFill/>
          <a:ln w="12700">
            <a:noFill/>
          </a:ln>
        </p:spPr>
        <p:txBody>
          <a:bodyPr lIns="90488" tIns="44450" rIns="90488" bIns="44450">
            <a:spAutoFit/>
          </a:bodyPr>
          <a:p>
            <a:pPr marL="914400" lvl="1" indent="-457200" eaLnBrk="1" hangingPunct="1">
              <a:lnSpc>
                <a:spcPct val="125000"/>
              </a:lnSpc>
              <a:spcBef>
                <a:spcPct val="60000"/>
              </a:spcBef>
              <a:buClr>
                <a:srgbClr val="E82504"/>
              </a:buClr>
              <a:buFont typeface="Wingdings" panose="05000000000000000000" pitchFamily="2" charset="2"/>
              <a:buAutoNum type="arabicPeriod"/>
            </a:pPr>
            <a:r>
              <a:rPr lang="zh-CN" altLang="en-US" sz="3200" b="1" dirty="0">
                <a:latin typeface="Times New Roman" panose="02020603050405020304" pitchFamily="18" charset="0"/>
                <a:ea typeface="黑体" panose="02010609060101010101" pitchFamily="49" charset="-122"/>
              </a:rPr>
              <a:t>根据配制原则选择合适的缓冲系：</a:t>
            </a:r>
            <a:endParaRPr lang="zh-CN" altLang="en-US" sz="3200" b="1" dirty="0">
              <a:latin typeface="Times New Roman" panose="02020603050405020304" pitchFamily="18" charset="0"/>
              <a:ea typeface="黑体" panose="02010609060101010101" pitchFamily="49" charset="-122"/>
            </a:endParaRPr>
          </a:p>
          <a:p>
            <a:pPr marL="914400" lvl="1" indent="-457200" eaLnBrk="1" hangingPunct="1">
              <a:lnSpc>
                <a:spcPct val="125000"/>
              </a:lnSpc>
              <a:spcBef>
                <a:spcPct val="60000"/>
              </a:spcBef>
              <a:buClr>
                <a:srgbClr val="E82504"/>
              </a:buClr>
              <a:buFont typeface="Wingdings" panose="05000000000000000000" pitchFamily="2" charset="2"/>
              <a:buAutoNum type="arabicPeriod"/>
            </a:pPr>
            <a:r>
              <a:rPr lang="zh-CN" altLang="en-US" sz="3200" b="1" dirty="0">
                <a:latin typeface="Times New Roman" panose="02020603050405020304" pitchFamily="18" charset="0"/>
                <a:ea typeface="黑体" panose="02010609060101010101" pitchFamily="49" charset="-122"/>
              </a:rPr>
              <a:t>计算所需弱酸及其共轭碱的用量或体积：</a:t>
            </a:r>
            <a:endParaRPr lang="zh-CN" altLang="en-US" sz="3200" b="1" dirty="0">
              <a:latin typeface="Times New Roman" panose="02020603050405020304" pitchFamily="18" charset="0"/>
              <a:ea typeface="黑体" panose="02010609060101010101" pitchFamily="49" charset="-122"/>
            </a:endParaRPr>
          </a:p>
        </p:txBody>
      </p:sp>
      <p:sp>
        <p:nvSpPr>
          <p:cNvPr id="89093" name="Text Box 5"/>
          <p:cNvSpPr txBox="1"/>
          <p:nvPr/>
        </p:nvSpPr>
        <p:spPr>
          <a:xfrm>
            <a:off x="1619250" y="3459163"/>
            <a:ext cx="5905500" cy="576262"/>
          </a:xfrm>
          <a:prstGeom prst="rect">
            <a:avLst/>
          </a:prstGeom>
          <a:noFill/>
          <a:ln w="12700">
            <a:noFill/>
          </a:ln>
        </p:spPr>
        <p:txBody>
          <a:bodyPr lIns="90488" tIns="44450" rIns="90488" bIns="44450">
            <a:spAutoFit/>
          </a:bodyPr>
          <a:p>
            <a:pPr algn="ctr" eaLnBrk="1" hangingPunct="1">
              <a:spcBef>
                <a:spcPct val="50000"/>
              </a:spcBef>
            </a:pPr>
            <a:r>
              <a:rPr lang="en-US" altLang="zh-CN" sz="3200" b="1" dirty="0">
                <a:latin typeface="Times New Roman" panose="02020603050405020304" pitchFamily="18" charset="0"/>
                <a:ea typeface="黑体" panose="02010609060101010101" pitchFamily="49" charset="-122"/>
              </a:rPr>
              <a:t>Henderson</a:t>
            </a:r>
            <a:r>
              <a:rPr lang="zh-CN" altLang="en-US" sz="3200" b="1" dirty="0">
                <a:latin typeface="Times New Roman" panose="02020603050405020304" pitchFamily="18" charset="0"/>
                <a:ea typeface="黑体" panose="02010609060101010101" pitchFamily="49" charset="-122"/>
              </a:rPr>
              <a:t>－</a:t>
            </a:r>
            <a:r>
              <a:rPr lang="en-US" altLang="zh-CN" sz="3200" b="1" dirty="0">
                <a:latin typeface="Times New Roman" panose="02020603050405020304" pitchFamily="18" charset="0"/>
                <a:ea typeface="黑体" panose="02010609060101010101" pitchFamily="49" charset="-122"/>
              </a:rPr>
              <a:t>Hasselbalch</a:t>
            </a:r>
            <a:r>
              <a:rPr lang="zh-CN" altLang="en-US" sz="3200" b="1" dirty="0">
                <a:latin typeface="Times New Roman" panose="02020603050405020304" pitchFamily="18" charset="0"/>
                <a:ea typeface="黑体" panose="02010609060101010101" pitchFamily="49" charset="-122"/>
              </a:rPr>
              <a:t>方程式</a:t>
            </a:r>
            <a:endParaRPr lang="zh-CN" altLang="en-US" sz="3200" b="1" dirty="0">
              <a:latin typeface="Times New Roman" panose="02020603050405020304" pitchFamily="18" charset="0"/>
              <a:ea typeface="黑体" panose="02010609060101010101" pitchFamily="49" charset="-122"/>
            </a:endParaRPr>
          </a:p>
        </p:txBody>
      </p:sp>
      <p:sp>
        <p:nvSpPr>
          <p:cNvPr id="45062" name="Rectangle 6"/>
          <p:cNvSpPr/>
          <p:nvPr/>
        </p:nvSpPr>
        <p:spPr>
          <a:xfrm>
            <a:off x="827088" y="4265613"/>
            <a:ext cx="638175" cy="576262"/>
          </a:xfrm>
          <a:prstGeom prst="rect">
            <a:avLst/>
          </a:prstGeom>
          <a:noFill/>
          <a:ln w="12700">
            <a:noFill/>
          </a:ln>
        </p:spPr>
        <p:txBody>
          <a:bodyPr wrap="none" lIns="90488" tIns="44450" rIns="90488" bIns="44450">
            <a:spAutoFit/>
          </a:bodyPr>
          <a:p>
            <a:pPr marL="457200" indent="-457200" eaLnBrk="1" hangingPunct="1">
              <a:buClr>
                <a:srgbClr val="E82504"/>
              </a:buClr>
              <a:buChar char="•"/>
            </a:pPr>
            <a:endParaRPr lang="zh-CN" altLang="en-US" sz="3200" b="1" dirty="0">
              <a:latin typeface="Times New Roman" panose="02020603050405020304" pitchFamily="18" charset="0"/>
            </a:endParaRPr>
          </a:p>
        </p:txBody>
      </p:sp>
      <p:sp>
        <p:nvSpPr>
          <p:cNvPr id="89095" name="Rectangle 7"/>
          <p:cNvSpPr/>
          <p:nvPr/>
        </p:nvSpPr>
        <p:spPr>
          <a:xfrm>
            <a:off x="1116013" y="4251325"/>
            <a:ext cx="7488237" cy="1162050"/>
          </a:xfrm>
          <a:prstGeom prst="rect">
            <a:avLst/>
          </a:prstGeom>
          <a:noFill/>
          <a:ln w="12700">
            <a:noFill/>
          </a:ln>
        </p:spPr>
        <p:txBody>
          <a:bodyPr lIns="90488" tIns="44450" rIns="90488" bIns="44450">
            <a:spAutoFit/>
          </a:bodyPr>
          <a:p>
            <a:pPr marL="457200" indent="-457200" eaLnBrk="1" hangingPunct="1">
              <a:lnSpc>
                <a:spcPct val="110000"/>
              </a:lnSpc>
              <a:buClr>
                <a:srgbClr val="E82504"/>
              </a:buClr>
            </a:pPr>
            <a:r>
              <a:rPr lang="zh-CN" altLang="en-US" sz="3200" b="1" dirty="0">
                <a:solidFill>
                  <a:srgbClr val="FC6F58"/>
                </a:solidFill>
                <a:latin typeface="Times New Roman" panose="02020603050405020304" pitchFamily="18" charset="0"/>
                <a:ea typeface="黑体" panose="02010609060101010101" pitchFamily="49" charset="-122"/>
              </a:rPr>
              <a:t>☆  </a:t>
            </a:r>
            <a:r>
              <a:rPr lang="zh-CN" altLang="en-US" sz="3200" b="1" dirty="0">
                <a:latin typeface="Times New Roman" panose="02020603050405020304" pitchFamily="18" charset="0"/>
                <a:ea typeface="黑体" panose="02010609060101010101" pitchFamily="49" charset="-122"/>
              </a:rPr>
              <a:t>为配制方便常选用同浓度的弱酸及其共轭碱</a:t>
            </a:r>
            <a:endParaRPr lang="zh-CN" altLang="en-US" sz="3200" b="1"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9092">
                                            <p:txEl>
                                              <p:charRg st="0" end="16"/>
                                            </p:txEl>
                                          </p:spTgt>
                                        </p:tgtEl>
                                        <p:attrNameLst>
                                          <p:attrName>style.visibility</p:attrName>
                                        </p:attrNameLst>
                                      </p:cBhvr>
                                      <p:to>
                                        <p:strVal val="visible"/>
                                      </p:to>
                                    </p:set>
                                    <p:animEffect transition="in" filter="dissolve">
                                      <p:cBhvr>
                                        <p:cTn id="7" dur="500"/>
                                        <p:tgtEl>
                                          <p:spTgt spid="89092">
                                            <p:txEl>
                                              <p:charRg st="0" end="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9092">
                                            <p:txEl>
                                              <p:charRg st="16" end="35"/>
                                            </p:txEl>
                                          </p:spTgt>
                                        </p:tgtEl>
                                        <p:attrNameLst>
                                          <p:attrName>style.visibility</p:attrName>
                                        </p:attrNameLst>
                                      </p:cBhvr>
                                      <p:to>
                                        <p:strVal val="visible"/>
                                      </p:to>
                                    </p:set>
                                    <p:animEffect transition="in" filter="dissolve">
                                      <p:cBhvr>
                                        <p:cTn id="12" dur="500"/>
                                        <p:tgtEl>
                                          <p:spTgt spid="89092">
                                            <p:txEl>
                                              <p:charRg st="16" end="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9093"/>
                                        </p:tgtEl>
                                        <p:attrNameLst>
                                          <p:attrName>style.visibility</p:attrName>
                                        </p:attrNameLst>
                                      </p:cBhvr>
                                      <p:to>
                                        <p:strVal val="visible"/>
                                      </p:to>
                                    </p:set>
                                    <p:animEffect transition="in" filter="wipe(left)">
                                      <p:cBhvr>
                                        <p:cTn id="17" dur="500"/>
                                        <p:tgtEl>
                                          <p:spTgt spid="8909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9095"/>
                                        </p:tgtEl>
                                        <p:attrNameLst>
                                          <p:attrName>style.visibility</p:attrName>
                                        </p:attrNameLst>
                                      </p:cBhvr>
                                      <p:to>
                                        <p:strVal val="visible"/>
                                      </p:to>
                                    </p:set>
                                    <p:animEffect transition="in" filter="blinds(horizontal)">
                                      <p:cBhvr>
                                        <p:cTn id="22" dur="500"/>
                                        <p:tgtEl>
                                          <p:spTgt spid="8909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9090"/>
                                        </p:tgtEl>
                                        <p:attrNameLst>
                                          <p:attrName>style.visibility</p:attrName>
                                        </p:attrNameLst>
                                      </p:cBhvr>
                                      <p:to>
                                        <p:strVal val="visible"/>
                                      </p:to>
                                    </p:set>
                                    <p:anim calcmode="lin" valueType="num">
                                      <p:cBhvr additive="base">
                                        <p:cTn id="27" dur="500" fill="hold"/>
                                        <p:tgtEl>
                                          <p:spTgt spid="89090"/>
                                        </p:tgtEl>
                                        <p:attrNameLst>
                                          <p:attrName>ppt_x</p:attrName>
                                        </p:attrNameLst>
                                      </p:cBhvr>
                                      <p:tavLst>
                                        <p:tav tm="0">
                                          <p:val>
                                            <p:strVal val="#ppt_x"/>
                                          </p:val>
                                        </p:tav>
                                        <p:tav tm="100000">
                                          <p:val>
                                            <p:strVal val="#ppt_x"/>
                                          </p:val>
                                        </p:tav>
                                      </p:tavLst>
                                    </p:anim>
                                    <p:anim calcmode="lin" valueType="num">
                                      <p:cBhvr additive="base">
                                        <p:cTn id="28" dur="500" fill="hold"/>
                                        <p:tgtEl>
                                          <p:spTgt spid="890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p:bldP spid="89093" grpId="0"/>
      <p:bldP spid="8909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7"/>
          <p:cNvSpPr txBox="1"/>
          <p:nvPr/>
        </p:nvSpPr>
        <p:spPr>
          <a:xfrm>
            <a:off x="2555875" y="393700"/>
            <a:ext cx="3500438" cy="584200"/>
          </a:xfrm>
          <a:prstGeom prst="rect">
            <a:avLst/>
          </a:prstGeom>
          <a:noFill/>
          <a:ln w="9525">
            <a:noFill/>
          </a:ln>
        </p:spPr>
        <p:txBody>
          <a:bodyPr>
            <a:spAutoFit/>
          </a:bodyPr>
          <a:p>
            <a:pPr algn="ctr" eaLnBrk="1" hangingPunct="1"/>
            <a:r>
              <a:rPr lang="zh-CN" altLang="en-US" sz="3200" b="1" dirty="0">
                <a:solidFill>
                  <a:srgbClr val="002060"/>
                </a:solidFill>
                <a:latin typeface="黑体" panose="02010609060101010101" pitchFamily="49" charset="-122"/>
                <a:ea typeface="黑体" panose="02010609060101010101" pitchFamily="49" charset="-122"/>
              </a:rPr>
              <a:t>问题提出</a:t>
            </a:r>
            <a:endParaRPr lang="zh-CN" altLang="en-US" sz="3200" b="1" dirty="0">
              <a:solidFill>
                <a:srgbClr val="002060"/>
              </a:solidFill>
              <a:latin typeface="黑体" panose="02010609060101010101" pitchFamily="49" charset="-122"/>
              <a:ea typeface="黑体" panose="02010609060101010101" pitchFamily="49" charset="-122"/>
            </a:endParaRPr>
          </a:p>
        </p:txBody>
      </p:sp>
      <p:sp>
        <p:nvSpPr>
          <p:cNvPr id="4" name="动作按钮: 帮助 3"/>
          <p:cNvSpPr/>
          <p:nvPr/>
        </p:nvSpPr>
        <p:spPr>
          <a:xfrm>
            <a:off x="1219200" y="1489075"/>
            <a:ext cx="469900" cy="433388"/>
          </a:xfrm>
          <a:prstGeom prst="actionButtonHelp">
            <a:avLst/>
          </a:prstGeom>
          <a:solidFill>
            <a:srgbClr val="9999FF"/>
          </a:solidFill>
          <a:ln w="9525" cap="flat" cmpd="sng">
            <a:solidFill>
              <a:schemeClr val="accent1"/>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5" name="动作按钮: 帮助 4"/>
          <p:cNvSpPr/>
          <p:nvPr/>
        </p:nvSpPr>
        <p:spPr>
          <a:xfrm>
            <a:off x="1219200" y="2368550"/>
            <a:ext cx="469900" cy="433388"/>
          </a:xfrm>
          <a:prstGeom prst="actionButtonHelp">
            <a:avLst/>
          </a:prstGeom>
          <a:solidFill>
            <a:srgbClr val="9999FF"/>
          </a:solidFill>
          <a:ln w="9525" cap="flat" cmpd="sng">
            <a:solidFill>
              <a:schemeClr val="accent1"/>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6" name="动作按钮: 帮助 5"/>
          <p:cNvSpPr/>
          <p:nvPr/>
        </p:nvSpPr>
        <p:spPr>
          <a:xfrm>
            <a:off x="1219200" y="3241675"/>
            <a:ext cx="469900" cy="433388"/>
          </a:xfrm>
          <a:prstGeom prst="actionButtonHelp">
            <a:avLst/>
          </a:prstGeom>
          <a:solidFill>
            <a:srgbClr val="9999FF"/>
          </a:solidFill>
          <a:ln w="9525" cap="flat" cmpd="sng">
            <a:solidFill>
              <a:schemeClr val="accent1"/>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7" name="动作按钮: 帮助 6"/>
          <p:cNvSpPr/>
          <p:nvPr/>
        </p:nvSpPr>
        <p:spPr>
          <a:xfrm>
            <a:off x="1219200" y="4040188"/>
            <a:ext cx="469900" cy="431800"/>
          </a:xfrm>
          <a:prstGeom prst="actionButtonHelp">
            <a:avLst/>
          </a:prstGeom>
          <a:solidFill>
            <a:srgbClr val="9999FF"/>
          </a:solidFill>
          <a:ln w="9525" cap="flat" cmpd="sng">
            <a:solidFill>
              <a:schemeClr val="accent1"/>
            </a:solidFill>
            <a:prstDash val="solid"/>
            <a:round/>
            <a:headEnd type="none" w="med" len="med"/>
            <a:tailEnd type="none" w="med" len="med"/>
          </a:ln>
        </p:spPr>
        <p:txBody>
          <a:bodyPr/>
          <a:p>
            <a:endParaRPr lang="zh-CN" altLang="en-US" dirty="0">
              <a:latin typeface="Arial" panose="020B0604020202020204" pitchFamily="34" charset="0"/>
            </a:endParaRPr>
          </a:p>
        </p:txBody>
      </p:sp>
      <p:sp>
        <p:nvSpPr>
          <p:cNvPr id="8" name="文本框 15"/>
          <p:cNvSpPr txBox="1"/>
          <p:nvPr/>
        </p:nvSpPr>
        <p:spPr>
          <a:xfrm>
            <a:off x="1852613" y="1489075"/>
            <a:ext cx="6569075" cy="461963"/>
          </a:xfrm>
          <a:prstGeom prst="rect">
            <a:avLst/>
          </a:prstGeom>
          <a:solidFill>
            <a:srgbClr val="CCECFF"/>
          </a:solidFill>
          <a:ln w="9525">
            <a:noFill/>
          </a:ln>
        </p:spPr>
        <p:txBody>
          <a:bodyPr>
            <a:spAutoFit/>
          </a:bodyPr>
          <a:p>
            <a:pPr eaLnBrk="1" hangingPunct="1">
              <a:buNone/>
            </a:pPr>
            <a:r>
              <a:rPr lang="zh-CN" altLang="en-US" sz="2400" b="1" dirty="0">
                <a:solidFill>
                  <a:srgbClr val="FF0000"/>
                </a:solidFill>
                <a:latin typeface="Times New Roman" panose="02020603050405020304" pitchFamily="18" charset="0"/>
                <a:ea typeface="黑体" panose="02010609060101010101" pitchFamily="49" charset="-122"/>
              </a:rPr>
              <a:t>为什么</a:t>
            </a:r>
            <a:r>
              <a:rPr lang="zh-CN" altLang="en-US" sz="2400" b="1" dirty="0">
                <a:solidFill>
                  <a:srgbClr val="002060"/>
                </a:solidFill>
                <a:latin typeface="Times New Roman" panose="02020603050405020304" pitchFamily="18" charset="0"/>
                <a:ea typeface="黑体" panose="02010609060101010101" pitchFamily="49" charset="-122"/>
              </a:rPr>
              <a:t>人体血液的</a:t>
            </a:r>
            <a:r>
              <a:rPr lang="en-US" altLang="zh-CN" sz="2400" b="1" dirty="0">
                <a:solidFill>
                  <a:srgbClr val="002060"/>
                </a:solidFill>
                <a:latin typeface="Times New Roman" panose="02020603050405020304" pitchFamily="18" charset="0"/>
                <a:ea typeface="黑体" panose="02010609060101010101" pitchFamily="49" charset="-122"/>
              </a:rPr>
              <a:t>pH</a:t>
            </a:r>
            <a:r>
              <a:rPr lang="zh-CN" altLang="en-US" sz="2400" b="1" dirty="0">
                <a:solidFill>
                  <a:srgbClr val="002060"/>
                </a:solidFill>
                <a:latin typeface="Times New Roman" panose="02020603050405020304" pitchFamily="18" charset="0"/>
                <a:ea typeface="黑体" panose="02010609060101010101" pitchFamily="49" charset="-122"/>
              </a:rPr>
              <a:t>能稳定在</a:t>
            </a:r>
            <a:r>
              <a:rPr lang="en-US" altLang="zh-CN" sz="2400" b="1" dirty="0">
                <a:solidFill>
                  <a:srgbClr val="002060"/>
                </a:solidFill>
                <a:latin typeface="Times New Roman" panose="02020603050405020304" pitchFamily="18" charset="0"/>
                <a:ea typeface="黑体" panose="02010609060101010101" pitchFamily="49" charset="-122"/>
              </a:rPr>
              <a:t>7.35-7.45</a:t>
            </a:r>
            <a:r>
              <a:rPr lang="zh-CN" altLang="en-US" sz="2400" b="1" dirty="0">
                <a:solidFill>
                  <a:srgbClr val="002060"/>
                </a:solidFill>
                <a:latin typeface="Times New Roman" panose="02020603050405020304" pitchFamily="18" charset="0"/>
                <a:ea typeface="黑体" panose="02010609060101010101" pitchFamily="49" charset="-122"/>
              </a:rPr>
              <a:t>之间？</a:t>
            </a:r>
            <a:endParaRPr lang="zh-CN" altLang="en-US" sz="2400" b="1" dirty="0">
              <a:solidFill>
                <a:srgbClr val="002060"/>
              </a:solidFill>
              <a:latin typeface="Times New Roman" panose="02020603050405020304" pitchFamily="18" charset="0"/>
              <a:ea typeface="黑体" panose="02010609060101010101" pitchFamily="49" charset="-122"/>
            </a:endParaRPr>
          </a:p>
        </p:txBody>
      </p:sp>
      <p:sp>
        <p:nvSpPr>
          <p:cNvPr id="9" name="文本框 30"/>
          <p:cNvSpPr txBox="1"/>
          <p:nvPr/>
        </p:nvSpPr>
        <p:spPr>
          <a:xfrm>
            <a:off x="1852613" y="2368550"/>
            <a:ext cx="6569075" cy="461963"/>
          </a:xfrm>
          <a:prstGeom prst="rect">
            <a:avLst/>
          </a:prstGeom>
          <a:solidFill>
            <a:srgbClr val="CCECFF"/>
          </a:solidFill>
        </p:spPr>
        <p:txBody>
          <a:bodyPr>
            <a:spAutoFit/>
          </a:bodyPr>
          <a:lstStyle/>
          <a:p>
            <a:pPr marR="0" defTabSz="914400" eaLnBrk="1" hangingPunct="1">
              <a:buClrTx/>
              <a:buSzTx/>
              <a:buFontTx/>
              <a:buNone/>
              <a:defRPr/>
            </a:pPr>
            <a:r>
              <a:rPr kumimoji="0" lang="zh-CN" altLang="en-US" sz="2400" b="1" kern="1200" cap="none" spc="0" normalizeH="0" baseline="0" noProof="0" dirty="0">
                <a:solidFill>
                  <a:srgbClr val="002060"/>
                </a:solidFill>
                <a:latin typeface="Times New Roman" panose="02020603050405020304" pitchFamily="18" charset="0"/>
                <a:ea typeface="+mj-ea"/>
                <a:cs typeface="Times New Roman" panose="02020603050405020304" pitchFamily="18" charset="0"/>
              </a:rPr>
              <a:t>人体血液的</a:t>
            </a:r>
            <a:r>
              <a:rPr kumimoji="0" lang="en-US" altLang="zh-CN" sz="2400" b="1" kern="1200" cap="none" spc="0" normalizeH="0" baseline="0" noProof="0" dirty="0">
                <a:solidFill>
                  <a:srgbClr val="002060"/>
                </a:solidFill>
                <a:latin typeface="Times New Roman" panose="02020603050405020304" pitchFamily="18" charset="0"/>
                <a:ea typeface="+mj-ea"/>
                <a:cs typeface="Times New Roman" panose="02020603050405020304" pitchFamily="18" charset="0"/>
              </a:rPr>
              <a:t>pH</a:t>
            </a:r>
            <a:r>
              <a:rPr kumimoji="0" lang="zh-CN" altLang="en-US" sz="2400" b="1" kern="1200" cap="none" spc="0" normalizeH="0" baseline="0" noProof="0" dirty="0">
                <a:solidFill>
                  <a:srgbClr val="002060"/>
                </a:solidFill>
                <a:latin typeface="Times New Roman" panose="02020603050405020304" pitchFamily="18" charset="0"/>
                <a:ea typeface="+mj-ea"/>
                <a:cs typeface="Times New Roman" panose="02020603050405020304" pitchFamily="18" charset="0"/>
              </a:rPr>
              <a:t>是</a:t>
            </a:r>
            <a:r>
              <a:rPr kumimoji="0" lang="zh-CN" altLang="en-US" sz="2400" b="1" kern="1200" cap="none" spc="0" normalizeH="0" baseline="0" noProof="0" dirty="0">
                <a:solidFill>
                  <a:srgbClr val="FF0000"/>
                </a:solidFill>
                <a:latin typeface="Times New Roman" panose="02020603050405020304" pitchFamily="18" charset="0"/>
                <a:ea typeface="+mj-ea"/>
                <a:cs typeface="Times New Roman" panose="02020603050405020304" pitchFamily="18" charset="0"/>
              </a:rPr>
              <a:t>如何</a:t>
            </a:r>
            <a:r>
              <a:rPr kumimoji="0" lang="zh-CN" altLang="en-US" sz="2400" b="1" kern="1200" cap="none" spc="0" normalizeH="0" baseline="0" noProof="0" dirty="0">
                <a:solidFill>
                  <a:srgbClr val="002060"/>
                </a:solidFill>
                <a:latin typeface="Times New Roman" panose="02020603050405020304" pitchFamily="18" charset="0"/>
                <a:ea typeface="+mj-ea"/>
                <a:cs typeface="Times New Roman" panose="02020603050405020304" pitchFamily="18" charset="0"/>
              </a:rPr>
              <a:t>稳定在</a:t>
            </a:r>
            <a:r>
              <a:rPr kumimoji="0" lang="en-US" altLang="zh-CN" sz="2400" b="1" kern="1200" cap="none" spc="0" normalizeH="0" baseline="0" noProof="0" dirty="0">
                <a:solidFill>
                  <a:srgbClr val="002060"/>
                </a:solidFill>
                <a:latin typeface="Times New Roman" panose="02020603050405020304" pitchFamily="18" charset="0"/>
                <a:ea typeface="+mj-ea"/>
                <a:cs typeface="Times New Roman" panose="02020603050405020304" pitchFamily="18" charset="0"/>
              </a:rPr>
              <a:t>7.35-7.45</a:t>
            </a:r>
            <a:r>
              <a:rPr kumimoji="0" lang="zh-CN" altLang="en-US" sz="2400" b="1" kern="1200" cap="none" spc="0" normalizeH="0" baseline="0" noProof="0" dirty="0">
                <a:solidFill>
                  <a:srgbClr val="002060"/>
                </a:solidFill>
                <a:latin typeface="Times New Roman" panose="02020603050405020304" pitchFamily="18" charset="0"/>
                <a:ea typeface="+mj-ea"/>
                <a:cs typeface="Times New Roman" panose="02020603050405020304" pitchFamily="18" charset="0"/>
              </a:rPr>
              <a:t>之间？</a:t>
            </a:r>
            <a:endParaRPr kumimoji="0" lang="zh-CN" altLang="en-US" sz="2400" b="1" kern="1200" cap="none" spc="0" normalizeH="0" baseline="0" noProof="0" dirty="0">
              <a:solidFill>
                <a:srgbClr val="002060"/>
              </a:solidFill>
              <a:latin typeface="Times New Roman" panose="02020603050405020304" pitchFamily="18" charset="0"/>
              <a:ea typeface="+mj-ea"/>
              <a:cs typeface="Times New Roman" panose="02020603050405020304" pitchFamily="18" charset="0"/>
            </a:endParaRPr>
          </a:p>
        </p:txBody>
      </p:sp>
      <p:sp>
        <p:nvSpPr>
          <p:cNvPr id="11" name="文本框 30"/>
          <p:cNvSpPr txBox="1"/>
          <p:nvPr/>
        </p:nvSpPr>
        <p:spPr>
          <a:xfrm>
            <a:off x="1852613" y="3241675"/>
            <a:ext cx="6569075" cy="461963"/>
          </a:xfrm>
          <a:prstGeom prst="rect">
            <a:avLst/>
          </a:prstGeom>
          <a:solidFill>
            <a:srgbClr val="CCECFF"/>
          </a:solidFill>
        </p:spPr>
        <p:txBody>
          <a:bodyPr>
            <a:spAutoFit/>
          </a:bodyPr>
          <a:lstStyle/>
          <a:p>
            <a:pPr marR="0" defTabSz="914400" eaLnBrk="1" hangingPunct="1">
              <a:buClrTx/>
              <a:buSzTx/>
              <a:buFontTx/>
              <a:buNone/>
              <a:defRPr/>
            </a:pPr>
            <a:r>
              <a:rPr kumimoji="0" lang="zh-CN" altLang="en-US" sz="2400" b="1" kern="1200" cap="none" spc="0" normalizeH="0" baseline="0" noProof="0" dirty="0">
                <a:solidFill>
                  <a:srgbClr val="FF0000"/>
                </a:solidFill>
                <a:latin typeface="Times New Roman" panose="02020603050405020304" pitchFamily="18" charset="0"/>
                <a:ea typeface="+mj-ea"/>
                <a:cs typeface="Times New Roman" panose="02020603050405020304" pitchFamily="18" charset="0"/>
              </a:rPr>
              <a:t>哪些溶液</a:t>
            </a:r>
            <a:r>
              <a:rPr kumimoji="0" lang="en-US" altLang="zh-CN" sz="2400" b="1" kern="1200" cap="none" spc="0" normalizeH="0" baseline="0" noProof="0" dirty="0">
                <a:solidFill>
                  <a:srgbClr val="002060"/>
                </a:solidFill>
                <a:latin typeface="Times New Roman" panose="02020603050405020304" pitchFamily="18" charset="0"/>
                <a:ea typeface="+mj-ea"/>
                <a:cs typeface="Times New Roman" panose="02020603050405020304" pitchFamily="18" charset="0"/>
              </a:rPr>
              <a:t>pH</a:t>
            </a:r>
            <a:r>
              <a:rPr kumimoji="0" lang="zh-CN" altLang="en-US" sz="2400" b="1" kern="1200" cap="none" spc="0" normalizeH="0" baseline="0" noProof="0" dirty="0">
                <a:solidFill>
                  <a:srgbClr val="002060"/>
                </a:solidFill>
                <a:latin typeface="Times New Roman" panose="02020603050405020304" pitchFamily="18" charset="0"/>
                <a:ea typeface="+mj-ea"/>
                <a:cs typeface="Times New Roman" panose="02020603050405020304" pitchFamily="18" charset="0"/>
              </a:rPr>
              <a:t>不受少量酸、碱或稀释的影响？</a:t>
            </a:r>
            <a:endParaRPr kumimoji="0" lang="zh-CN" altLang="en-US" sz="2400" b="1" kern="1200" cap="none" spc="0" normalizeH="0" baseline="0" noProof="0" dirty="0">
              <a:solidFill>
                <a:srgbClr val="002060"/>
              </a:solidFill>
              <a:latin typeface="Times New Roman" panose="02020603050405020304" pitchFamily="18" charset="0"/>
              <a:ea typeface="+mj-ea"/>
              <a:cs typeface="Times New Roman" panose="02020603050405020304" pitchFamily="18" charset="0"/>
            </a:endParaRPr>
          </a:p>
        </p:txBody>
      </p:sp>
      <p:sp>
        <p:nvSpPr>
          <p:cNvPr id="12" name="文本框 30"/>
          <p:cNvSpPr txBox="1"/>
          <p:nvPr/>
        </p:nvSpPr>
        <p:spPr>
          <a:xfrm>
            <a:off x="1852613" y="4040188"/>
            <a:ext cx="6569075" cy="460375"/>
          </a:xfrm>
          <a:prstGeom prst="rect">
            <a:avLst/>
          </a:prstGeom>
          <a:solidFill>
            <a:srgbClr val="CCECFF"/>
          </a:solidFill>
        </p:spPr>
        <p:txBody>
          <a:bodyPr>
            <a:spAutoFit/>
          </a:bodyPr>
          <a:lstStyle/>
          <a:p>
            <a:pPr marR="0" defTabSz="914400" eaLnBrk="1" hangingPunct="1">
              <a:buClrTx/>
              <a:buSzTx/>
              <a:buFontTx/>
              <a:buNone/>
              <a:defRPr/>
            </a:pPr>
            <a:r>
              <a:rPr kumimoji="0" lang="zh-CN" altLang="en-US" sz="2400" b="1" kern="1200" cap="none" spc="0" normalizeH="0" baseline="0" noProof="0" dirty="0">
                <a:solidFill>
                  <a:srgbClr val="002060"/>
                </a:solidFill>
                <a:latin typeface="Times New Roman" panose="02020603050405020304" pitchFamily="18" charset="0"/>
                <a:ea typeface="+mj-ea"/>
                <a:cs typeface="Times New Roman" panose="02020603050405020304" pitchFamily="18" charset="0"/>
              </a:rPr>
              <a:t>这些溶液在生活和学习中还有</a:t>
            </a:r>
            <a:r>
              <a:rPr kumimoji="0" lang="zh-CN" altLang="en-US" sz="2400" b="1" kern="1200" cap="none" spc="0" normalizeH="0" baseline="0" noProof="0" dirty="0">
                <a:solidFill>
                  <a:srgbClr val="FF0000"/>
                </a:solidFill>
                <a:latin typeface="Times New Roman" panose="02020603050405020304" pitchFamily="18" charset="0"/>
                <a:ea typeface="+mj-ea"/>
                <a:cs typeface="Times New Roman" panose="02020603050405020304" pitchFamily="18" charset="0"/>
              </a:rPr>
              <a:t>哪些应用</a:t>
            </a:r>
            <a:r>
              <a:rPr kumimoji="0" lang="zh-CN" altLang="en-US" sz="2400" b="1" kern="1200" cap="none" spc="0" normalizeH="0" baseline="0" noProof="0" dirty="0">
                <a:solidFill>
                  <a:srgbClr val="002060"/>
                </a:solidFill>
                <a:latin typeface="Times New Roman" panose="02020603050405020304" pitchFamily="18" charset="0"/>
                <a:ea typeface="+mj-ea"/>
                <a:cs typeface="Times New Roman" panose="02020603050405020304" pitchFamily="18" charset="0"/>
              </a:rPr>
              <a:t>？</a:t>
            </a:r>
            <a:endParaRPr kumimoji="0" lang="zh-CN" altLang="en-US" sz="2400" b="1" kern="1200" cap="none" spc="0" normalizeH="0" baseline="0" noProof="0" dirty="0">
              <a:solidFill>
                <a:srgbClr val="002060"/>
              </a:solidFill>
              <a:latin typeface="Times New Roman" panose="02020603050405020304" pitchFamily="18" charset="0"/>
              <a:ea typeface="+mj-ea"/>
              <a:cs typeface="Times New Roman" panose="02020603050405020304" pitchFamily="18" charset="0"/>
            </a:endParaRPr>
          </a:p>
        </p:txBody>
      </p:sp>
      <p:sp>
        <p:nvSpPr>
          <p:cNvPr id="13323" name="灯片编号占位符 2"/>
          <p:cNvSpPr>
            <a:spLocks noGrp="1"/>
          </p:cNvSpPr>
          <p:nvPr>
            <p:ph type="sldNum" sz="quarter" idx="12"/>
          </p:nvPr>
        </p:nvSpPr>
        <p:spPr>
          <a:ln>
            <a:noFill/>
          </a:ln>
        </p:spPr>
        <p:txBody>
          <a:bodyPr wrap="none" lIns="0" tIns="0" rIns="0" bIns="0" anchor="ctr" anchorCtr="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zh-CN" altLang="en-US" sz="1400" dirty="0">
                <a:solidFill>
                  <a:srgbClr val="FFFFFF"/>
                </a:solidFill>
                <a:latin typeface="Franklin Gothic Book" pitchFamily="34" charset="0"/>
                <a:ea typeface="幼圆" panose="02010509060101010101" pitchFamily="49" charset="-122"/>
              </a:rPr>
            </a:fld>
            <a:endParaRPr lang="zh-CN" altLang="en-US" sz="1400" dirty="0">
              <a:solidFill>
                <a:srgbClr val="FFFFFF"/>
              </a:solidFill>
              <a:latin typeface="Franklin Gothic Book" pitchFamily="34" charset="0"/>
              <a:ea typeface="幼圆" panose="02010509060101010101" pitchFamily="49" charset="-122"/>
            </a:endParaRP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ppt_x</p:attrName>
                                        </p:attrNameLst>
                                      </p:cBhvr>
                                      <p:tavLst>
                                        <p:tav tm="0">
                                          <p:val>
                                            <p:strVal val="#ppt_x-.2"/>
                                          </p:val>
                                        </p:tav>
                                        <p:tav tm="100000">
                                          <p:val>
                                            <p:strVal val="#ppt_x"/>
                                          </p:val>
                                        </p:tav>
                                      </p:tavLst>
                                    </p:anim>
                                    <p:anim calcmode="lin" valueType="num">
                                      <p:cBhvr>
                                        <p:cTn id="13"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ppt_x</p:attrName>
                                        </p:attrNameLst>
                                      </p:cBhvr>
                                      <p:tavLst>
                                        <p:tav tm="0">
                                          <p:val>
                                            <p:strVal val="#ppt_x-.2"/>
                                          </p:val>
                                        </p:tav>
                                        <p:tav tm="100000">
                                          <p:val>
                                            <p:strVal val="#ppt_x"/>
                                          </p:val>
                                        </p:tav>
                                      </p:tavLst>
                                    </p:anim>
                                    <p:anim calcmode="lin" valueType="num">
                                      <p:cBhvr>
                                        <p:cTn id="20"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21" dur="1000"/>
                                        <p:tgtEl>
                                          <p:spTgt spid="5"/>
                                        </p:tgtEl>
                                      </p:cBhvr>
                                    </p:animEffect>
                                  </p:childTnLst>
                                </p:cTn>
                              </p:par>
                              <p:par>
                                <p:cTn id="22" presetID="29"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1000" fill="hold"/>
                                        <p:tgtEl>
                                          <p:spTgt spid="9"/>
                                        </p:tgtEl>
                                        <p:attrNameLst>
                                          <p:attrName>ppt_x</p:attrName>
                                        </p:attrNameLst>
                                      </p:cBhvr>
                                      <p:tavLst>
                                        <p:tav tm="0">
                                          <p:val>
                                            <p:strVal val="#ppt_x-.2"/>
                                          </p:val>
                                        </p:tav>
                                        <p:tav tm="100000">
                                          <p:val>
                                            <p:strVal val="#ppt_x"/>
                                          </p:val>
                                        </p:tav>
                                      </p:tavLst>
                                    </p:anim>
                                    <p:anim calcmode="lin" valueType="num">
                                      <p:cBhvr>
                                        <p:cTn id="25"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6" dur="10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9"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1000" fill="hold"/>
                                        <p:tgtEl>
                                          <p:spTgt spid="6"/>
                                        </p:tgtEl>
                                        <p:attrNameLst>
                                          <p:attrName>ppt_x</p:attrName>
                                        </p:attrNameLst>
                                      </p:cBhvr>
                                      <p:tavLst>
                                        <p:tav tm="0">
                                          <p:val>
                                            <p:strVal val="#ppt_x-.2"/>
                                          </p:val>
                                        </p:tav>
                                        <p:tav tm="100000">
                                          <p:val>
                                            <p:strVal val="#ppt_x"/>
                                          </p:val>
                                        </p:tav>
                                      </p:tavLst>
                                    </p:anim>
                                    <p:anim calcmode="lin" valueType="num">
                                      <p:cBhvr>
                                        <p:cTn id="32"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33" dur="1000"/>
                                        <p:tgtEl>
                                          <p:spTgt spid="6"/>
                                        </p:tgtEl>
                                      </p:cBhvr>
                                    </p:animEffect>
                                  </p:childTnLst>
                                </p:cTn>
                              </p:par>
                              <p:par>
                                <p:cTn id="34" presetID="29"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1000" fill="hold"/>
                                        <p:tgtEl>
                                          <p:spTgt spid="11"/>
                                        </p:tgtEl>
                                        <p:attrNameLst>
                                          <p:attrName>ppt_x</p:attrName>
                                        </p:attrNameLst>
                                      </p:cBhvr>
                                      <p:tavLst>
                                        <p:tav tm="0">
                                          <p:val>
                                            <p:strVal val="#ppt_x-.2"/>
                                          </p:val>
                                        </p:tav>
                                        <p:tav tm="100000">
                                          <p:val>
                                            <p:strVal val="#ppt_x"/>
                                          </p:val>
                                        </p:tav>
                                      </p:tavLst>
                                    </p:anim>
                                    <p:anim calcmode="lin" valueType="num">
                                      <p:cBhvr>
                                        <p:cTn id="37"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38" dur="10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29"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1000" fill="hold"/>
                                        <p:tgtEl>
                                          <p:spTgt spid="7"/>
                                        </p:tgtEl>
                                        <p:attrNameLst>
                                          <p:attrName>ppt_x</p:attrName>
                                        </p:attrNameLst>
                                      </p:cBhvr>
                                      <p:tavLst>
                                        <p:tav tm="0">
                                          <p:val>
                                            <p:strVal val="#ppt_x-.2"/>
                                          </p:val>
                                        </p:tav>
                                        <p:tav tm="100000">
                                          <p:val>
                                            <p:strVal val="#ppt_x"/>
                                          </p:val>
                                        </p:tav>
                                      </p:tavLst>
                                    </p:anim>
                                    <p:anim calcmode="lin" valueType="num">
                                      <p:cBhvr>
                                        <p:cTn id="44"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45" dur="1000"/>
                                        <p:tgtEl>
                                          <p:spTgt spid="7"/>
                                        </p:tgtEl>
                                      </p:cBhvr>
                                    </p:animEffect>
                                  </p:childTnLst>
                                </p:cTn>
                              </p:par>
                              <p:par>
                                <p:cTn id="46" presetID="29"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p:cTn id="48" dur="1000" fill="hold"/>
                                        <p:tgtEl>
                                          <p:spTgt spid="12"/>
                                        </p:tgtEl>
                                        <p:attrNameLst>
                                          <p:attrName>ppt_x</p:attrName>
                                        </p:attrNameLst>
                                      </p:cBhvr>
                                      <p:tavLst>
                                        <p:tav tm="0">
                                          <p:val>
                                            <p:strVal val="#ppt_x-.2"/>
                                          </p:val>
                                        </p:tav>
                                        <p:tav tm="100000">
                                          <p:val>
                                            <p:strVal val="#ppt_x"/>
                                          </p:val>
                                        </p:tav>
                                      </p:tavLst>
                                    </p:anim>
                                    <p:anim calcmode="lin" valueType="num">
                                      <p:cBhvr>
                                        <p:cTn id="49"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5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1"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p:nvPr/>
        </p:nvSpPr>
        <p:spPr>
          <a:xfrm>
            <a:off x="395288" y="1196975"/>
            <a:ext cx="8305800" cy="579438"/>
          </a:xfrm>
          <a:prstGeom prst="rect">
            <a:avLst/>
          </a:prstGeom>
          <a:noFill/>
          <a:ln w="9525">
            <a:noFill/>
          </a:ln>
        </p:spPr>
        <p:txBody>
          <a:bodyPr>
            <a:spAutoFit/>
          </a:bodyPr>
          <a:p>
            <a:pPr eaLnBrk="1" hangingPunct="1">
              <a:spcBef>
                <a:spcPct val="50000"/>
              </a:spcBef>
              <a:buClr>
                <a:srgbClr val="A50021"/>
              </a:buClr>
              <a:buSzPct val="75000"/>
              <a:buFont typeface="Wingdings" panose="05000000000000000000" pitchFamily="2" charset="2"/>
            </a:pPr>
            <a:endParaRPr lang="en-US" altLang="en-US" sz="3200" dirty="0">
              <a:latin typeface="Times New Roman" panose="02020603050405020304" pitchFamily="18" charset="0"/>
            </a:endParaRPr>
          </a:p>
        </p:txBody>
      </p:sp>
      <p:sp>
        <p:nvSpPr>
          <p:cNvPr id="90115" name="Rectangle 3"/>
          <p:cNvSpPr/>
          <p:nvPr/>
        </p:nvSpPr>
        <p:spPr>
          <a:xfrm>
            <a:off x="1258888" y="1196975"/>
            <a:ext cx="6737350" cy="4968875"/>
          </a:xfrm>
          <a:prstGeom prst="rect">
            <a:avLst/>
          </a:prstGeom>
          <a:noFill/>
          <a:ln w="9525">
            <a:noFill/>
          </a:ln>
        </p:spPr>
        <p:txBody>
          <a:bodyPr/>
          <a:p>
            <a:pPr marL="1600200" lvl="3" indent="-228600" eaLnBrk="1" hangingPunct="1">
              <a:lnSpc>
                <a:spcPct val="135000"/>
              </a:lnSpc>
              <a:spcBef>
                <a:spcPct val="80000"/>
              </a:spcBef>
              <a:buClr>
                <a:schemeClr val="bg2"/>
              </a:buClr>
              <a:buFont typeface="Wingdings" panose="05000000000000000000" pitchFamily="2" charset="2"/>
              <a:buChar char="Ø"/>
            </a:pPr>
            <a:r>
              <a:rPr lang="zh-CN" altLang="en-US" sz="3400" b="1" dirty="0">
                <a:solidFill>
                  <a:srgbClr val="003300"/>
                </a:solidFill>
                <a:latin typeface="Times New Roman" panose="02020603050405020304" pitchFamily="18" charset="0"/>
                <a:ea typeface="黑体" panose="02010609060101010101" pitchFamily="49" charset="-122"/>
              </a:rPr>
              <a:t> 配制方法</a:t>
            </a:r>
            <a:endParaRPr lang="zh-CN" altLang="en-US" sz="3400" b="1" dirty="0">
              <a:solidFill>
                <a:srgbClr val="003300"/>
              </a:solidFill>
              <a:latin typeface="Times New Roman" panose="02020603050405020304" pitchFamily="18" charset="0"/>
              <a:ea typeface="黑体" panose="02010609060101010101" pitchFamily="49" charset="-122"/>
            </a:endParaRPr>
          </a:p>
          <a:p>
            <a:pPr marL="342900" indent="-342900" eaLnBrk="1" hangingPunct="1">
              <a:lnSpc>
                <a:spcPct val="135000"/>
              </a:lnSpc>
              <a:spcBef>
                <a:spcPct val="80000"/>
              </a:spcBef>
              <a:buClr>
                <a:srgbClr val="33CC33"/>
              </a:buClr>
              <a:buChar char="•"/>
            </a:pPr>
            <a:r>
              <a:rPr lang="zh-CN" altLang="en-US" sz="3400" b="1" dirty="0">
                <a:solidFill>
                  <a:srgbClr val="C00000"/>
                </a:solidFill>
                <a:latin typeface="Times New Roman" panose="02020603050405020304" pitchFamily="18" charset="0"/>
                <a:ea typeface="黑体" panose="02010609060101010101" pitchFamily="49" charset="-122"/>
              </a:rPr>
              <a:t>共轭酸</a:t>
            </a:r>
            <a:r>
              <a:rPr lang="en-US" altLang="zh-CN" sz="3400" b="1" dirty="0">
                <a:solidFill>
                  <a:srgbClr val="C00000"/>
                </a:solidFill>
                <a:latin typeface="Times New Roman" panose="02020603050405020304" pitchFamily="18" charset="0"/>
                <a:ea typeface="黑体" panose="02010609060101010101" pitchFamily="49" charset="-122"/>
              </a:rPr>
              <a:t>HB + </a:t>
            </a:r>
            <a:r>
              <a:rPr lang="zh-CN" altLang="en-US" sz="3400" b="1" dirty="0">
                <a:solidFill>
                  <a:srgbClr val="C00000"/>
                </a:solidFill>
                <a:latin typeface="Times New Roman" panose="02020603050405020304" pitchFamily="18" charset="0"/>
                <a:ea typeface="黑体" panose="02010609060101010101" pitchFamily="49" charset="-122"/>
              </a:rPr>
              <a:t>共轭碱</a:t>
            </a:r>
            <a:r>
              <a:rPr lang="en-US" altLang="zh-CN" sz="3400" b="1" dirty="0">
                <a:solidFill>
                  <a:srgbClr val="C00000"/>
                </a:solidFill>
                <a:latin typeface="Times New Roman" panose="02020603050405020304" pitchFamily="18" charset="0"/>
                <a:ea typeface="黑体" panose="02010609060101010101" pitchFamily="49" charset="-122"/>
              </a:rPr>
              <a:t>B</a:t>
            </a:r>
            <a:endParaRPr lang="en-US" altLang="zh-CN" sz="3400" b="1" dirty="0">
              <a:solidFill>
                <a:srgbClr val="C00000"/>
              </a:solidFill>
              <a:latin typeface="Times New Roman" panose="02020603050405020304" pitchFamily="18" charset="0"/>
              <a:ea typeface="黑体" panose="02010609060101010101" pitchFamily="49" charset="-122"/>
            </a:endParaRPr>
          </a:p>
          <a:p>
            <a:pPr marL="342900" indent="-342900" eaLnBrk="1" hangingPunct="1">
              <a:lnSpc>
                <a:spcPct val="135000"/>
              </a:lnSpc>
              <a:spcBef>
                <a:spcPct val="80000"/>
              </a:spcBef>
              <a:buClr>
                <a:srgbClr val="33CC33"/>
              </a:buClr>
              <a:buChar char="•"/>
            </a:pPr>
            <a:r>
              <a:rPr lang="zh-CN" altLang="en-US" sz="3400" b="1" dirty="0">
                <a:solidFill>
                  <a:srgbClr val="0000CC"/>
                </a:solidFill>
                <a:latin typeface="Times New Roman" panose="02020603050405020304" pitchFamily="18" charset="0"/>
                <a:ea typeface="黑体" panose="02010609060101010101" pitchFamily="49" charset="-122"/>
              </a:rPr>
              <a:t>共轭酸</a:t>
            </a:r>
            <a:r>
              <a:rPr lang="en-US" altLang="zh-CN" sz="3400" b="1" dirty="0">
                <a:solidFill>
                  <a:srgbClr val="0000CC"/>
                </a:solidFill>
                <a:latin typeface="Times New Roman" panose="02020603050405020304" pitchFamily="18" charset="0"/>
                <a:ea typeface="黑体" panose="02010609060101010101" pitchFamily="49" charset="-122"/>
              </a:rPr>
              <a:t>HB (</a:t>
            </a:r>
            <a:r>
              <a:rPr lang="zh-CN" altLang="en-US" sz="3400" b="1" dirty="0">
                <a:solidFill>
                  <a:srgbClr val="0000CC"/>
                </a:solidFill>
                <a:latin typeface="Times New Roman" panose="02020603050405020304" pitchFamily="18" charset="0"/>
                <a:ea typeface="黑体" panose="02010609060101010101" pitchFamily="49" charset="-122"/>
              </a:rPr>
              <a:t>过量</a:t>
            </a:r>
            <a:r>
              <a:rPr lang="en-US" altLang="zh-CN" sz="3400" b="1" dirty="0">
                <a:solidFill>
                  <a:srgbClr val="0000CC"/>
                </a:solidFill>
                <a:latin typeface="Times New Roman" panose="02020603050405020304" pitchFamily="18" charset="0"/>
                <a:ea typeface="黑体" panose="02010609060101010101" pitchFamily="49" charset="-122"/>
              </a:rPr>
              <a:t>) + </a:t>
            </a:r>
            <a:r>
              <a:rPr lang="zh-CN" altLang="en-US" sz="3400" b="1" dirty="0">
                <a:solidFill>
                  <a:srgbClr val="0000CC"/>
                </a:solidFill>
                <a:latin typeface="Times New Roman" panose="02020603050405020304" pitchFamily="18" charset="0"/>
                <a:ea typeface="黑体" panose="02010609060101010101" pitchFamily="49" charset="-122"/>
              </a:rPr>
              <a:t>强碱</a:t>
            </a:r>
            <a:endParaRPr lang="zh-CN" altLang="en-US" sz="3400" b="1" dirty="0">
              <a:solidFill>
                <a:srgbClr val="0000CC"/>
              </a:solidFill>
              <a:latin typeface="Times New Roman" panose="02020603050405020304" pitchFamily="18" charset="0"/>
              <a:ea typeface="黑体" panose="02010609060101010101" pitchFamily="49" charset="-122"/>
            </a:endParaRPr>
          </a:p>
          <a:p>
            <a:pPr marL="342900" indent="-342900" eaLnBrk="1" hangingPunct="1">
              <a:lnSpc>
                <a:spcPct val="135000"/>
              </a:lnSpc>
              <a:spcBef>
                <a:spcPct val="80000"/>
              </a:spcBef>
              <a:buClr>
                <a:srgbClr val="33CC33"/>
              </a:buClr>
              <a:buChar char="•"/>
            </a:pPr>
            <a:r>
              <a:rPr lang="zh-CN" altLang="en-US" sz="3400" b="1" dirty="0">
                <a:solidFill>
                  <a:srgbClr val="660066"/>
                </a:solidFill>
                <a:latin typeface="Times New Roman" panose="02020603050405020304" pitchFamily="18" charset="0"/>
                <a:ea typeface="黑体" panose="02010609060101010101" pitchFamily="49" charset="-122"/>
              </a:rPr>
              <a:t>共轭碱</a:t>
            </a:r>
            <a:r>
              <a:rPr lang="en-US" altLang="zh-CN" sz="3400" b="1" dirty="0">
                <a:solidFill>
                  <a:srgbClr val="660066"/>
                </a:solidFill>
                <a:latin typeface="Times New Roman" panose="02020603050405020304" pitchFamily="18" charset="0"/>
                <a:ea typeface="黑体" panose="02010609060101010101" pitchFamily="49" charset="-122"/>
              </a:rPr>
              <a:t>B(</a:t>
            </a:r>
            <a:r>
              <a:rPr lang="zh-CN" altLang="en-US" sz="3400" b="1" dirty="0">
                <a:solidFill>
                  <a:srgbClr val="660066"/>
                </a:solidFill>
                <a:latin typeface="Times New Roman" panose="02020603050405020304" pitchFamily="18" charset="0"/>
                <a:ea typeface="黑体" panose="02010609060101010101" pitchFamily="49" charset="-122"/>
              </a:rPr>
              <a:t>过量</a:t>
            </a:r>
            <a:r>
              <a:rPr lang="en-US" altLang="zh-CN" sz="3400" b="1" dirty="0">
                <a:solidFill>
                  <a:srgbClr val="660066"/>
                </a:solidFill>
                <a:latin typeface="Times New Roman" panose="02020603050405020304" pitchFamily="18" charset="0"/>
                <a:ea typeface="黑体" panose="02010609060101010101" pitchFamily="49" charset="-122"/>
              </a:rPr>
              <a:t>) + </a:t>
            </a:r>
            <a:r>
              <a:rPr lang="zh-CN" altLang="en-US" sz="3400" b="1" dirty="0">
                <a:solidFill>
                  <a:srgbClr val="660066"/>
                </a:solidFill>
                <a:latin typeface="Times New Roman" panose="02020603050405020304" pitchFamily="18" charset="0"/>
                <a:ea typeface="黑体" panose="02010609060101010101" pitchFamily="49" charset="-122"/>
              </a:rPr>
              <a:t>强酸          </a:t>
            </a:r>
            <a:endParaRPr lang="zh-CN" altLang="en-US" sz="3400" b="1" dirty="0">
              <a:solidFill>
                <a:srgbClr val="660066"/>
              </a:solidFill>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0115">
                                            <p:txEl>
                                              <p:charRg st="6" end="19"/>
                                            </p:txEl>
                                          </p:spTgt>
                                        </p:tgtEl>
                                        <p:attrNameLst>
                                          <p:attrName>style.visibility</p:attrName>
                                        </p:attrNameLst>
                                      </p:cBhvr>
                                      <p:to>
                                        <p:strVal val="visible"/>
                                      </p:to>
                                    </p:set>
                                    <p:animEffect transition="in" filter="wipe(up)">
                                      <p:cBhvr>
                                        <p:cTn id="7" dur="500"/>
                                        <p:tgtEl>
                                          <p:spTgt spid="90115">
                                            <p:txEl>
                                              <p:charRg st="6" end="1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0115">
                                            <p:txEl>
                                              <p:charRg st="19" end="35"/>
                                            </p:txEl>
                                          </p:spTgt>
                                        </p:tgtEl>
                                        <p:attrNameLst>
                                          <p:attrName>style.visibility</p:attrName>
                                        </p:attrNameLst>
                                      </p:cBhvr>
                                      <p:to>
                                        <p:strVal val="visible"/>
                                      </p:to>
                                    </p:set>
                                    <p:animEffect transition="in" filter="wipe(up)">
                                      <p:cBhvr>
                                        <p:cTn id="12" dur="500"/>
                                        <p:tgtEl>
                                          <p:spTgt spid="90115">
                                            <p:txEl>
                                              <p:charRg st="19" end="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0115">
                                            <p:txEl>
                                              <p:charRg st="35" end="59"/>
                                            </p:txEl>
                                          </p:spTgt>
                                        </p:tgtEl>
                                        <p:attrNameLst>
                                          <p:attrName>style.visibility</p:attrName>
                                        </p:attrNameLst>
                                      </p:cBhvr>
                                      <p:to>
                                        <p:strVal val="visible"/>
                                      </p:to>
                                    </p:set>
                                    <p:animEffect transition="in" filter="wipe(up)">
                                      <p:cBhvr>
                                        <p:cTn id="17" dur="500"/>
                                        <p:tgtEl>
                                          <p:spTgt spid="90115">
                                            <p:txEl>
                                              <p:charRg st="35" end="5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p:nvPr/>
        </p:nvSpPr>
        <p:spPr>
          <a:xfrm>
            <a:off x="685800" y="1052513"/>
            <a:ext cx="8077200" cy="4181475"/>
          </a:xfrm>
          <a:prstGeom prst="rect">
            <a:avLst/>
          </a:prstGeom>
          <a:noFill/>
          <a:ln w="9525">
            <a:noFill/>
          </a:ln>
        </p:spPr>
        <p:txBody>
          <a:bodyPr>
            <a:spAutoFit/>
          </a:bodyPr>
          <a:p>
            <a:pPr indent="276225" algn="just" eaLnBrk="1" hangingPunct="1">
              <a:lnSpc>
                <a:spcPct val="120000"/>
              </a:lnSpc>
            </a:pPr>
            <a:r>
              <a:rPr lang="zh-CN" altLang="en-US" sz="3200" b="1" dirty="0">
                <a:solidFill>
                  <a:srgbClr val="A50021"/>
                </a:solidFill>
                <a:latin typeface="Times New Roman" panose="02020603050405020304" pitchFamily="18" charset="0"/>
                <a:ea typeface="楷体_GB2312" pitchFamily="49" charset="-122"/>
              </a:rPr>
              <a:t>例</a:t>
            </a:r>
            <a:r>
              <a:rPr lang="en-US" altLang="zh-CN" sz="3200" b="1" dirty="0">
                <a:solidFill>
                  <a:srgbClr val="A50021"/>
                </a:solidFill>
                <a:latin typeface="Times New Roman" panose="02020603050405020304" pitchFamily="18" charset="0"/>
                <a:ea typeface="楷体_GB2312" pitchFamily="49" charset="-122"/>
              </a:rPr>
              <a:t>5</a:t>
            </a:r>
            <a:r>
              <a:rPr lang="zh-CN" altLang="en-US" sz="3200" b="1" dirty="0">
                <a:solidFill>
                  <a:srgbClr val="A50021"/>
                </a:solidFill>
                <a:latin typeface="Times New Roman" panose="02020603050405020304" pitchFamily="18" charset="0"/>
                <a:ea typeface="楷体_GB2312" pitchFamily="49" charset="-122"/>
              </a:rPr>
              <a:t>、</a:t>
            </a:r>
            <a:r>
              <a:rPr lang="zh-CN" altLang="en-US" sz="3200" b="1" dirty="0">
                <a:latin typeface="Times New Roman" panose="02020603050405020304" pitchFamily="18" charset="0"/>
                <a:ea typeface="楷体_GB2312" pitchFamily="49" charset="-122"/>
              </a:rPr>
              <a:t>欲配制</a:t>
            </a:r>
            <a:r>
              <a:rPr lang="en-US" altLang="zh-CN" sz="3200" b="1" dirty="0">
                <a:latin typeface="Times New Roman" panose="02020603050405020304" pitchFamily="18" charset="0"/>
                <a:ea typeface="楷体_GB2312" pitchFamily="49" charset="-122"/>
              </a:rPr>
              <a:t>pH=9.0</a:t>
            </a:r>
            <a:r>
              <a:rPr lang="zh-CN" altLang="en-US" sz="3200" b="1" dirty="0">
                <a:latin typeface="Times New Roman" panose="02020603050405020304" pitchFamily="18" charset="0"/>
                <a:ea typeface="楷体_GB2312" pitchFamily="49" charset="-122"/>
              </a:rPr>
              <a:t>的缓冲溶液，应选用下列何种弱酸或弱碱和它们的共轭碱或共轭酸来配制。</a:t>
            </a:r>
            <a:endParaRPr lang="zh-CN" altLang="en-US" sz="3200" b="1" dirty="0">
              <a:latin typeface="Times New Roman" panose="02020603050405020304" pitchFamily="18" charset="0"/>
              <a:ea typeface="楷体_GB2312" pitchFamily="49" charset="-122"/>
            </a:endParaRPr>
          </a:p>
          <a:p>
            <a:pPr indent="276225" algn="just">
              <a:lnSpc>
                <a:spcPct val="120000"/>
              </a:lnSpc>
            </a:pPr>
            <a:r>
              <a:rPr lang="zh-CN" altLang="en-US" sz="3200" b="1" dirty="0">
                <a:latin typeface="Times New Roman" panose="02020603050405020304" pitchFamily="18" charset="0"/>
                <a:ea typeface="楷体_GB2312" pitchFamily="49" charset="-122"/>
              </a:rPr>
              <a:t>    </a:t>
            </a:r>
            <a:r>
              <a:rPr lang="en-US" altLang="zh-CN" sz="3200" b="1" dirty="0">
                <a:latin typeface="Times New Roman" panose="02020603050405020304" pitchFamily="18" charset="0"/>
                <a:ea typeface="楷体_GB2312" pitchFamily="49" charset="-122"/>
              </a:rPr>
              <a:t>A.  NH</a:t>
            </a:r>
            <a:r>
              <a:rPr lang="en-US" altLang="zh-CN" sz="3200" b="1" baseline="-25000" dirty="0">
                <a:latin typeface="Times New Roman" panose="02020603050405020304" pitchFamily="18" charset="0"/>
                <a:ea typeface="楷体_GB2312" pitchFamily="49" charset="-122"/>
              </a:rPr>
              <a:t>3</a:t>
            </a:r>
            <a:r>
              <a:rPr lang="en-US" altLang="zh-CN" sz="3200" b="1" dirty="0">
                <a:latin typeface="Times New Roman" panose="02020603050405020304" pitchFamily="18" charset="0"/>
                <a:ea typeface="楷体_GB2312" pitchFamily="49" charset="-122"/>
              </a:rPr>
              <a:t>·H</a:t>
            </a:r>
            <a:r>
              <a:rPr lang="en-US" altLang="zh-CN" sz="3200" b="1" baseline="-25000" dirty="0">
                <a:latin typeface="Times New Roman" panose="02020603050405020304" pitchFamily="18" charset="0"/>
                <a:ea typeface="楷体_GB2312" pitchFamily="49" charset="-122"/>
              </a:rPr>
              <a:t>2</a:t>
            </a:r>
            <a:r>
              <a:rPr lang="en-US" altLang="zh-CN" sz="3200" b="1" dirty="0">
                <a:latin typeface="Times New Roman" panose="02020603050405020304" pitchFamily="18" charset="0"/>
                <a:ea typeface="楷体_GB2312" pitchFamily="49" charset="-122"/>
              </a:rPr>
              <a:t>O</a:t>
            </a:r>
            <a:r>
              <a:rPr lang="zh-CN" altLang="en-US" sz="3200" b="1" dirty="0">
                <a:latin typeface="Times New Roman" panose="02020603050405020304" pitchFamily="18" charset="0"/>
                <a:ea typeface="楷体_GB2312" pitchFamily="49" charset="-122"/>
              </a:rPr>
              <a:t>（</a:t>
            </a:r>
            <a:r>
              <a:rPr lang="en-US" altLang="zh-CN" sz="3200" b="1" i="1" dirty="0">
                <a:latin typeface="Times New Roman" panose="02020603050405020304" pitchFamily="18" charset="0"/>
                <a:ea typeface="楷体_GB2312" pitchFamily="49" charset="-122"/>
              </a:rPr>
              <a:t>K</a:t>
            </a:r>
            <a:r>
              <a:rPr lang="en-US" altLang="zh-CN" sz="3200" b="1" baseline="-25000" dirty="0">
                <a:latin typeface="Times New Roman" panose="02020603050405020304" pitchFamily="18" charset="0"/>
                <a:ea typeface="楷体_GB2312" pitchFamily="49" charset="-122"/>
              </a:rPr>
              <a:t>b</a:t>
            </a:r>
            <a:r>
              <a:rPr lang="en-US" altLang="zh-CN" sz="3200" b="1" baseline="30000" dirty="0">
                <a:latin typeface="Times New Roman" panose="02020603050405020304" pitchFamily="18" charset="0"/>
                <a:ea typeface="楷体_GB2312" pitchFamily="49" charset="-122"/>
              </a:rPr>
              <a:t>θ</a:t>
            </a:r>
            <a:r>
              <a:rPr lang="en-US" altLang="zh-CN" sz="3200" b="1" dirty="0">
                <a:latin typeface="Times New Roman" panose="02020603050405020304" pitchFamily="18" charset="0"/>
                <a:ea typeface="楷体_GB2312" pitchFamily="49" charset="-122"/>
              </a:rPr>
              <a:t>=1×10</a:t>
            </a:r>
            <a:r>
              <a:rPr lang="en-US" altLang="zh-CN" sz="3200" b="1" baseline="30000" dirty="0">
                <a:latin typeface="Times New Roman" panose="02020603050405020304" pitchFamily="18" charset="0"/>
                <a:ea typeface="楷体_GB2312" pitchFamily="49" charset="-122"/>
              </a:rPr>
              <a:t>-5</a:t>
            </a:r>
            <a:r>
              <a:rPr lang="zh-CN" altLang="en-US" sz="3200" b="1" dirty="0">
                <a:latin typeface="Times New Roman" panose="02020603050405020304" pitchFamily="18" charset="0"/>
                <a:ea typeface="楷体_GB2312" pitchFamily="49" charset="-122"/>
              </a:rPr>
              <a:t>）</a:t>
            </a:r>
            <a:endParaRPr lang="zh-CN" altLang="en-US" sz="3200" b="1" dirty="0">
              <a:latin typeface="Times New Roman" panose="02020603050405020304" pitchFamily="18" charset="0"/>
              <a:ea typeface="楷体_GB2312" pitchFamily="49" charset="-122"/>
            </a:endParaRPr>
          </a:p>
          <a:p>
            <a:pPr indent="276225" algn="just">
              <a:lnSpc>
                <a:spcPct val="120000"/>
              </a:lnSpc>
            </a:pPr>
            <a:r>
              <a:rPr lang="zh-CN" altLang="en-US" sz="3200" b="1" dirty="0">
                <a:latin typeface="Times New Roman" panose="02020603050405020304" pitchFamily="18" charset="0"/>
                <a:ea typeface="楷体_GB2312" pitchFamily="49" charset="-122"/>
              </a:rPr>
              <a:t>    </a:t>
            </a:r>
            <a:r>
              <a:rPr lang="en-US" altLang="zh-CN" sz="3200" b="1" dirty="0">
                <a:latin typeface="Times New Roman" panose="02020603050405020304" pitchFamily="18" charset="0"/>
                <a:ea typeface="楷体_GB2312" pitchFamily="49" charset="-122"/>
              </a:rPr>
              <a:t>B.  HAc</a:t>
            </a:r>
            <a:r>
              <a:rPr lang="zh-CN" altLang="en-US" sz="3200" b="1" dirty="0">
                <a:latin typeface="Times New Roman" panose="02020603050405020304" pitchFamily="18" charset="0"/>
                <a:ea typeface="楷体_GB2312" pitchFamily="49" charset="-122"/>
              </a:rPr>
              <a:t>（</a:t>
            </a:r>
            <a:r>
              <a:rPr lang="en-US" altLang="zh-CN" sz="3200" b="1" i="1" dirty="0">
                <a:latin typeface="Times New Roman" panose="02020603050405020304" pitchFamily="18" charset="0"/>
                <a:ea typeface="楷体_GB2312" pitchFamily="49" charset="-122"/>
              </a:rPr>
              <a:t>K</a:t>
            </a:r>
            <a:r>
              <a:rPr lang="en-US" altLang="zh-CN" sz="3200" b="1" baseline="-25000" dirty="0">
                <a:latin typeface="Times New Roman" panose="02020603050405020304" pitchFamily="18" charset="0"/>
                <a:ea typeface="楷体_GB2312" pitchFamily="49" charset="-122"/>
              </a:rPr>
              <a:t>a</a:t>
            </a:r>
            <a:r>
              <a:rPr lang="en-US" altLang="zh-CN" sz="3200" b="1" baseline="30000" dirty="0">
                <a:latin typeface="Times New Roman" panose="02020603050405020304" pitchFamily="18" charset="0"/>
                <a:ea typeface="楷体_GB2312" pitchFamily="49" charset="-122"/>
              </a:rPr>
              <a:t>θ</a:t>
            </a:r>
            <a:r>
              <a:rPr lang="en-US" altLang="zh-CN" sz="3200" b="1" dirty="0">
                <a:latin typeface="Times New Roman" panose="02020603050405020304" pitchFamily="18" charset="0"/>
                <a:ea typeface="楷体_GB2312" pitchFamily="49" charset="-122"/>
              </a:rPr>
              <a:t>=1.8×10</a:t>
            </a:r>
            <a:r>
              <a:rPr lang="en-US" altLang="zh-CN" sz="3200" b="1" baseline="30000" dirty="0">
                <a:latin typeface="Times New Roman" panose="02020603050405020304" pitchFamily="18" charset="0"/>
                <a:ea typeface="楷体_GB2312" pitchFamily="49" charset="-122"/>
              </a:rPr>
              <a:t>-5</a:t>
            </a:r>
            <a:r>
              <a:rPr lang="zh-CN" altLang="en-US" sz="3200" b="1" dirty="0">
                <a:latin typeface="Times New Roman" panose="02020603050405020304" pitchFamily="18" charset="0"/>
                <a:ea typeface="楷体_GB2312" pitchFamily="49" charset="-122"/>
              </a:rPr>
              <a:t>）</a:t>
            </a:r>
            <a:endParaRPr lang="zh-CN" altLang="en-US" sz="3200" b="1" dirty="0">
              <a:latin typeface="Times New Roman" panose="02020603050405020304" pitchFamily="18" charset="0"/>
              <a:ea typeface="楷体_GB2312" pitchFamily="49" charset="-122"/>
            </a:endParaRPr>
          </a:p>
          <a:p>
            <a:pPr indent="276225" algn="just">
              <a:lnSpc>
                <a:spcPct val="120000"/>
              </a:lnSpc>
            </a:pPr>
            <a:r>
              <a:rPr lang="zh-CN" altLang="en-US" sz="3200" b="1" dirty="0">
                <a:latin typeface="Times New Roman" panose="02020603050405020304" pitchFamily="18" charset="0"/>
                <a:ea typeface="楷体_GB2312" pitchFamily="49" charset="-122"/>
              </a:rPr>
              <a:t>    </a:t>
            </a:r>
            <a:r>
              <a:rPr lang="en-US" altLang="zh-CN" sz="3200" b="1" dirty="0">
                <a:latin typeface="Times New Roman" panose="02020603050405020304" pitchFamily="18" charset="0"/>
                <a:ea typeface="楷体_GB2312" pitchFamily="49" charset="-122"/>
              </a:rPr>
              <a:t>C.  HCOOH</a:t>
            </a:r>
            <a:r>
              <a:rPr lang="zh-CN" altLang="en-US" sz="3200" b="1" dirty="0">
                <a:latin typeface="Times New Roman" panose="02020603050405020304" pitchFamily="18" charset="0"/>
                <a:ea typeface="楷体_GB2312" pitchFamily="49" charset="-122"/>
              </a:rPr>
              <a:t>（</a:t>
            </a:r>
            <a:r>
              <a:rPr lang="en-US" altLang="zh-CN" sz="3200" b="1" i="1" dirty="0">
                <a:latin typeface="Times New Roman" panose="02020603050405020304" pitchFamily="18" charset="0"/>
                <a:ea typeface="楷体_GB2312" pitchFamily="49" charset="-122"/>
              </a:rPr>
              <a:t>K</a:t>
            </a:r>
            <a:r>
              <a:rPr lang="en-US" altLang="zh-CN" sz="3200" b="1" baseline="-25000" dirty="0">
                <a:latin typeface="Times New Roman" panose="02020603050405020304" pitchFamily="18" charset="0"/>
                <a:ea typeface="楷体_GB2312" pitchFamily="49" charset="-122"/>
              </a:rPr>
              <a:t>a</a:t>
            </a:r>
            <a:r>
              <a:rPr lang="en-US" altLang="zh-CN" sz="3200" b="1" baseline="30000" dirty="0">
                <a:latin typeface="Times New Roman" panose="02020603050405020304" pitchFamily="18" charset="0"/>
                <a:ea typeface="楷体_GB2312" pitchFamily="49" charset="-122"/>
              </a:rPr>
              <a:t>θ</a:t>
            </a:r>
            <a:r>
              <a:rPr lang="en-US" altLang="zh-CN" sz="3200" b="1" dirty="0">
                <a:latin typeface="Times New Roman" panose="02020603050405020304" pitchFamily="18" charset="0"/>
                <a:ea typeface="楷体_GB2312" pitchFamily="49" charset="-122"/>
              </a:rPr>
              <a:t>=1×10</a:t>
            </a:r>
            <a:r>
              <a:rPr lang="en-US" altLang="zh-CN" sz="3200" b="1" baseline="30000" dirty="0">
                <a:latin typeface="Times New Roman" panose="02020603050405020304" pitchFamily="18" charset="0"/>
                <a:ea typeface="楷体_GB2312" pitchFamily="49" charset="-122"/>
              </a:rPr>
              <a:t>-4</a:t>
            </a:r>
            <a:r>
              <a:rPr lang="zh-CN" altLang="en-US" sz="3200" b="1" dirty="0">
                <a:latin typeface="Times New Roman" panose="02020603050405020304" pitchFamily="18" charset="0"/>
                <a:ea typeface="楷体_GB2312" pitchFamily="49" charset="-122"/>
              </a:rPr>
              <a:t>）</a:t>
            </a:r>
            <a:endParaRPr lang="zh-CN" altLang="en-US" sz="3200" b="1" dirty="0">
              <a:latin typeface="Times New Roman" panose="02020603050405020304" pitchFamily="18" charset="0"/>
              <a:ea typeface="楷体_GB2312" pitchFamily="49" charset="-122"/>
            </a:endParaRPr>
          </a:p>
          <a:p>
            <a:pPr indent="276225">
              <a:lnSpc>
                <a:spcPct val="120000"/>
              </a:lnSpc>
            </a:pPr>
            <a:r>
              <a:rPr lang="zh-CN" altLang="en-US" sz="3200" b="1" dirty="0">
                <a:latin typeface="Times New Roman" panose="02020603050405020304" pitchFamily="18" charset="0"/>
                <a:ea typeface="楷体_GB2312" pitchFamily="49" charset="-122"/>
              </a:rPr>
              <a:t>    </a:t>
            </a:r>
            <a:r>
              <a:rPr lang="en-US" altLang="zh-CN" sz="3200" b="1" dirty="0">
                <a:latin typeface="Times New Roman" panose="02020603050405020304" pitchFamily="18" charset="0"/>
                <a:ea typeface="楷体_GB2312" pitchFamily="49" charset="-122"/>
              </a:rPr>
              <a:t>D.  HNO</a:t>
            </a:r>
            <a:r>
              <a:rPr lang="en-US" altLang="zh-CN" sz="3200" b="1" baseline="-25000" dirty="0">
                <a:latin typeface="Times New Roman" panose="02020603050405020304" pitchFamily="18" charset="0"/>
                <a:ea typeface="楷体_GB2312" pitchFamily="49" charset="-122"/>
              </a:rPr>
              <a:t>2</a:t>
            </a:r>
            <a:r>
              <a:rPr lang="zh-CN" altLang="en-US" sz="3200" b="1" dirty="0">
                <a:latin typeface="Times New Roman" panose="02020603050405020304" pitchFamily="18" charset="0"/>
                <a:ea typeface="楷体_GB2312" pitchFamily="49" charset="-122"/>
              </a:rPr>
              <a:t>（</a:t>
            </a:r>
            <a:r>
              <a:rPr lang="en-US" altLang="zh-CN" sz="3200" b="1" i="1" dirty="0">
                <a:latin typeface="Times New Roman" panose="02020603050405020304" pitchFamily="18" charset="0"/>
                <a:ea typeface="楷体_GB2312" pitchFamily="49" charset="-122"/>
              </a:rPr>
              <a:t>K</a:t>
            </a:r>
            <a:r>
              <a:rPr lang="en-US" altLang="zh-CN" sz="3200" b="1" baseline="-25000" dirty="0">
                <a:latin typeface="Times New Roman" panose="02020603050405020304" pitchFamily="18" charset="0"/>
                <a:ea typeface="楷体_GB2312" pitchFamily="49" charset="-122"/>
              </a:rPr>
              <a:t>a</a:t>
            </a:r>
            <a:r>
              <a:rPr lang="en-US" altLang="zh-CN" sz="3200" b="1" baseline="30000" dirty="0">
                <a:latin typeface="Times New Roman" panose="02020603050405020304" pitchFamily="18" charset="0"/>
                <a:ea typeface="楷体_GB2312" pitchFamily="49" charset="-122"/>
              </a:rPr>
              <a:t>θ</a:t>
            </a:r>
            <a:r>
              <a:rPr lang="en-US" altLang="zh-CN" sz="3200" b="1" dirty="0">
                <a:latin typeface="Times New Roman" panose="02020603050405020304" pitchFamily="18" charset="0"/>
                <a:ea typeface="楷体_GB2312" pitchFamily="49" charset="-122"/>
              </a:rPr>
              <a:t>=6×10</a:t>
            </a:r>
            <a:r>
              <a:rPr lang="en-US" altLang="zh-CN" sz="3200" b="1" baseline="30000" dirty="0">
                <a:latin typeface="Times New Roman" panose="02020603050405020304" pitchFamily="18" charset="0"/>
                <a:ea typeface="楷体_GB2312" pitchFamily="49" charset="-122"/>
              </a:rPr>
              <a:t>-1</a:t>
            </a:r>
            <a:r>
              <a:rPr lang="zh-CN" altLang="en-US" sz="3200" b="1" dirty="0">
                <a:latin typeface="Times New Roman" panose="02020603050405020304" pitchFamily="18" charset="0"/>
                <a:ea typeface="楷体_GB2312" pitchFamily="49" charset="-122"/>
              </a:rPr>
              <a:t>） </a:t>
            </a:r>
            <a:endParaRPr lang="zh-CN" altLang="en-US" sz="3200" b="1" dirty="0">
              <a:latin typeface="Times New Roman" panose="02020603050405020304" pitchFamily="18" charset="0"/>
              <a:ea typeface="楷体_GB2312" pitchFamily="49" charset="-122"/>
            </a:endParaRPr>
          </a:p>
        </p:txBody>
      </p:sp>
      <p:sp>
        <p:nvSpPr>
          <p:cNvPr id="2" name="笑脸 1"/>
          <p:cNvSpPr/>
          <p:nvPr/>
        </p:nvSpPr>
        <p:spPr>
          <a:xfrm>
            <a:off x="6443663" y="2565400"/>
            <a:ext cx="914400" cy="914400"/>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p:nvPr/>
        </p:nvSpPr>
        <p:spPr>
          <a:xfrm>
            <a:off x="395288" y="350838"/>
            <a:ext cx="7986712" cy="1570037"/>
          </a:xfrm>
          <a:prstGeom prst="rect">
            <a:avLst/>
          </a:prstGeom>
          <a:noFill/>
          <a:ln w="9525">
            <a:noFill/>
          </a:ln>
        </p:spPr>
        <p:txBody>
          <a:bodyPr>
            <a:spAutoFit/>
          </a:bodyPr>
          <a:p>
            <a:pPr eaLnBrk="1" hangingPunct="1"/>
            <a:r>
              <a:rPr lang="zh-CN" altLang="en-US" sz="3200" b="1" dirty="0">
                <a:solidFill>
                  <a:srgbClr val="990033"/>
                </a:solidFill>
                <a:latin typeface="Times New Roman" panose="02020603050405020304" pitchFamily="18" charset="0"/>
              </a:rPr>
              <a:t>例</a:t>
            </a:r>
            <a:r>
              <a:rPr lang="en-US" altLang="zh-CN" sz="3200" b="1" dirty="0">
                <a:solidFill>
                  <a:srgbClr val="990033"/>
                </a:solidFill>
                <a:latin typeface="Times New Roman" panose="02020603050405020304" pitchFamily="18" charset="0"/>
              </a:rPr>
              <a:t>6</a:t>
            </a:r>
            <a:r>
              <a:rPr lang="zh-CN" altLang="en-US" sz="3200" b="1" dirty="0">
                <a:solidFill>
                  <a:srgbClr val="990033"/>
                </a:solidFill>
                <a:latin typeface="Times New Roman" panose="02020603050405020304" pitchFamily="18" charset="0"/>
              </a:rPr>
              <a:t>、</a:t>
            </a:r>
            <a:r>
              <a:rPr lang="zh-CN" altLang="en-US" sz="3200" b="1" dirty="0">
                <a:latin typeface="宋体" panose="02010600030101010101" pitchFamily="2" charset="-122"/>
                <a:ea typeface="楷体_GB2312" pitchFamily="49" charset="-122"/>
              </a:rPr>
              <a:t>配制</a:t>
            </a:r>
            <a:r>
              <a:rPr lang="en-US" altLang="zh-CN" sz="3200" b="1" dirty="0">
                <a:latin typeface="Times New Roman" panose="02020603050405020304" pitchFamily="18" charset="0"/>
                <a:ea typeface="楷体_GB2312" pitchFamily="49" charset="-122"/>
              </a:rPr>
              <a:t>pH=5.10</a:t>
            </a:r>
            <a:r>
              <a:rPr lang="zh-CN" altLang="en-US" sz="3200" b="1" dirty="0">
                <a:latin typeface="宋体" panose="02010600030101010101" pitchFamily="2" charset="-122"/>
                <a:ea typeface="楷体_GB2312" pitchFamily="49" charset="-122"/>
              </a:rPr>
              <a:t>缓冲溶液</a:t>
            </a:r>
            <a:r>
              <a:rPr lang="en-US" altLang="zh-CN" sz="3200" b="1" dirty="0">
                <a:latin typeface="Times New Roman" panose="02020603050405020304" pitchFamily="18" charset="0"/>
                <a:ea typeface="楷体_GB2312" pitchFamily="49" charset="-122"/>
              </a:rPr>
              <a:t>100mL</a:t>
            </a:r>
            <a:r>
              <a:rPr lang="zh-CN" altLang="en-US" sz="3200" b="1" dirty="0">
                <a:latin typeface="宋体" panose="02010600030101010101" pitchFamily="2" charset="-122"/>
                <a:ea typeface="楷体_GB2312" pitchFamily="49" charset="-122"/>
              </a:rPr>
              <a:t>，需要</a:t>
            </a:r>
            <a:r>
              <a:rPr lang="en-US" altLang="zh-CN" sz="3200" b="1" dirty="0">
                <a:latin typeface="Times New Roman" panose="02020603050405020304" pitchFamily="18" charset="0"/>
                <a:ea typeface="楷体_GB2312" pitchFamily="49" charset="-122"/>
              </a:rPr>
              <a:t>0.10 mol·L</a:t>
            </a:r>
            <a:r>
              <a:rPr lang="en-US" altLang="zh-CN" sz="3200" b="1" baseline="30000" dirty="0">
                <a:latin typeface="Times New Roman" panose="02020603050405020304" pitchFamily="18" charset="0"/>
                <a:ea typeface="楷体_GB2312" pitchFamily="49" charset="-122"/>
              </a:rPr>
              <a:t>-1</a:t>
            </a:r>
            <a:r>
              <a:rPr lang="en-US" altLang="zh-CN" sz="3200" b="1" dirty="0">
                <a:latin typeface="Times New Roman" panose="02020603050405020304" pitchFamily="18" charset="0"/>
                <a:ea typeface="楷体_GB2312" pitchFamily="49" charset="-122"/>
              </a:rPr>
              <a:t>HAc</a:t>
            </a:r>
            <a:r>
              <a:rPr lang="zh-CN" altLang="en-US" sz="3200" b="1" dirty="0">
                <a:latin typeface="宋体" panose="02010600030101010101" pitchFamily="2" charset="-122"/>
                <a:ea typeface="楷体_GB2312" pitchFamily="49" charset="-122"/>
              </a:rPr>
              <a:t>和</a:t>
            </a:r>
            <a:r>
              <a:rPr lang="en-US" altLang="zh-CN" sz="3200" b="1" dirty="0">
                <a:latin typeface="Times New Roman" panose="02020603050405020304" pitchFamily="18" charset="0"/>
                <a:ea typeface="楷体_GB2312" pitchFamily="49" charset="-122"/>
              </a:rPr>
              <a:t>0.10 mol·L</a:t>
            </a:r>
            <a:r>
              <a:rPr lang="en-US" altLang="zh-CN" sz="3200" b="1" baseline="30000" dirty="0">
                <a:latin typeface="Times New Roman" panose="02020603050405020304" pitchFamily="18" charset="0"/>
                <a:ea typeface="楷体_GB2312" pitchFamily="49" charset="-122"/>
              </a:rPr>
              <a:t>-1</a:t>
            </a:r>
            <a:r>
              <a:rPr lang="en-US" altLang="zh-CN" sz="3200" b="1" dirty="0">
                <a:latin typeface="Times New Roman" panose="02020603050405020304" pitchFamily="18" charset="0"/>
                <a:ea typeface="楷体_GB2312" pitchFamily="49" charset="-122"/>
              </a:rPr>
              <a:t>NaAc</a:t>
            </a:r>
            <a:r>
              <a:rPr lang="zh-CN" altLang="en-US" sz="3200" b="1" dirty="0">
                <a:latin typeface="宋体" panose="02010600030101010101" pitchFamily="2" charset="-122"/>
                <a:ea typeface="楷体_GB2312" pitchFamily="49" charset="-122"/>
              </a:rPr>
              <a:t>的体积各多少？</a:t>
            </a:r>
            <a:r>
              <a:rPr lang="zh-CN" altLang="en-US" sz="3200" b="1" dirty="0">
                <a:latin typeface="Times New Roman" panose="02020603050405020304" pitchFamily="18" charset="0"/>
                <a:ea typeface="楷体_GB2312" pitchFamily="49" charset="-122"/>
              </a:rPr>
              <a:t> </a:t>
            </a:r>
            <a:endParaRPr lang="zh-CN" altLang="en-US" sz="3200" b="1" dirty="0">
              <a:latin typeface="Times New Roman" panose="02020603050405020304" pitchFamily="18" charset="0"/>
              <a:ea typeface="楷体_GB2312" pitchFamily="49" charset="-122"/>
            </a:endParaRPr>
          </a:p>
        </p:txBody>
      </p:sp>
      <p:sp>
        <p:nvSpPr>
          <p:cNvPr id="46083" name="Rectangle 3"/>
          <p:cNvSpPr/>
          <p:nvPr/>
        </p:nvSpPr>
        <p:spPr>
          <a:xfrm>
            <a:off x="395288" y="1951038"/>
            <a:ext cx="7986712" cy="1066800"/>
          </a:xfrm>
          <a:prstGeom prst="rect">
            <a:avLst/>
          </a:prstGeom>
          <a:noFill/>
          <a:ln w="9525">
            <a:noFill/>
          </a:ln>
        </p:spPr>
        <p:txBody>
          <a:bodyPr>
            <a:spAutoFit/>
          </a:bodyPr>
          <a:p>
            <a:pPr algn="just" eaLnBrk="1" hangingPunct="1"/>
            <a:r>
              <a:rPr lang="zh-CN" altLang="en-US" sz="3200" b="1" dirty="0">
                <a:solidFill>
                  <a:srgbClr val="990033"/>
                </a:solidFill>
                <a:latin typeface="Times New Roman" panose="02020603050405020304" pitchFamily="18" charset="0"/>
              </a:rPr>
              <a:t>解：</a:t>
            </a:r>
            <a:r>
              <a:rPr lang="zh-CN" altLang="en-US" sz="3200" b="1" dirty="0">
                <a:latin typeface="Times New Roman" panose="02020603050405020304" pitchFamily="18" charset="0"/>
                <a:ea typeface="楷体_GB2312" pitchFamily="49" charset="-122"/>
              </a:rPr>
              <a:t>设需</a:t>
            </a:r>
            <a:r>
              <a:rPr lang="en-US" altLang="zh-CN" sz="3200" b="1" dirty="0">
                <a:latin typeface="Times New Roman" panose="02020603050405020304" pitchFamily="18" charset="0"/>
                <a:ea typeface="楷体_GB2312" pitchFamily="49" charset="-122"/>
              </a:rPr>
              <a:t>HAc</a:t>
            </a:r>
            <a:r>
              <a:rPr lang="zh-CN" altLang="en-US" sz="3200" b="1" dirty="0">
                <a:latin typeface="Times New Roman" panose="02020603050405020304" pitchFamily="18" charset="0"/>
                <a:ea typeface="楷体_GB2312" pitchFamily="49" charset="-122"/>
              </a:rPr>
              <a:t>溶液的体积为</a:t>
            </a:r>
            <a:r>
              <a:rPr lang="en-US" altLang="zh-CN" sz="3200" b="1" i="1" dirty="0">
                <a:latin typeface="Times New Roman" panose="02020603050405020304" pitchFamily="18" charset="0"/>
                <a:ea typeface="楷体_GB2312" pitchFamily="49" charset="-122"/>
              </a:rPr>
              <a:t>V</a:t>
            </a:r>
            <a:r>
              <a:rPr lang="en-US" altLang="zh-CN" sz="3200" b="1" baseline="-30000" dirty="0">
                <a:latin typeface="Times New Roman" panose="02020603050405020304" pitchFamily="18" charset="0"/>
                <a:ea typeface="楷体_GB2312" pitchFamily="49" charset="-122"/>
              </a:rPr>
              <a:t>a</a:t>
            </a:r>
            <a:r>
              <a:rPr lang="zh-CN" altLang="en-US" sz="3200" b="1" dirty="0">
                <a:latin typeface="Times New Roman" panose="02020603050405020304" pitchFamily="18" charset="0"/>
                <a:ea typeface="楷体_GB2312" pitchFamily="49" charset="-122"/>
              </a:rPr>
              <a:t>，</a:t>
            </a:r>
            <a:r>
              <a:rPr lang="en-US" altLang="zh-CN" sz="3200" b="1" dirty="0">
                <a:latin typeface="Times New Roman" panose="02020603050405020304" pitchFamily="18" charset="0"/>
                <a:ea typeface="楷体_GB2312" pitchFamily="49" charset="-122"/>
              </a:rPr>
              <a:t>NaAc</a:t>
            </a:r>
            <a:r>
              <a:rPr lang="zh-CN" altLang="en-US" sz="3200" b="1" dirty="0">
                <a:latin typeface="Times New Roman" panose="02020603050405020304" pitchFamily="18" charset="0"/>
                <a:ea typeface="楷体_GB2312" pitchFamily="49" charset="-122"/>
              </a:rPr>
              <a:t>溶液的体积为</a:t>
            </a:r>
            <a:r>
              <a:rPr lang="en-US" altLang="zh-CN" sz="3200" b="1" i="1" dirty="0">
                <a:latin typeface="Times New Roman" panose="02020603050405020304" pitchFamily="18" charset="0"/>
                <a:ea typeface="楷体_GB2312" pitchFamily="49" charset="-122"/>
              </a:rPr>
              <a:t>V</a:t>
            </a:r>
            <a:r>
              <a:rPr lang="en-US" altLang="zh-CN" sz="3200" b="1" baseline="-30000" dirty="0">
                <a:latin typeface="Times New Roman" panose="02020603050405020304" pitchFamily="18" charset="0"/>
                <a:ea typeface="楷体_GB2312" pitchFamily="49" charset="-122"/>
              </a:rPr>
              <a:t>b</a:t>
            </a:r>
            <a:r>
              <a:rPr lang="zh-CN" altLang="en-US" sz="3200" b="1" dirty="0">
                <a:latin typeface="Times New Roman" panose="02020603050405020304" pitchFamily="18" charset="0"/>
                <a:ea typeface="楷体_GB2312" pitchFamily="49" charset="-122"/>
              </a:rPr>
              <a:t>，则</a:t>
            </a:r>
            <a:r>
              <a:rPr lang="en-US" altLang="zh-CN" sz="3200" b="1" i="1" dirty="0">
                <a:latin typeface="Times New Roman" panose="02020603050405020304" pitchFamily="18" charset="0"/>
                <a:ea typeface="楷体_GB2312" pitchFamily="49" charset="-122"/>
              </a:rPr>
              <a:t>V</a:t>
            </a:r>
            <a:r>
              <a:rPr lang="en-US" altLang="zh-CN" sz="3200" b="1" baseline="-30000" dirty="0">
                <a:latin typeface="Times New Roman" panose="02020603050405020304" pitchFamily="18" charset="0"/>
                <a:ea typeface="楷体_GB2312" pitchFamily="49" charset="-122"/>
              </a:rPr>
              <a:t>a </a:t>
            </a:r>
            <a:r>
              <a:rPr lang="en-US" altLang="zh-CN" sz="3200" b="1" dirty="0">
                <a:latin typeface="Times New Roman" panose="02020603050405020304" pitchFamily="18" charset="0"/>
                <a:ea typeface="楷体_GB2312" pitchFamily="49" charset="-122"/>
              </a:rPr>
              <a:t> = 100 - </a:t>
            </a:r>
            <a:r>
              <a:rPr lang="en-US" altLang="zh-CN" sz="3200" b="1" i="1" dirty="0">
                <a:latin typeface="Times New Roman" panose="02020603050405020304" pitchFamily="18" charset="0"/>
                <a:ea typeface="楷体_GB2312" pitchFamily="49" charset="-122"/>
              </a:rPr>
              <a:t>V</a:t>
            </a:r>
            <a:r>
              <a:rPr lang="en-US" altLang="zh-CN" sz="3200" b="1" baseline="-30000" dirty="0">
                <a:latin typeface="Times New Roman" panose="02020603050405020304" pitchFamily="18" charset="0"/>
                <a:ea typeface="楷体_GB2312" pitchFamily="49" charset="-122"/>
              </a:rPr>
              <a:t>b</a:t>
            </a:r>
            <a:r>
              <a:rPr lang="en-US" altLang="zh-CN" sz="3200" b="1" i="1" dirty="0">
                <a:latin typeface="Times New Roman" panose="02020603050405020304" pitchFamily="18" charset="0"/>
                <a:ea typeface="楷体_GB2312" pitchFamily="49" charset="-122"/>
              </a:rPr>
              <a:t>                    </a:t>
            </a:r>
            <a:endParaRPr lang="en-US" altLang="zh-CN" sz="3200" b="1" i="1" dirty="0">
              <a:latin typeface="Times New Roman" panose="02020603050405020304" pitchFamily="18" charset="0"/>
              <a:ea typeface="楷体_GB2312" pitchFamily="49" charset="-122"/>
            </a:endParaRPr>
          </a:p>
        </p:txBody>
      </p:sp>
      <p:graphicFrame>
        <p:nvGraphicFramePr>
          <p:cNvPr id="46084" name="Object 4"/>
          <p:cNvGraphicFramePr>
            <a:graphicFrameLocks noChangeAspect="1"/>
          </p:cNvGraphicFramePr>
          <p:nvPr/>
        </p:nvGraphicFramePr>
        <p:xfrm>
          <a:off x="1457325" y="3181350"/>
          <a:ext cx="5842000" cy="1111250"/>
        </p:xfrm>
        <a:graphic>
          <a:graphicData uri="http://schemas.openxmlformats.org/presentationml/2006/ole">
            <mc:AlternateContent xmlns:mc="http://schemas.openxmlformats.org/markup-compatibility/2006">
              <mc:Choice xmlns:v="urn:schemas-microsoft-com:vml" Requires="v">
                <p:oleObj spid="_x0000_s3102" name="" r:id="rId1" imgW="2336800" imgH="444500" progId="Equation.3">
                  <p:embed/>
                </p:oleObj>
              </mc:Choice>
              <mc:Fallback>
                <p:oleObj name="" r:id="rId1" imgW="2336800" imgH="444500" progId="Equation.3">
                  <p:embed/>
                  <p:pic>
                    <p:nvPicPr>
                      <p:cNvPr id="0" name="图片 3101"/>
                      <p:cNvPicPr/>
                      <p:nvPr/>
                    </p:nvPicPr>
                    <p:blipFill>
                      <a:blip r:embed="rId2"/>
                      <a:stretch>
                        <a:fillRect/>
                      </a:stretch>
                    </p:blipFill>
                    <p:spPr>
                      <a:xfrm>
                        <a:off x="1457325" y="3181350"/>
                        <a:ext cx="5842000" cy="1111250"/>
                      </a:xfrm>
                      <a:prstGeom prst="rect">
                        <a:avLst/>
                      </a:prstGeom>
                      <a:noFill/>
                      <a:ln w="38100">
                        <a:noFill/>
                        <a:miter/>
                      </a:ln>
                    </p:spPr>
                  </p:pic>
                </p:oleObj>
              </mc:Fallback>
            </mc:AlternateContent>
          </a:graphicData>
        </a:graphic>
      </p:graphicFrame>
      <p:graphicFrame>
        <p:nvGraphicFramePr>
          <p:cNvPr id="46085" name="Object 5"/>
          <p:cNvGraphicFramePr>
            <a:graphicFrameLocks noChangeAspect="1"/>
          </p:cNvGraphicFramePr>
          <p:nvPr/>
        </p:nvGraphicFramePr>
        <p:xfrm>
          <a:off x="2627313" y="4021138"/>
          <a:ext cx="2698750" cy="1108075"/>
        </p:xfrm>
        <a:graphic>
          <a:graphicData uri="http://schemas.openxmlformats.org/presentationml/2006/ole">
            <mc:AlternateContent xmlns:mc="http://schemas.openxmlformats.org/markup-compatibility/2006">
              <mc:Choice xmlns:v="urn:schemas-microsoft-com:vml" Requires="v">
                <p:oleObj spid="_x0000_s3103" name="" r:id="rId3" imgW="1104900" imgH="444500" progId="Equation.3">
                  <p:embed/>
                </p:oleObj>
              </mc:Choice>
              <mc:Fallback>
                <p:oleObj name="" r:id="rId3" imgW="1104900" imgH="444500" progId="Equation.3">
                  <p:embed/>
                  <p:pic>
                    <p:nvPicPr>
                      <p:cNvPr id="0" name="图片 3102"/>
                      <p:cNvPicPr/>
                      <p:nvPr/>
                    </p:nvPicPr>
                    <p:blipFill>
                      <a:blip r:embed="rId4"/>
                      <a:stretch>
                        <a:fillRect/>
                      </a:stretch>
                    </p:blipFill>
                    <p:spPr>
                      <a:xfrm>
                        <a:off x="2627313" y="4021138"/>
                        <a:ext cx="2698750" cy="1108075"/>
                      </a:xfrm>
                      <a:prstGeom prst="rect">
                        <a:avLst/>
                      </a:prstGeom>
                      <a:noFill/>
                      <a:ln w="38100">
                        <a:noFill/>
                        <a:miter/>
                      </a:ln>
                    </p:spPr>
                  </p:pic>
                </p:oleObj>
              </mc:Fallback>
            </mc:AlternateContent>
          </a:graphicData>
        </a:graphic>
      </p:graphicFrame>
      <p:sp>
        <p:nvSpPr>
          <p:cNvPr id="46086" name="Rectangle 6"/>
          <p:cNvSpPr/>
          <p:nvPr/>
        </p:nvSpPr>
        <p:spPr>
          <a:xfrm>
            <a:off x="1471613" y="5013325"/>
            <a:ext cx="5553075" cy="579438"/>
          </a:xfrm>
          <a:prstGeom prst="rect">
            <a:avLst/>
          </a:prstGeom>
          <a:noFill/>
          <a:ln w="9525">
            <a:noFill/>
          </a:ln>
        </p:spPr>
        <p:txBody>
          <a:bodyPr wrap="none">
            <a:spAutoFit/>
          </a:bodyPr>
          <a:p>
            <a:r>
              <a:rPr lang="en-US" altLang="zh-CN" sz="3200" b="1" i="1" dirty="0">
                <a:latin typeface="Times New Roman" panose="02020603050405020304" pitchFamily="18" charset="0"/>
              </a:rPr>
              <a:t>V</a:t>
            </a:r>
            <a:r>
              <a:rPr lang="en-US" altLang="zh-CN" sz="3200" b="1" baseline="-30000" dirty="0">
                <a:latin typeface="Times New Roman" panose="02020603050405020304" pitchFamily="18" charset="0"/>
              </a:rPr>
              <a:t>b</a:t>
            </a:r>
            <a:r>
              <a:rPr lang="en-US" altLang="zh-CN" sz="3200" b="1" dirty="0">
                <a:latin typeface="Times New Roman" panose="02020603050405020304" pitchFamily="18" charset="0"/>
              </a:rPr>
              <a:t>=69</a:t>
            </a:r>
            <a:r>
              <a:rPr lang="zh-CN" altLang="en-US" sz="3200" b="1" dirty="0">
                <a:latin typeface="宋体" panose="02010600030101010101" pitchFamily="2" charset="-122"/>
              </a:rPr>
              <a:t>（</a:t>
            </a:r>
            <a:r>
              <a:rPr lang="en-US" altLang="zh-CN" sz="3200" b="1" dirty="0">
                <a:latin typeface="Times New Roman" panose="02020603050405020304" pitchFamily="18" charset="0"/>
              </a:rPr>
              <a:t>mL</a:t>
            </a:r>
            <a:r>
              <a:rPr lang="zh-CN" altLang="en-US" sz="3200" b="1" dirty="0">
                <a:latin typeface="宋体" panose="02010600030101010101" pitchFamily="2" charset="-122"/>
              </a:rPr>
              <a:t>）</a:t>
            </a:r>
            <a:r>
              <a:rPr lang="en-US" altLang="zh-CN" sz="3200" b="1" dirty="0">
                <a:latin typeface="Times New Roman" panose="02020603050405020304" pitchFamily="18" charset="0"/>
              </a:rPr>
              <a:t>,   </a:t>
            </a:r>
            <a:r>
              <a:rPr lang="en-US" altLang="zh-CN" sz="3200" b="1" i="1" dirty="0">
                <a:latin typeface="Times New Roman" panose="02020603050405020304" pitchFamily="18" charset="0"/>
              </a:rPr>
              <a:t>V</a:t>
            </a:r>
            <a:r>
              <a:rPr lang="en-US" altLang="zh-CN" sz="3200" b="1" baseline="-30000" dirty="0">
                <a:latin typeface="Times New Roman" panose="02020603050405020304" pitchFamily="18" charset="0"/>
              </a:rPr>
              <a:t>a</a:t>
            </a:r>
            <a:r>
              <a:rPr lang="en-US" altLang="zh-CN" sz="3200" b="1" dirty="0">
                <a:latin typeface="Times New Roman" panose="02020603050405020304" pitchFamily="18" charset="0"/>
              </a:rPr>
              <a:t>=3l</a:t>
            </a:r>
            <a:r>
              <a:rPr lang="zh-CN" altLang="en-US" sz="3200" b="1" dirty="0">
                <a:latin typeface="宋体" panose="02010600030101010101" pitchFamily="2" charset="-122"/>
              </a:rPr>
              <a:t>（</a:t>
            </a:r>
            <a:r>
              <a:rPr lang="en-US" altLang="zh-CN" sz="3200" b="1" dirty="0">
                <a:latin typeface="Times New Roman" panose="02020603050405020304" pitchFamily="18" charset="0"/>
              </a:rPr>
              <a:t>mL</a:t>
            </a:r>
            <a:r>
              <a:rPr lang="zh-CN" altLang="en-US" sz="3200" b="1" dirty="0">
                <a:latin typeface="宋体" panose="02010600030101010101" pitchFamily="2" charset="-122"/>
              </a:rPr>
              <a:t>）</a:t>
            </a:r>
            <a:r>
              <a:rPr lang="zh-CN" altLang="en-US" sz="3200" b="1" dirty="0">
                <a:latin typeface="Times New Roman" panose="02020603050405020304" pitchFamily="18" charset="0"/>
              </a:rPr>
              <a:t> </a:t>
            </a:r>
            <a:endParaRPr lang="zh-CN" altLang="en-US" sz="3200" b="1" dirty="0">
              <a:latin typeface="Times New Roman" panose="02020603050405020304" pitchFamily="18" charset="0"/>
            </a:endParaRPr>
          </a:p>
        </p:txBody>
      </p:sp>
      <p:sp>
        <p:nvSpPr>
          <p:cNvPr id="13320" name="Rectangle 8"/>
          <p:cNvSpPr/>
          <p:nvPr/>
        </p:nvSpPr>
        <p:spPr>
          <a:xfrm>
            <a:off x="323850" y="5568950"/>
            <a:ext cx="8820150" cy="1289050"/>
          </a:xfrm>
          <a:prstGeom prst="rect">
            <a:avLst/>
          </a:prstGeom>
          <a:noFill/>
          <a:ln w="9525">
            <a:noFill/>
          </a:ln>
        </p:spPr>
        <p:txBody>
          <a:bodyPr>
            <a:spAutoFit/>
          </a:bodyPr>
          <a:p>
            <a:pPr eaLnBrk="1" hangingPunct="1">
              <a:lnSpc>
                <a:spcPct val="140000"/>
              </a:lnSpc>
            </a:pPr>
            <a:r>
              <a:rPr lang="zh-CN" altLang="en-US" sz="2800" b="1" dirty="0">
                <a:latin typeface="Times New Roman" panose="02020603050405020304" pitchFamily="18" charset="0"/>
                <a:ea typeface="黑体" panose="02010609060101010101" pitchFamily="49" charset="-122"/>
              </a:rPr>
              <a:t>最后用</a:t>
            </a:r>
            <a:r>
              <a:rPr lang="en-US" altLang="zh-CN" sz="2800" b="1" dirty="0">
                <a:latin typeface="Times New Roman" panose="02020603050405020304" pitchFamily="18" charset="0"/>
                <a:ea typeface="黑体" panose="02010609060101010101" pitchFamily="49" charset="-122"/>
              </a:rPr>
              <a:t>pH</a:t>
            </a:r>
            <a:r>
              <a:rPr lang="zh-CN" altLang="en-US" sz="2800" b="1" dirty="0">
                <a:latin typeface="Times New Roman" panose="02020603050405020304" pitchFamily="18" charset="0"/>
                <a:ea typeface="黑体" panose="02010609060101010101" pitchFamily="49" charset="-122"/>
              </a:rPr>
              <a:t>计监测，用</a:t>
            </a:r>
            <a:r>
              <a:rPr lang="en-US" altLang="zh-CN" sz="2800" b="1" dirty="0">
                <a:latin typeface="Times New Roman" panose="02020603050405020304" pitchFamily="18" charset="0"/>
                <a:ea typeface="黑体" panose="02010609060101010101" pitchFamily="49" charset="-122"/>
              </a:rPr>
              <a:t>HCl </a:t>
            </a:r>
            <a:r>
              <a:rPr lang="zh-CN" altLang="en-US" sz="2800" b="1" dirty="0">
                <a:latin typeface="Times New Roman" panose="02020603050405020304" pitchFamily="18" charset="0"/>
                <a:ea typeface="黑体" panose="02010609060101010101" pitchFamily="49" charset="-122"/>
              </a:rPr>
              <a:t>或 </a:t>
            </a:r>
            <a:r>
              <a:rPr lang="en-US" altLang="zh-CN" sz="2800" b="1" dirty="0">
                <a:latin typeface="Times New Roman" panose="02020603050405020304" pitchFamily="18" charset="0"/>
                <a:ea typeface="黑体" panose="02010609060101010101" pitchFamily="49" charset="-122"/>
              </a:rPr>
              <a:t>NaOH</a:t>
            </a:r>
            <a:r>
              <a:rPr lang="zh-CN" altLang="en-US" sz="2800" b="1" dirty="0">
                <a:latin typeface="Times New Roman" panose="02020603050405020304" pitchFamily="18" charset="0"/>
                <a:ea typeface="黑体" panose="02010609060101010101" pitchFamily="49" charset="-122"/>
              </a:rPr>
              <a:t>调整至</a:t>
            </a:r>
            <a:r>
              <a:rPr lang="en-US" altLang="zh-CN" sz="2800" b="1" dirty="0">
                <a:latin typeface="Times New Roman" panose="02020603050405020304" pitchFamily="18" charset="0"/>
                <a:ea typeface="黑体" panose="02010609060101010101" pitchFamily="49" charset="-122"/>
              </a:rPr>
              <a:t>pH= 5.00</a:t>
            </a:r>
            <a:r>
              <a:rPr lang="zh-CN" altLang="en-US" sz="2800" b="1" dirty="0">
                <a:latin typeface="Times New Roman" panose="02020603050405020304" pitchFamily="18" charset="0"/>
                <a:ea typeface="黑体" panose="02010609060101010101" pitchFamily="49" charset="-122"/>
              </a:rPr>
              <a:t>，</a:t>
            </a:r>
            <a:endParaRPr lang="zh-CN" altLang="en-US" sz="2800" b="1" dirty="0">
              <a:latin typeface="Times New Roman" panose="02020603050405020304" pitchFamily="18" charset="0"/>
              <a:ea typeface="黑体" panose="02010609060101010101" pitchFamily="49" charset="-122"/>
            </a:endParaRPr>
          </a:p>
          <a:p>
            <a:pPr eaLnBrk="1" hangingPunct="1">
              <a:lnSpc>
                <a:spcPct val="140000"/>
              </a:lnSpc>
            </a:pPr>
            <a:r>
              <a:rPr lang="zh-CN" altLang="en-US" sz="2800" b="1" dirty="0">
                <a:latin typeface="Times New Roman" panose="02020603050405020304" pitchFamily="18" charset="0"/>
                <a:ea typeface="黑体" panose="02010609060101010101" pitchFamily="49" charset="-122"/>
              </a:rPr>
              <a:t>得</a:t>
            </a:r>
            <a:r>
              <a:rPr lang="en-US" altLang="zh-CN" sz="2800" b="1" dirty="0">
                <a:latin typeface="Times New Roman" panose="02020603050405020304" pitchFamily="18" charset="0"/>
                <a:ea typeface="黑体" panose="02010609060101010101" pitchFamily="49" charset="-122"/>
              </a:rPr>
              <a:t>100 mL  pH</a:t>
            </a:r>
            <a:r>
              <a:rPr lang="zh-CN" altLang="en-US" sz="2800" b="1" dirty="0">
                <a:latin typeface="Times New Roman" panose="02020603050405020304" pitchFamily="18" charset="0"/>
                <a:ea typeface="黑体" panose="02010609060101010101" pitchFamily="49" charset="-122"/>
              </a:rPr>
              <a:t>为</a:t>
            </a:r>
            <a:r>
              <a:rPr lang="en-US" altLang="zh-CN" sz="2800" b="1" dirty="0">
                <a:latin typeface="Times New Roman" panose="02020603050405020304" pitchFamily="18" charset="0"/>
                <a:ea typeface="黑体" panose="02010609060101010101" pitchFamily="49" charset="-122"/>
              </a:rPr>
              <a:t>5.00</a:t>
            </a:r>
            <a:r>
              <a:rPr lang="zh-CN" altLang="en-US" sz="2800" b="1" dirty="0">
                <a:latin typeface="Times New Roman" panose="02020603050405020304" pitchFamily="18" charset="0"/>
                <a:ea typeface="黑体" panose="02010609060101010101" pitchFamily="49" charset="-122"/>
              </a:rPr>
              <a:t>的缓冲溶液。 </a:t>
            </a:r>
            <a:endParaRPr lang="zh-CN" altLang="en-US" sz="2800" b="1"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3"/>
                                        </p:tgtEl>
                                        <p:attrNameLst>
                                          <p:attrName>style.visibility</p:attrName>
                                        </p:attrNameLst>
                                      </p:cBhvr>
                                      <p:to>
                                        <p:strVal val="visible"/>
                                      </p:to>
                                    </p:set>
                                    <p:anim calcmode="lin" valueType="num">
                                      <p:cBhvr additive="base">
                                        <p:cTn id="7" dur="500" fill="hold"/>
                                        <p:tgtEl>
                                          <p:spTgt spid="46083"/>
                                        </p:tgtEl>
                                        <p:attrNameLst>
                                          <p:attrName>ppt_x</p:attrName>
                                        </p:attrNameLst>
                                      </p:cBhvr>
                                      <p:tavLst>
                                        <p:tav tm="0">
                                          <p:val>
                                            <p:strVal val="0-#ppt_w/2"/>
                                          </p:val>
                                        </p:tav>
                                        <p:tav tm="100000">
                                          <p:val>
                                            <p:strVal val="#ppt_x"/>
                                          </p:val>
                                        </p:tav>
                                      </p:tavLst>
                                    </p:anim>
                                    <p:anim calcmode="lin" valueType="num">
                                      <p:cBhvr additive="base">
                                        <p:cTn id="8" dur="500" fill="hold"/>
                                        <p:tgtEl>
                                          <p:spTgt spid="4608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6084"/>
                                        </p:tgtEl>
                                        <p:attrNameLst>
                                          <p:attrName>style.visibility</p:attrName>
                                        </p:attrNameLst>
                                      </p:cBhvr>
                                      <p:to>
                                        <p:strVal val="visible"/>
                                      </p:to>
                                    </p:set>
                                    <p:anim calcmode="lin" valueType="num">
                                      <p:cBhvr additive="base">
                                        <p:cTn id="13" dur="500" fill="hold"/>
                                        <p:tgtEl>
                                          <p:spTgt spid="46084"/>
                                        </p:tgtEl>
                                        <p:attrNameLst>
                                          <p:attrName>ppt_x</p:attrName>
                                        </p:attrNameLst>
                                      </p:cBhvr>
                                      <p:tavLst>
                                        <p:tav tm="0">
                                          <p:val>
                                            <p:strVal val="0-#ppt_w/2"/>
                                          </p:val>
                                        </p:tav>
                                        <p:tav tm="100000">
                                          <p:val>
                                            <p:strVal val="#ppt_x"/>
                                          </p:val>
                                        </p:tav>
                                      </p:tavLst>
                                    </p:anim>
                                    <p:anim calcmode="lin" valueType="num">
                                      <p:cBhvr additive="base">
                                        <p:cTn id="14" dur="500" fill="hold"/>
                                        <p:tgtEl>
                                          <p:spTgt spid="4608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6085"/>
                                        </p:tgtEl>
                                        <p:attrNameLst>
                                          <p:attrName>style.visibility</p:attrName>
                                        </p:attrNameLst>
                                      </p:cBhvr>
                                      <p:to>
                                        <p:strVal val="visible"/>
                                      </p:to>
                                    </p:set>
                                    <p:anim calcmode="lin" valueType="num">
                                      <p:cBhvr additive="base">
                                        <p:cTn id="19" dur="500" fill="hold"/>
                                        <p:tgtEl>
                                          <p:spTgt spid="46085"/>
                                        </p:tgtEl>
                                        <p:attrNameLst>
                                          <p:attrName>ppt_x</p:attrName>
                                        </p:attrNameLst>
                                      </p:cBhvr>
                                      <p:tavLst>
                                        <p:tav tm="0">
                                          <p:val>
                                            <p:strVal val="0-#ppt_w/2"/>
                                          </p:val>
                                        </p:tav>
                                        <p:tav tm="100000">
                                          <p:val>
                                            <p:strVal val="#ppt_x"/>
                                          </p:val>
                                        </p:tav>
                                      </p:tavLst>
                                    </p:anim>
                                    <p:anim calcmode="lin" valueType="num">
                                      <p:cBhvr additive="base">
                                        <p:cTn id="20" dur="500" fill="hold"/>
                                        <p:tgtEl>
                                          <p:spTgt spid="4608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6086"/>
                                        </p:tgtEl>
                                        <p:attrNameLst>
                                          <p:attrName>style.visibility</p:attrName>
                                        </p:attrNameLst>
                                      </p:cBhvr>
                                      <p:to>
                                        <p:strVal val="visible"/>
                                      </p:to>
                                    </p:set>
                                    <p:anim calcmode="lin" valueType="num">
                                      <p:cBhvr additive="base">
                                        <p:cTn id="25" dur="500" fill="hold"/>
                                        <p:tgtEl>
                                          <p:spTgt spid="46086"/>
                                        </p:tgtEl>
                                        <p:attrNameLst>
                                          <p:attrName>ppt_x</p:attrName>
                                        </p:attrNameLst>
                                      </p:cBhvr>
                                      <p:tavLst>
                                        <p:tav tm="0">
                                          <p:val>
                                            <p:strVal val="#ppt_x"/>
                                          </p:val>
                                        </p:tav>
                                        <p:tav tm="100000">
                                          <p:val>
                                            <p:strVal val="#ppt_x"/>
                                          </p:val>
                                        </p:tav>
                                      </p:tavLst>
                                    </p:anim>
                                    <p:anim calcmode="lin" valueType="num">
                                      <p:cBhvr additive="base">
                                        <p:cTn id="26" dur="500" fill="hold"/>
                                        <p:tgtEl>
                                          <p:spTgt spid="4608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3320"/>
                                        </p:tgtEl>
                                        <p:attrNameLst>
                                          <p:attrName>style.visibility</p:attrName>
                                        </p:attrNameLst>
                                      </p:cBhvr>
                                      <p:to>
                                        <p:strVal val="visible"/>
                                      </p:to>
                                    </p:set>
                                    <p:animEffect transition="in" filter="dissolve">
                                      <p:cBhvr>
                                        <p:cTn id="31" dur="500"/>
                                        <p:tgtEl>
                                          <p:spTgt spid="13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p:bldP spid="46086" grpId="0"/>
      <p:bldP spid="1332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2"/>
          <p:cNvSpPr/>
          <p:nvPr/>
        </p:nvSpPr>
        <p:spPr>
          <a:xfrm>
            <a:off x="395288" y="1557338"/>
            <a:ext cx="8569325" cy="633412"/>
          </a:xfrm>
          <a:prstGeom prst="rect">
            <a:avLst/>
          </a:prstGeom>
          <a:noFill/>
          <a:ln w="9525">
            <a:noFill/>
          </a:ln>
        </p:spPr>
        <p:txBody>
          <a:bodyPr>
            <a:spAutoFit/>
          </a:bodyPr>
          <a:p>
            <a:pPr eaLnBrk="1" hangingPunct="1">
              <a:lnSpc>
                <a:spcPct val="110000"/>
              </a:lnSpc>
              <a:spcBef>
                <a:spcPct val="20000"/>
              </a:spcBef>
            </a:pPr>
            <a:r>
              <a:rPr lang="zh-CN" altLang="en-US" sz="3200" b="1" dirty="0">
                <a:latin typeface="Times New Roman" panose="02020603050405020304" pitchFamily="18" charset="0"/>
                <a:ea typeface="楷体_GB2312" pitchFamily="49" charset="-122"/>
              </a:rPr>
              <a:t>测定</a:t>
            </a:r>
            <a:r>
              <a:rPr lang="en-US" altLang="zh-CN" sz="3200" b="1" dirty="0">
                <a:latin typeface="Times New Roman" panose="02020603050405020304" pitchFamily="18" charset="0"/>
                <a:ea typeface="楷体_GB2312" pitchFamily="49" charset="-122"/>
              </a:rPr>
              <a:t>pH</a:t>
            </a:r>
            <a:r>
              <a:rPr lang="zh-CN" altLang="en-US" sz="3200" b="1" dirty="0">
                <a:latin typeface="Times New Roman" panose="02020603050405020304" pitchFamily="18" charset="0"/>
                <a:ea typeface="楷体_GB2312" pitchFamily="49" charset="-122"/>
              </a:rPr>
              <a:t>值时，用</a:t>
            </a:r>
            <a:r>
              <a:rPr lang="zh-CN" altLang="en-US" sz="3200" b="1" dirty="0">
                <a:solidFill>
                  <a:srgbClr val="0000CC"/>
                </a:solidFill>
                <a:latin typeface="Times New Roman" panose="02020603050405020304" pitchFamily="18" charset="0"/>
                <a:ea typeface="楷体_GB2312" pitchFamily="49" charset="-122"/>
              </a:rPr>
              <a:t>标准缓冲溶液</a:t>
            </a:r>
            <a:r>
              <a:rPr lang="zh-CN" altLang="en-US" sz="3200" b="1" dirty="0">
                <a:latin typeface="Times New Roman" panose="02020603050405020304" pitchFamily="18" charset="0"/>
                <a:ea typeface="楷体_GB2312" pitchFamily="49" charset="-122"/>
              </a:rPr>
              <a:t>校正</a:t>
            </a:r>
            <a:r>
              <a:rPr lang="en-US" altLang="zh-CN" sz="3200" b="1" dirty="0">
                <a:latin typeface="Times New Roman" panose="02020603050405020304" pitchFamily="18" charset="0"/>
                <a:ea typeface="楷体_GB2312" pitchFamily="49" charset="-122"/>
              </a:rPr>
              <a:t>pH</a:t>
            </a:r>
            <a:r>
              <a:rPr lang="zh-CN" altLang="en-US" sz="3200" b="1" dirty="0">
                <a:latin typeface="Times New Roman" panose="02020603050405020304" pitchFamily="18" charset="0"/>
                <a:ea typeface="楷体_GB2312" pitchFamily="49" charset="-122"/>
              </a:rPr>
              <a:t>计。</a:t>
            </a:r>
            <a:endParaRPr lang="zh-CN" altLang="en-US" sz="3200" b="1" dirty="0">
              <a:latin typeface="Times New Roman" panose="02020603050405020304" pitchFamily="18" charset="0"/>
              <a:ea typeface="楷体_GB2312" pitchFamily="49" charset="-122"/>
            </a:endParaRPr>
          </a:p>
        </p:txBody>
      </p:sp>
      <p:sp>
        <p:nvSpPr>
          <p:cNvPr id="49155" name="Rectangle 3"/>
          <p:cNvSpPr>
            <a:spLocks noGrp="1"/>
          </p:cNvSpPr>
          <p:nvPr>
            <p:ph type="title" idx="4294967295"/>
          </p:nvPr>
        </p:nvSpPr>
        <p:spPr>
          <a:xfrm>
            <a:off x="179388" y="150813"/>
            <a:ext cx="7086600" cy="1276350"/>
          </a:xfrm>
          <a:ln/>
        </p:spPr>
        <p:txBody>
          <a:bodyPr vert="horz" wrap="square" lIns="91440" tIns="45720" rIns="91440" bIns="91440" anchor="b" anchorCtr="0"/>
          <a:p>
            <a:pPr eaLnBrk="1" hangingPunct="1"/>
            <a:r>
              <a:rPr lang="zh-CN" altLang="en-US" sz="3600" b="1" dirty="0">
                <a:solidFill>
                  <a:srgbClr val="C00000"/>
                </a:solidFill>
                <a:latin typeface="Times New Roman" panose="02020603050405020304" pitchFamily="18" charset="0"/>
              </a:rPr>
              <a:t>二、 标准缓冲溶液</a:t>
            </a:r>
            <a:endParaRPr lang="zh-CN" altLang="en-US" sz="3600" b="1" dirty="0">
              <a:solidFill>
                <a:srgbClr val="C00000"/>
              </a:solidFill>
              <a:latin typeface="Times New Roman" panose="02020603050405020304" pitchFamily="18" charset="0"/>
            </a:endParaRPr>
          </a:p>
        </p:txBody>
      </p:sp>
      <p:sp>
        <p:nvSpPr>
          <p:cNvPr id="92164" name="Rectangle 4"/>
          <p:cNvSpPr/>
          <p:nvPr/>
        </p:nvSpPr>
        <p:spPr>
          <a:xfrm>
            <a:off x="971550" y="5013325"/>
            <a:ext cx="7416800" cy="1258888"/>
          </a:xfrm>
          <a:prstGeom prst="rect">
            <a:avLst/>
          </a:prstGeom>
          <a:solidFill>
            <a:srgbClr val="E8E8F4"/>
          </a:solidFill>
          <a:ln w="12700">
            <a:noFill/>
          </a:ln>
        </p:spPr>
        <p:txBody>
          <a:bodyPr lIns="90488" tIns="44450" rIns="90488" bIns="44450">
            <a:spAutoFit/>
          </a:bodyPr>
          <a:p>
            <a:pPr algn="ctr" eaLnBrk="1" hangingPunct="1">
              <a:lnSpc>
                <a:spcPct val="110000"/>
              </a:lnSpc>
              <a:spcBef>
                <a:spcPct val="20000"/>
              </a:spcBef>
              <a:buNone/>
            </a:pPr>
            <a:r>
              <a:rPr lang="zh-CN" altLang="en-US" sz="3200" b="1" dirty="0">
                <a:latin typeface="Times New Roman" panose="02020603050405020304" pitchFamily="18" charset="0"/>
                <a:ea typeface="楷体_GB2312" pitchFamily="49" charset="-122"/>
              </a:rPr>
              <a:t>温度系数</a:t>
            </a:r>
            <a:r>
              <a:rPr lang="en-US" altLang="zh-CN" sz="3200" b="1" dirty="0">
                <a:latin typeface="Times New Roman" panose="02020603050405020304" pitchFamily="18" charset="0"/>
                <a:ea typeface="楷体_GB2312" pitchFamily="49" charset="-122"/>
              </a:rPr>
              <a:t>&gt; 0</a:t>
            </a:r>
            <a:r>
              <a:rPr lang="zh-CN" altLang="en-US" sz="3200" b="1" dirty="0">
                <a:latin typeface="Times New Roman" panose="02020603050405020304" pitchFamily="18" charset="0"/>
                <a:ea typeface="楷体_GB2312" pitchFamily="49" charset="-122"/>
              </a:rPr>
              <a:t>，</a:t>
            </a:r>
            <a:r>
              <a:rPr lang="en-US" altLang="zh-CN" sz="3200" b="1" dirty="0">
                <a:latin typeface="Times New Roman" panose="02020603050405020304" pitchFamily="18" charset="0"/>
                <a:ea typeface="楷体_GB2312" pitchFamily="49" charset="-122"/>
              </a:rPr>
              <a:t>pH</a:t>
            </a:r>
            <a:r>
              <a:rPr lang="zh-CN" altLang="en-US" sz="3200" b="1" dirty="0">
                <a:latin typeface="Times New Roman" panose="02020603050405020304" pitchFamily="18" charset="0"/>
                <a:ea typeface="楷体_GB2312" pitchFamily="49" charset="-122"/>
              </a:rPr>
              <a:t>随温度升高而增大</a:t>
            </a:r>
            <a:endParaRPr lang="zh-CN" altLang="en-US" sz="3200" b="1" dirty="0">
              <a:latin typeface="Times New Roman" panose="02020603050405020304" pitchFamily="18" charset="0"/>
              <a:ea typeface="楷体_GB2312" pitchFamily="49" charset="-122"/>
            </a:endParaRPr>
          </a:p>
          <a:p>
            <a:pPr algn="ctr" eaLnBrk="1" hangingPunct="1">
              <a:lnSpc>
                <a:spcPct val="110000"/>
              </a:lnSpc>
              <a:spcBef>
                <a:spcPct val="20000"/>
              </a:spcBef>
              <a:buNone/>
            </a:pPr>
            <a:r>
              <a:rPr lang="zh-CN" altLang="en-US" sz="3200" b="1" dirty="0">
                <a:latin typeface="Times New Roman" panose="02020603050405020304" pitchFamily="18" charset="0"/>
                <a:ea typeface="楷体_GB2312" pitchFamily="49" charset="-122"/>
              </a:rPr>
              <a:t>温度系数</a:t>
            </a:r>
            <a:r>
              <a:rPr lang="en-US" altLang="zh-CN" sz="3200" b="1" dirty="0">
                <a:latin typeface="Times New Roman" panose="02020603050405020304" pitchFamily="18" charset="0"/>
                <a:ea typeface="楷体_GB2312" pitchFamily="49" charset="-122"/>
              </a:rPr>
              <a:t>&lt; 0</a:t>
            </a:r>
            <a:r>
              <a:rPr lang="zh-CN" altLang="en-US" sz="3200" b="1" dirty="0">
                <a:latin typeface="Times New Roman" panose="02020603050405020304" pitchFamily="18" charset="0"/>
                <a:ea typeface="楷体_GB2312" pitchFamily="49" charset="-122"/>
              </a:rPr>
              <a:t>，</a:t>
            </a:r>
            <a:r>
              <a:rPr lang="en-US" altLang="zh-CN" sz="3200" b="1" dirty="0">
                <a:latin typeface="Times New Roman" panose="02020603050405020304" pitchFamily="18" charset="0"/>
                <a:ea typeface="楷体_GB2312" pitchFamily="49" charset="-122"/>
              </a:rPr>
              <a:t>pH</a:t>
            </a:r>
            <a:r>
              <a:rPr lang="zh-CN" altLang="en-US" sz="3200" b="1" dirty="0">
                <a:latin typeface="Times New Roman" panose="02020603050405020304" pitchFamily="18" charset="0"/>
                <a:ea typeface="楷体_GB2312" pitchFamily="49" charset="-122"/>
              </a:rPr>
              <a:t>随温度升高而减少</a:t>
            </a:r>
            <a:endParaRPr lang="zh-CN" altLang="en-US" sz="3200" b="1" dirty="0">
              <a:latin typeface="Times New Roman" panose="02020603050405020304" pitchFamily="18" charset="0"/>
              <a:ea typeface="楷体_GB2312" pitchFamily="49" charset="-122"/>
            </a:endParaRPr>
          </a:p>
        </p:txBody>
      </p:sp>
      <p:sp>
        <p:nvSpPr>
          <p:cNvPr id="92165" name="Rectangle 5"/>
          <p:cNvSpPr/>
          <p:nvPr/>
        </p:nvSpPr>
        <p:spPr>
          <a:xfrm>
            <a:off x="468313" y="2420938"/>
            <a:ext cx="8280400" cy="2332037"/>
          </a:xfrm>
          <a:prstGeom prst="rect">
            <a:avLst/>
          </a:prstGeom>
          <a:noFill/>
          <a:ln w="12700">
            <a:noFill/>
          </a:ln>
        </p:spPr>
        <p:txBody>
          <a:bodyPr lIns="90488" tIns="44450" rIns="90488" bIns="44450">
            <a:spAutoFit/>
          </a:bodyPr>
          <a:p>
            <a:pPr marL="450850" indent="-450850" eaLnBrk="1" hangingPunct="1">
              <a:lnSpc>
                <a:spcPct val="110000"/>
              </a:lnSpc>
              <a:spcBef>
                <a:spcPct val="20000"/>
              </a:spcBef>
              <a:buClr>
                <a:srgbClr val="006600"/>
              </a:buClr>
              <a:buFont typeface="Wingdings" panose="05000000000000000000" pitchFamily="2" charset="2"/>
              <a:buChar char="Ø"/>
            </a:pPr>
            <a:r>
              <a:rPr lang="zh-CN" altLang="en-US" sz="3200" b="1" dirty="0">
                <a:latin typeface="Times New Roman" panose="02020603050405020304" pitchFamily="18" charset="0"/>
                <a:ea typeface="楷体_GB2312" pitchFamily="49" charset="-122"/>
              </a:rPr>
              <a:t>酒石酸氢钾、邻苯二甲酸氢钾：溶于水解离出两性离子；</a:t>
            </a:r>
            <a:endParaRPr lang="zh-CN" altLang="en-US" sz="3200" b="1" dirty="0">
              <a:latin typeface="Times New Roman" panose="02020603050405020304" pitchFamily="18" charset="0"/>
              <a:ea typeface="楷体_GB2312" pitchFamily="49" charset="-122"/>
            </a:endParaRPr>
          </a:p>
          <a:p>
            <a:pPr marL="450850" indent="-450850" eaLnBrk="1" hangingPunct="1">
              <a:lnSpc>
                <a:spcPct val="110000"/>
              </a:lnSpc>
              <a:spcBef>
                <a:spcPct val="20000"/>
              </a:spcBef>
              <a:buClr>
                <a:srgbClr val="006600"/>
              </a:buClr>
              <a:buFont typeface="Wingdings" panose="05000000000000000000" pitchFamily="2" charset="2"/>
              <a:buChar char="Ø"/>
            </a:pPr>
            <a:r>
              <a:rPr lang="zh-CN" altLang="en-US" sz="3200" b="1" dirty="0">
                <a:latin typeface="Times New Roman" panose="02020603050405020304" pitchFamily="18" charset="0"/>
                <a:ea typeface="楷体_GB2312" pitchFamily="49" charset="-122"/>
              </a:rPr>
              <a:t>硼砂：本身是一对缓冲对（偏硼酸和偏硼酸钠）</a:t>
            </a:r>
            <a:endParaRPr lang="zh-CN" altLang="en-US" sz="3200" b="1" dirty="0">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62"/>
                                        </p:tgtEl>
                                        <p:attrNameLst>
                                          <p:attrName>style.visibility</p:attrName>
                                        </p:attrNameLst>
                                      </p:cBhvr>
                                      <p:to>
                                        <p:strVal val="visible"/>
                                      </p:to>
                                    </p:set>
                                    <p:animEffect transition="in" filter="wipe(left)">
                                      <p:cBhvr>
                                        <p:cTn id="7" dur="500"/>
                                        <p:tgtEl>
                                          <p:spTgt spid="921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65"/>
                                        </p:tgtEl>
                                        <p:attrNameLst>
                                          <p:attrName>style.visibility</p:attrName>
                                        </p:attrNameLst>
                                      </p:cBhvr>
                                      <p:to>
                                        <p:strVal val="visible"/>
                                      </p:to>
                                    </p:set>
                                    <p:animEffect transition="in" filter="blinds(horizontal)">
                                      <p:cBhvr>
                                        <p:cTn id="12" dur="500"/>
                                        <p:tgtEl>
                                          <p:spTgt spid="9216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2164"/>
                                        </p:tgtEl>
                                        <p:attrNameLst>
                                          <p:attrName>style.visibility</p:attrName>
                                        </p:attrNameLst>
                                      </p:cBhvr>
                                      <p:to>
                                        <p:strVal val="visible"/>
                                      </p:to>
                                    </p:set>
                                    <p:anim calcmode="lin" valueType="num">
                                      <p:cBhvr additive="base">
                                        <p:cTn id="17" dur="500" fill="hold"/>
                                        <p:tgtEl>
                                          <p:spTgt spid="92164"/>
                                        </p:tgtEl>
                                        <p:attrNameLst>
                                          <p:attrName>ppt_x</p:attrName>
                                        </p:attrNameLst>
                                      </p:cBhvr>
                                      <p:tavLst>
                                        <p:tav tm="0">
                                          <p:val>
                                            <p:strVal val="#ppt_x"/>
                                          </p:val>
                                        </p:tav>
                                        <p:tav tm="100000">
                                          <p:val>
                                            <p:strVal val="#ppt_x"/>
                                          </p:val>
                                        </p:tav>
                                      </p:tavLst>
                                    </p:anim>
                                    <p:anim calcmode="lin" valueType="num">
                                      <p:cBhvr additive="base">
                                        <p:cTn id="18" dur="500" fill="hold"/>
                                        <p:tgtEl>
                                          <p:spTgt spid="921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p:bldP spid="92164" grpId="0" animBg="1"/>
      <p:bldP spid="9216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3186" name="Group 2"/>
          <p:cNvGraphicFramePr>
            <a:graphicFrameLocks noGrp="1"/>
          </p:cNvGraphicFramePr>
          <p:nvPr/>
        </p:nvGraphicFramePr>
        <p:xfrm>
          <a:off x="250825" y="1052513"/>
          <a:ext cx="8686800" cy="5608638"/>
        </p:xfrm>
        <a:graphic>
          <a:graphicData uri="http://schemas.openxmlformats.org/drawingml/2006/table">
            <a:tbl>
              <a:tblPr/>
              <a:tblGrid>
                <a:gridCol w="2514600"/>
                <a:gridCol w="2362200"/>
                <a:gridCol w="1752600"/>
                <a:gridCol w="2057400"/>
              </a:tblGrid>
              <a:tr h="944933">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溶  液</a:t>
                      </a:r>
                      <a:endParaRPr kumimoji="0" lang="zh-CN" altLang="en-US" sz="2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3" marB="45723" anchor="ctr" horzOverflow="overflow">
                    <a:lnL cap="flat">
                      <a:noFill/>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浓度</a:t>
                      </a: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(mol·L</a:t>
                      </a:r>
                      <a:r>
                        <a:rPr kumimoji="0" lang="en-US" altLang="zh-CN" sz="2800" b="1" i="0" u="none" strike="noStrike" cap="none" normalizeH="0" baseline="30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endPar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3" marB="45723" anchor="ctr" horzOverflow="overflow">
                    <a:lnL>
                      <a:noFill/>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pH(25℃)</a:t>
                      </a:r>
                      <a:endPar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3" marB="45723" anchor="ctr" horzOverflow="overflow">
                    <a:lnL>
                      <a:noFill/>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温度系数</a:t>
                      </a: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(ΔpH·℃</a:t>
                      </a:r>
                      <a:r>
                        <a:rPr kumimoji="0" lang="en-US" altLang="zh-CN" sz="2800" b="1" i="0" u="none" strike="noStrike" cap="none" normalizeH="0" baseline="30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endPar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3" marB="45723" anchor="ctr" horzOverflow="overflow">
                    <a:lnL>
                      <a:noFill/>
                    </a:lnL>
                    <a:lnR cap="flat">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4933">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酒石酸氢钾</a:t>
                      </a: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(KHC</a:t>
                      </a:r>
                      <a:r>
                        <a:rPr kumimoji="0" lang="en-US" altLang="zh-CN" sz="2800" b="1" i="0" u="none" strike="noStrike" cap="none" normalizeH="0" baseline="-30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4</a:t>
                      </a: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H</a:t>
                      </a:r>
                      <a:r>
                        <a:rPr kumimoji="0" lang="en-US" altLang="zh-CN" sz="2800" b="1" i="0" u="none" strike="noStrike" cap="none" normalizeH="0" baseline="-30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4</a:t>
                      </a: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O</a:t>
                      </a:r>
                      <a:r>
                        <a:rPr kumimoji="0" lang="en-US" altLang="zh-CN" sz="2800" b="1" i="0" u="none" strike="noStrike" cap="none" normalizeH="0" baseline="-30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6</a:t>
                      </a: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endPar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3" marB="45723"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饱和，</a:t>
                      </a: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25℃</a:t>
                      </a:r>
                      <a:endPar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3" marB="45723"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3.557</a:t>
                      </a:r>
                      <a:endPar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3" marB="45723"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-0.001</a:t>
                      </a:r>
                      <a:endPar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3" marB="45723"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4933">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邻苯二甲酸氢钾</a:t>
                      </a:r>
                      <a:r>
                        <a:rPr kumimoji="0" lang="en-US" altLang="zh-CN" sz="2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(KHC</a:t>
                      </a:r>
                      <a:r>
                        <a:rPr kumimoji="0" lang="en-US" altLang="zh-CN" sz="2800" b="1" i="0" u="none" strike="noStrike" cap="none" normalizeH="0" baseline="-3000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8</a:t>
                      </a:r>
                      <a:r>
                        <a:rPr kumimoji="0" lang="en-US" altLang="zh-CN" sz="2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H</a:t>
                      </a:r>
                      <a:r>
                        <a:rPr kumimoji="0" lang="en-US" altLang="zh-CN" sz="2800" b="1" i="0" u="none" strike="noStrike" cap="none" normalizeH="0" baseline="-3000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4</a:t>
                      </a:r>
                      <a:r>
                        <a:rPr kumimoji="0" lang="en-US" altLang="zh-CN" sz="2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O</a:t>
                      </a:r>
                      <a:r>
                        <a:rPr kumimoji="0" lang="en-US" altLang="zh-CN" sz="2800" b="1" i="0" u="none" strike="noStrike" cap="none" normalizeH="0" baseline="-3000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4</a:t>
                      </a:r>
                      <a:r>
                        <a:rPr kumimoji="0" lang="en-US" altLang="zh-CN" sz="2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endParaRPr kumimoji="0" lang="en-US" altLang="zh-CN" sz="2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3" marB="45723"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0.05</a:t>
                      </a:r>
                      <a:endParaRPr kumimoji="0" lang="en-US" altLang="zh-CN" sz="2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3" marB="45723"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4.008</a:t>
                      </a:r>
                      <a:endParaRPr kumimoji="0" lang="en-US" altLang="zh-CN" sz="2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3" marB="45723"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+0.001</a:t>
                      </a:r>
                      <a:endParaRPr kumimoji="0" lang="en-US" altLang="zh-CN" sz="2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3" marB="45723"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944933">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KH</a:t>
                      </a:r>
                      <a:r>
                        <a:rPr kumimoji="0" lang="en-US" altLang="zh-CN" sz="2800" b="1" i="0" u="none" strike="noStrike" cap="none" normalizeH="0" baseline="-30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PO</a:t>
                      </a:r>
                      <a:r>
                        <a:rPr kumimoji="0" lang="en-US" altLang="zh-CN" sz="2800" b="1" i="0" u="none" strike="noStrike" cap="none" normalizeH="0" baseline="-30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4</a:t>
                      </a: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endPar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Na</a:t>
                      </a:r>
                      <a:r>
                        <a:rPr kumimoji="0" lang="en-US" altLang="zh-CN" sz="2800" b="1" i="0" u="none" strike="noStrike" cap="none" normalizeH="0" baseline="-30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HPO</a:t>
                      </a:r>
                      <a:r>
                        <a:rPr kumimoji="0" lang="en-US" altLang="zh-CN" sz="2800" b="1" i="0" u="none" strike="noStrike" cap="none" normalizeH="0" baseline="-30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4</a:t>
                      </a:r>
                      <a:endPar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3" marB="45723"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0.025</a:t>
                      </a:r>
                      <a:r>
                        <a:rPr kumimoji="0" lang="zh-CN" altLang="en-US" sz="2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2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0.025</a:t>
                      </a:r>
                      <a:endParaRPr kumimoji="0" lang="en-US" altLang="zh-CN" sz="2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3" marB="45723"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6.865</a:t>
                      </a:r>
                      <a:endPar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3" marB="45723"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-0.003</a:t>
                      </a:r>
                      <a:endParaRPr kumimoji="0"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3" marB="45723"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4933">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KH</a:t>
                      </a:r>
                      <a:r>
                        <a:rPr kumimoji="0" lang="en-US" altLang="zh-CN" sz="2800" b="1" i="0" u="none" strike="noStrike" cap="none" normalizeH="0" baseline="-3000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r>
                        <a:rPr kumimoji="0" lang="en-US" altLang="zh-CN" sz="2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PO</a:t>
                      </a:r>
                      <a:r>
                        <a:rPr kumimoji="0" lang="en-US" altLang="zh-CN" sz="2800" b="1" i="0" u="none" strike="noStrike" cap="none" normalizeH="0" baseline="-3000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4</a:t>
                      </a:r>
                      <a:r>
                        <a:rPr kumimoji="0" lang="en-US" altLang="zh-CN" sz="2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endParaRPr kumimoji="0" lang="en-US" altLang="zh-CN" sz="2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Na</a:t>
                      </a:r>
                      <a:r>
                        <a:rPr kumimoji="0" lang="en-US" altLang="zh-CN" sz="2800" b="1" i="0" u="none" strike="noStrike" cap="none" normalizeH="0" baseline="-3000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r>
                        <a:rPr kumimoji="0" lang="en-US" altLang="zh-CN" sz="2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HPO</a:t>
                      </a:r>
                      <a:r>
                        <a:rPr kumimoji="0" lang="en-US" altLang="zh-CN" sz="2800" b="1" i="0" u="none" strike="noStrike" cap="none" normalizeH="0" baseline="-3000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4</a:t>
                      </a:r>
                      <a:endParaRPr kumimoji="0" lang="en-US" altLang="zh-CN" sz="2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3" marB="45723"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0.008695</a:t>
                      </a:r>
                      <a:r>
                        <a:rPr kumimoji="0" lang="zh-CN" altLang="en-US" sz="2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2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0.03043</a:t>
                      </a:r>
                      <a:endParaRPr kumimoji="0" lang="en-US" altLang="zh-CN" sz="2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3" marB="45723"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7.413</a:t>
                      </a:r>
                      <a:endParaRPr kumimoji="0" lang="en-US" altLang="zh-CN" sz="2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3" marB="45723"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-0.003</a:t>
                      </a:r>
                      <a:endParaRPr kumimoji="0" lang="en-US" altLang="zh-CN" sz="2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3" marB="45723"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883970">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硼砂</a:t>
                      </a:r>
                      <a:endParaRPr kumimoji="0" lang="zh-CN" altLang="en-US" sz="2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(Na</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r>
                        <a:rPr kumimoji="0" lang="en-US"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4</a:t>
                      </a:r>
                      <a:r>
                        <a:rPr kumimoji="0" lang="en-US"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O</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7</a:t>
                      </a:r>
                      <a:r>
                        <a:rPr kumimoji="0" lang="en-US"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·10H</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r>
                        <a:rPr kumimoji="0" lang="en-US"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O)</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3" marB="45723" anchor="ctr" horzOverflow="overflow">
                    <a:lnL cap="flat">
                      <a:noFill/>
                    </a:lnL>
                    <a:lnR>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0.01</a:t>
                      </a:r>
                      <a:endParaRPr kumimoji="0" lang="en-US" altLang="zh-CN" sz="2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3" marB="45723" anchor="ctr" horzOverflow="overflow">
                    <a:lnL>
                      <a:noFill/>
                    </a:lnL>
                    <a:lnR>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9.180</a:t>
                      </a:r>
                      <a:endParaRPr kumimoji="0" lang="en-US" altLang="zh-CN" sz="2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3" marB="45723" anchor="ctr" horzOverflow="overflow">
                    <a:lnL>
                      <a:noFill/>
                    </a:lnL>
                    <a:lnR>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-0.008</a:t>
                      </a:r>
                      <a:endParaRPr kumimoji="0" lang="en-US" altLang="zh-CN" sz="2800" b="1" i="0" u="none" strike="noStrike" cap="none" normalizeH="0" baseline="0" dirty="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T="45723" marB="45723" anchor="ctr" horzOverflow="overflow">
                    <a:lnL>
                      <a:noFill/>
                    </a:lnL>
                    <a:lnR cap="flat">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CCFF"/>
                    </a:solidFill>
                  </a:tcPr>
                </a:tc>
              </a:tr>
            </a:tbl>
          </a:graphicData>
        </a:graphic>
      </p:graphicFrame>
      <p:sp>
        <p:nvSpPr>
          <p:cNvPr id="50210" name="Text Box 46"/>
          <p:cNvSpPr txBox="1"/>
          <p:nvPr/>
        </p:nvSpPr>
        <p:spPr>
          <a:xfrm>
            <a:off x="2843213" y="333375"/>
            <a:ext cx="4752975" cy="641350"/>
          </a:xfrm>
          <a:prstGeom prst="rect">
            <a:avLst/>
          </a:prstGeom>
          <a:noFill/>
          <a:ln w="9525">
            <a:noFill/>
          </a:ln>
        </p:spPr>
        <p:txBody>
          <a:bodyPr>
            <a:spAutoFit/>
          </a:bodyPr>
          <a:p>
            <a:pPr eaLnBrk="1" hangingPunct="1">
              <a:spcBef>
                <a:spcPct val="50000"/>
              </a:spcBef>
            </a:pPr>
            <a:r>
              <a:rPr lang="zh-CN" altLang="en-US" sz="3600" b="1" dirty="0">
                <a:solidFill>
                  <a:srgbClr val="339966"/>
                </a:solidFill>
                <a:latin typeface="Tahoma" panose="020B0604030504040204" pitchFamily="34" charset="0"/>
                <a:ea typeface="隶书" panose="02010509060101010101" pitchFamily="49" charset="-122"/>
              </a:rPr>
              <a:t>常用标准缓冲溶液</a:t>
            </a:r>
            <a:endParaRPr lang="zh-CN" altLang="en-US" sz="3600" b="1" dirty="0">
              <a:solidFill>
                <a:srgbClr val="339966"/>
              </a:solidFill>
              <a:latin typeface="Tahoma" panose="020B0604030504040204" pitchFamily="34" charset="0"/>
              <a:ea typeface="隶书" panose="02010509060101010101"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p:cNvSpPr>
          <p:nvPr>
            <p:ph type="title" idx="4294967295"/>
          </p:nvPr>
        </p:nvSpPr>
        <p:spPr>
          <a:xfrm>
            <a:off x="539750" y="404813"/>
            <a:ext cx="7086600" cy="1276350"/>
          </a:xfrm>
          <a:ln/>
        </p:spPr>
        <p:txBody>
          <a:bodyPr vert="horz" wrap="square" lIns="91440" tIns="45720" rIns="91440" bIns="91440" anchor="b" anchorCtr="0"/>
          <a:p>
            <a:pPr eaLnBrk="1" hangingPunct="1"/>
            <a:r>
              <a:rPr lang="en-US" altLang="zh-CN" b="1" dirty="0">
                <a:solidFill>
                  <a:srgbClr val="0033CC"/>
                </a:solidFill>
                <a:latin typeface="Times New Roman" panose="02020603050405020304" pitchFamily="18" charset="0"/>
                <a:ea typeface="黑体" panose="02010609060101010101" pitchFamily="49" charset="-122"/>
              </a:rPr>
              <a:t>4.5 </a:t>
            </a:r>
            <a:r>
              <a:rPr lang="zh-CN" altLang="en-US" b="1" dirty="0">
                <a:solidFill>
                  <a:srgbClr val="0033CC"/>
                </a:solidFill>
                <a:latin typeface="Times New Roman" panose="02020603050405020304" pitchFamily="18" charset="0"/>
                <a:ea typeface="黑体" panose="02010609060101010101" pitchFamily="49" charset="-122"/>
              </a:rPr>
              <a:t>缓冲体系在医学上的意义</a:t>
            </a:r>
            <a:endParaRPr lang="zh-CN" altLang="en-US" b="1" dirty="0">
              <a:solidFill>
                <a:srgbClr val="0033CC"/>
              </a:solidFill>
              <a:latin typeface="Times New Roman" panose="02020603050405020304" pitchFamily="18" charset="0"/>
              <a:ea typeface="黑体" panose="02010609060101010101" pitchFamily="49" charset="-122"/>
            </a:endParaRPr>
          </a:p>
        </p:txBody>
      </p:sp>
      <p:sp>
        <p:nvSpPr>
          <p:cNvPr id="96259" name="Rectangle 3"/>
          <p:cNvSpPr>
            <a:spLocks noGrp="1"/>
          </p:cNvSpPr>
          <p:nvPr>
            <p:ph type="body" idx="4294967295"/>
          </p:nvPr>
        </p:nvSpPr>
        <p:spPr>
          <a:xfrm>
            <a:off x="1008063" y="1700213"/>
            <a:ext cx="8135937" cy="4248150"/>
          </a:xfrm>
          <a:ln/>
        </p:spPr>
        <p:txBody>
          <a:bodyPr vert="horz" wrap="square" lIns="91440" tIns="45720" rIns="91440" bIns="45720" anchor="t" anchorCtr="0"/>
          <a:p>
            <a:pPr eaLnBrk="1" hangingPunct="1">
              <a:lnSpc>
                <a:spcPct val="130000"/>
              </a:lnSpc>
              <a:spcBef>
                <a:spcPct val="40000"/>
              </a:spcBef>
              <a:buSzTx/>
              <a:buFont typeface="Wingdings" panose="05000000000000000000" pitchFamily="2" charset="2"/>
              <a:buChar char="Ø"/>
            </a:pPr>
            <a:r>
              <a:rPr lang="zh-CN" altLang="en-US" b="1" dirty="0">
                <a:latin typeface="Times New Roman" panose="02020603050405020304" pitchFamily="18" charset="0"/>
                <a:ea typeface="楷体_GB2312" pitchFamily="49" charset="-122"/>
              </a:rPr>
              <a:t>血浆中：</a:t>
            </a:r>
            <a:endParaRPr lang="zh-CN" altLang="en-US" b="1" dirty="0">
              <a:latin typeface="Times New Roman" panose="02020603050405020304" pitchFamily="18" charset="0"/>
              <a:ea typeface="楷体_GB2312" pitchFamily="49" charset="-122"/>
            </a:endParaRPr>
          </a:p>
          <a:p>
            <a:pPr lvl="1" eaLnBrk="1" hangingPunct="1">
              <a:lnSpc>
                <a:spcPct val="130000"/>
              </a:lnSpc>
              <a:spcBef>
                <a:spcPct val="40000"/>
              </a:spcBef>
              <a:buClr>
                <a:srgbClr val="00CC00"/>
              </a:buClr>
              <a:buSzTx/>
              <a:buFontTx/>
              <a:buChar char="•"/>
            </a:pPr>
            <a:r>
              <a:rPr lang="en-US" altLang="zh-CN" sz="3200" b="1" dirty="0">
                <a:latin typeface="Times New Roman" panose="02020603050405020304" pitchFamily="18" charset="0"/>
                <a:ea typeface="楷体_GB2312" pitchFamily="49" charset="-122"/>
              </a:rPr>
              <a:t>H</a:t>
            </a:r>
            <a:r>
              <a:rPr lang="en-US" altLang="zh-CN" sz="3200" b="1" baseline="-30000" dirty="0">
                <a:latin typeface="Times New Roman" panose="02020603050405020304" pitchFamily="18" charset="0"/>
                <a:ea typeface="楷体_GB2312" pitchFamily="49" charset="-122"/>
              </a:rPr>
              <a:t>2</a:t>
            </a:r>
            <a:r>
              <a:rPr lang="en-US" altLang="zh-CN" sz="3200" b="1" dirty="0">
                <a:latin typeface="Times New Roman" panose="02020603050405020304" pitchFamily="18" charset="0"/>
                <a:ea typeface="楷体_GB2312" pitchFamily="49" charset="-122"/>
              </a:rPr>
              <a:t>CO</a:t>
            </a:r>
            <a:r>
              <a:rPr lang="en-US" altLang="zh-CN" sz="3200" b="1" baseline="-30000" dirty="0">
                <a:latin typeface="Times New Roman" panose="02020603050405020304" pitchFamily="18" charset="0"/>
                <a:ea typeface="楷体_GB2312" pitchFamily="49" charset="-122"/>
              </a:rPr>
              <a:t>3</a:t>
            </a:r>
            <a:r>
              <a:rPr lang="zh-CN" altLang="en-US" sz="3200" b="1" dirty="0">
                <a:latin typeface="Times New Roman" panose="02020603050405020304" pitchFamily="18" charset="0"/>
                <a:ea typeface="楷体_GB2312" pitchFamily="49" charset="-122"/>
              </a:rPr>
              <a:t>～</a:t>
            </a:r>
            <a:r>
              <a:rPr lang="en-US" altLang="zh-CN" sz="3200" b="1" dirty="0">
                <a:latin typeface="Times New Roman" panose="02020603050405020304" pitchFamily="18" charset="0"/>
                <a:ea typeface="楷体_GB2312" pitchFamily="49" charset="-122"/>
              </a:rPr>
              <a:t>NaHCO</a:t>
            </a:r>
            <a:r>
              <a:rPr lang="en-US" altLang="zh-CN" sz="3200" b="1" baseline="-30000" dirty="0">
                <a:latin typeface="Times New Roman" panose="02020603050405020304" pitchFamily="18" charset="0"/>
                <a:ea typeface="楷体_GB2312" pitchFamily="49" charset="-122"/>
              </a:rPr>
              <a:t>3</a:t>
            </a:r>
            <a:endParaRPr lang="en-US" altLang="zh-CN" sz="3200" b="1" dirty="0">
              <a:latin typeface="Times New Roman" panose="02020603050405020304" pitchFamily="18" charset="0"/>
              <a:ea typeface="楷体_GB2312" pitchFamily="49" charset="-122"/>
            </a:endParaRPr>
          </a:p>
          <a:p>
            <a:pPr lvl="1" eaLnBrk="1" hangingPunct="1">
              <a:lnSpc>
                <a:spcPct val="130000"/>
              </a:lnSpc>
              <a:spcBef>
                <a:spcPct val="40000"/>
              </a:spcBef>
              <a:buClr>
                <a:srgbClr val="00CC00"/>
              </a:buClr>
              <a:buSzTx/>
              <a:buFontTx/>
              <a:buChar char="•"/>
            </a:pPr>
            <a:r>
              <a:rPr lang="en-US" altLang="zh-CN" sz="3200" b="1" dirty="0">
                <a:latin typeface="Times New Roman" panose="02020603050405020304" pitchFamily="18" charset="0"/>
                <a:ea typeface="楷体_GB2312" pitchFamily="49" charset="-122"/>
              </a:rPr>
              <a:t>NaH</a:t>
            </a:r>
            <a:r>
              <a:rPr lang="en-US" altLang="zh-CN" sz="3200" b="1" baseline="-30000" dirty="0">
                <a:latin typeface="Times New Roman" panose="02020603050405020304" pitchFamily="18" charset="0"/>
                <a:ea typeface="楷体_GB2312" pitchFamily="49" charset="-122"/>
              </a:rPr>
              <a:t>2</a:t>
            </a:r>
            <a:r>
              <a:rPr lang="en-US" altLang="zh-CN" sz="3200" b="1" dirty="0">
                <a:latin typeface="Times New Roman" panose="02020603050405020304" pitchFamily="18" charset="0"/>
                <a:ea typeface="楷体_GB2312" pitchFamily="49" charset="-122"/>
              </a:rPr>
              <a:t>PO</a:t>
            </a:r>
            <a:r>
              <a:rPr lang="en-US" altLang="zh-CN" sz="3200" b="1" baseline="-30000" dirty="0">
                <a:latin typeface="Times New Roman" panose="02020603050405020304" pitchFamily="18" charset="0"/>
                <a:ea typeface="楷体_GB2312" pitchFamily="49" charset="-122"/>
              </a:rPr>
              <a:t>4</a:t>
            </a:r>
            <a:r>
              <a:rPr lang="zh-CN" altLang="en-US" sz="3200" b="1" dirty="0">
                <a:latin typeface="Times New Roman" panose="02020603050405020304" pitchFamily="18" charset="0"/>
                <a:ea typeface="楷体_GB2312" pitchFamily="49" charset="-122"/>
              </a:rPr>
              <a:t>～</a:t>
            </a:r>
            <a:r>
              <a:rPr lang="en-US" altLang="zh-CN" sz="3200" b="1" dirty="0">
                <a:latin typeface="Times New Roman" panose="02020603050405020304" pitchFamily="18" charset="0"/>
                <a:ea typeface="楷体_GB2312" pitchFamily="49" charset="-122"/>
              </a:rPr>
              <a:t>Na</a:t>
            </a:r>
            <a:r>
              <a:rPr lang="en-US" altLang="zh-CN" sz="3200" b="1" baseline="-30000" dirty="0">
                <a:latin typeface="Times New Roman" panose="02020603050405020304" pitchFamily="18" charset="0"/>
                <a:ea typeface="楷体_GB2312" pitchFamily="49" charset="-122"/>
              </a:rPr>
              <a:t>2</a:t>
            </a:r>
            <a:r>
              <a:rPr lang="en-US" altLang="zh-CN" sz="3200" b="1" dirty="0">
                <a:latin typeface="Times New Roman" panose="02020603050405020304" pitchFamily="18" charset="0"/>
                <a:ea typeface="楷体_GB2312" pitchFamily="49" charset="-122"/>
              </a:rPr>
              <a:t>HPO</a:t>
            </a:r>
            <a:r>
              <a:rPr lang="en-US" altLang="zh-CN" sz="3200" b="1" baseline="-30000" dirty="0">
                <a:latin typeface="Times New Roman" panose="02020603050405020304" pitchFamily="18" charset="0"/>
                <a:ea typeface="楷体_GB2312" pitchFamily="49" charset="-122"/>
              </a:rPr>
              <a:t>4 </a:t>
            </a:r>
            <a:endParaRPr lang="en-US" altLang="zh-CN" sz="3200" b="1" baseline="-30000" dirty="0">
              <a:latin typeface="Times New Roman" panose="02020603050405020304" pitchFamily="18" charset="0"/>
              <a:ea typeface="楷体_GB2312" pitchFamily="49" charset="-122"/>
            </a:endParaRPr>
          </a:p>
          <a:p>
            <a:pPr lvl="1" eaLnBrk="1" hangingPunct="1">
              <a:lnSpc>
                <a:spcPct val="130000"/>
              </a:lnSpc>
              <a:spcBef>
                <a:spcPct val="40000"/>
              </a:spcBef>
              <a:buClr>
                <a:srgbClr val="00CC00"/>
              </a:buClr>
              <a:buSzTx/>
              <a:buFontTx/>
              <a:buChar char="•"/>
            </a:pPr>
            <a:r>
              <a:rPr lang="en-US" altLang="zh-CN" sz="3200" b="1" dirty="0">
                <a:latin typeface="Times New Roman" panose="02020603050405020304" pitchFamily="18" charset="0"/>
                <a:ea typeface="楷体_GB2312" pitchFamily="49" charset="-122"/>
              </a:rPr>
              <a:t>HHb</a:t>
            </a:r>
            <a:r>
              <a:rPr lang="zh-CN" altLang="en-US" sz="3200" b="1" dirty="0">
                <a:latin typeface="Times New Roman" panose="02020603050405020304" pitchFamily="18" charset="0"/>
                <a:ea typeface="楷体_GB2312" pitchFamily="49" charset="-122"/>
              </a:rPr>
              <a:t>～</a:t>
            </a:r>
            <a:r>
              <a:rPr lang="en-US" altLang="zh-CN" sz="3200" b="1" dirty="0">
                <a:latin typeface="Times New Roman" panose="02020603050405020304" pitchFamily="18" charset="0"/>
                <a:ea typeface="楷体_GB2312" pitchFamily="49" charset="-122"/>
              </a:rPr>
              <a:t>NaHb</a:t>
            </a:r>
            <a:r>
              <a:rPr lang="zh-CN" altLang="en-US" sz="3200" b="1" dirty="0">
                <a:latin typeface="Times New Roman" panose="02020603050405020304" pitchFamily="18" charset="0"/>
                <a:ea typeface="楷体_GB2312" pitchFamily="49" charset="-122"/>
              </a:rPr>
              <a:t>（血浆蛋白及其钠盐）</a:t>
            </a:r>
            <a:endParaRPr lang="zh-CN" altLang="en-US" sz="3200" b="1" baseline="-30000" dirty="0">
              <a:latin typeface="Times New Roman" panose="02020603050405020304" pitchFamily="18" charset="0"/>
              <a:ea typeface="楷体_GB2312" pitchFamily="49" charset="-122"/>
            </a:endParaRPr>
          </a:p>
          <a:p>
            <a:pPr lvl="1" eaLnBrk="1" hangingPunct="1">
              <a:lnSpc>
                <a:spcPct val="130000"/>
              </a:lnSpc>
              <a:spcBef>
                <a:spcPct val="40000"/>
              </a:spcBef>
              <a:buClr>
                <a:srgbClr val="00CC00"/>
              </a:buClr>
              <a:buSzTx/>
              <a:buFontTx/>
              <a:buChar char="•"/>
            </a:pPr>
            <a:r>
              <a:rPr lang="en-US" altLang="zh-CN" sz="3200" b="1" dirty="0">
                <a:latin typeface="Times New Roman" panose="02020603050405020304" pitchFamily="18" charset="0"/>
                <a:ea typeface="楷体_GB2312" pitchFamily="49" charset="-122"/>
              </a:rPr>
              <a:t>HA</a:t>
            </a:r>
            <a:r>
              <a:rPr lang="zh-CN" altLang="en-US" sz="3200" b="1" dirty="0">
                <a:latin typeface="Times New Roman" panose="02020603050405020304" pitchFamily="18" charset="0"/>
                <a:ea typeface="楷体_GB2312" pitchFamily="49" charset="-122"/>
              </a:rPr>
              <a:t>～</a:t>
            </a:r>
            <a:r>
              <a:rPr lang="en-US" altLang="zh-CN" sz="3200" b="1" dirty="0">
                <a:latin typeface="Times New Roman" panose="02020603050405020304" pitchFamily="18" charset="0"/>
                <a:ea typeface="楷体_GB2312" pitchFamily="49" charset="-122"/>
              </a:rPr>
              <a:t>NaA</a:t>
            </a:r>
            <a:r>
              <a:rPr lang="zh-CN" altLang="en-US" sz="3200" b="1" dirty="0">
                <a:latin typeface="Times New Roman" panose="02020603050405020304" pitchFamily="18" charset="0"/>
                <a:ea typeface="楷体_GB2312" pitchFamily="49" charset="-122"/>
              </a:rPr>
              <a:t>（有机酸及其钠盐）</a:t>
            </a:r>
            <a:r>
              <a:rPr lang="zh-CN" altLang="en-US" sz="3200" b="1" baseline="-30000" dirty="0">
                <a:latin typeface="Times New Roman" panose="02020603050405020304" pitchFamily="18" charset="0"/>
                <a:ea typeface="楷体_GB2312" pitchFamily="49" charset="-122"/>
              </a:rPr>
              <a:t> </a:t>
            </a:r>
            <a:r>
              <a:rPr lang="zh-CN" altLang="en-US" sz="3200" b="1" dirty="0">
                <a:latin typeface="Times New Roman" panose="02020603050405020304" pitchFamily="18" charset="0"/>
                <a:ea typeface="楷体_GB2312" pitchFamily="49" charset="-122"/>
              </a:rPr>
              <a:t>              </a:t>
            </a:r>
            <a:endParaRPr lang="zh-CN" altLang="en-US" sz="3200" b="1" dirty="0">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6259">
                                            <p:txEl>
                                              <p:charRg st="0" end="5"/>
                                            </p:txEl>
                                          </p:spTgt>
                                        </p:tgtEl>
                                        <p:attrNameLst>
                                          <p:attrName>style.visibility</p:attrName>
                                        </p:attrNameLst>
                                      </p:cBhvr>
                                      <p:to>
                                        <p:strVal val="visible"/>
                                      </p:to>
                                    </p:set>
                                    <p:animEffect transition="in" filter="blinds(horizontal)">
                                      <p:cBhvr>
                                        <p:cTn id="7" dur="500"/>
                                        <p:tgtEl>
                                          <p:spTgt spid="96259">
                                            <p:txEl>
                                              <p:charRg st="0" end="5"/>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6259">
                                            <p:txEl>
                                              <p:charRg st="5" end="18"/>
                                            </p:txEl>
                                          </p:spTgt>
                                        </p:tgtEl>
                                        <p:attrNameLst>
                                          <p:attrName>style.visibility</p:attrName>
                                        </p:attrNameLst>
                                      </p:cBhvr>
                                      <p:to>
                                        <p:strVal val="visible"/>
                                      </p:to>
                                    </p:set>
                                    <p:animEffect transition="in" filter="blinds(horizontal)">
                                      <p:cBhvr>
                                        <p:cTn id="10" dur="500"/>
                                        <p:tgtEl>
                                          <p:spTgt spid="96259">
                                            <p:txEl>
                                              <p:charRg st="5" end="18"/>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6259">
                                            <p:txEl>
                                              <p:charRg st="18" end="35"/>
                                            </p:txEl>
                                          </p:spTgt>
                                        </p:tgtEl>
                                        <p:attrNameLst>
                                          <p:attrName>style.visibility</p:attrName>
                                        </p:attrNameLst>
                                      </p:cBhvr>
                                      <p:to>
                                        <p:strVal val="visible"/>
                                      </p:to>
                                    </p:set>
                                    <p:animEffect transition="in" filter="blinds(horizontal)">
                                      <p:cBhvr>
                                        <p:cTn id="13" dur="500"/>
                                        <p:tgtEl>
                                          <p:spTgt spid="96259">
                                            <p:txEl>
                                              <p:charRg st="18" end="35"/>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6259">
                                            <p:txEl>
                                              <p:charRg st="35" end="54"/>
                                            </p:txEl>
                                          </p:spTgt>
                                        </p:tgtEl>
                                        <p:attrNameLst>
                                          <p:attrName>style.visibility</p:attrName>
                                        </p:attrNameLst>
                                      </p:cBhvr>
                                      <p:to>
                                        <p:strVal val="visible"/>
                                      </p:to>
                                    </p:set>
                                    <p:animEffect transition="in" filter="blinds(horizontal)">
                                      <p:cBhvr>
                                        <p:cTn id="16" dur="500"/>
                                        <p:tgtEl>
                                          <p:spTgt spid="96259">
                                            <p:txEl>
                                              <p:charRg st="35" end="54"/>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96259">
                                            <p:txEl>
                                              <p:charRg st="54" end="85"/>
                                            </p:txEl>
                                          </p:spTgt>
                                        </p:tgtEl>
                                        <p:attrNameLst>
                                          <p:attrName>style.visibility</p:attrName>
                                        </p:attrNameLst>
                                      </p:cBhvr>
                                      <p:to>
                                        <p:strVal val="visible"/>
                                      </p:to>
                                    </p:set>
                                    <p:animEffect transition="in" filter="blinds(horizontal)">
                                      <p:cBhvr>
                                        <p:cTn id="19" dur="500"/>
                                        <p:tgtEl>
                                          <p:spTgt spid="96259">
                                            <p:txEl>
                                              <p:charRg st="54" end="8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2226" name="Picture 4" descr="c:\users\lenovo\appdata\roaming\360se6\User Data\temp\7072-%D1%AA%D2%BA%C1%F7%B6%AF.gif"/>
          <p:cNvPicPr>
            <a:picLocks noChangeAspect="1"/>
          </p:cNvPicPr>
          <p:nvPr/>
        </p:nvPicPr>
        <p:blipFill>
          <a:blip r:embed="rId1"/>
          <a:stretch>
            <a:fillRect/>
          </a:stretch>
        </p:blipFill>
        <p:spPr>
          <a:xfrm>
            <a:off x="4176713" y="1712913"/>
            <a:ext cx="3233737" cy="4325937"/>
          </a:xfrm>
          <a:prstGeom prst="rect">
            <a:avLst/>
          </a:prstGeom>
          <a:noFill/>
          <a:ln w="9525">
            <a:noFill/>
          </a:ln>
        </p:spPr>
      </p:pic>
      <p:pic>
        <p:nvPicPr>
          <p:cNvPr id="62469" name="Picture 5" descr="C:\Users\lenovo\Desktop\图片1.gif"/>
          <p:cNvPicPr>
            <a:picLocks noChangeAspect="1"/>
          </p:cNvPicPr>
          <p:nvPr/>
        </p:nvPicPr>
        <p:blipFill>
          <a:blip r:embed="rId2"/>
          <a:stretch>
            <a:fillRect/>
          </a:stretch>
        </p:blipFill>
        <p:spPr>
          <a:xfrm>
            <a:off x="4171950" y="1698625"/>
            <a:ext cx="3254375" cy="4348163"/>
          </a:xfrm>
          <a:prstGeom prst="rect">
            <a:avLst/>
          </a:prstGeom>
          <a:noFill/>
          <a:ln w="9525">
            <a:noFill/>
          </a:ln>
        </p:spPr>
      </p:pic>
      <p:sp>
        <p:nvSpPr>
          <p:cNvPr id="52228" name="Rectangle 2"/>
          <p:cNvSpPr/>
          <p:nvPr/>
        </p:nvSpPr>
        <p:spPr>
          <a:xfrm>
            <a:off x="0" y="0"/>
            <a:ext cx="9144000" cy="3200400"/>
          </a:xfrm>
          <a:prstGeom prst="rect">
            <a:avLst/>
          </a:prstGeom>
          <a:gradFill rotWithShape="1">
            <a:gsLst>
              <a:gs pos="0">
                <a:srgbClr val="C5ECFF">
                  <a:alpha val="79999"/>
                </a:srgbClr>
              </a:gs>
              <a:gs pos="100000">
                <a:srgbClr val="FDFEFF">
                  <a:alpha val="0"/>
                </a:srgbClr>
              </a:gs>
            </a:gsLst>
            <a:lin ang="5400000" scaled="1"/>
            <a:tileRect/>
          </a:gradFill>
          <a:ln w="9525">
            <a:noFill/>
          </a:ln>
        </p:spPr>
        <p:txBody>
          <a:bodyPr wrap="none" anchor="ctr" anchorCtr="0"/>
          <a:p>
            <a:pPr eaLnBrk="1" hangingPunct="1"/>
            <a:endParaRPr lang="zh-CN" altLang="en-US" dirty="0">
              <a:latin typeface="Arial" panose="020B0604020202020204" pitchFamily="34" charset="0"/>
            </a:endParaRPr>
          </a:p>
        </p:txBody>
      </p:sp>
      <p:sp>
        <p:nvSpPr>
          <p:cNvPr id="52229" name="Rectangle 4"/>
          <p:cNvSpPr>
            <a:spLocks noGrp="1"/>
          </p:cNvSpPr>
          <p:nvPr>
            <p:ph type="title"/>
          </p:nvPr>
        </p:nvSpPr>
        <p:spPr>
          <a:xfrm>
            <a:off x="1331913" y="301625"/>
            <a:ext cx="7313612" cy="1143000"/>
          </a:xfrm>
          <a:ln/>
        </p:spPr>
        <p:txBody>
          <a:bodyPr vert="horz" wrap="square" lIns="91440" tIns="45720" rIns="91440" bIns="91440" anchor="b" anchorCtr="0"/>
          <a:p>
            <a:pPr eaLnBrk="1" hangingPunct="1"/>
            <a:r>
              <a:rPr lang="zh-CN" altLang="en-US" b="1" dirty="0">
                <a:solidFill>
                  <a:schemeClr val="tx1"/>
                </a:solidFill>
              </a:rPr>
              <a:t>人体血液的酸碱平衡</a:t>
            </a:r>
            <a:endParaRPr lang="zh-CN" altLang="en-US" b="1" dirty="0">
              <a:solidFill>
                <a:schemeClr val="tx1"/>
              </a:solidFill>
              <a:latin typeface="黑体" panose="02010609060101010101" pitchFamily="49" charset="-122"/>
            </a:endParaRPr>
          </a:p>
        </p:txBody>
      </p:sp>
      <p:sp>
        <p:nvSpPr>
          <p:cNvPr id="52230" name="灯片编号占位符 7"/>
          <p:cNvSpPr>
            <a:spLocks noGrp="1"/>
          </p:cNvSpPr>
          <p:nvPr>
            <p:ph type="sldNum" sz="quarter" idx="12"/>
          </p:nvPr>
        </p:nvSpPr>
        <p:spPr>
          <a:ln>
            <a:noFill/>
          </a:ln>
        </p:spPr>
        <p:txBody>
          <a:bodyPr wrap="none" lIns="0" tIns="0" rIns="0" bIns="0" anchor="ctr" anchorCtr="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1400" dirty="0">
                <a:solidFill>
                  <a:srgbClr val="FFFFFF"/>
                </a:solidFill>
                <a:latin typeface="Franklin Gothic Book" pitchFamily="34" charset="0"/>
                <a:ea typeface="幼圆" panose="02010509060101010101" pitchFamily="49" charset="-122"/>
              </a:rPr>
            </a:fld>
            <a:endParaRPr lang="en-US" altLang="zh-CN" sz="1400" dirty="0">
              <a:solidFill>
                <a:srgbClr val="FFFFFF"/>
              </a:solidFill>
              <a:latin typeface="Franklin Gothic Book" pitchFamily="34" charset="0"/>
              <a:ea typeface="幼圆" panose="02010509060101010101" pitchFamily="49" charset="-122"/>
            </a:endParaRPr>
          </a:p>
        </p:txBody>
      </p:sp>
      <p:sp>
        <p:nvSpPr>
          <p:cNvPr id="17" name="流程图: 联系 16"/>
          <p:cNvSpPr/>
          <p:nvPr/>
        </p:nvSpPr>
        <p:spPr>
          <a:xfrm>
            <a:off x="1434680" y="3499945"/>
            <a:ext cx="432000" cy="432000"/>
          </a:xfrm>
          <a:prstGeom prst="flowChartConnector">
            <a:avLst/>
          </a:prstGeom>
          <a:solidFill>
            <a:srgbClr val="7030A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流程图: 联系 17"/>
          <p:cNvSpPr/>
          <p:nvPr/>
        </p:nvSpPr>
        <p:spPr>
          <a:xfrm>
            <a:off x="1434680" y="4209391"/>
            <a:ext cx="432000" cy="432000"/>
          </a:xfrm>
          <a:prstGeom prst="flowChartConnector">
            <a:avLst/>
          </a:prstGeom>
          <a:solidFill>
            <a:srgbClr val="CC990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流程图: 联系 18"/>
          <p:cNvSpPr/>
          <p:nvPr/>
        </p:nvSpPr>
        <p:spPr>
          <a:xfrm>
            <a:off x="1450445" y="4950368"/>
            <a:ext cx="432000" cy="432000"/>
          </a:xfrm>
          <a:prstGeom prst="flowChartConnector">
            <a:avLst/>
          </a:prstGeom>
          <a:solidFill>
            <a:schemeClr val="accent1">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流程图: 联系 19"/>
          <p:cNvSpPr/>
          <p:nvPr/>
        </p:nvSpPr>
        <p:spPr>
          <a:xfrm>
            <a:off x="1450447" y="5675579"/>
            <a:ext cx="432000" cy="432000"/>
          </a:xfrm>
          <a:prstGeom prst="flowChartConnector">
            <a:avLst/>
          </a:prstGeom>
          <a:solidFill>
            <a:schemeClr val="accent2">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1" name="TextBox 20"/>
          <p:cNvSpPr txBox="1"/>
          <p:nvPr/>
        </p:nvSpPr>
        <p:spPr>
          <a:xfrm>
            <a:off x="1939925" y="3248025"/>
            <a:ext cx="1506538" cy="3046413"/>
          </a:xfrm>
          <a:prstGeom prst="rect">
            <a:avLst/>
          </a:prstGeom>
          <a:noFill/>
        </p:spPr>
        <p:txBody>
          <a:bodyPr wrap="none">
            <a:spAutoFit/>
          </a:bodyPr>
          <a:lstStyle/>
          <a:p>
            <a:pPr marR="0" defTabSz="914400" eaLnBrk="1" hangingPunct="1">
              <a:lnSpc>
                <a:spcPct val="150000"/>
              </a:lnSpc>
              <a:buClrTx/>
              <a:buSzTx/>
              <a:buFontTx/>
              <a:buNone/>
              <a:defRPr/>
            </a:pPr>
            <a:r>
              <a:rPr kumimoji="0" lang="en-US" altLang="zh-CN" sz="3200" kern="1200" cap="none" spc="0" normalizeH="0" baseline="0" noProof="0" dirty="0" err="1">
                <a:latin typeface="Arial" panose="020B0604020202020204" pitchFamily="34" charset="0"/>
                <a:ea typeface="+mn-ea"/>
                <a:cs typeface="Times New Roman" panose="02020603050405020304" pitchFamily="18" charset="0"/>
              </a:rPr>
              <a:t>H</a:t>
            </a:r>
            <a:r>
              <a:rPr kumimoji="0" lang="en-US" altLang="zh-CN" sz="3200" kern="1200" cap="none" spc="0" normalizeH="0" baseline="-25000" noProof="0" dirty="0" err="1">
                <a:latin typeface="Arial" panose="020B0604020202020204" pitchFamily="34" charset="0"/>
                <a:ea typeface="+mn-ea"/>
                <a:cs typeface="Times New Roman" panose="02020603050405020304" pitchFamily="18" charset="0"/>
              </a:rPr>
              <a:t>2</a:t>
            </a:r>
            <a:r>
              <a:rPr kumimoji="0" lang="en-US" altLang="zh-CN" sz="3200" kern="1200" cap="none" spc="0" normalizeH="0" baseline="0" noProof="0" dirty="0" err="1">
                <a:latin typeface="Arial" panose="020B0604020202020204" pitchFamily="34" charset="0"/>
                <a:ea typeface="+mn-ea"/>
                <a:cs typeface="Times New Roman" panose="02020603050405020304" pitchFamily="18" charset="0"/>
              </a:rPr>
              <a:t>CO</a:t>
            </a:r>
            <a:r>
              <a:rPr kumimoji="0" lang="en-US" altLang="zh-CN" sz="3200" kern="1200" cap="none" spc="0" normalizeH="0" baseline="-25000" noProof="0" dirty="0" err="1">
                <a:latin typeface="Arial" panose="020B0604020202020204" pitchFamily="34" charset="0"/>
                <a:ea typeface="+mn-ea"/>
                <a:cs typeface="Times New Roman" panose="02020603050405020304" pitchFamily="18" charset="0"/>
              </a:rPr>
              <a:t>3</a:t>
            </a:r>
            <a:endParaRPr kumimoji="0" lang="en-US" altLang="zh-CN" sz="3200" kern="1200" cap="none" spc="0" normalizeH="0" baseline="-25000" noProof="0" dirty="0">
              <a:latin typeface="Arial" panose="020B0604020202020204" pitchFamily="34" charset="0"/>
              <a:ea typeface="+mn-ea"/>
              <a:cs typeface="Times New Roman" panose="02020603050405020304" pitchFamily="18" charset="0"/>
            </a:endParaRPr>
          </a:p>
          <a:p>
            <a:pPr marR="0" defTabSz="914400" eaLnBrk="1" hangingPunct="1">
              <a:lnSpc>
                <a:spcPct val="150000"/>
              </a:lnSpc>
              <a:buClrTx/>
              <a:buSzTx/>
              <a:buFontTx/>
              <a:buNone/>
              <a:defRPr/>
            </a:pPr>
            <a:r>
              <a:rPr kumimoji="0" lang="en-US" altLang="zh-CN" sz="3200" kern="1200" cap="none" spc="0" normalizeH="0" baseline="0" noProof="0" dirty="0" err="1">
                <a:latin typeface="Arial" panose="020B0604020202020204" pitchFamily="34" charset="0"/>
                <a:ea typeface="+mn-ea"/>
                <a:cs typeface="Times New Roman" panose="02020603050405020304" pitchFamily="18" charset="0"/>
              </a:rPr>
              <a:t>HCO</a:t>
            </a:r>
            <a:r>
              <a:rPr kumimoji="0" lang="en-US" altLang="zh-CN" sz="3200" kern="1200" cap="none" spc="0" normalizeH="0" baseline="-25000" noProof="0" dirty="0" err="1">
                <a:latin typeface="Arial" panose="020B0604020202020204" pitchFamily="34" charset="0"/>
                <a:ea typeface="+mn-ea"/>
                <a:cs typeface="Times New Roman" panose="02020603050405020304" pitchFamily="18" charset="0"/>
              </a:rPr>
              <a:t>3</a:t>
            </a:r>
            <a:r>
              <a:rPr kumimoji="0" lang="en-US" altLang="zh-CN" sz="3200" kern="1200" cap="none" spc="0" normalizeH="0" baseline="30000" noProof="0" dirty="0">
                <a:latin typeface="Arial" panose="020B0604020202020204" pitchFamily="34" charset="0"/>
                <a:ea typeface="+mn-ea"/>
                <a:cs typeface="Times New Roman" panose="02020603050405020304" pitchFamily="18" charset="0"/>
              </a:rPr>
              <a:t>-</a:t>
            </a:r>
            <a:endParaRPr kumimoji="0" lang="en-US" altLang="zh-CN" sz="3200" kern="1200" cap="none" spc="0" normalizeH="0" baseline="30000" noProof="0" dirty="0">
              <a:latin typeface="Arial" panose="020B0604020202020204" pitchFamily="34" charset="0"/>
              <a:ea typeface="+mn-ea"/>
              <a:cs typeface="Times New Roman" panose="02020603050405020304" pitchFamily="18" charset="0"/>
            </a:endParaRPr>
          </a:p>
          <a:p>
            <a:pPr marR="0" defTabSz="914400" eaLnBrk="1" hangingPunct="1">
              <a:lnSpc>
                <a:spcPct val="150000"/>
              </a:lnSpc>
              <a:buClrTx/>
              <a:buSzTx/>
              <a:buFontTx/>
              <a:buNone/>
              <a:defRPr/>
            </a:pPr>
            <a:r>
              <a:rPr kumimoji="0" lang="en-US" altLang="zh-CN" sz="3200" kern="1200" cap="none" spc="0" normalizeH="0" baseline="0" noProof="0" dirty="0" err="1">
                <a:latin typeface="Arial" panose="020B0604020202020204" pitchFamily="34" charset="0"/>
                <a:ea typeface="+mn-ea"/>
                <a:cs typeface="Times New Roman" panose="02020603050405020304" pitchFamily="18" charset="0"/>
              </a:rPr>
              <a:t>Na</a:t>
            </a:r>
            <a:r>
              <a:rPr kumimoji="0" lang="en-US" altLang="zh-CN" sz="3200" kern="1200" cap="none" spc="0" normalizeH="0" baseline="-25000" noProof="0" dirty="0" err="1">
                <a:latin typeface="Arial" panose="020B0604020202020204" pitchFamily="34" charset="0"/>
                <a:ea typeface="+mn-ea"/>
                <a:cs typeface="Times New Roman" panose="02020603050405020304" pitchFamily="18" charset="0"/>
              </a:rPr>
              <a:t>2</a:t>
            </a:r>
            <a:r>
              <a:rPr kumimoji="0" lang="en-US" altLang="zh-CN" sz="3200" kern="1200" cap="none" spc="0" normalizeH="0" baseline="0" noProof="0" dirty="0" err="1">
                <a:latin typeface="Arial" panose="020B0604020202020204" pitchFamily="34" charset="0"/>
                <a:ea typeface="+mn-ea"/>
                <a:cs typeface="Times New Roman" panose="02020603050405020304" pitchFamily="18" charset="0"/>
              </a:rPr>
              <a:t>CO</a:t>
            </a:r>
            <a:r>
              <a:rPr kumimoji="0" lang="en-US" altLang="zh-CN" sz="3200" kern="1200" cap="none" spc="0" normalizeH="0" baseline="-25000" noProof="0" dirty="0" err="1">
                <a:latin typeface="Arial" panose="020B0604020202020204" pitchFamily="34" charset="0"/>
                <a:ea typeface="+mn-ea"/>
                <a:cs typeface="Times New Roman" panose="02020603050405020304" pitchFamily="18" charset="0"/>
              </a:rPr>
              <a:t>3</a:t>
            </a:r>
            <a:endParaRPr kumimoji="0" lang="en-US" altLang="zh-CN" sz="3200" kern="1200" cap="none" spc="0" normalizeH="0" baseline="-25000" noProof="0" dirty="0">
              <a:latin typeface="Arial" panose="020B0604020202020204" pitchFamily="34" charset="0"/>
              <a:ea typeface="+mn-ea"/>
              <a:cs typeface="Times New Roman" panose="02020603050405020304" pitchFamily="18" charset="0"/>
            </a:endParaRPr>
          </a:p>
          <a:p>
            <a:pPr marR="0" defTabSz="914400" eaLnBrk="1" hangingPunct="1">
              <a:lnSpc>
                <a:spcPct val="150000"/>
              </a:lnSpc>
              <a:buClrTx/>
              <a:buSzTx/>
              <a:buFontTx/>
              <a:buNone/>
              <a:defRPr/>
            </a:pPr>
            <a:r>
              <a:rPr kumimoji="0" lang="zh-CN" altLang="en-US" sz="3200" kern="1200" cap="none" spc="0" normalizeH="0" baseline="0" noProof="0" dirty="0">
                <a:latin typeface="Arial" panose="020B0604020202020204" pitchFamily="34" charset="0"/>
                <a:ea typeface="+mn-ea"/>
                <a:cs typeface="Times New Roman" panose="02020603050405020304" pitchFamily="18" charset="0"/>
              </a:rPr>
              <a:t>乳酸</a:t>
            </a:r>
            <a:endParaRPr kumimoji="0" lang="zh-CN" altLang="en-US" sz="3200" kern="1200" cap="none" spc="0" normalizeH="0" baseline="0" noProof="0" dirty="0">
              <a:latin typeface="Arial" panose="020B0604020202020204" pitchFamily="34" charset="0"/>
              <a:ea typeface="+mn-ea"/>
              <a:cs typeface="Times New Roman" panose="02020603050405020304" pitchFamily="18" charset="0"/>
            </a:endParaRPr>
          </a:p>
        </p:txBody>
      </p:sp>
      <p:sp>
        <p:nvSpPr>
          <p:cNvPr id="13" name="流程图: 联系 12"/>
          <p:cNvSpPr/>
          <p:nvPr/>
        </p:nvSpPr>
        <p:spPr>
          <a:xfrm>
            <a:off x="5596794" y="3752218"/>
            <a:ext cx="432000" cy="432000"/>
          </a:xfrm>
          <a:prstGeom prst="flowChartConnector">
            <a:avLst/>
          </a:prstGeom>
          <a:solidFill>
            <a:srgbClr val="7030A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流程图: 联系 22"/>
          <p:cNvSpPr/>
          <p:nvPr/>
        </p:nvSpPr>
        <p:spPr>
          <a:xfrm>
            <a:off x="6858030" y="2932404"/>
            <a:ext cx="432000" cy="432000"/>
          </a:xfrm>
          <a:prstGeom prst="flowChartConnector">
            <a:avLst/>
          </a:prstGeom>
          <a:solidFill>
            <a:schemeClr val="accent1">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流程图: 联系 23"/>
          <p:cNvSpPr/>
          <p:nvPr/>
        </p:nvSpPr>
        <p:spPr>
          <a:xfrm>
            <a:off x="5738688" y="3815270"/>
            <a:ext cx="432000" cy="432000"/>
          </a:xfrm>
          <a:prstGeom prst="flowChartConnector">
            <a:avLst/>
          </a:prstGeom>
          <a:solidFill>
            <a:srgbClr val="CC990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流程图: 联系 24"/>
          <p:cNvSpPr/>
          <p:nvPr/>
        </p:nvSpPr>
        <p:spPr>
          <a:xfrm>
            <a:off x="7346768" y="2932396"/>
            <a:ext cx="432000" cy="432000"/>
          </a:xfrm>
          <a:prstGeom prst="flowChartConnector">
            <a:avLst/>
          </a:prstGeom>
          <a:solidFill>
            <a:schemeClr val="accent2">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 name="流程图: 联系 25"/>
          <p:cNvSpPr/>
          <p:nvPr/>
        </p:nvSpPr>
        <p:spPr>
          <a:xfrm>
            <a:off x="5833277" y="3894101"/>
            <a:ext cx="432000" cy="432000"/>
          </a:xfrm>
          <a:prstGeom prst="flowChartConnector">
            <a:avLst/>
          </a:prstGeom>
          <a:solidFill>
            <a:srgbClr val="7030A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ustDataLst>
      <p:tags r:id="rId3"/>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4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5.55556E-7 1.11111E-6 L -0.12049 0.10347 " pathEditMode="relative" rAng="0" ptsTypes="AA">
                                      <p:cBhvr>
                                        <p:cTn id="30" dur="1000" fill="hold"/>
                                        <p:tgtEl>
                                          <p:spTgt spid="23"/>
                                        </p:tgtEl>
                                        <p:attrNameLst>
                                          <p:attrName>ppt_x</p:attrName>
                                          <p:attrName>ppt_y</p:attrName>
                                        </p:attrNameLst>
                                      </p:cBhvr>
                                      <p:rCtr x="-6000" y="5200"/>
                                    </p:animMotion>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3"/>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23"/>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5" presetClass="path" presetSubtype="0" accel="50000" decel="50000" fill="hold" nodeType="clickEffect">
                                  <p:stCondLst>
                                    <p:cond delay="0"/>
                                  </p:stCondLst>
                                  <p:childTnLst>
                                    <p:animMotion origin="layout" path="M -2.77778E-6 1.11111E-6 L -0.15347 0.11273 " pathEditMode="relative" rAng="0" ptsTypes="AA">
                                      <p:cBhvr>
                                        <p:cTn id="46" dur="1000" fill="hold"/>
                                        <p:tgtEl>
                                          <p:spTgt spid="25"/>
                                        </p:tgtEl>
                                        <p:attrNameLst>
                                          <p:attrName>ppt_x</p:attrName>
                                          <p:attrName>ppt_y</p:attrName>
                                        </p:attrNameLst>
                                      </p:cBhvr>
                                      <p:rCtr x="-7700" y="5600"/>
                                    </p:animMotion>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25"/>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24"/>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42" presetClass="exit" presetSubtype="0" fill="hold" nodeType="clickEffect">
                                  <p:stCondLst>
                                    <p:cond delay="0"/>
                                  </p:stCondLst>
                                  <p:childTnLst>
                                    <p:animEffect transition="out" filter="fade">
                                      <p:cBhvr>
                                        <p:cTn id="58" dur="1000"/>
                                        <p:tgtEl>
                                          <p:spTgt spid="26"/>
                                        </p:tgtEl>
                                      </p:cBhvr>
                                    </p:animEffect>
                                    <p:anim calcmode="lin" valueType="num">
                                      <p:cBhvr>
                                        <p:cTn id="59" dur="1000"/>
                                        <p:tgtEl>
                                          <p:spTgt spid="26"/>
                                        </p:tgtEl>
                                        <p:attrNameLst>
                                          <p:attrName>ppt_x</p:attrName>
                                        </p:attrNameLst>
                                      </p:cBhvr>
                                      <p:tavLst>
                                        <p:tav tm="0">
                                          <p:val>
                                            <p:strVal val="ppt_x"/>
                                          </p:val>
                                        </p:tav>
                                        <p:tav tm="100000">
                                          <p:val>
                                            <p:strVal val="ppt_x"/>
                                          </p:val>
                                        </p:tav>
                                      </p:tavLst>
                                    </p:anim>
                                    <p:anim calcmode="lin" valueType="num">
                                      <p:cBhvr>
                                        <p:cTn id="60" dur="1000"/>
                                        <p:tgtEl>
                                          <p:spTgt spid="26"/>
                                        </p:tgtEl>
                                        <p:attrNameLst>
                                          <p:attrName>ppt_y</p:attrName>
                                        </p:attrNameLst>
                                      </p:cBhvr>
                                      <p:tavLst>
                                        <p:tav tm="0">
                                          <p:val>
                                            <p:strVal val="ppt_y"/>
                                          </p:val>
                                        </p:tav>
                                        <p:tav tm="100000">
                                          <p:val>
                                            <p:strVal val="ppt_y+.1"/>
                                          </p:val>
                                        </p:tav>
                                      </p:tavLst>
                                    </p:anim>
                                    <p:set>
                                      <p:cBhvr>
                                        <p:cTn id="61" dur="1" fill="hold">
                                          <p:stCondLst>
                                            <p:cond delay="999"/>
                                          </p:stCondLst>
                                        </p:cTn>
                                        <p:tgtEl>
                                          <p:spTgt spid="26"/>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nodeType="clickEffect">
                                  <p:stCondLst>
                                    <p:cond delay="0"/>
                                  </p:stCondLst>
                                  <p:childTnLst>
                                    <p:set>
                                      <p:cBhvr>
                                        <p:cTn id="65" dur="1" fill="hold">
                                          <p:stCondLst>
                                            <p:cond delay="0"/>
                                          </p:stCondLst>
                                        </p:cTn>
                                        <p:tgtEl>
                                          <p:spTgt spid="624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灯片编号占位符 1"/>
          <p:cNvSpPr>
            <a:spLocks noGrp="1"/>
          </p:cNvSpPr>
          <p:nvPr>
            <p:ph type="sldNum" sz="quarter" idx="12"/>
          </p:nvPr>
        </p:nvSpPr>
        <p:spPr>
          <a:ln>
            <a:noFill/>
          </a:ln>
        </p:spPr>
        <p:txBody>
          <a:bodyPr wrap="none" lIns="0" tIns="0" rIns="0" bIns="0" anchor="ctr" anchorCtr="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zh-CN" altLang="en-US" sz="1400" dirty="0">
                <a:solidFill>
                  <a:srgbClr val="FFFFFF"/>
                </a:solidFill>
                <a:latin typeface="Franklin Gothic Book" pitchFamily="34" charset="0"/>
                <a:ea typeface="幼圆" panose="02010509060101010101" pitchFamily="49" charset="-122"/>
              </a:rPr>
            </a:fld>
            <a:endParaRPr lang="zh-CN" altLang="en-US" sz="1400" dirty="0">
              <a:solidFill>
                <a:srgbClr val="FFFFFF"/>
              </a:solidFill>
              <a:latin typeface="Franklin Gothic Book" pitchFamily="34" charset="0"/>
              <a:ea typeface="幼圆" panose="02010509060101010101" pitchFamily="49" charset="-122"/>
            </a:endParaRPr>
          </a:p>
        </p:txBody>
      </p:sp>
      <p:graphicFrame>
        <p:nvGraphicFramePr>
          <p:cNvPr id="3" name="图示 2"/>
          <p:cNvGraphicFramePr/>
          <p:nvPr/>
        </p:nvGraphicFramePr>
        <p:xfrm>
          <a:off x="611560" y="1196752"/>
          <a:ext cx="8103476" cy="4572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53252" name="Picture 1" descr="C:\Users\Administrator\AppData\Roaming\Tencent\Users\249653130\QQ\WinTemp\RichOle\1%DFD[F8WTL9UWOP$GCPDGD.png"/>
          <p:cNvPicPr>
            <a:picLocks noChangeAspect="1"/>
          </p:cNvPicPr>
          <p:nvPr/>
        </p:nvPicPr>
        <p:blipFill>
          <a:blip r:embed="rId6"/>
          <a:stretch>
            <a:fillRect/>
          </a:stretch>
        </p:blipFill>
        <p:spPr>
          <a:xfrm>
            <a:off x="900113" y="2708275"/>
            <a:ext cx="2016125" cy="1019175"/>
          </a:xfrm>
          <a:prstGeom prst="rect">
            <a:avLst/>
          </a:prstGeom>
          <a:noFill/>
          <a:ln w="9525">
            <a:noFill/>
          </a:ln>
        </p:spPr>
      </p:pic>
      <p:pic>
        <p:nvPicPr>
          <p:cNvPr id="53253" name="Picture 2" descr="C:\Users\Administrator\AppData\Roaming\Tencent\Users\249653130\QQ\WinTemp\RichOle\26@J$5E{BZ(%{P1]YG79KPC.png"/>
          <p:cNvPicPr>
            <a:picLocks noChangeAspect="1"/>
          </p:cNvPicPr>
          <p:nvPr/>
        </p:nvPicPr>
        <p:blipFill>
          <a:blip r:embed="rId7"/>
          <a:stretch>
            <a:fillRect/>
          </a:stretch>
        </p:blipFill>
        <p:spPr>
          <a:xfrm>
            <a:off x="3492500" y="3068638"/>
            <a:ext cx="2159000" cy="1223962"/>
          </a:xfrm>
          <a:prstGeom prst="rect">
            <a:avLst/>
          </a:prstGeom>
          <a:noFill/>
          <a:ln w="9525">
            <a:noFill/>
          </a:ln>
        </p:spPr>
      </p:pic>
      <p:sp>
        <p:nvSpPr>
          <p:cNvPr id="53254" name="文本框 5"/>
          <p:cNvSpPr txBox="1"/>
          <p:nvPr/>
        </p:nvSpPr>
        <p:spPr>
          <a:xfrm>
            <a:off x="2671763" y="393700"/>
            <a:ext cx="3500437" cy="584200"/>
          </a:xfrm>
          <a:prstGeom prst="rect">
            <a:avLst/>
          </a:prstGeom>
          <a:noFill/>
          <a:ln w="9525">
            <a:noFill/>
          </a:ln>
        </p:spPr>
        <p:txBody>
          <a:bodyPr>
            <a:spAutoFit/>
          </a:bodyPr>
          <a:p>
            <a:pPr algn="ctr" eaLnBrk="1" hangingPunct="1"/>
            <a:r>
              <a:rPr lang="zh-CN" altLang="en-US" sz="3200" b="1" dirty="0">
                <a:solidFill>
                  <a:srgbClr val="002060"/>
                </a:solidFill>
                <a:latin typeface="黑体" panose="02010609060101010101" pitchFamily="49" charset="-122"/>
                <a:ea typeface="黑体" panose="02010609060101010101" pitchFamily="49" charset="-122"/>
              </a:rPr>
              <a:t>小结</a:t>
            </a:r>
            <a:endParaRPr lang="zh-CN" altLang="en-US" sz="3200" b="1" dirty="0">
              <a:solidFill>
                <a:srgbClr val="002060"/>
              </a:solidFill>
              <a:latin typeface="黑体" panose="02010609060101010101" pitchFamily="49" charset="-122"/>
              <a:ea typeface="黑体" panose="02010609060101010101" pitchFamily="49" charset="-122"/>
            </a:endParaRPr>
          </a:p>
        </p:txBody>
      </p:sp>
      <p:sp>
        <p:nvSpPr>
          <p:cNvPr id="9" name="六角星 8"/>
          <p:cNvSpPr/>
          <p:nvPr/>
        </p:nvSpPr>
        <p:spPr bwMode="auto">
          <a:xfrm>
            <a:off x="3635375" y="1284288"/>
            <a:ext cx="1300163" cy="866775"/>
          </a:xfrm>
          <a:prstGeom prst="star6">
            <a:avLst/>
          </a:prstGeom>
          <a:solidFill>
            <a:srgbClr val="97EEFF">
              <a:alpha val="0"/>
            </a:srgbClr>
          </a:solidFill>
          <a:ln w="9525" cap="flat" cmpd="sng" algn="ctr">
            <a:solidFill>
              <a:schemeClr val="accent1"/>
            </a:solid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重点</a:t>
            </a:r>
            <a:endParaRPr kumimoji="0" lang="zh-CN" altLang="en-US" sz="24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p:txBody>
      </p:sp>
      <p:sp>
        <p:nvSpPr>
          <p:cNvPr id="10" name="六角星 9"/>
          <p:cNvSpPr/>
          <p:nvPr/>
        </p:nvSpPr>
        <p:spPr bwMode="auto">
          <a:xfrm>
            <a:off x="6889750" y="1717675"/>
            <a:ext cx="1300163" cy="866775"/>
          </a:xfrm>
          <a:prstGeom prst="star6">
            <a:avLst/>
          </a:prstGeom>
          <a:solidFill>
            <a:srgbClr val="97EEFF">
              <a:alpha val="0"/>
            </a:srgbClr>
          </a:solidFill>
          <a:ln w="9525" cap="flat" cmpd="sng" algn="ctr">
            <a:solidFill>
              <a:schemeClr val="accent1"/>
            </a:solid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难点</a:t>
            </a:r>
            <a:endParaRPr kumimoji="0" lang="zh-CN" altLang="en-US" sz="24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p:txBody>
      </p:sp>
      <p:pic>
        <p:nvPicPr>
          <p:cNvPr id="53257" name="Picture 2"/>
          <p:cNvPicPr>
            <a:picLocks noChangeAspect="1"/>
          </p:cNvPicPr>
          <p:nvPr/>
        </p:nvPicPr>
        <p:blipFill>
          <a:blip r:embed="rId8"/>
          <a:stretch>
            <a:fillRect/>
          </a:stretch>
        </p:blipFill>
        <p:spPr>
          <a:xfrm>
            <a:off x="6084888" y="2640013"/>
            <a:ext cx="2105025" cy="1152525"/>
          </a:xfrm>
          <a:prstGeom prst="rect">
            <a:avLst/>
          </a:prstGeom>
          <a:noFill/>
          <a:ln w="9525">
            <a:noFill/>
          </a:ln>
        </p:spPr>
      </p:pic>
    </p:spTree>
    <p:custDataLst>
      <p:tags r:id="rId9"/>
    </p:custDataLst>
  </p:cSld>
  <p:clrMapOvr>
    <a:masterClrMapping/>
  </p:clrMapOvr>
  <p:transition advTm="2970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ox(in)">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p:cNvSpPr>
          <p:nvPr>
            <p:ph sz="quarter" idx="1"/>
          </p:nvPr>
        </p:nvSpPr>
        <p:spPr>
          <a:xfrm>
            <a:off x="827088" y="981075"/>
            <a:ext cx="7772400" cy="1235075"/>
          </a:xfrm>
          <a:ln/>
        </p:spPr>
        <p:txBody>
          <a:bodyPr vert="horz" wrap="square" lIns="91440" tIns="45720" rIns="91440" bIns="45720" anchor="t" anchorCtr="0"/>
          <a:p>
            <a:pPr eaLnBrk="1" hangingPunct="1">
              <a:lnSpc>
                <a:spcPct val="125000"/>
              </a:lnSpc>
              <a:spcBef>
                <a:spcPct val="30000"/>
              </a:spcBef>
              <a:buClr>
                <a:schemeClr val="accent1"/>
              </a:buClr>
              <a:buSzPct val="85000"/>
              <a:buFont typeface="Wingdings 2" panose="05020102010507070707" pitchFamily="18" charset="2"/>
            </a:pPr>
            <a:r>
              <a:rPr lang="zh-CN" altLang="en-US" b="1" dirty="0">
                <a:latin typeface="Times New Roman" panose="02020603050405020304" pitchFamily="18" charset="0"/>
              </a:rPr>
              <a:t>缓冲容量的概念及其影响因素，有关计算，缓冲范围，配制方式。</a:t>
            </a:r>
            <a:endParaRPr lang="zh-CN" altLang="en-US" b="1" dirty="0">
              <a:latin typeface="Times New Roman" panose="02020603050405020304" pitchFamily="18" charset="0"/>
            </a:endParaRPr>
          </a:p>
        </p:txBody>
      </p:sp>
      <p:sp>
        <p:nvSpPr>
          <p:cNvPr id="54275" name="Rectangle 3"/>
          <p:cNvSpPr/>
          <p:nvPr/>
        </p:nvSpPr>
        <p:spPr>
          <a:xfrm>
            <a:off x="900113" y="4508500"/>
            <a:ext cx="7581900" cy="1308100"/>
          </a:xfrm>
          <a:prstGeom prst="rect">
            <a:avLst/>
          </a:prstGeom>
          <a:noFill/>
          <a:ln w="12700">
            <a:noFill/>
          </a:ln>
        </p:spPr>
        <p:txBody>
          <a:bodyPr lIns="90488" tIns="44450" rIns="90488" bIns="44450">
            <a:spAutoFit/>
          </a:bodyPr>
          <a:p>
            <a:pPr eaLnBrk="1" hangingPunct="1">
              <a:lnSpc>
                <a:spcPct val="125000"/>
              </a:lnSpc>
              <a:buClr>
                <a:schemeClr val="bg2"/>
              </a:buClr>
              <a:buSzPct val="75000"/>
              <a:buFont typeface="Wingdings" panose="05000000000000000000" pitchFamily="2" charset="2"/>
              <a:buChar char="n"/>
            </a:pPr>
            <a:r>
              <a:rPr lang="zh-CN" altLang="en-US" sz="3200" b="1" dirty="0">
                <a:latin typeface="Times New Roman" panose="02020603050405020304" pitchFamily="18" charset="0"/>
              </a:rPr>
              <a:t> 血液中的缓冲系和缓冲作用原理，碳酸</a:t>
            </a:r>
            <a:endParaRPr lang="zh-CN" altLang="en-US" sz="3200" b="1" dirty="0">
              <a:latin typeface="Times New Roman" panose="02020603050405020304" pitchFamily="18" charset="0"/>
            </a:endParaRPr>
          </a:p>
          <a:p>
            <a:pPr eaLnBrk="1" hangingPunct="1">
              <a:lnSpc>
                <a:spcPct val="125000"/>
              </a:lnSpc>
              <a:buClr>
                <a:schemeClr val="bg2"/>
              </a:buClr>
              <a:buSzPct val="75000"/>
              <a:buFont typeface="Wingdings" panose="05000000000000000000" pitchFamily="2" charset="2"/>
            </a:pPr>
            <a:r>
              <a:rPr lang="zh-CN" altLang="en-US" sz="3200" b="1" dirty="0">
                <a:latin typeface="Times New Roman" panose="02020603050405020304" pitchFamily="18" charset="0"/>
              </a:rPr>
              <a:t>   缓冲系。</a:t>
            </a:r>
            <a:endParaRPr lang="zh-CN" altLang="en-US" sz="3200" b="1" dirty="0">
              <a:latin typeface="Times New Roman" panose="02020603050405020304" pitchFamily="18" charset="0"/>
            </a:endParaRPr>
          </a:p>
        </p:txBody>
      </p:sp>
      <p:graphicFrame>
        <p:nvGraphicFramePr>
          <p:cNvPr id="54276" name="Object 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105" name="" r:id="rId1" imgW="114300" imgH="215900" progId="Equation.3">
                  <p:embed/>
                </p:oleObj>
              </mc:Choice>
              <mc:Fallback>
                <p:oleObj name="" r:id="rId1" imgW="114300" imgH="215900" progId="Equation.3">
                  <p:embed/>
                  <p:pic>
                    <p:nvPicPr>
                      <p:cNvPr id="0" name="图片 3104"/>
                      <p:cNvPicPr/>
                      <p:nvPr/>
                    </p:nvPicPr>
                    <p:blipFill>
                      <a:blip r:embed="rId2"/>
                      <a:stretch>
                        <a:fillRect/>
                      </a:stretch>
                    </p:blipFill>
                    <p:spPr>
                      <a:xfrm>
                        <a:off x="4514850" y="3321050"/>
                        <a:ext cx="114300" cy="215900"/>
                      </a:xfrm>
                      <a:prstGeom prst="rect">
                        <a:avLst/>
                      </a:prstGeom>
                      <a:noFill/>
                      <a:ln w="38100">
                        <a:noFill/>
                        <a:miter/>
                      </a:ln>
                    </p:spPr>
                  </p:pic>
                </p:oleObj>
              </mc:Fallback>
            </mc:AlternateContent>
          </a:graphicData>
        </a:graphic>
      </p:graphicFrame>
      <p:graphicFrame>
        <p:nvGraphicFramePr>
          <p:cNvPr id="54277" name="Object 5"/>
          <p:cNvGraphicFramePr>
            <a:graphicFrameLocks noChangeAspect="1"/>
          </p:cNvGraphicFramePr>
          <p:nvPr/>
        </p:nvGraphicFramePr>
        <p:xfrm>
          <a:off x="2124075" y="2708275"/>
          <a:ext cx="3856038" cy="1285875"/>
        </p:xfrm>
        <a:graphic>
          <a:graphicData uri="http://schemas.openxmlformats.org/presentationml/2006/ole">
            <mc:AlternateContent xmlns:mc="http://schemas.openxmlformats.org/markup-compatibility/2006">
              <mc:Choice xmlns:v="urn:schemas-microsoft-com:vml" Requires="v">
                <p:oleObj spid="_x0000_s3104" name="" r:id="rId3" imgW="1710690" imgH="530860" progId="Equation.3">
                  <p:embed/>
                </p:oleObj>
              </mc:Choice>
              <mc:Fallback>
                <p:oleObj name="" r:id="rId3" imgW="1710690" imgH="530860" progId="Equation.3">
                  <p:embed/>
                  <p:pic>
                    <p:nvPicPr>
                      <p:cNvPr id="0" name="图片 3103"/>
                      <p:cNvPicPr/>
                      <p:nvPr/>
                    </p:nvPicPr>
                    <p:blipFill>
                      <a:blip r:embed="rId4">
                        <a:clrChange>
                          <a:clrFrom>
                            <a:srgbClr val="000000"/>
                          </a:clrFrom>
                          <a:clrTo>
                            <a:srgbClr val="000000"/>
                          </a:clrTo>
                        </a:clrChange>
                      </a:blip>
                      <a:stretch>
                        <a:fillRect/>
                      </a:stretch>
                    </p:blipFill>
                    <p:spPr>
                      <a:xfrm>
                        <a:off x="2124075" y="2708275"/>
                        <a:ext cx="3856038" cy="1285875"/>
                      </a:xfrm>
                      <a:prstGeom prst="rect">
                        <a:avLst/>
                      </a:prstGeom>
                      <a:solidFill>
                        <a:srgbClr val="D7E0F9"/>
                      </a:solidFill>
                      <a:ln w="38100">
                        <a:noFill/>
                        <a:miter/>
                      </a:ln>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Rectangle 2"/>
          <p:cNvSpPr txBox="1">
            <a:spLocks noChangeArrowheads="1"/>
          </p:cNvSpPr>
          <p:nvPr/>
        </p:nvSpPr>
        <p:spPr bwMode="auto">
          <a:xfrm>
            <a:off x="0" y="474663"/>
            <a:ext cx="8883650" cy="1470025"/>
          </a:xfrm>
          <a:prstGeom prst="rect">
            <a:avLst/>
          </a:prstGeom>
          <a:noFill/>
          <a:ln w="9525">
            <a:noFill/>
            <a:miter lim="800000"/>
          </a:ln>
        </p:spPr>
        <p:txBody>
          <a:bodyPr anchor="b"/>
          <a:lstStyle>
            <a:lvl1pPr algn="l" defTabSz="685800" rtl="0" eaLnBrk="0" fontAlgn="base" hangingPunct="0">
              <a:lnSpc>
                <a:spcPct val="90000"/>
              </a:lnSpc>
              <a:spcBef>
                <a:spcPct val="0"/>
              </a:spcBef>
              <a:spcAft>
                <a:spcPct val="0"/>
              </a:spcAft>
              <a:defRPr sz="3200" b="1">
                <a:solidFill>
                  <a:schemeClr val="accent1"/>
                </a:solidFill>
                <a:latin typeface="+mj-lt"/>
                <a:ea typeface="+mj-ea"/>
                <a:cs typeface="+mj-cs"/>
              </a:defRPr>
            </a:lvl1pPr>
            <a:lvl2pPr algn="l" defTabSz="685800" rtl="0" eaLnBrk="0" fontAlgn="base" hangingPunct="0">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2pPr>
            <a:lvl3pPr algn="l" defTabSz="685800" rtl="0" eaLnBrk="0" fontAlgn="base" hangingPunct="0">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3pPr>
            <a:lvl4pPr algn="l" defTabSz="685800" rtl="0" eaLnBrk="0" fontAlgn="base" hangingPunct="0">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4pPr>
            <a:lvl5pPr algn="l" defTabSz="685800" rtl="0" eaLnBrk="0" fontAlgn="base" hangingPunct="0">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5pPr>
            <a:lvl6pPr marL="457200" algn="l" defTabSz="685800" rtl="0" eaLnBrk="0" fontAlgn="base" hangingPunct="0">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6pPr>
            <a:lvl7pPr marL="914400" algn="l" defTabSz="685800" rtl="0" eaLnBrk="0" fontAlgn="base" hangingPunct="0">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7pPr>
            <a:lvl8pPr marL="1371600" algn="l" defTabSz="685800" rtl="0" eaLnBrk="0" fontAlgn="base" hangingPunct="0">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8pPr>
            <a:lvl9pPr marL="1828800" algn="l" defTabSz="685800" rtl="0" eaLnBrk="0" fontAlgn="base" hangingPunct="0">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9pPr>
          </a:lstStyle>
          <a:p>
            <a:pPr marL="0" marR="0" lvl="0" indent="0" algn="ctr" defTabSz="685800" rtl="0" eaLnBrk="1" fontAlgn="base" latinLnBrk="0" hangingPunct="1">
              <a:lnSpc>
                <a:spcPct val="90000"/>
              </a:lnSpc>
              <a:spcBef>
                <a:spcPct val="0"/>
              </a:spcBef>
              <a:spcAft>
                <a:spcPct val="0"/>
              </a:spcAft>
              <a:buClrTx/>
              <a:buSzTx/>
              <a:buFontTx/>
              <a:buNone/>
              <a:defRPr/>
            </a:pPr>
            <a:endParaRPr kumimoji="0" lang="zh-CN" altLang="en-US" sz="6000" b="1" i="0" u="none" strike="noStrike" kern="0" cap="none" spc="0" normalizeH="0" baseline="0" noProof="0" dirty="0">
              <a:ln>
                <a:noFill/>
              </a:ln>
              <a:solidFill>
                <a:schemeClr val="accent1"/>
              </a:solidFill>
              <a:effectLst/>
              <a:uLnTx/>
              <a:uFillTx/>
              <a:latin typeface="+mj-lt"/>
              <a:ea typeface="楷体" panose="02010609060101010101" pitchFamily="49" charset="-122"/>
              <a:cs typeface="+mj-cs"/>
            </a:endParaRPr>
          </a:p>
        </p:txBody>
      </p:sp>
      <p:sp>
        <p:nvSpPr>
          <p:cNvPr id="55299" name="灯片编号占位符 1"/>
          <p:cNvSpPr>
            <a:spLocks noGrp="1"/>
          </p:cNvSpPr>
          <p:nvPr>
            <p:ph type="sldNum" sz="quarter" idx="4"/>
          </p:nvPr>
        </p:nvSpPr>
        <p:spPr>
          <a:ln>
            <a:noFill/>
          </a:ln>
        </p:spPr>
        <p:txBody>
          <a:bodyPr wrap="none" lIns="0" tIns="0" rIns="0" bIns="0" anchor="ctr" anchorCtr="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zh-CN" altLang="en-US" sz="1400" dirty="0">
                <a:solidFill>
                  <a:srgbClr val="FFFFFF"/>
                </a:solidFill>
                <a:latin typeface="Franklin Gothic Book" pitchFamily="34" charset="0"/>
                <a:ea typeface="幼圆" panose="02010509060101010101" pitchFamily="49" charset="-122"/>
              </a:rPr>
            </a:fld>
            <a:endParaRPr lang="zh-CN" altLang="en-US" sz="1400" dirty="0">
              <a:solidFill>
                <a:srgbClr val="FFFFFF"/>
              </a:solidFill>
              <a:latin typeface="Franklin Gothic Book" pitchFamily="34" charset="0"/>
              <a:ea typeface="幼圆" panose="02010509060101010101" pitchFamily="49" charset="-122"/>
            </a:endParaRPr>
          </a:p>
        </p:txBody>
      </p:sp>
      <p:sp>
        <p:nvSpPr>
          <p:cNvPr id="55300" name="TextBox 6"/>
          <p:cNvSpPr txBox="1"/>
          <p:nvPr/>
        </p:nvSpPr>
        <p:spPr>
          <a:xfrm>
            <a:off x="2916238" y="3716338"/>
            <a:ext cx="3527425" cy="708025"/>
          </a:xfrm>
          <a:prstGeom prst="rect">
            <a:avLst/>
          </a:prstGeom>
          <a:noFill/>
          <a:ln w="9525">
            <a:noFill/>
          </a:ln>
        </p:spPr>
        <p:txBody>
          <a:bodyPr>
            <a:spAutoFit/>
          </a:bodyPr>
          <a:p>
            <a:pPr eaLnBrk="1" hangingPunct="1"/>
            <a:r>
              <a:rPr lang="zh-CN" altLang="en-US" sz="4000" dirty="0">
                <a:latin typeface="Arial" panose="020B0604020202020204" pitchFamily="34" charset="0"/>
              </a:rPr>
              <a:t>        </a:t>
            </a:r>
            <a:endParaRPr lang="zh-CN" altLang="en-US" sz="3600" b="1" dirty="0">
              <a:latin typeface="Arial" panose="020B0604020202020204" pitchFamily="34" charset="0"/>
            </a:endParaRPr>
          </a:p>
        </p:txBody>
      </p:sp>
      <p:sp>
        <p:nvSpPr>
          <p:cNvPr id="7" name="Rectangle 2"/>
          <p:cNvSpPr txBox="1">
            <a:spLocks noChangeArrowheads="1"/>
          </p:cNvSpPr>
          <p:nvPr/>
        </p:nvSpPr>
        <p:spPr bwMode="auto">
          <a:xfrm>
            <a:off x="374650" y="1565275"/>
            <a:ext cx="8280400" cy="2505075"/>
          </a:xfrm>
          <a:prstGeom prst="rect">
            <a:avLst/>
          </a:prstGeom>
          <a:noFill/>
          <a:ln>
            <a:noFill/>
          </a:ln>
        </p:spPr>
        <p:txBody>
          <a:bodyPr bIns="91440" anchor="ctr"/>
          <a:lstStyle>
            <a:lvl1pPr algn="ctr" rtl="0" eaLnBrk="0" fontAlgn="base" hangingPunct="0">
              <a:spcBef>
                <a:spcPct val="0"/>
              </a:spcBef>
              <a:spcAft>
                <a:spcPct val="0"/>
              </a:spcAft>
              <a:defRPr lang="en-US" sz="4000" kern="1200" dirty="0">
                <a:solidFill>
                  <a:srgbClr val="FFFFFF"/>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ea typeface="幼圆" panose="02010509060101010101" pitchFamily="49" charset="-122"/>
              </a:defRPr>
            </a:lvl2pPr>
            <a:lvl3pPr algn="l" rtl="0" eaLnBrk="0" fontAlgn="base" hangingPunct="0">
              <a:spcBef>
                <a:spcPct val="0"/>
              </a:spcBef>
              <a:spcAft>
                <a:spcPct val="0"/>
              </a:spcAft>
              <a:defRPr sz="4000">
                <a:solidFill>
                  <a:schemeClr val="tx2"/>
                </a:solidFill>
                <a:latin typeface="Franklin Gothic Book" pitchFamily="34" charset="0"/>
                <a:ea typeface="幼圆" panose="02010509060101010101" pitchFamily="49" charset="-122"/>
              </a:defRPr>
            </a:lvl3pPr>
            <a:lvl4pPr algn="l" rtl="0" eaLnBrk="0" fontAlgn="base" hangingPunct="0">
              <a:spcBef>
                <a:spcPct val="0"/>
              </a:spcBef>
              <a:spcAft>
                <a:spcPct val="0"/>
              </a:spcAft>
              <a:defRPr sz="4000">
                <a:solidFill>
                  <a:schemeClr val="tx2"/>
                </a:solidFill>
                <a:latin typeface="Franklin Gothic Book" pitchFamily="34" charset="0"/>
                <a:ea typeface="幼圆" panose="02010509060101010101" pitchFamily="49" charset="-122"/>
              </a:defRPr>
            </a:lvl4pPr>
            <a:lvl5pPr algn="l" rtl="0" eaLnBrk="0" fontAlgn="base" hangingPunct="0">
              <a:spcBef>
                <a:spcPct val="0"/>
              </a:spcBef>
              <a:spcAft>
                <a:spcPct val="0"/>
              </a:spcAft>
              <a:defRPr sz="4000">
                <a:solidFill>
                  <a:schemeClr val="tx2"/>
                </a:solidFill>
                <a:latin typeface="Franklin Gothic Book" pitchFamily="34" charset="0"/>
                <a:ea typeface="幼圆" panose="02010509060101010101" pitchFamily="49" charset="-122"/>
              </a:defRPr>
            </a:lvl5pPr>
            <a:lvl6pPr marL="457200" algn="l" rtl="0" fontAlgn="base">
              <a:spcBef>
                <a:spcPct val="0"/>
              </a:spcBef>
              <a:spcAft>
                <a:spcPct val="0"/>
              </a:spcAft>
              <a:defRPr sz="4000">
                <a:solidFill>
                  <a:schemeClr val="tx2"/>
                </a:solidFill>
                <a:latin typeface="Franklin Gothic Book" pitchFamily="34" charset="0"/>
                <a:ea typeface="幼圆" panose="02010509060101010101" pitchFamily="49" charset="-122"/>
              </a:defRPr>
            </a:lvl6pPr>
            <a:lvl7pPr marL="914400" algn="l" rtl="0" fontAlgn="base">
              <a:spcBef>
                <a:spcPct val="0"/>
              </a:spcBef>
              <a:spcAft>
                <a:spcPct val="0"/>
              </a:spcAft>
              <a:defRPr sz="4000">
                <a:solidFill>
                  <a:schemeClr val="tx2"/>
                </a:solidFill>
                <a:latin typeface="Franklin Gothic Book" pitchFamily="34" charset="0"/>
                <a:ea typeface="幼圆" panose="02010509060101010101" pitchFamily="49" charset="-122"/>
              </a:defRPr>
            </a:lvl7pPr>
            <a:lvl8pPr marL="1371600" algn="l" rtl="0" fontAlgn="base">
              <a:spcBef>
                <a:spcPct val="0"/>
              </a:spcBef>
              <a:spcAft>
                <a:spcPct val="0"/>
              </a:spcAft>
              <a:defRPr sz="4000">
                <a:solidFill>
                  <a:schemeClr val="tx2"/>
                </a:solidFill>
                <a:latin typeface="Franklin Gothic Book" pitchFamily="34" charset="0"/>
                <a:ea typeface="幼圆" panose="02010509060101010101" pitchFamily="49" charset="-122"/>
              </a:defRPr>
            </a:lvl8pPr>
            <a:lvl9pPr marL="1828800" algn="l" rtl="0" fontAlgn="base">
              <a:spcBef>
                <a:spcPct val="0"/>
              </a:spcBef>
              <a:spcAft>
                <a:spcPct val="0"/>
              </a:spcAft>
              <a:defRPr sz="4000">
                <a:solidFill>
                  <a:schemeClr val="tx2"/>
                </a:solidFill>
                <a:latin typeface="Franklin Gothic Book" pitchFamily="34" charset="0"/>
                <a:ea typeface="幼圆"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1200" cap="none" spc="0" normalizeH="0" baseline="0" noProof="0">
                <a:ln>
                  <a:noFill/>
                </a:ln>
                <a:solidFill>
                  <a:schemeClr val="tx1"/>
                </a:solidFill>
                <a:effectLst/>
                <a:uLnTx/>
                <a:uFillTx/>
                <a:latin typeface="+mn-ea"/>
                <a:ea typeface="+mn-ea"/>
                <a:cs typeface="+mj-cs"/>
              </a:rPr>
              <a:t>第五章  难溶强电解质溶液的</a:t>
            </a:r>
            <a:br>
              <a:rPr kumimoji="0" lang="zh-CN" altLang="en-US" sz="3600" b="1" i="0" u="none" strike="noStrike" kern="1200" cap="none" spc="0" normalizeH="0" baseline="0" noProof="0">
                <a:ln>
                  <a:noFill/>
                </a:ln>
                <a:solidFill>
                  <a:schemeClr val="tx1"/>
                </a:solidFill>
                <a:effectLst/>
                <a:uLnTx/>
                <a:uFillTx/>
                <a:latin typeface="+mn-ea"/>
                <a:ea typeface="+mn-ea"/>
                <a:cs typeface="+mj-cs"/>
              </a:rPr>
            </a:br>
            <a:r>
              <a:rPr kumimoji="0" lang="zh-CN" altLang="en-US" sz="3600" b="1" i="0" u="none" strike="noStrike" kern="1200" cap="none" spc="0" normalizeH="0" baseline="0" noProof="0">
                <a:ln>
                  <a:noFill/>
                </a:ln>
                <a:solidFill>
                  <a:schemeClr val="tx1"/>
                </a:solidFill>
                <a:effectLst/>
                <a:uLnTx/>
                <a:uFillTx/>
                <a:latin typeface="+mn-ea"/>
                <a:ea typeface="+mn-ea"/>
                <a:cs typeface="+mj-cs"/>
              </a:rPr>
              <a:t>沉淀溶解平衡</a:t>
            </a:r>
            <a:endParaRPr kumimoji="0" lang="en-US" altLang="zh-CN" sz="3600" b="1" i="0" u="none" strike="noStrike" kern="1200" cap="none" spc="0" normalizeH="0" baseline="0" noProof="0">
              <a:ln>
                <a:noFill/>
              </a:ln>
              <a:solidFill>
                <a:schemeClr val="tx1"/>
              </a:solidFill>
              <a:effectLst/>
              <a:uLnTx/>
              <a:uFillTx/>
              <a:latin typeface="+mn-ea"/>
              <a:ea typeface="+mn-ea"/>
              <a:cs typeface="+mj-cs"/>
            </a:endParaRPr>
          </a:p>
          <a:p>
            <a:pPr marL="0" marR="0" lvl="0" indent="0" algn="ctr" defTabSz="914400" rtl="0" eaLnBrk="0" fontAlgn="base" latinLnBrk="0" hangingPunct="0">
              <a:lnSpc>
                <a:spcPct val="100000"/>
              </a:lnSpc>
              <a:spcBef>
                <a:spcPct val="0"/>
              </a:spcBef>
              <a:spcAft>
                <a:spcPct val="0"/>
              </a:spcAft>
              <a:buClrTx/>
              <a:buSzTx/>
              <a:buFontTx/>
              <a:buNone/>
              <a:defRPr/>
            </a:pPr>
            <a:br>
              <a:rPr kumimoji="0" lang="zh-CN" altLang="en-US" sz="3600" b="1" i="0" u="none" strike="noStrike" kern="1200" cap="none" spc="0" normalizeH="0" baseline="0" noProof="0">
                <a:ln>
                  <a:noFill/>
                </a:ln>
                <a:solidFill>
                  <a:schemeClr val="tx1"/>
                </a:solidFill>
                <a:effectLst/>
                <a:uLnTx/>
                <a:uFillTx/>
                <a:latin typeface="+mn-ea"/>
                <a:ea typeface="+mn-ea"/>
                <a:cs typeface="+mj-cs"/>
              </a:rPr>
            </a:br>
            <a:r>
              <a:rPr kumimoji="0" lang="en-US" altLang="zh-CN" sz="3200" b="1" i="0" u="none" strike="noStrike" kern="1200" cap="none" spc="0" normalizeH="0" baseline="0" noProof="0">
                <a:ln>
                  <a:noFill/>
                </a:ln>
                <a:solidFill>
                  <a:srgbClr val="0000FF"/>
                </a:solidFill>
                <a:effectLst/>
                <a:uLnTx/>
                <a:uFillTx/>
                <a:latin typeface="Times New Roman" panose="02020603050405020304" pitchFamily="18" charset="0"/>
                <a:ea typeface="+mj-ea"/>
                <a:cs typeface="Times New Roman" panose="02020603050405020304" pitchFamily="18" charset="0"/>
              </a:rPr>
              <a:t>Precipitation–Dissolution Equilibrium of Non-Resolving Strong Electrolyte</a:t>
            </a:r>
            <a:endParaRPr kumimoji="0" lang="en-US" altLang="zh-CN" sz="3200" b="1" i="0" u="none" strike="noStrike" kern="1200" cap="none" spc="0" normalizeH="0" baseline="0" noProof="0">
              <a:ln>
                <a:noFill/>
              </a:ln>
              <a:solidFill>
                <a:srgbClr val="0000FF"/>
              </a:solidFill>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5"/>
          <p:cNvGrpSpPr/>
          <p:nvPr/>
        </p:nvGrpSpPr>
        <p:grpSpPr>
          <a:xfrm>
            <a:off x="598488" y="2514600"/>
            <a:ext cx="3813175" cy="3332163"/>
            <a:chOff x="2121" y="4014"/>
            <a:chExt cx="6002" cy="5249"/>
          </a:xfrm>
        </p:grpSpPr>
        <p:grpSp>
          <p:nvGrpSpPr>
            <p:cNvPr id="14363" name="组合 15"/>
            <p:cNvGrpSpPr/>
            <p:nvPr/>
          </p:nvGrpSpPr>
          <p:grpSpPr>
            <a:xfrm>
              <a:off x="2457" y="4040"/>
              <a:ext cx="781" cy="4201"/>
              <a:chOff x="3813" y="4040"/>
              <a:chExt cx="781" cy="4201"/>
            </a:xfrm>
          </p:grpSpPr>
          <p:sp>
            <p:nvSpPr>
              <p:cNvPr id="14373" name="圆柱形 2"/>
              <p:cNvSpPr/>
              <p:nvPr/>
            </p:nvSpPr>
            <p:spPr>
              <a:xfrm>
                <a:off x="3813" y="4040"/>
                <a:ext cx="781" cy="4201"/>
              </a:xfrm>
              <a:prstGeom prst="can">
                <a:avLst>
                  <a:gd name="adj" fmla="val 25000"/>
                </a:avLst>
              </a:prstGeom>
              <a:noFill/>
              <a:ln w="25400" cap="flat" cmpd="sng">
                <a:solidFill>
                  <a:schemeClr val="tx1"/>
                </a:solidFill>
                <a:prstDash val="solid"/>
                <a:headEnd type="none" w="med" len="med"/>
                <a:tailEnd type="none" w="med" len="med"/>
              </a:ln>
            </p:spPr>
            <p:txBody>
              <a:bodyPr anchor="ctr" anchorCtr="0"/>
              <a:p>
                <a:pPr algn="ctr" eaLnBrk="1" hangingPunct="1"/>
                <a:endParaRPr lang="zh-CN" altLang="en-US" dirty="0">
                  <a:solidFill>
                    <a:srgbClr val="FFFFFF"/>
                  </a:solidFill>
                  <a:latin typeface="Arial" panose="020B0604020202020204" pitchFamily="34" charset="0"/>
                </a:endParaRPr>
              </a:p>
            </p:txBody>
          </p:sp>
          <p:sp>
            <p:nvSpPr>
              <p:cNvPr id="14374" name="圆柱形 3"/>
              <p:cNvSpPr/>
              <p:nvPr/>
            </p:nvSpPr>
            <p:spPr>
              <a:xfrm>
                <a:off x="3812" y="6857"/>
                <a:ext cx="782" cy="1368"/>
              </a:xfrm>
              <a:prstGeom prst="can">
                <a:avLst>
                  <a:gd name="adj" fmla="val 25000"/>
                </a:avLst>
              </a:prstGeom>
              <a:solidFill>
                <a:schemeClr val="bg1"/>
              </a:solidFill>
              <a:ln w="25400" cap="flat" cmpd="sng">
                <a:solidFill>
                  <a:schemeClr val="tx1"/>
                </a:solidFill>
                <a:prstDash val="solid"/>
                <a:headEnd type="none" w="med" len="med"/>
                <a:tailEnd type="none" w="med" len="med"/>
              </a:ln>
              <a:effectLst>
                <a:outerShdw dist="50800" dir="5400000" sx="999" sy="999" algn="ctr" rotWithShape="0">
                  <a:srgbClr val="000000"/>
                </a:outerShdw>
              </a:effectLst>
            </p:spPr>
            <p:txBody>
              <a:bodyPr anchor="ctr" anchorCtr="0"/>
              <a:p>
                <a:pPr algn="ctr" eaLnBrk="1" hangingPunct="1"/>
                <a:endParaRPr lang="zh-CN" altLang="en-US" dirty="0">
                  <a:solidFill>
                    <a:srgbClr val="FFFFFF"/>
                  </a:solidFill>
                  <a:latin typeface="Arial" panose="020B0604020202020204" pitchFamily="34" charset="0"/>
                </a:endParaRPr>
              </a:p>
            </p:txBody>
          </p:sp>
        </p:grpSp>
        <p:grpSp>
          <p:nvGrpSpPr>
            <p:cNvPr id="14364" name="组合 16"/>
            <p:cNvGrpSpPr/>
            <p:nvPr/>
          </p:nvGrpSpPr>
          <p:grpSpPr>
            <a:xfrm>
              <a:off x="4214" y="4014"/>
              <a:ext cx="781" cy="4227"/>
              <a:chOff x="3788" y="4040"/>
              <a:chExt cx="781" cy="4227"/>
            </a:xfrm>
          </p:grpSpPr>
          <p:sp>
            <p:nvSpPr>
              <p:cNvPr id="14371" name="圆柱形 4"/>
              <p:cNvSpPr/>
              <p:nvPr/>
            </p:nvSpPr>
            <p:spPr>
              <a:xfrm>
                <a:off x="3788" y="4040"/>
                <a:ext cx="781" cy="4201"/>
              </a:xfrm>
              <a:prstGeom prst="can">
                <a:avLst>
                  <a:gd name="adj" fmla="val 25000"/>
                </a:avLst>
              </a:prstGeom>
              <a:noFill/>
              <a:ln w="25400" cap="flat" cmpd="sng">
                <a:solidFill>
                  <a:schemeClr val="tx1"/>
                </a:solidFill>
                <a:prstDash val="solid"/>
                <a:headEnd type="none" w="med" len="med"/>
                <a:tailEnd type="none" w="med" len="med"/>
              </a:ln>
            </p:spPr>
            <p:txBody>
              <a:bodyPr anchor="ctr" anchorCtr="0"/>
              <a:p>
                <a:pPr algn="ctr" eaLnBrk="1" hangingPunct="1"/>
                <a:endParaRPr lang="zh-CN" altLang="en-US" dirty="0">
                  <a:solidFill>
                    <a:srgbClr val="FFFFFF"/>
                  </a:solidFill>
                  <a:latin typeface="Arial" panose="020B0604020202020204" pitchFamily="34" charset="0"/>
                </a:endParaRPr>
              </a:p>
            </p:txBody>
          </p:sp>
          <p:sp>
            <p:nvSpPr>
              <p:cNvPr id="14372" name="圆柱形 5"/>
              <p:cNvSpPr/>
              <p:nvPr/>
            </p:nvSpPr>
            <p:spPr>
              <a:xfrm>
                <a:off x="3789" y="6898"/>
                <a:ext cx="780" cy="1368"/>
              </a:xfrm>
              <a:prstGeom prst="can">
                <a:avLst>
                  <a:gd name="adj" fmla="val 25000"/>
                </a:avLst>
              </a:prstGeom>
              <a:solidFill>
                <a:schemeClr val="bg1"/>
              </a:solidFill>
              <a:ln w="25400" cap="flat" cmpd="sng">
                <a:solidFill>
                  <a:schemeClr val="tx1"/>
                </a:solidFill>
                <a:prstDash val="solid"/>
                <a:headEnd type="none" w="med" len="med"/>
                <a:tailEnd type="none" w="med" len="med"/>
              </a:ln>
              <a:effectLst>
                <a:outerShdw dist="50800" dir="5400000" sx="999" sy="999" algn="ctr" rotWithShape="0">
                  <a:srgbClr val="000000"/>
                </a:outerShdw>
              </a:effectLst>
            </p:spPr>
            <p:txBody>
              <a:bodyPr anchor="ctr" anchorCtr="0"/>
              <a:p>
                <a:pPr algn="ctr" eaLnBrk="1" hangingPunct="1"/>
                <a:endParaRPr lang="zh-CN" altLang="en-US" dirty="0">
                  <a:solidFill>
                    <a:srgbClr val="FFFFFF"/>
                  </a:solidFill>
                  <a:latin typeface="Arial" panose="020B0604020202020204" pitchFamily="34" charset="0"/>
                </a:endParaRPr>
              </a:p>
            </p:txBody>
          </p:sp>
        </p:grpSp>
        <p:grpSp>
          <p:nvGrpSpPr>
            <p:cNvPr id="14365" name="组合 19"/>
            <p:cNvGrpSpPr/>
            <p:nvPr/>
          </p:nvGrpSpPr>
          <p:grpSpPr>
            <a:xfrm>
              <a:off x="6047" y="4014"/>
              <a:ext cx="792" cy="4201"/>
              <a:chOff x="3813" y="4040"/>
              <a:chExt cx="792" cy="4201"/>
            </a:xfrm>
          </p:grpSpPr>
          <p:sp>
            <p:nvSpPr>
              <p:cNvPr id="14369" name="圆柱形 6"/>
              <p:cNvSpPr/>
              <p:nvPr/>
            </p:nvSpPr>
            <p:spPr>
              <a:xfrm>
                <a:off x="3813" y="4040"/>
                <a:ext cx="781" cy="4201"/>
              </a:xfrm>
              <a:prstGeom prst="can">
                <a:avLst>
                  <a:gd name="adj" fmla="val 25000"/>
                </a:avLst>
              </a:prstGeom>
              <a:noFill/>
              <a:ln w="25400" cap="flat" cmpd="sng">
                <a:solidFill>
                  <a:schemeClr val="tx1"/>
                </a:solidFill>
                <a:prstDash val="solid"/>
                <a:headEnd type="none" w="med" len="med"/>
                <a:tailEnd type="none" w="med" len="med"/>
              </a:ln>
            </p:spPr>
            <p:txBody>
              <a:bodyPr anchor="ctr" anchorCtr="0"/>
              <a:p>
                <a:pPr algn="ctr" eaLnBrk="1" hangingPunct="1"/>
                <a:endParaRPr lang="zh-CN" altLang="en-US" dirty="0">
                  <a:solidFill>
                    <a:srgbClr val="FFFFFF"/>
                  </a:solidFill>
                  <a:latin typeface="Arial" panose="020B0604020202020204" pitchFamily="34" charset="0"/>
                </a:endParaRPr>
              </a:p>
            </p:txBody>
          </p:sp>
          <p:sp>
            <p:nvSpPr>
              <p:cNvPr id="14370" name="圆柱形 7"/>
              <p:cNvSpPr/>
              <p:nvPr/>
            </p:nvSpPr>
            <p:spPr>
              <a:xfrm>
                <a:off x="3823" y="6873"/>
                <a:ext cx="782" cy="1368"/>
              </a:xfrm>
              <a:prstGeom prst="can">
                <a:avLst>
                  <a:gd name="adj" fmla="val 25000"/>
                </a:avLst>
              </a:prstGeom>
              <a:solidFill>
                <a:schemeClr val="bg1"/>
              </a:solidFill>
              <a:ln w="25400" cap="flat" cmpd="sng">
                <a:solidFill>
                  <a:schemeClr val="tx1"/>
                </a:solidFill>
                <a:prstDash val="solid"/>
                <a:headEnd type="none" w="med" len="med"/>
                <a:tailEnd type="none" w="med" len="med"/>
              </a:ln>
              <a:effectLst>
                <a:outerShdw dist="50800" dir="5400000" sx="999" sy="999" algn="ctr" rotWithShape="0">
                  <a:srgbClr val="000000"/>
                </a:outerShdw>
              </a:effectLst>
            </p:spPr>
            <p:txBody>
              <a:bodyPr anchor="ctr" anchorCtr="0"/>
              <a:p>
                <a:pPr algn="ctr" eaLnBrk="1" hangingPunct="1"/>
                <a:endParaRPr lang="zh-CN" altLang="en-US" dirty="0">
                  <a:solidFill>
                    <a:srgbClr val="FFFFFF"/>
                  </a:solidFill>
                  <a:latin typeface="Arial" panose="020B0604020202020204" pitchFamily="34" charset="0"/>
                </a:endParaRPr>
              </a:p>
            </p:txBody>
          </p:sp>
        </p:grpSp>
        <p:sp>
          <p:nvSpPr>
            <p:cNvPr id="14366" name="矩形 9"/>
            <p:cNvSpPr/>
            <p:nvPr/>
          </p:nvSpPr>
          <p:spPr>
            <a:xfrm>
              <a:off x="2121" y="8516"/>
              <a:ext cx="1361" cy="680"/>
            </a:xfrm>
            <a:prstGeom prst="rect">
              <a:avLst/>
            </a:prstGeom>
            <a:noFill/>
            <a:ln w="25400">
              <a:noFill/>
            </a:ln>
          </p:spPr>
          <p:txBody>
            <a:bodyPr anchor="ctr" anchorCtr="0"/>
            <a:p>
              <a:pPr algn="ctr" eaLnBrk="1" hangingPunct="1"/>
              <a:r>
                <a:rPr lang="en-US" altLang="zh-CN" sz="2000" b="1" dirty="0">
                  <a:solidFill>
                    <a:srgbClr val="7030A0"/>
                  </a:solidFill>
                  <a:latin typeface="Times New Roman" panose="02020603050405020304" pitchFamily="18" charset="0"/>
                </a:rPr>
                <a:t>H</a:t>
              </a:r>
              <a:r>
                <a:rPr lang="en-US" altLang="zh-CN" sz="2000" b="1" baseline="-25000" dirty="0">
                  <a:solidFill>
                    <a:srgbClr val="7030A0"/>
                  </a:solidFill>
                  <a:latin typeface="Times New Roman" panose="02020603050405020304" pitchFamily="18" charset="0"/>
                </a:rPr>
                <a:t>2</a:t>
              </a:r>
              <a:r>
                <a:rPr lang="en-US" altLang="zh-CN" sz="2000" b="1" dirty="0">
                  <a:solidFill>
                    <a:srgbClr val="7030A0"/>
                  </a:solidFill>
                  <a:latin typeface="Times New Roman" panose="02020603050405020304" pitchFamily="18" charset="0"/>
                </a:rPr>
                <a:t>O</a:t>
              </a:r>
              <a:endParaRPr lang="en-US" altLang="zh-CN" sz="2000" b="1" dirty="0">
                <a:solidFill>
                  <a:srgbClr val="7030A0"/>
                </a:solidFill>
                <a:latin typeface="Times New Roman" panose="02020603050405020304" pitchFamily="18" charset="0"/>
              </a:endParaRPr>
            </a:p>
          </p:txBody>
        </p:sp>
        <p:sp>
          <p:nvSpPr>
            <p:cNvPr id="14367" name="矩形 10"/>
            <p:cNvSpPr/>
            <p:nvPr/>
          </p:nvSpPr>
          <p:spPr>
            <a:xfrm>
              <a:off x="3944" y="8516"/>
              <a:ext cx="1361" cy="680"/>
            </a:xfrm>
            <a:prstGeom prst="rect">
              <a:avLst/>
            </a:prstGeom>
            <a:noFill/>
            <a:ln w="25400">
              <a:noFill/>
            </a:ln>
          </p:spPr>
          <p:txBody>
            <a:bodyPr anchor="ctr" anchorCtr="0"/>
            <a:p>
              <a:pPr algn="ctr" eaLnBrk="1" hangingPunct="1"/>
              <a:r>
                <a:rPr lang="en-US" altLang="zh-CN" sz="2000" b="1" dirty="0">
                  <a:solidFill>
                    <a:srgbClr val="7030A0"/>
                  </a:solidFill>
                  <a:latin typeface="Times New Roman" panose="02020603050405020304" pitchFamily="18" charset="0"/>
                </a:rPr>
                <a:t>NaC</a:t>
              </a:r>
              <a:r>
                <a:rPr lang="en-US" altLang="zh-CN" sz="2400" b="1" dirty="0">
                  <a:solidFill>
                    <a:srgbClr val="7030A0"/>
                  </a:solidFill>
                  <a:latin typeface="Times New Roman" panose="02020603050405020304" pitchFamily="18" charset="0"/>
                </a:rPr>
                <a:t>l</a:t>
              </a:r>
              <a:endParaRPr lang="en-US" altLang="zh-CN" sz="2400" b="1" dirty="0">
                <a:solidFill>
                  <a:srgbClr val="7030A0"/>
                </a:solidFill>
                <a:latin typeface="Times New Roman" panose="02020603050405020304" pitchFamily="18" charset="0"/>
              </a:endParaRPr>
            </a:p>
          </p:txBody>
        </p:sp>
        <p:sp>
          <p:nvSpPr>
            <p:cNvPr id="14368" name="矩形 11"/>
            <p:cNvSpPr/>
            <p:nvPr/>
          </p:nvSpPr>
          <p:spPr>
            <a:xfrm>
              <a:off x="4995" y="8583"/>
              <a:ext cx="3128" cy="680"/>
            </a:xfrm>
            <a:prstGeom prst="rect">
              <a:avLst/>
            </a:prstGeom>
            <a:noFill/>
            <a:ln w="25400">
              <a:noFill/>
            </a:ln>
          </p:spPr>
          <p:txBody>
            <a:bodyPr anchor="ctr" anchorCtr="0"/>
            <a:p>
              <a:pPr algn="ctr" eaLnBrk="1" hangingPunct="1"/>
              <a:r>
                <a:rPr lang="en-US" altLang="zh-CN" sz="2000" b="1" dirty="0">
                  <a:solidFill>
                    <a:srgbClr val="7030A0"/>
                  </a:solidFill>
                  <a:latin typeface="Times New Roman" panose="02020603050405020304" pitchFamily="18" charset="0"/>
                </a:rPr>
                <a:t>HAc-NaAc</a:t>
              </a:r>
              <a:endParaRPr lang="en-US" altLang="zh-CN" sz="2000" b="1" dirty="0">
                <a:solidFill>
                  <a:srgbClr val="7030A0"/>
                </a:solidFill>
                <a:latin typeface="Times New Roman" panose="02020603050405020304" pitchFamily="18" charset="0"/>
              </a:endParaRPr>
            </a:p>
          </p:txBody>
        </p:sp>
      </p:grpSp>
      <p:sp>
        <p:nvSpPr>
          <p:cNvPr id="29" name="圆柱形 28"/>
          <p:cNvSpPr/>
          <p:nvPr/>
        </p:nvSpPr>
        <p:spPr>
          <a:xfrm>
            <a:off x="1928813" y="4257675"/>
            <a:ext cx="496887" cy="944563"/>
          </a:xfrm>
          <a:prstGeom prst="can">
            <a:avLst>
              <a:gd name="adj" fmla="val 25000"/>
            </a:avLst>
          </a:prstGeom>
          <a:solidFill>
            <a:srgbClr val="FF6600"/>
          </a:solidFill>
          <a:ln w="25400" cap="flat" cmpd="sng">
            <a:solidFill>
              <a:schemeClr val="tx1"/>
            </a:solidFill>
            <a:prstDash val="solid"/>
            <a:headEnd type="none" w="med" len="med"/>
            <a:tailEnd type="none" w="med" len="med"/>
          </a:ln>
          <a:effectLst>
            <a:outerShdw dist="50800" dir="5400000" sx="999" sy="999" algn="ctr" rotWithShape="0">
              <a:srgbClr val="000000"/>
            </a:outerShdw>
          </a:effectLst>
        </p:spPr>
        <p:txBody>
          <a:bodyPr anchor="ctr" anchorCtr="0"/>
          <a:p>
            <a:pPr algn="ctr" eaLnBrk="1" hangingPunct="1"/>
            <a:endParaRPr lang="zh-CN" altLang="en-US" dirty="0">
              <a:solidFill>
                <a:srgbClr val="FFFFFF"/>
              </a:solidFill>
              <a:latin typeface="Arial" panose="020B0604020202020204" pitchFamily="34" charset="0"/>
            </a:endParaRPr>
          </a:p>
        </p:txBody>
      </p:sp>
      <p:sp>
        <p:nvSpPr>
          <p:cNvPr id="32" name="圆柱形 31"/>
          <p:cNvSpPr/>
          <p:nvPr/>
        </p:nvSpPr>
        <p:spPr>
          <a:xfrm>
            <a:off x="812800" y="4259263"/>
            <a:ext cx="520700" cy="942975"/>
          </a:xfrm>
          <a:prstGeom prst="can">
            <a:avLst>
              <a:gd name="adj" fmla="val 25000"/>
            </a:avLst>
          </a:prstGeom>
          <a:solidFill>
            <a:srgbClr val="FF6600"/>
          </a:solidFill>
          <a:ln w="25400" cap="flat" cmpd="sng">
            <a:solidFill>
              <a:schemeClr val="tx1"/>
            </a:solidFill>
            <a:prstDash val="solid"/>
            <a:headEnd type="none" w="med" len="med"/>
            <a:tailEnd type="none" w="med" len="med"/>
          </a:ln>
          <a:effectLst>
            <a:outerShdw dist="50800" dir="5400000" sx="999" sy="999" algn="ctr" rotWithShape="0">
              <a:srgbClr val="000000"/>
            </a:outerShdw>
          </a:effectLst>
        </p:spPr>
        <p:txBody>
          <a:bodyPr anchor="ctr" anchorCtr="0"/>
          <a:p>
            <a:pPr algn="ctr" eaLnBrk="1" hangingPunct="1"/>
            <a:endParaRPr lang="zh-CN" altLang="en-US" dirty="0">
              <a:solidFill>
                <a:srgbClr val="FFFFFF"/>
              </a:solidFill>
              <a:latin typeface="Arial" panose="020B0604020202020204" pitchFamily="34" charset="0"/>
            </a:endParaRPr>
          </a:p>
        </p:txBody>
      </p:sp>
      <p:sp>
        <p:nvSpPr>
          <p:cNvPr id="13" name="圆柱形 12"/>
          <p:cNvSpPr/>
          <p:nvPr/>
        </p:nvSpPr>
        <p:spPr>
          <a:xfrm>
            <a:off x="3089275" y="4265613"/>
            <a:ext cx="520700" cy="942975"/>
          </a:xfrm>
          <a:prstGeom prst="can">
            <a:avLst>
              <a:gd name="adj" fmla="val 25000"/>
            </a:avLst>
          </a:prstGeom>
          <a:solidFill>
            <a:srgbClr val="FF6600"/>
          </a:solidFill>
          <a:ln w="25400" cap="flat" cmpd="sng">
            <a:solidFill>
              <a:schemeClr val="tx1"/>
            </a:solidFill>
            <a:prstDash val="solid"/>
            <a:headEnd type="none" w="med" len="med"/>
            <a:tailEnd type="none" w="med" len="med"/>
          </a:ln>
          <a:effectLst>
            <a:outerShdw dist="50800" dir="5400000" sx="999" sy="999" algn="ctr" rotWithShape="0">
              <a:srgbClr val="000000"/>
            </a:outerShdw>
          </a:effectLst>
        </p:spPr>
        <p:txBody>
          <a:bodyPr anchor="ctr" anchorCtr="0"/>
          <a:p>
            <a:pPr algn="ctr" eaLnBrk="1" hangingPunct="1"/>
            <a:endParaRPr lang="zh-CN" altLang="en-US" dirty="0">
              <a:solidFill>
                <a:srgbClr val="FFFFFF"/>
              </a:solidFill>
              <a:latin typeface="Arial" panose="020B0604020202020204" pitchFamily="34" charset="0"/>
            </a:endParaRPr>
          </a:p>
        </p:txBody>
      </p:sp>
      <p:sp>
        <p:nvSpPr>
          <p:cNvPr id="17" name="圆柱形 16"/>
          <p:cNvSpPr/>
          <p:nvPr/>
        </p:nvSpPr>
        <p:spPr>
          <a:xfrm>
            <a:off x="801688" y="4246563"/>
            <a:ext cx="514350" cy="968375"/>
          </a:xfrm>
          <a:prstGeom prst="can">
            <a:avLst>
              <a:gd name="adj" fmla="val 24995"/>
            </a:avLst>
          </a:prstGeom>
          <a:solidFill>
            <a:srgbClr val="FF3300"/>
          </a:solidFill>
          <a:ln w="25400" cap="flat" cmpd="sng">
            <a:solidFill>
              <a:schemeClr val="tx2"/>
            </a:solidFill>
            <a:prstDash val="solid"/>
            <a:headEnd type="none" w="med" len="med"/>
            <a:tailEnd type="none" w="med" len="med"/>
          </a:ln>
          <a:effectLst>
            <a:outerShdw dist="50800" dir="5400000" sx="999" sy="999" algn="ctr" rotWithShape="0">
              <a:srgbClr val="000000"/>
            </a:outerShdw>
          </a:effectLst>
        </p:spPr>
        <p:txBody>
          <a:bodyPr anchor="ctr" anchorCtr="0"/>
          <a:p>
            <a:pPr algn="ctr" eaLnBrk="1" hangingPunct="1"/>
            <a:endParaRPr lang="zh-CN" altLang="en-US" dirty="0">
              <a:solidFill>
                <a:srgbClr val="FFFFFF"/>
              </a:solidFill>
              <a:latin typeface="Arial" panose="020B0604020202020204" pitchFamily="34" charset="0"/>
            </a:endParaRPr>
          </a:p>
        </p:txBody>
      </p:sp>
      <p:sp>
        <p:nvSpPr>
          <p:cNvPr id="26" name="圆柱形 25"/>
          <p:cNvSpPr/>
          <p:nvPr/>
        </p:nvSpPr>
        <p:spPr>
          <a:xfrm>
            <a:off x="1917700" y="4235450"/>
            <a:ext cx="527050" cy="962025"/>
          </a:xfrm>
          <a:prstGeom prst="can">
            <a:avLst>
              <a:gd name="adj" fmla="val 24995"/>
            </a:avLst>
          </a:prstGeom>
          <a:solidFill>
            <a:srgbClr val="FF3300"/>
          </a:solidFill>
          <a:ln w="25400" cap="flat" cmpd="sng">
            <a:solidFill>
              <a:schemeClr val="tx1"/>
            </a:solidFill>
            <a:prstDash val="solid"/>
            <a:headEnd type="none" w="med" len="med"/>
            <a:tailEnd type="none" w="med" len="med"/>
          </a:ln>
          <a:effectLst>
            <a:outerShdw dist="50800" dir="5400000" sx="999" sy="999" algn="ctr" rotWithShape="0">
              <a:srgbClr val="000000"/>
            </a:outerShdw>
          </a:effectLst>
        </p:spPr>
        <p:txBody>
          <a:bodyPr anchor="ctr" anchorCtr="0"/>
          <a:p>
            <a:pPr algn="ctr" eaLnBrk="1" hangingPunct="1"/>
            <a:endParaRPr lang="zh-CN" altLang="en-US" dirty="0">
              <a:solidFill>
                <a:srgbClr val="FFFFFF"/>
              </a:solidFill>
              <a:latin typeface="Arial" panose="020B0604020202020204" pitchFamily="34" charset="0"/>
            </a:endParaRPr>
          </a:p>
        </p:txBody>
      </p:sp>
      <p:grpSp>
        <p:nvGrpSpPr>
          <p:cNvPr id="7" name="组合 25"/>
          <p:cNvGrpSpPr/>
          <p:nvPr/>
        </p:nvGrpSpPr>
        <p:grpSpPr bwMode="auto">
          <a:xfrm>
            <a:off x="5146972" y="2541585"/>
            <a:ext cx="3765550" cy="3360114"/>
            <a:chOff x="2128" y="4014"/>
            <a:chExt cx="5928" cy="5292"/>
          </a:xfrm>
          <a:solidFill>
            <a:schemeClr val="bg1"/>
          </a:solidFill>
        </p:grpSpPr>
        <p:grpSp>
          <p:nvGrpSpPr>
            <p:cNvPr id="8" name="组合 15"/>
            <p:cNvGrpSpPr/>
            <p:nvPr/>
          </p:nvGrpSpPr>
          <p:grpSpPr bwMode="auto">
            <a:xfrm>
              <a:off x="2450" y="4040"/>
              <a:ext cx="788" cy="4201"/>
              <a:chOff x="3806" y="4040"/>
              <a:chExt cx="788" cy="4201"/>
            </a:xfrm>
            <a:grpFill/>
          </p:grpSpPr>
          <p:sp>
            <p:nvSpPr>
              <p:cNvPr id="36" name="圆柱形 35"/>
              <p:cNvSpPr>
                <a:spLocks noChangeArrowheads="1"/>
              </p:cNvSpPr>
              <p:nvPr/>
            </p:nvSpPr>
            <p:spPr bwMode="auto">
              <a:xfrm>
                <a:off x="3813" y="4040"/>
                <a:ext cx="781" cy="4201"/>
              </a:xfrm>
              <a:prstGeom prst="can">
                <a:avLst>
                  <a:gd name="adj" fmla="val 25002"/>
                </a:avLst>
              </a:prstGeom>
              <a:grpFill/>
              <a:ln w="25400">
                <a:solidFill>
                  <a:schemeClr val="tx1"/>
                </a:solidFill>
                <a:round/>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7" name="圆柱形 36"/>
              <p:cNvSpPr>
                <a:spLocks noChangeArrowheads="1"/>
              </p:cNvSpPr>
              <p:nvPr/>
            </p:nvSpPr>
            <p:spPr bwMode="auto">
              <a:xfrm>
                <a:off x="3806" y="6857"/>
                <a:ext cx="781" cy="1368"/>
              </a:xfrm>
              <a:prstGeom prst="can">
                <a:avLst>
                  <a:gd name="adj" fmla="val 25001"/>
                </a:avLst>
              </a:prstGeom>
              <a:grpFill/>
              <a:ln w="25400">
                <a:solidFill>
                  <a:schemeClr val="tx1"/>
                </a:solidFill>
                <a:round/>
              </a:ln>
              <a:effectLst>
                <a:outerShdw dist="50800" dir="5400000" sx="999" sy="999" algn="ctr" rotWithShape="0">
                  <a:srgbClr val="000000"/>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pSp>
          <p:nvGrpSpPr>
            <p:cNvPr id="9" name="组合 16"/>
            <p:cNvGrpSpPr/>
            <p:nvPr/>
          </p:nvGrpSpPr>
          <p:grpSpPr bwMode="auto">
            <a:xfrm>
              <a:off x="4239" y="4014"/>
              <a:ext cx="792" cy="4201"/>
              <a:chOff x="3813" y="4040"/>
              <a:chExt cx="792" cy="4201"/>
            </a:xfrm>
            <a:grpFill/>
          </p:grpSpPr>
          <p:sp>
            <p:nvSpPr>
              <p:cNvPr id="39" name="圆柱形 38"/>
              <p:cNvSpPr>
                <a:spLocks noChangeArrowheads="1"/>
              </p:cNvSpPr>
              <p:nvPr/>
            </p:nvSpPr>
            <p:spPr bwMode="auto">
              <a:xfrm>
                <a:off x="3813" y="4040"/>
                <a:ext cx="781" cy="4201"/>
              </a:xfrm>
              <a:prstGeom prst="can">
                <a:avLst>
                  <a:gd name="adj" fmla="val 25002"/>
                </a:avLst>
              </a:prstGeom>
              <a:grpFill/>
              <a:ln w="25400">
                <a:solidFill>
                  <a:schemeClr val="tx1"/>
                </a:solidFill>
                <a:round/>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0" name="圆柱形 39"/>
              <p:cNvSpPr>
                <a:spLocks noChangeArrowheads="1"/>
              </p:cNvSpPr>
              <p:nvPr/>
            </p:nvSpPr>
            <p:spPr bwMode="auto">
              <a:xfrm>
                <a:off x="3824" y="6857"/>
                <a:ext cx="781" cy="1368"/>
              </a:xfrm>
              <a:prstGeom prst="can">
                <a:avLst>
                  <a:gd name="adj" fmla="val 25001"/>
                </a:avLst>
              </a:prstGeom>
              <a:grpFill/>
              <a:ln w="25400">
                <a:solidFill>
                  <a:schemeClr val="tx1"/>
                </a:solidFill>
                <a:round/>
              </a:ln>
              <a:effectLst>
                <a:outerShdw dist="50800" dir="5400000" sx="999" sy="999" algn="ctr" rotWithShape="0">
                  <a:srgbClr val="000000"/>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grpSp>
          <p:nvGrpSpPr>
            <p:cNvPr id="10" name="组合 19"/>
            <p:cNvGrpSpPr/>
            <p:nvPr/>
          </p:nvGrpSpPr>
          <p:grpSpPr bwMode="auto">
            <a:xfrm>
              <a:off x="6047" y="4014"/>
              <a:ext cx="781" cy="4201"/>
              <a:chOff x="3813" y="4040"/>
              <a:chExt cx="781" cy="4201"/>
            </a:xfrm>
            <a:grpFill/>
          </p:grpSpPr>
          <p:sp>
            <p:nvSpPr>
              <p:cNvPr id="42" name="圆柱形 41"/>
              <p:cNvSpPr>
                <a:spLocks noChangeArrowheads="1"/>
              </p:cNvSpPr>
              <p:nvPr/>
            </p:nvSpPr>
            <p:spPr bwMode="auto">
              <a:xfrm>
                <a:off x="3813" y="4040"/>
                <a:ext cx="781" cy="4201"/>
              </a:xfrm>
              <a:prstGeom prst="can">
                <a:avLst>
                  <a:gd name="adj" fmla="val 25002"/>
                </a:avLst>
              </a:prstGeom>
              <a:grpFill/>
              <a:ln w="25400">
                <a:solidFill>
                  <a:schemeClr val="tx1"/>
                </a:solidFill>
                <a:round/>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3" name="圆柱形 42"/>
              <p:cNvSpPr>
                <a:spLocks noChangeArrowheads="1"/>
              </p:cNvSpPr>
              <p:nvPr/>
            </p:nvSpPr>
            <p:spPr bwMode="auto">
              <a:xfrm>
                <a:off x="3813" y="6873"/>
                <a:ext cx="781" cy="1368"/>
              </a:xfrm>
              <a:prstGeom prst="can">
                <a:avLst>
                  <a:gd name="adj" fmla="val 25001"/>
                </a:avLst>
              </a:prstGeom>
              <a:grpFill/>
              <a:ln w="25400">
                <a:solidFill>
                  <a:schemeClr val="tx1"/>
                </a:solidFill>
                <a:round/>
              </a:ln>
              <a:effectLst>
                <a:outerShdw dist="50800" dir="5400000" sx="999" sy="999" algn="ctr" rotWithShape="0">
                  <a:srgbClr val="000000"/>
                </a:outerShdw>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sp>
          <p:nvSpPr>
            <p:cNvPr id="44" name="矩形 43"/>
            <p:cNvSpPr>
              <a:spLocks noChangeArrowheads="1"/>
            </p:cNvSpPr>
            <p:nvPr/>
          </p:nvSpPr>
          <p:spPr bwMode="auto">
            <a:xfrm>
              <a:off x="2128" y="8626"/>
              <a:ext cx="1361" cy="680"/>
            </a:xfrm>
            <a:prstGeom prst="rect">
              <a:avLst/>
            </a:prstGeom>
            <a:grpFill/>
            <a:ln>
              <a:noFill/>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rPr>
                <a:t>H</a:t>
              </a:r>
              <a:r>
                <a:rPr kumimoji="0" lang="en-US" altLang="zh-CN" sz="2000" b="1" i="0" u="none" strike="noStrike" kern="1200" cap="none" spc="0" normalizeH="0" baseline="-25000" noProof="0" dirty="0">
                  <a:ln>
                    <a:noFill/>
                  </a:ln>
                  <a:solidFill>
                    <a:srgbClr val="7030A0"/>
                  </a:solidFill>
                  <a:effectLst/>
                  <a:uLnTx/>
                  <a:uFillTx/>
                  <a:latin typeface="Times New Roman" panose="02020603050405020304" pitchFamily="18" charset="0"/>
                  <a:ea typeface="宋体" panose="02010600030101010101" pitchFamily="2" charset="-122"/>
                  <a:cs typeface="+mn-cs"/>
                </a:rPr>
                <a:t>2</a:t>
              </a:r>
              <a:r>
                <a:rPr kumimoji="0" lang="en-US" altLang="zh-CN" sz="20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rPr>
                <a:t>O</a:t>
              </a:r>
              <a:endParaRPr kumimoji="0" lang="en-US" altLang="zh-CN" sz="20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endParaRPr>
            </a:p>
          </p:txBody>
        </p:sp>
        <p:sp>
          <p:nvSpPr>
            <p:cNvPr id="45" name="矩形 44"/>
            <p:cNvSpPr>
              <a:spLocks noChangeArrowheads="1"/>
            </p:cNvSpPr>
            <p:nvPr/>
          </p:nvSpPr>
          <p:spPr bwMode="auto">
            <a:xfrm>
              <a:off x="3843" y="8578"/>
              <a:ext cx="1361" cy="680"/>
            </a:xfrm>
            <a:prstGeom prst="rect">
              <a:avLst/>
            </a:prstGeom>
            <a:grpFill/>
            <a:ln>
              <a:noFill/>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err="1">
                  <a:ln>
                    <a:noFill/>
                  </a:ln>
                  <a:solidFill>
                    <a:srgbClr val="7030A0"/>
                  </a:solidFill>
                  <a:effectLst/>
                  <a:uLnTx/>
                  <a:uFillTx/>
                  <a:latin typeface="Times New Roman" panose="02020603050405020304" pitchFamily="18" charset="0"/>
                  <a:ea typeface="宋体" panose="02010600030101010101" pitchFamily="2" charset="-122"/>
                  <a:cs typeface="+mn-cs"/>
                </a:rPr>
                <a:t>NaC</a:t>
              </a:r>
              <a:r>
                <a:rPr kumimoji="0" lang="en-US" altLang="zh-CN" sz="2400" b="1" i="0" u="none" strike="noStrike" kern="1200" cap="none" spc="0" normalizeH="0" baseline="0" noProof="0" dirty="0" err="1">
                  <a:ln>
                    <a:noFill/>
                  </a:ln>
                  <a:solidFill>
                    <a:srgbClr val="7030A0"/>
                  </a:solidFill>
                  <a:effectLst/>
                  <a:uLnTx/>
                  <a:uFillTx/>
                  <a:latin typeface="Times New Roman" panose="02020603050405020304" pitchFamily="18" charset="0"/>
                  <a:ea typeface="宋体" panose="02010600030101010101" pitchFamily="2" charset="-122"/>
                  <a:cs typeface="+mn-cs"/>
                </a:rPr>
                <a:t>l</a:t>
              </a:r>
              <a:endParaRPr kumimoji="0" lang="en-US" altLang="zh-CN" sz="24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endParaRPr>
            </a:p>
          </p:txBody>
        </p:sp>
        <p:sp>
          <p:nvSpPr>
            <p:cNvPr id="46" name="矩形 45"/>
            <p:cNvSpPr>
              <a:spLocks noChangeArrowheads="1"/>
            </p:cNvSpPr>
            <p:nvPr/>
          </p:nvSpPr>
          <p:spPr bwMode="auto">
            <a:xfrm>
              <a:off x="4928" y="8559"/>
              <a:ext cx="3128" cy="680"/>
            </a:xfrm>
            <a:prstGeom prst="rect">
              <a:avLst/>
            </a:prstGeom>
            <a:grpFill/>
            <a:ln>
              <a:noFill/>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err="1">
                  <a:ln>
                    <a:noFill/>
                  </a:ln>
                  <a:solidFill>
                    <a:srgbClr val="7030A0"/>
                  </a:solidFill>
                  <a:effectLst/>
                  <a:uLnTx/>
                  <a:uFillTx/>
                  <a:latin typeface="Times New Roman" panose="02020603050405020304" pitchFamily="18" charset="0"/>
                  <a:ea typeface="宋体" panose="02010600030101010101" pitchFamily="2" charset="-122"/>
                  <a:cs typeface="+mn-cs"/>
                </a:rPr>
                <a:t>HAc-NaAc</a:t>
              </a:r>
              <a:endParaRPr kumimoji="0" lang="en-US" altLang="zh-CN" sz="20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endParaRPr>
            </a:p>
          </p:txBody>
        </p:sp>
      </p:grpSp>
      <p:sp>
        <p:nvSpPr>
          <p:cNvPr id="47" name="圆柱形 46"/>
          <p:cNvSpPr/>
          <p:nvPr/>
        </p:nvSpPr>
        <p:spPr>
          <a:xfrm>
            <a:off x="5356225" y="4270375"/>
            <a:ext cx="514350" cy="969963"/>
          </a:xfrm>
          <a:prstGeom prst="can">
            <a:avLst>
              <a:gd name="adj" fmla="val 24995"/>
            </a:avLst>
          </a:prstGeom>
          <a:solidFill>
            <a:schemeClr val="bg1"/>
          </a:solidFill>
          <a:ln w="25400" cap="flat" cmpd="sng">
            <a:solidFill>
              <a:schemeClr val="tx1"/>
            </a:solidFill>
            <a:prstDash val="solid"/>
            <a:headEnd type="none" w="med" len="med"/>
            <a:tailEnd type="none" w="med" len="med"/>
          </a:ln>
          <a:effectLst>
            <a:outerShdw dist="50800" dir="5400000" sx="999" sy="999" algn="ctr" rotWithShape="0">
              <a:srgbClr val="000000"/>
            </a:outerShdw>
          </a:effectLst>
        </p:spPr>
        <p:txBody>
          <a:bodyPr anchor="ctr" anchorCtr="0"/>
          <a:p>
            <a:pPr algn="ctr" eaLnBrk="1" hangingPunct="1"/>
            <a:endParaRPr lang="zh-CN" altLang="en-US" dirty="0">
              <a:solidFill>
                <a:srgbClr val="FFFFFF"/>
              </a:solidFill>
              <a:latin typeface="Arial" panose="020B0604020202020204" pitchFamily="34" charset="0"/>
            </a:endParaRPr>
          </a:p>
        </p:txBody>
      </p:sp>
      <p:sp>
        <p:nvSpPr>
          <p:cNvPr id="48" name="圆柱形 47"/>
          <p:cNvSpPr/>
          <p:nvPr/>
        </p:nvSpPr>
        <p:spPr>
          <a:xfrm>
            <a:off x="7618413" y="4249738"/>
            <a:ext cx="514350" cy="968375"/>
          </a:xfrm>
          <a:prstGeom prst="can">
            <a:avLst>
              <a:gd name="adj" fmla="val 24995"/>
            </a:avLst>
          </a:prstGeom>
          <a:solidFill>
            <a:schemeClr val="bg1"/>
          </a:solidFill>
          <a:ln w="25400" cap="flat" cmpd="sng">
            <a:solidFill>
              <a:schemeClr val="tx1"/>
            </a:solidFill>
            <a:prstDash val="solid"/>
            <a:headEnd type="none" w="med" len="med"/>
            <a:tailEnd type="none" w="med" len="med"/>
          </a:ln>
          <a:effectLst>
            <a:outerShdw dist="50800" dir="5400000" sx="999" sy="999" algn="ctr" rotWithShape="0">
              <a:srgbClr val="000000"/>
            </a:outerShdw>
          </a:effectLst>
        </p:spPr>
        <p:txBody>
          <a:bodyPr anchor="ctr" anchorCtr="0"/>
          <a:p>
            <a:pPr algn="ctr" eaLnBrk="1" hangingPunct="1"/>
            <a:endParaRPr lang="zh-CN" altLang="en-US" dirty="0">
              <a:solidFill>
                <a:srgbClr val="FFFFFF"/>
              </a:solidFill>
              <a:latin typeface="Arial" panose="020B0604020202020204" pitchFamily="34" charset="0"/>
            </a:endParaRPr>
          </a:p>
        </p:txBody>
      </p:sp>
      <p:sp>
        <p:nvSpPr>
          <p:cNvPr id="49" name="圆柱形 48"/>
          <p:cNvSpPr/>
          <p:nvPr/>
        </p:nvSpPr>
        <p:spPr>
          <a:xfrm>
            <a:off x="6494463" y="4257675"/>
            <a:ext cx="514350" cy="968375"/>
          </a:xfrm>
          <a:prstGeom prst="can">
            <a:avLst>
              <a:gd name="adj" fmla="val 24995"/>
            </a:avLst>
          </a:prstGeom>
          <a:solidFill>
            <a:schemeClr val="bg1"/>
          </a:solidFill>
          <a:ln w="25400" cap="flat" cmpd="sng">
            <a:solidFill>
              <a:schemeClr val="tx1"/>
            </a:solidFill>
            <a:prstDash val="solid"/>
            <a:headEnd type="none" w="med" len="med"/>
            <a:tailEnd type="none" w="med" len="med"/>
          </a:ln>
          <a:effectLst>
            <a:outerShdw dist="50800" dir="5400000" sx="999" sy="999" algn="ctr" rotWithShape="0">
              <a:srgbClr val="000000"/>
            </a:outerShdw>
          </a:effectLst>
        </p:spPr>
        <p:txBody>
          <a:bodyPr anchor="ctr" anchorCtr="0"/>
          <a:p>
            <a:pPr algn="ctr" eaLnBrk="1" hangingPunct="1"/>
            <a:endParaRPr lang="zh-CN" altLang="en-US" dirty="0">
              <a:solidFill>
                <a:srgbClr val="FFFFFF"/>
              </a:solidFill>
              <a:latin typeface="Arial" panose="020B0604020202020204" pitchFamily="34" charset="0"/>
            </a:endParaRPr>
          </a:p>
        </p:txBody>
      </p:sp>
      <p:sp>
        <p:nvSpPr>
          <p:cNvPr id="50" name="圆柱形 49"/>
          <p:cNvSpPr/>
          <p:nvPr/>
        </p:nvSpPr>
        <p:spPr>
          <a:xfrm>
            <a:off x="5360988" y="4270375"/>
            <a:ext cx="514350" cy="969963"/>
          </a:xfrm>
          <a:prstGeom prst="can">
            <a:avLst>
              <a:gd name="adj" fmla="val 24995"/>
            </a:avLst>
          </a:prstGeom>
          <a:solidFill>
            <a:srgbClr val="FF0066"/>
          </a:solidFill>
          <a:ln w="25400" cap="flat" cmpd="sng">
            <a:solidFill>
              <a:schemeClr val="tx1"/>
            </a:solidFill>
            <a:prstDash val="solid"/>
            <a:headEnd type="none" w="med" len="med"/>
            <a:tailEnd type="none" w="med" len="med"/>
          </a:ln>
          <a:effectLst>
            <a:outerShdw dist="50800" dir="5400000" sx="999" sy="999" algn="ctr" rotWithShape="0">
              <a:srgbClr val="000000"/>
            </a:outerShdw>
          </a:effectLst>
        </p:spPr>
        <p:txBody>
          <a:bodyPr anchor="ctr" anchorCtr="0"/>
          <a:p>
            <a:pPr algn="ctr" eaLnBrk="1" hangingPunct="1"/>
            <a:endParaRPr lang="zh-CN" altLang="en-US" dirty="0">
              <a:solidFill>
                <a:srgbClr val="FFFFFF"/>
              </a:solidFill>
              <a:latin typeface="Arial" panose="020B0604020202020204" pitchFamily="34" charset="0"/>
            </a:endParaRPr>
          </a:p>
        </p:txBody>
      </p:sp>
      <p:sp>
        <p:nvSpPr>
          <p:cNvPr id="52" name="圆柱形 51"/>
          <p:cNvSpPr/>
          <p:nvPr/>
        </p:nvSpPr>
        <p:spPr>
          <a:xfrm>
            <a:off x="6492875" y="4257675"/>
            <a:ext cx="514350" cy="968375"/>
          </a:xfrm>
          <a:prstGeom prst="can">
            <a:avLst>
              <a:gd name="adj" fmla="val 24995"/>
            </a:avLst>
          </a:prstGeom>
          <a:solidFill>
            <a:srgbClr val="FF0066"/>
          </a:solidFill>
          <a:ln w="25400" cap="flat" cmpd="sng">
            <a:solidFill>
              <a:schemeClr val="tx1"/>
            </a:solidFill>
            <a:prstDash val="solid"/>
            <a:headEnd type="none" w="med" len="med"/>
            <a:tailEnd type="none" w="med" len="med"/>
          </a:ln>
          <a:effectLst>
            <a:outerShdw dist="50800" dir="5400000" sx="999" sy="999" algn="ctr" rotWithShape="0">
              <a:srgbClr val="000000"/>
            </a:outerShdw>
          </a:effectLst>
        </p:spPr>
        <p:txBody>
          <a:bodyPr anchor="ctr" anchorCtr="0"/>
          <a:p>
            <a:pPr algn="ctr" eaLnBrk="1" hangingPunct="1"/>
            <a:endParaRPr lang="zh-CN" altLang="en-US" dirty="0">
              <a:solidFill>
                <a:srgbClr val="FFFFFF"/>
              </a:solidFill>
              <a:latin typeface="Arial" panose="020B0604020202020204" pitchFamily="34" charset="0"/>
            </a:endParaRPr>
          </a:p>
        </p:txBody>
      </p:sp>
      <p:sp>
        <p:nvSpPr>
          <p:cNvPr id="53" name="文本框 52"/>
          <p:cNvSpPr txBox="1"/>
          <p:nvPr/>
        </p:nvSpPr>
        <p:spPr>
          <a:xfrm>
            <a:off x="2771775" y="5445125"/>
            <a:ext cx="1382713" cy="400050"/>
          </a:xfrm>
          <a:prstGeom prst="rect">
            <a:avLst/>
          </a:prstGeom>
          <a:solidFill>
            <a:srgbClr val="FFFF00"/>
          </a:solidFill>
          <a:ln w="9525">
            <a:noFill/>
          </a:ln>
        </p:spPr>
        <p:txBody>
          <a:bodyPr wrap="none">
            <a:spAutoFit/>
          </a:bodyPr>
          <a:p>
            <a:pPr eaLnBrk="1" hangingPunct="1"/>
            <a:r>
              <a:rPr lang="en-US" altLang="zh-CN" sz="2000" b="1" dirty="0">
                <a:solidFill>
                  <a:srgbClr val="7030A0"/>
                </a:solidFill>
                <a:latin typeface="Times New Roman" panose="02020603050405020304" pitchFamily="18" charset="0"/>
                <a:sym typeface="Arial" panose="020B0604020202020204" pitchFamily="34" charset="0"/>
              </a:rPr>
              <a:t>HAc-NaAc</a:t>
            </a:r>
            <a:endParaRPr lang="en-US" altLang="zh-CN" sz="2000" b="1" dirty="0">
              <a:solidFill>
                <a:srgbClr val="7030A0"/>
              </a:solidFill>
              <a:latin typeface="Times New Roman" panose="02020603050405020304" pitchFamily="18" charset="0"/>
              <a:sym typeface="Arial" panose="020B0604020202020204" pitchFamily="34" charset="0"/>
            </a:endParaRPr>
          </a:p>
        </p:txBody>
      </p:sp>
      <p:sp>
        <p:nvSpPr>
          <p:cNvPr id="54" name="文本框 53"/>
          <p:cNvSpPr txBox="1"/>
          <p:nvPr/>
        </p:nvSpPr>
        <p:spPr>
          <a:xfrm>
            <a:off x="7234238" y="5451475"/>
            <a:ext cx="1381125" cy="400050"/>
          </a:xfrm>
          <a:prstGeom prst="rect">
            <a:avLst/>
          </a:prstGeom>
          <a:solidFill>
            <a:srgbClr val="FFFF00"/>
          </a:solidFill>
          <a:ln w="9525">
            <a:noFill/>
          </a:ln>
        </p:spPr>
        <p:txBody>
          <a:bodyPr wrap="none">
            <a:spAutoFit/>
          </a:bodyPr>
          <a:p>
            <a:pPr eaLnBrk="1" hangingPunct="1"/>
            <a:r>
              <a:rPr lang="en-US" altLang="zh-CN" sz="2000" b="1" dirty="0">
                <a:solidFill>
                  <a:srgbClr val="7030A0"/>
                </a:solidFill>
                <a:latin typeface="Times New Roman" panose="02020603050405020304" pitchFamily="18" charset="0"/>
                <a:sym typeface="宋体" panose="02010600030101010101" pitchFamily="2" charset="-122"/>
              </a:rPr>
              <a:t>HAc-NaAc</a:t>
            </a:r>
            <a:endParaRPr lang="en-US" altLang="zh-CN" sz="2000" b="1" dirty="0">
              <a:solidFill>
                <a:srgbClr val="7030A0"/>
              </a:solidFill>
              <a:latin typeface="Times New Roman" panose="02020603050405020304" pitchFamily="18" charset="0"/>
              <a:sym typeface="宋体" panose="02010600030101010101" pitchFamily="2" charset="-122"/>
            </a:endParaRPr>
          </a:p>
        </p:txBody>
      </p:sp>
      <p:sp>
        <p:nvSpPr>
          <p:cNvPr id="14352" name="文本框 50"/>
          <p:cNvSpPr txBox="1"/>
          <p:nvPr/>
        </p:nvSpPr>
        <p:spPr>
          <a:xfrm>
            <a:off x="787400" y="346075"/>
            <a:ext cx="8124825" cy="584200"/>
          </a:xfrm>
          <a:prstGeom prst="rect">
            <a:avLst/>
          </a:prstGeom>
          <a:noFill/>
          <a:ln w="9525">
            <a:noFill/>
          </a:ln>
        </p:spPr>
        <p:txBody>
          <a:bodyPr>
            <a:spAutoFit/>
          </a:bodyPr>
          <a:p>
            <a:pPr algn="ctr" eaLnBrk="1" hangingPunct="1">
              <a:buNone/>
            </a:pPr>
            <a:r>
              <a:rPr lang="zh-CN" altLang="en-US" sz="3200" b="1" dirty="0">
                <a:solidFill>
                  <a:srgbClr val="002060"/>
                </a:solidFill>
                <a:latin typeface="黑体" panose="02010609060101010101" pitchFamily="49" charset="-122"/>
                <a:ea typeface="黑体" panose="02010609060101010101" pitchFamily="49" charset="-122"/>
              </a:rPr>
              <a:t>问题分析：</a:t>
            </a:r>
            <a:r>
              <a:rPr lang="zh-CN" altLang="en-US" sz="2400" b="1" dirty="0">
                <a:solidFill>
                  <a:srgbClr val="C00000"/>
                </a:solidFill>
                <a:latin typeface="黑体" panose="02010609060101010101" pitchFamily="49" charset="-122"/>
                <a:ea typeface="黑体" panose="02010609060101010101" pitchFamily="49" charset="-122"/>
              </a:rPr>
              <a:t>为什么</a:t>
            </a:r>
            <a:r>
              <a:rPr lang="zh-CN" altLang="en-US" sz="2400" b="1" dirty="0">
                <a:solidFill>
                  <a:srgbClr val="7030A0"/>
                </a:solidFill>
                <a:latin typeface="黑体" panose="02010609060101010101" pitchFamily="49" charset="-122"/>
                <a:ea typeface="黑体" panose="02010609060101010101" pitchFamily="49" charset="-122"/>
              </a:rPr>
              <a:t>人体</a:t>
            </a:r>
            <a:r>
              <a:rPr lang="zh-CN" altLang="en-US" sz="2400" b="1" dirty="0">
                <a:solidFill>
                  <a:srgbClr val="7030A0"/>
                </a:solidFill>
                <a:latin typeface="Times New Roman" panose="02020603050405020304" pitchFamily="18" charset="0"/>
                <a:ea typeface="黑体" panose="02010609060101010101" pitchFamily="49" charset="-122"/>
              </a:rPr>
              <a:t>血液</a:t>
            </a:r>
            <a:r>
              <a:rPr lang="en-US" altLang="zh-CN" sz="2400" b="1" dirty="0">
                <a:solidFill>
                  <a:srgbClr val="7030A0"/>
                </a:solidFill>
                <a:latin typeface="Times New Roman" panose="02020603050405020304" pitchFamily="18" charset="0"/>
                <a:ea typeface="黑体" panose="02010609060101010101" pitchFamily="49" charset="-122"/>
              </a:rPr>
              <a:t>pH</a:t>
            </a:r>
            <a:r>
              <a:rPr lang="zh-CN" altLang="en-US" sz="2400" b="1" dirty="0">
                <a:solidFill>
                  <a:srgbClr val="7030A0"/>
                </a:solidFill>
                <a:latin typeface="Times New Roman" panose="02020603050405020304" pitchFamily="18" charset="0"/>
                <a:ea typeface="黑体" panose="02010609060101010101" pitchFamily="49" charset="-122"/>
              </a:rPr>
              <a:t>能稳定在</a:t>
            </a:r>
            <a:r>
              <a:rPr lang="en-US" altLang="zh-CN" sz="2400" b="1" dirty="0">
                <a:solidFill>
                  <a:srgbClr val="7030A0"/>
                </a:solidFill>
                <a:latin typeface="Times New Roman" panose="02020603050405020304" pitchFamily="18" charset="0"/>
                <a:ea typeface="黑体" panose="02010609060101010101" pitchFamily="49" charset="-122"/>
              </a:rPr>
              <a:t>7.35-7.45</a:t>
            </a:r>
            <a:r>
              <a:rPr lang="zh-CN" altLang="en-US" sz="2400" b="1" dirty="0">
                <a:solidFill>
                  <a:srgbClr val="7030A0"/>
                </a:solidFill>
                <a:latin typeface="Times New Roman" panose="02020603050405020304" pitchFamily="18" charset="0"/>
                <a:ea typeface="黑体" panose="02010609060101010101" pitchFamily="49" charset="-122"/>
              </a:rPr>
              <a:t>之间？</a:t>
            </a:r>
            <a:endParaRPr lang="zh-CN" altLang="en-US" sz="2400" b="1" dirty="0">
              <a:solidFill>
                <a:srgbClr val="7030A0"/>
              </a:solidFill>
              <a:latin typeface="Times New Roman" panose="02020603050405020304" pitchFamily="18" charset="0"/>
              <a:ea typeface="黑体" panose="02010609060101010101" pitchFamily="49" charset="-122"/>
            </a:endParaRPr>
          </a:p>
        </p:txBody>
      </p:sp>
      <p:sp>
        <p:nvSpPr>
          <p:cNvPr id="2" name="横卷形 1"/>
          <p:cNvSpPr/>
          <p:nvPr/>
        </p:nvSpPr>
        <p:spPr>
          <a:xfrm>
            <a:off x="325438" y="930275"/>
            <a:ext cx="1930400" cy="574675"/>
          </a:xfrm>
          <a:prstGeom prst="horizontalScroll">
            <a:avLst>
              <a:gd name="adj" fmla="val 12500"/>
            </a:avLst>
          </a:prstGeom>
          <a:solidFill>
            <a:srgbClr val="FDD323"/>
          </a:solidFill>
          <a:ln w="9525" cap="flat" cmpd="sng">
            <a:solidFill>
              <a:schemeClr val="accent1"/>
            </a:solidFill>
            <a:prstDash val="solid"/>
            <a:headEnd type="none" w="med" len="med"/>
            <a:tailEnd type="none" w="med" len="med"/>
          </a:ln>
        </p:spPr>
        <p:txBody>
          <a:bodyPr/>
          <a:p>
            <a:r>
              <a:rPr lang="zh-CN" altLang="en-US" sz="2800" b="1" dirty="0">
                <a:solidFill>
                  <a:srgbClr val="002060"/>
                </a:solidFill>
                <a:latin typeface="黑体" panose="02010609060101010101" pitchFamily="49" charset="-122"/>
                <a:ea typeface="黑体" panose="02010609060101010101" pitchFamily="49" charset="-122"/>
              </a:rPr>
              <a:t>定性实验</a:t>
            </a:r>
            <a:endParaRPr lang="zh-CN" altLang="en-US" sz="2800" b="1" dirty="0">
              <a:solidFill>
                <a:srgbClr val="002060"/>
              </a:solidFill>
              <a:latin typeface="黑体" panose="02010609060101010101" pitchFamily="49" charset="-122"/>
              <a:ea typeface="黑体" panose="02010609060101010101" pitchFamily="49" charset="-122"/>
            </a:endParaRPr>
          </a:p>
        </p:txBody>
      </p:sp>
      <p:pic>
        <p:nvPicPr>
          <p:cNvPr id="14" name="图片 13"/>
          <p:cNvPicPr>
            <a:picLocks noChangeAspect="1"/>
          </p:cNvPicPr>
          <p:nvPr/>
        </p:nvPicPr>
        <p:blipFill>
          <a:blip r:embed="rId1"/>
          <a:stretch>
            <a:fillRect/>
          </a:stretch>
        </p:blipFill>
        <p:spPr>
          <a:xfrm>
            <a:off x="900113" y="1484313"/>
            <a:ext cx="666750" cy="1027112"/>
          </a:xfrm>
          <a:prstGeom prst="rect">
            <a:avLst/>
          </a:prstGeom>
          <a:noFill/>
          <a:ln w="9525">
            <a:noFill/>
          </a:ln>
        </p:spPr>
      </p:pic>
      <p:pic>
        <p:nvPicPr>
          <p:cNvPr id="60" name="图片 59"/>
          <p:cNvPicPr>
            <a:picLocks noChangeAspect="1"/>
          </p:cNvPicPr>
          <p:nvPr/>
        </p:nvPicPr>
        <p:blipFill>
          <a:blip r:embed="rId1"/>
          <a:stretch>
            <a:fillRect/>
          </a:stretch>
        </p:blipFill>
        <p:spPr>
          <a:xfrm>
            <a:off x="5435600" y="1484313"/>
            <a:ext cx="668338" cy="1027112"/>
          </a:xfrm>
          <a:prstGeom prst="rect">
            <a:avLst/>
          </a:prstGeom>
          <a:noFill/>
          <a:ln w="9525">
            <a:noFill/>
          </a:ln>
        </p:spPr>
      </p:pic>
      <p:sp>
        <p:nvSpPr>
          <p:cNvPr id="62" name="TextBox 61"/>
          <p:cNvSpPr txBox="1"/>
          <p:nvPr/>
        </p:nvSpPr>
        <p:spPr>
          <a:xfrm>
            <a:off x="325438" y="1760538"/>
            <a:ext cx="1725612" cy="400050"/>
          </a:xfrm>
          <a:prstGeom prst="rect">
            <a:avLst/>
          </a:prstGeom>
          <a:noFill/>
          <a:ln w="9525">
            <a:noFill/>
          </a:ln>
        </p:spPr>
        <p:txBody>
          <a:bodyPr>
            <a:spAutoFit/>
          </a:bodyPr>
          <a:p>
            <a:pPr eaLnBrk="1" hangingPunct="1"/>
            <a:r>
              <a:rPr lang="zh-CN" altLang="en-US" sz="2000" b="1" dirty="0">
                <a:solidFill>
                  <a:srgbClr val="FF3300"/>
                </a:solidFill>
                <a:latin typeface="黑体" panose="02010609060101010101" pitchFamily="49" charset="-122"/>
                <a:ea typeface="黑体" panose="02010609060101010101" pitchFamily="49" charset="-122"/>
              </a:rPr>
              <a:t>甲基橙指示剂</a:t>
            </a:r>
            <a:endParaRPr lang="zh-CN" altLang="en-US" sz="2000" b="1" dirty="0">
              <a:solidFill>
                <a:srgbClr val="FF3300"/>
              </a:solidFill>
              <a:latin typeface="黑体" panose="02010609060101010101" pitchFamily="49" charset="-122"/>
              <a:ea typeface="黑体" panose="02010609060101010101" pitchFamily="49" charset="-122"/>
            </a:endParaRPr>
          </a:p>
        </p:txBody>
      </p:sp>
      <p:sp>
        <p:nvSpPr>
          <p:cNvPr id="63" name="TextBox 62"/>
          <p:cNvSpPr txBox="1"/>
          <p:nvPr/>
        </p:nvSpPr>
        <p:spPr>
          <a:xfrm>
            <a:off x="2551113" y="1760538"/>
            <a:ext cx="1860550" cy="400050"/>
          </a:xfrm>
          <a:prstGeom prst="rect">
            <a:avLst/>
          </a:prstGeom>
          <a:noFill/>
          <a:ln w="9525">
            <a:noFill/>
          </a:ln>
        </p:spPr>
        <p:txBody>
          <a:bodyPr>
            <a:spAutoFit/>
          </a:bodyPr>
          <a:p>
            <a:pPr eaLnBrk="1" hangingPunct="1"/>
            <a:r>
              <a:rPr lang="en-US" altLang="zh-CN" sz="2000" b="1" dirty="0">
                <a:solidFill>
                  <a:srgbClr val="7030A0"/>
                </a:solidFill>
                <a:latin typeface="Times New Roman" panose="02020603050405020304" pitchFamily="18" charset="0"/>
                <a:cs typeface="Times New Roman" panose="02020603050405020304" pitchFamily="18" charset="0"/>
              </a:rPr>
              <a:t>1mol </a:t>
            </a:r>
            <a:r>
              <a:rPr lang="en-US" altLang="zh-CN" sz="2000" b="1" dirty="0">
                <a:solidFill>
                  <a:srgbClr val="7030A0"/>
                </a:solidFill>
                <a:latin typeface="Times New Roman" panose="02020603050405020304" pitchFamily="18" charset="0"/>
                <a:ea typeface="Times New Roman" panose="02020603050405020304" pitchFamily="18" charset="0"/>
              </a:rPr>
              <a:t>·</a:t>
            </a:r>
            <a:r>
              <a:rPr lang="en-US" altLang="zh-CN" sz="2000" b="1" dirty="0">
                <a:solidFill>
                  <a:srgbClr val="7030A0"/>
                </a:solidFill>
                <a:latin typeface="Times New Roman" panose="02020603050405020304" pitchFamily="18" charset="0"/>
                <a:cs typeface="Times New Roman" panose="02020603050405020304" pitchFamily="18" charset="0"/>
              </a:rPr>
              <a:t>L</a:t>
            </a:r>
            <a:r>
              <a:rPr lang="en-US" altLang="zh-CN" sz="2000" b="1" baseline="30000" dirty="0">
                <a:solidFill>
                  <a:srgbClr val="7030A0"/>
                </a:solidFill>
                <a:latin typeface="Times New Roman" panose="02020603050405020304" pitchFamily="18" charset="0"/>
                <a:cs typeface="Times New Roman" panose="02020603050405020304" pitchFamily="18" charset="0"/>
              </a:rPr>
              <a:t>-1</a:t>
            </a:r>
            <a:r>
              <a:rPr lang="en-US" altLang="zh-CN" sz="2000" b="1" dirty="0">
                <a:solidFill>
                  <a:srgbClr val="7030A0"/>
                </a:solidFill>
                <a:latin typeface="Times New Roman" panose="02020603050405020304" pitchFamily="18" charset="0"/>
                <a:cs typeface="Times New Roman" panose="02020603050405020304" pitchFamily="18" charset="0"/>
              </a:rPr>
              <a:t>HCl</a:t>
            </a:r>
            <a:endParaRPr lang="zh-CN" altLang="en-US" sz="2000" b="1" baseline="30000" dirty="0">
              <a:solidFill>
                <a:srgbClr val="7030A0"/>
              </a:solidFill>
              <a:latin typeface="Times New Roman" panose="02020603050405020304" pitchFamily="18" charset="0"/>
              <a:ea typeface="Times New Roman" panose="02020603050405020304" pitchFamily="18" charset="0"/>
            </a:endParaRPr>
          </a:p>
        </p:txBody>
      </p:sp>
      <p:sp>
        <p:nvSpPr>
          <p:cNvPr id="64" name="TextBox 63"/>
          <p:cNvSpPr txBox="1"/>
          <p:nvPr/>
        </p:nvSpPr>
        <p:spPr>
          <a:xfrm>
            <a:off x="5146675" y="1760538"/>
            <a:ext cx="1474788" cy="400050"/>
          </a:xfrm>
          <a:prstGeom prst="rect">
            <a:avLst/>
          </a:prstGeom>
          <a:noFill/>
          <a:ln w="9525">
            <a:noFill/>
          </a:ln>
        </p:spPr>
        <p:txBody>
          <a:bodyPr>
            <a:spAutoFit/>
          </a:bodyPr>
          <a:p>
            <a:pPr eaLnBrk="1" hangingPunct="1"/>
            <a:r>
              <a:rPr lang="zh-CN" altLang="en-US" sz="2000" b="1" dirty="0">
                <a:solidFill>
                  <a:srgbClr val="FF3300"/>
                </a:solidFill>
                <a:latin typeface="黑体" panose="02010609060101010101" pitchFamily="49" charset="-122"/>
                <a:ea typeface="黑体" panose="02010609060101010101" pitchFamily="49" charset="-122"/>
              </a:rPr>
              <a:t>酚酞指示剂</a:t>
            </a:r>
            <a:endParaRPr lang="zh-CN" altLang="en-US" sz="2000" b="1" dirty="0">
              <a:solidFill>
                <a:srgbClr val="FF3300"/>
              </a:solidFill>
              <a:latin typeface="黑体" panose="02010609060101010101" pitchFamily="49" charset="-122"/>
              <a:ea typeface="黑体" panose="02010609060101010101" pitchFamily="49" charset="-122"/>
            </a:endParaRPr>
          </a:p>
        </p:txBody>
      </p:sp>
      <p:sp>
        <p:nvSpPr>
          <p:cNvPr id="65" name="TextBox 64"/>
          <p:cNvSpPr txBox="1"/>
          <p:nvPr/>
        </p:nvSpPr>
        <p:spPr>
          <a:xfrm>
            <a:off x="7100888" y="1760538"/>
            <a:ext cx="2362200" cy="400050"/>
          </a:xfrm>
          <a:prstGeom prst="rect">
            <a:avLst/>
          </a:prstGeom>
          <a:noFill/>
          <a:ln w="9525">
            <a:noFill/>
          </a:ln>
        </p:spPr>
        <p:txBody>
          <a:bodyPr>
            <a:spAutoFit/>
          </a:bodyPr>
          <a:p>
            <a:pPr eaLnBrk="1" hangingPunct="1"/>
            <a:r>
              <a:rPr lang="en-US" altLang="zh-CN" sz="2000" b="1" dirty="0">
                <a:solidFill>
                  <a:srgbClr val="7030A0"/>
                </a:solidFill>
                <a:latin typeface="Times New Roman" panose="02020603050405020304" pitchFamily="18" charset="0"/>
                <a:cs typeface="Times New Roman" panose="02020603050405020304" pitchFamily="18" charset="0"/>
              </a:rPr>
              <a:t>1mol </a:t>
            </a:r>
            <a:r>
              <a:rPr lang="en-US" altLang="zh-CN" sz="2000" b="1" dirty="0">
                <a:solidFill>
                  <a:srgbClr val="7030A0"/>
                </a:solidFill>
                <a:latin typeface="Times New Roman" panose="02020603050405020304" pitchFamily="18" charset="0"/>
                <a:ea typeface="Times New Roman" panose="02020603050405020304" pitchFamily="18" charset="0"/>
              </a:rPr>
              <a:t>·</a:t>
            </a:r>
            <a:r>
              <a:rPr lang="en-US" altLang="zh-CN" sz="2000" b="1" dirty="0">
                <a:solidFill>
                  <a:srgbClr val="7030A0"/>
                </a:solidFill>
                <a:latin typeface="Times New Roman" panose="02020603050405020304" pitchFamily="18" charset="0"/>
                <a:cs typeface="Times New Roman" panose="02020603050405020304" pitchFamily="18" charset="0"/>
              </a:rPr>
              <a:t>L</a:t>
            </a:r>
            <a:r>
              <a:rPr lang="en-US" altLang="zh-CN" sz="2000" b="1" baseline="30000" dirty="0">
                <a:solidFill>
                  <a:srgbClr val="7030A0"/>
                </a:solidFill>
                <a:latin typeface="Times New Roman" panose="02020603050405020304" pitchFamily="18" charset="0"/>
                <a:cs typeface="Times New Roman" panose="02020603050405020304" pitchFamily="18" charset="0"/>
              </a:rPr>
              <a:t>-1</a:t>
            </a:r>
            <a:r>
              <a:rPr lang="en-US" altLang="zh-CN" sz="2000" b="1" dirty="0">
                <a:solidFill>
                  <a:srgbClr val="7030A0"/>
                </a:solidFill>
                <a:latin typeface="Times New Roman" panose="02020603050405020304" pitchFamily="18" charset="0"/>
                <a:cs typeface="Times New Roman" panose="02020603050405020304" pitchFamily="18" charset="0"/>
              </a:rPr>
              <a:t>NaOH</a:t>
            </a:r>
            <a:endParaRPr lang="zh-CN" altLang="en-US" sz="2000" b="1" baseline="30000" dirty="0">
              <a:solidFill>
                <a:srgbClr val="7030A0"/>
              </a:solidFill>
              <a:latin typeface="Times New Roman" panose="02020603050405020304" pitchFamily="18" charset="0"/>
              <a:ea typeface="Times New Roman" panose="02020603050405020304" pitchFamily="18" charset="0"/>
            </a:endParaRPr>
          </a:p>
        </p:txBody>
      </p:sp>
      <p:sp>
        <p:nvSpPr>
          <p:cNvPr id="14360" name="灯片编号占位符 8"/>
          <p:cNvSpPr>
            <a:spLocks noGrp="1"/>
          </p:cNvSpPr>
          <p:nvPr>
            <p:ph type="sldNum" sz="quarter" idx="12"/>
          </p:nvPr>
        </p:nvSpPr>
        <p:spPr>
          <a:ln>
            <a:noFill/>
          </a:ln>
        </p:spPr>
        <p:txBody>
          <a:bodyPr wrap="none" lIns="0" tIns="0" rIns="0" bIns="0" anchor="ctr" anchorCtr="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zh-CN" altLang="en-US" sz="1400" dirty="0">
                <a:solidFill>
                  <a:srgbClr val="FFFFFF"/>
                </a:solidFill>
                <a:latin typeface="Franklin Gothic Book" pitchFamily="34" charset="0"/>
                <a:ea typeface="幼圆" panose="02010509060101010101" pitchFamily="49" charset="-122"/>
              </a:rPr>
            </a:fld>
            <a:endParaRPr lang="zh-CN" altLang="en-US" sz="1400" dirty="0">
              <a:solidFill>
                <a:srgbClr val="FFFFFF"/>
              </a:solidFill>
              <a:latin typeface="Franklin Gothic Book" pitchFamily="34" charset="0"/>
              <a:ea typeface="幼圆" panose="02010509060101010101" pitchFamily="49" charset="-122"/>
            </a:endParaRPr>
          </a:p>
        </p:txBody>
      </p:sp>
      <p:pic>
        <p:nvPicPr>
          <p:cNvPr id="55" name="图片 54"/>
          <p:cNvPicPr>
            <a:picLocks noChangeAspect="1"/>
          </p:cNvPicPr>
          <p:nvPr/>
        </p:nvPicPr>
        <p:blipFill>
          <a:blip r:embed="rId1"/>
          <a:stretch>
            <a:fillRect/>
          </a:stretch>
        </p:blipFill>
        <p:spPr>
          <a:xfrm>
            <a:off x="900113" y="1412875"/>
            <a:ext cx="666750" cy="1027113"/>
          </a:xfrm>
          <a:prstGeom prst="rect">
            <a:avLst/>
          </a:prstGeom>
          <a:noFill/>
          <a:ln w="9525">
            <a:noFill/>
          </a:ln>
        </p:spPr>
      </p:pic>
      <p:pic>
        <p:nvPicPr>
          <p:cNvPr id="57" name="图片 56"/>
          <p:cNvPicPr>
            <a:picLocks noChangeAspect="1"/>
          </p:cNvPicPr>
          <p:nvPr/>
        </p:nvPicPr>
        <p:blipFill>
          <a:blip r:embed="rId1"/>
          <a:stretch>
            <a:fillRect/>
          </a:stretch>
        </p:blipFill>
        <p:spPr>
          <a:xfrm>
            <a:off x="5435600" y="1484313"/>
            <a:ext cx="668338" cy="1027112"/>
          </a:xfrm>
          <a:prstGeom prst="rect">
            <a:avLst/>
          </a:prstGeom>
          <a:noFill/>
          <a:ln w="9525">
            <a:noFill/>
          </a:ln>
        </p:spPr>
      </p:pic>
    </p:spTree>
    <p:custDataLst>
      <p:tags r:id="rId2"/>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linds(horizontal)">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childTnLst>
                          </p:cTn>
                        </p:par>
                        <p:par>
                          <p:cTn id="19" fill="hold">
                            <p:stCondLst>
                              <p:cond delay="0"/>
                            </p:stCondLst>
                            <p:childTnLst>
                              <p:par>
                                <p:cTn id="20" presetID="29" presetClass="entr" presetSubtype="0" fill="hold" nodeType="afterEffect">
                                  <p:stCondLst>
                                    <p:cond delay="0"/>
                                  </p:stCondLst>
                                  <p:childTnLst>
                                    <p:set>
                                      <p:cBhvr>
                                        <p:cTn id="21" dur="1" fill="hold">
                                          <p:stCondLst>
                                            <p:cond delay="0"/>
                                          </p:stCondLst>
                                        </p:cTn>
                                        <p:tgtEl>
                                          <p:spTgt spid="55"/>
                                        </p:tgtEl>
                                        <p:attrNameLst>
                                          <p:attrName>style.visibility</p:attrName>
                                        </p:attrNameLst>
                                      </p:cBhvr>
                                      <p:to>
                                        <p:strVal val="visible"/>
                                      </p:to>
                                    </p:set>
                                    <p:anim calcmode="lin" valueType="num">
                                      <p:cBhvr>
                                        <p:cTn id="22" dur="500" fill="hold"/>
                                        <p:tgtEl>
                                          <p:spTgt spid="55"/>
                                        </p:tgtEl>
                                        <p:attrNameLst>
                                          <p:attrName>ppt_x</p:attrName>
                                        </p:attrNameLst>
                                      </p:cBhvr>
                                      <p:tavLst>
                                        <p:tav tm="0">
                                          <p:val>
                                            <p:strVal val="#ppt_x-.2"/>
                                          </p:val>
                                        </p:tav>
                                        <p:tav tm="100000">
                                          <p:val>
                                            <p:strVal val="#ppt_x"/>
                                          </p:val>
                                        </p:tav>
                                      </p:tavLst>
                                    </p:anim>
                                    <p:anim calcmode="lin" valueType="num">
                                      <p:cBhvr>
                                        <p:cTn id="23" dur="500" fill="hold"/>
                                        <p:tgtEl>
                                          <p:spTgt spid="55"/>
                                        </p:tgtEl>
                                        <p:attrNameLst>
                                          <p:attrName>ppt_y</p:attrName>
                                        </p:attrNameLst>
                                      </p:cBhvr>
                                      <p:tavLst>
                                        <p:tav tm="0">
                                          <p:val>
                                            <p:strVal val="#ppt_y"/>
                                          </p:val>
                                        </p:tav>
                                        <p:tav tm="100000">
                                          <p:val>
                                            <p:strVal val="#ppt_y"/>
                                          </p:val>
                                        </p:tav>
                                      </p:tavLst>
                                    </p:anim>
                                    <p:animEffect transition="in" filter="wipe(right)" prLst="gradientSize: 0.1">
                                      <p:cBhvr>
                                        <p:cTn id="24" dur="500"/>
                                        <p:tgtEl>
                                          <p:spTgt spid="55"/>
                                        </p:tgtEl>
                                      </p:cBhvr>
                                    </p:animEffect>
                                  </p:childTnLst>
                                </p:cTn>
                              </p:par>
                            </p:childTnLst>
                          </p:cTn>
                        </p:par>
                        <p:par>
                          <p:cTn id="25" fill="hold">
                            <p:stCondLst>
                              <p:cond delay="500"/>
                            </p:stCondLst>
                            <p:childTnLst>
                              <p:par>
                                <p:cTn id="26" presetID="63" presetClass="path" presetSubtype="0" accel="50000" decel="50000" fill="hold" nodeType="afterEffect">
                                  <p:stCondLst>
                                    <p:cond delay="0"/>
                                  </p:stCondLst>
                                  <p:childTnLst>
                                    <p:animMotion origin="layout" path="M 0 0  L 0.25 0  E" pathEditMode="relative" ptsTypes="">
                                      <p:cBhvr>
                                        <p:cTn id="27" dur="2000" fill="hold"/>
                                        <p:tgtEl>
                                          <p:spTgt spid="55"/>
                                        </p:tgtEl>
                                        <p:attrNameLst>
                                          <p:attrName>ppt_x</p:attrName>
                                          <p:attrName>ppt_y</p:attrName>
                                        </p:attrNameLst>
                                      </p:cBhvr>
                                    </p:animMotion>
                                  </p:childTnLst>
                                </p:cTn>
                              </p:par>
                            </p:childTnLst>
                          </p:cTn>
                        </p:par>
                        <p:par>
                          <p:cTn id="28" fill="hold">
                            <p:stCondLst>
                              <p:cond delay="2500"/>
                            </p:stCondLst>
                            <p:childTnLst>
                              <p:par>
                                <p:cTn id="29" presetID="1" presetClass="exit" presetSubtype="0" fill="hold" nodeType="afterEffect">
                                  <p:stCondLst>
                                    <p:cond delay="0"/>
                                  </p:stCondLst>
                                  <p:childTnLst>
                                    <p:set>
                                      <p:cBhvr>
                                        <p:cTn id="30" dur="1" fill="hold">
                                          <p:stCondLst>
                                            <p:cond delay="0"/>
                                          </p:stCondLst>
                                        </p:cTn>
                                        <p:tgtEl>
                                          <p:spTgt spid="55"/>
                                        </p:tgtEl>
                                        <p:attrNameLst>
                                          <p:attrName>style.visibility</p:attrName>
                                        </p:attrNameLst>
                                      </p:cBhvr>
                                      <p:to>
                                        <p:strVal val="hidden"/>
                                      </p:to>
                                    </p:set>
                                  </p:childTnLst>
                                </p:cTn>
                              </p:par>
                            </p:childTnLst>
                          </p:cTn>
                        </p:par>
                        <p:par>
                          <p:cTn id="31" fill="hold">
                            <p:stCondLst>
                              <p:cond delay="2500"/>
                            </p:stCondLst>
                            <p:childTnLst>
                              <p:par>
                                <p:cTn id="32" presetID="10" presetClass="entr" presetSubtype="0" fill="hold" grpId="1"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1000"/>
                                        <p:tgtEl>
                                          <p:spTgt spid="29"/>
                                        </p:tgtEl>
                                      </p:cBhvr>
                                    </p:animEffect>
                                  </p:childTnLst>
                                </p:cTn>
                              </p:par>
                              <p:par>
                                <p:cTn id="35" presetID="10" presetClass="entr" presetSubtype="0" fill="hold" grpId="1"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grpId="1"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29" presetClass="entr" presetSubtype="0"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p:cTn id="45" dur="500" fill="hold"/>
                                        <p:tgtEl>
                                          <p:spTgt spid="14"/>
                                        </p:tgtEl>
                                        <p:attrNameLst>
                                          <p:attrName>ppt_x</p:attrName>
                                        </p:attrNameLst>
                                      </p:cBhvr>
                                      <p:tavLst>
                                        <p:tav tm="0">
                                          <p:val>
                                            <p:strVal val="#ppt_x-.2"/>
                                          </p:val>
                                        </p:tav>
                                        <p:tav tm="100000">
                                          <p:val>
                                            <p:strVal val="#ppt_x"/>
                                          </p:val>
                                        </p:tav>
                                      </p:tavLst>
                                    </p:anim>
                                    <p:anim calcmode="lin" valueType="num">
                                      <p:cBhvr>
                                        <p:cTn id="46" dur="5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47" dur="500"/>
                                        <p:tgtEl>
                                          <p:spTgt spid="14"/>
                                        </p:tgtEl>
                                      </p:cBhvr>
                                    </p:animEffect>
                                  </p:childTnLst>
                                </p:cTn>
                              </p:par>
                            </p:childTnLst>
                          </p:cTn>
                        </p:par>
                        <p:par>
                          <p:cTn id="48" fill="hold">
                            <p:stCondLst>
                              <p:cond delay="500"/>
                            </p:stCondLst>
                            <p:childTnLst>
                              <p:par>
                                <p:cTn id="49" presetID="63" presetClass="path" presetSubtype="0" accel="50000" decel="50000" fill="hold" nodeType="afterEffect">
                                  <p:stCondLst>
                                    <p:cond delay="0"/>
                                  </p:stCondLst>
                                  <p:childTnLst>
                                    <p:animMotion origin="layout" path="M 0 0  L 0.25 0  E" pathEditMode="relative" ptsTypes="">
                                      <p:cBhvr>
                                        <p:cTn id="50" dur="2000" fill="hold"/>
                                        <p:tgtEl>
                                          <p:spTgt spid="14"/>
                                        </p:tgtEl>
                                        <p:attrNameLst>
                                          <p:attrName>ppt_x</p:attrName>
                                          <p:attrName>ppt_y</p:attrName>
                                        </p:attrNameLst>
                                      </p:cBhvr>
                                    </p:animMotion>
                                  </p:childTnLst>
                                </p:cTn>
                              </p:par>
                              <p:par>
                                <p:cTn id="51" presetID="29" presetClass="entr" presetSubtype="0" fill="hold" grpId="0" nodeType="withEffect">
                                  <p:stCondLst>
                                    <p:cond delay="0"/>
                                  </p:stCondLst>
                                  <p:childTnLst>
                                    <p:set>
                                      <p:cBhvr>
                                        <p:cTn id="52" dur="1" fill="hold">
                                          <p:stCondLst>
                                            <p:cond delay="0"/>
                                          </p:stCondLst>
                                        </p:cTn>
                                        <p:tgtEl>
                                          <p:spTgt spid="63"/>
                                        </p:tgtEl>
                                        <p:attrNameLst>
                                          <p:attrName>style.visibility</p:attrName>
                                        </p:attrNameLst>
                                      </p:cBhvr>
                                      <p:to>
                                        <p:strVal val="visible"/>
                                      </p:to>
                                    </p:set>
                                    <p:anim calcmode="lin" valueType="num">
                                      <p:cBhvr>
                                        <p:cTn id="53" dur="1000" fill="hold"/>
                                        <p:tgtEl>
                                          <p:spTgt spid="63"/>
                                        </p:tgtEl>
                                        <p:attrNameLst>
                                          <p:attrName>ppt_x</p:attrName>
                                        </p:attrNameLst>
                                      </p:cBhvr>
                                      <p:tavLst>
                                        <p:tav tm="0">
                                          <p:val>
                                            <p:strVal val="#ppt_x-.2"/>
                                          </p:val>
                                        </p:tav>
                                        <p:tav tm="100000">
                                          <p:val>
                                            <p:strVal val="#ppt_x"/>
                                          </p:val>
                                        </p:tav>
                                      </p:tavLst>
                                    </p:anim>
                                    <p:anim calcmode="lin" valueType="num">
                                      <p:cBhvr>
                                        <p:cTn id="54" dur="1000" fill="hold"/>
                                        <p:tgtEl>
                                          <p:spTgt spid="63"/>
                                        </p:tgtEl>
                                        <p:attrNameLst>
                                          <p:attrName>ppt_y</p:attrName>
                                        </p:attrNameLst>
                                      </p:cBhvr>
                                      <p:tavLst>
                                        <p:tav tm="0">
                                          <p:val>
                                            <p:strVal val="#ppt_y"/>
                                          </p:val>
                                        </p:tav>
                                        <p:tav tm="100000">
                                          <p:val>
                                            <p:strVal val="#ppt_y"/>
                                          </p:val>
                                        </p:tav>
                                      </p:tavLst>
                                    </p:anim>
                                    <p:animEffect transition="in" filter="wipe(right)" prLst="gradientSize: 0.1">
                                      <p:cBhvr>
                                        <p:cTn id="55" dur="1000"/>
                                        <p:tgtEl>
                                          <p:spTgt spid="63"/>
                                        </p:tgtEl>
                                      </p:cBhvr>
                                    </p:animEffect>
                                  </p:childTnLst>
                                </p:cTn>
                              </p:par>
                            </p:childTnLst>
                          </p:cTn>
                        </p:par>
                        <p:par>
                          <p:cTn id="56" fill="hold">
                            <p:stCondLst>
                              <p:cond delay="2500"/>
                            </p:stCondLst>
                            <p:childTnLst>
                              <p:par>
                                <p:cTn id="57" presetID="10" presetClass="entr" presetSubtype="0" fill="hold" grpId="1" nodeType="after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2000"/>
                                        <p:tgtEl>
                                          <p:spTgt spid="17"/>
                                        </p:tgtEl>
                                      </p:cBhvr>
                                    </p:animEffect>
                                  </p:childTnLst>
                                </p:cTn>
                              </p:par>
                            </p:childTnLst>
                          </p:cTn>
                        </p:par>
                        <p:par>
                          <p:cTn id="60" fill="hold">
                            <p:stCondLst>
                              <p:cond delay="4500"/>
                            </p:stCondLst>
                            <p:childTnLst>
                              <p:par>
                                <p:cTn id="61" presetID="10" presetClass="entr" presetSubtype="0" fill="hold" grpId="1" nodeType="after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fade">
                                      <p:cBhvr>
                                        <p:cTn id="63" dur="2000"/>
                                        <p:tgtEl>
                                          <p:spTgt spid="26"/>
                                        </p:tgtEl>
                                      </p:cBhvr>
                                    </p:animEffect>
                                  </p:childTnLst>
                                </p:cTn>
                              </p:par>
                            </p:childTnLst>
                          </p:cTn>
                        </p:par>
                        <p:par>
                          <p:cTn id="64" fill="hold">
                            <p:stCondLst>
                              <p:cond delay="6500"/>
                            </p:stCondLst>
                            <p:childTnLst>
                              <p:par>
                                <p:cTn id="65" presetID="6" presetClass="entr" presetSubtype="16" fill="hold" grpId="5" nodeType="after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circle(in)">
                                      <p:cBhvr>
                                        <p:cTn id="67" dur="1000"/>
                                        <p:tgtEl>
                                          <p:spTgt spid="53"/>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blinds(horizontal)">
                                      <p:cBhvr>
                                        <p:cTn id="72" dur="500"/>
                                        <p:tgtEl>
                                          <p:spTgt spid="7"/>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64"/>
                                        </p:tgtEl>
                                        <p:attrNameLst>
                                          <p:attrName>style.visibility</p:attrName>
                                        </p:attrNameLst>
                                      </p:cBhvr>
                                      <p:to>
                                        <p:strVal val="visible"/>
                                      </p:to>
                                    </p:set>
                                  </p:childTnLst>
                                </p:cTn>
                              </p:par>
                            </p:childTnLst>
                          </p:cTn>
                        </p:par>
                        <p:par>
                          <p:cTn id="77" fill="hold">
                            <p:stCondLst>
                              <p:cond delay="0"/>
                            </p:stCondLst>
                            <p:childTnLst>
                              <p:par>
                                <p:cTn id="78" presetID="29" presetClass="entr" presetSubtype="0" fill="hold" nodeType="afterEffect">
                                  <p:stCondLst>
                                    <p:cond delay="0"/>
                                  </p:stCondLst>
                                  <p:childTnLst>
                                    <p:set>
                                      <p:cBhvr>
                                        <p:cTn id="79" dur="1" fill="hold">
                                          <p:stCondLst>
                                            <p:cond delay="0"/>
                                          </p:stCondLst>
                                        </p:cTn>
                                        <p:tgtEl>
                                          <p:spTgt spid="57"/>
                                        </p:tgtEl>
                                        <p:attrNameLst>
                                          <p:attrName>style.visibility</p:attrName>
                                        </p:attrNameLst>
                                      </p:cBhvr>
                                      <p:to>
                                        <p:strVal val="visible"/>
                                      </p:to>
                                    </p:set>
                                    <p:anim calcmode="lin" valueType="num">
                                      <p:cBhvr>
                                        <p:cTn id="80" dur="1000" fill="hold"/>
                                        <p:tgtEl>
                                          <p:spTgt spid="57"/>
                                        </p:tgtEl>
                                        <p:attrNameLst>
                                          <p:attrName>ppt_x</p:attrName>
                                        </p:attrNameLst>
                                      </p:cBhvr>
                                      <p:tavLst>
                                        <p:tav tm="0">
                                          <p:val>
                                            <p:strVal val="#ppt_x-.2"/>
                                          </p:val>
                                        </p:tav>
                                        <p:tav tm="100000">
                                          <p:val>
                                            <p:strVal val="#ppt_x"/>
                                          </p:val>
                                        </p:tav>
                                      </p:tavLst>
                                    </p:anim>
                                    <p:anim calcmode="lin" valueType="num">
                                      <p:cBhvr>
                                        <p:cTn id="81" dur="1000" fill="hold"/>
                                        <p:tgtEl>
                                          <p:spTgt spid="57"/>
                                        </p:tgtEl>
                                        <p:attrNameLst>
                                          <p:attrName>ppt_y</p:attrName>
                                        </p:attrNameLst>
                                      </p:cBhvr>
                                      <p:tavLst>
                                        <p:tav tm="0">
                                          <p:val>
                                            <p:strVal val="#ppt_y"/>
                                          </p:val>
                                        </p:tav>
                                        <p:tav tm="100000">
                                          <p:val>
                                            <p:strVal val="#ppt_y"/>
                                          </p:val>
                                        </p:tav>
                                      </p:tavLst>
                                    </p:anim>
                                    <p:animEffect transition="in" filter="wipe(right)" prLst="gradientSize: 0.1">
                                      <p:cBhvr>
                                        <p:cTn id="82" dur="1000"/>
                                        <p:tgtEl>
                                          <p:spTgt spid="57"/>
                                        </p:tgtEl>
                                      </p:cBhvr>
                                    </p:animEffect>
                                  </p:childTnLst>
                                </p:cTn>
                              </p:par>
                            </p:childTnLst>
                          </p:cTn>
                        </p:par>
                        <p:par>
                          <p:cTn id="83" fill="hold">
                            <p:stCondLst>
                              <p:cond delay="1000"/>
                            </p:stCondLst>
                            <p:childTnLst>
                              <p:par>
                                <p:cTn id="84" presetID="63" presetClass="path" presetSubtype="0" accel="50000" decel="50000" fill="hold" nodeType="afterEffect">
                                  <p:stCondLst>
                                    <p:cond delay="0"/>
                                  </p:stCondLst>
                                  <p:childTnLst>
                                    <p:animMotion origin="layout" path="M 0 0  L 0.25 0  E" pathEditMode="relative" ptsTypes="">
                                      <p:cBhvr>
                                        <p:cTn id="85" dur="2000" fill="hold"/>
                                        <p:tgtEl>
                                          <p:spTgt spid="57"/>
                                        </p:tgtEl>
                                        <p:attrNameLst>
                                          <p:attrName>ppt_x</p:attrName>
                                          <p:attrName>ppt_y</p:attrName>
                                        </p:attrNameLst>
                                      </p:cBhvr>
                                    </p:animMotion>
                                  </p:childTnLst>
                                </p:cTn>
                              </p:par>
                            </p:childTnLst>
                          </p:cTn>
                        </p:par>
                        <p:par>
                          <p:cTn id="86" fill="hold">
                            <p:stCondLst>
                              <p:cond delay="3000"/>
                            </p:stCondLst>
                            <p:childTnLst>
                              <p:par>
                                <p:cTn id="87" presetID="1" presetClass="exit" presetSubtype="0" fill="hold" nodeType="afterEffect">
                                  <p:stCondLst>
                                    <p:cond delay="0"/>
                                  </p:stCondLst>
                                  <p:childTnLst>
                                    <p:set>
                                      <p:cBhvr>
                                        <p:cTn id="88" dur="1" fill="hold">
                                          <p:stCondLst>
                                            <p:cond delay="0"/>
                                          </p:stCondLst>
                                        </p:cTn>
                                        <p:tgtEl>
                                          <p:spTgt spid="57"/>
                                        </p:tgtEl>
                                        <p:attrNameLst>
                                          <p:attrName>style.visibility</p:attrName>
                                        </p:attrNameLst>
                                      </p:cBhvr>
                                      <p:to>
                                        <p:strVal val="hidden"/>
                                      </p:to>
                                    </p:set>
                                  </p:childTnLst>
                                </p:cTn>
                              </p:par>
                            </p:childTnLst>
                          </p:cTn>
                        </p:par>
                        <p:par>
                          <p:cTn id="89" fill="hold">
                            <p:stCondLst>
                              <p:cond delay="3000"/>
                            </p:stCondLst>
                            <p:childTnLst>
                              <p:par>
                                <p:cTn id="90" presetID="10" presetClass="entr" presetSubtype="0" fill="hold" grpId="2" nodeType="after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fade">
                                      <p:cBhvr>
                                        <p:cTn id="92" dur="2000"/>
                                        <p:tgtEl>
                                          <p:spTgt spid="47"/>
                                        </p:tgtEl>
                                      </p:cBhvr>
                                    </p:animEffect>
                                  </p:childTnLst>
                                </p:cTn>
                              </p:par>
                              <p:par>
                                <p:cTn id="93" presetID="10" presetClass="entr" presetSubtype="0" fill="hold" grpId="2" nodeType="with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fade">
                                      <p:cBhvr>
                                        <p:cTn id="95" dur="2000"/>
                                        <p:tgtEl>
                                          <p:spTgt spid="49"/>
                                        </p:tgtEl>
                                      </p:cBhvr>
                                    </p:animEffect>
                                  </p:childTnLst>
                                </p:cTn>
                              </p:par>
                              <p:par>
                                <p:cTn id="96" presetID="10" presetClass="entr" presetSubtype="0" fill="hold" grpId="2" nodeType="withEffect">
                                  <p:stCondLst>
                                    <p:cond delay="0"/>
                                  </p:stCondLst>
                                  <p:childTnLst>
                                    <p:set>
                                      <p:cBhvr>
                                        <p:cTn id="97" dur="1" fill="hold">
                                          <p:stCondLst>
                                            <p:cond delay="0"/>
                                          </p:stCondLst>
                                        </p:cTn>
                                        <p:tgtEl>
                                          <p:spTgt spid="48"/>
                                        </p:tgtEl>
                                        <p:attrNameLst>
                                          <p:attrName>style.visibility</p:attrName>
                                        </p:attrNameLst>
                                      </p:cBhvr>
                                      <p:to>
                                        <p:strVal val="visible"/>
                                      </p:to>
                                    </p:set>
                                    <p:animEffect transition="in" filter="fade">
                                      <p:cBhvr>
                                        <p:cTn id="98" dur="2000"/>
                                        <p:tgtEl>
                                          <p:spTgt spid="48"/>
                                        </p:tgtEl>
                                      </p:cBhvr>
                                    </p:animEffect>
                                  </p:childTnLst>
                                </p:cTn>
                              </p:par>
                            </p:childTnLst>
                          </p:cTn>
                        </p:par>
                        <p:par>
                          <p:cTn id="99" fill="hold">
                            <p:stCondLst>
                              <p:cond delay="5000"/>
                            </p:stCondLst>
                            <p:childTnLst>
                              <p:par>
                                <p:cTn id="100" presetID="29" presetClass="entr" presetSubtype="0" fill="hold" nodeType="afterEffect">
                                  <p:stCondLst>
                                    <p:cond delay="0"/>
                                  </p:stCondLst>
                                  <p:childTnLst>
                                    <p:set>
                                      <p:cBhvr>
                                        <p:cTn id="101" dur="1" fill="hold">
                                          <p:stCondLst>
                                            <p:cond delay="0"/>
                                          </p:stCondLst>
                                        </p:cTn>
                                        <p:tgtEl>
                                          <p:spTgt spid="60"/>
                                        </p:tgtEl>
                                        <p:attrNameLst>
                                          <p:attrName>style.visibility</p:attrName>
                                        </p:attrNameLst>
                                      </p:cBhvr>
                                      <p:to>
                                        <p:strVal val="visible"/>
                                      </p:to>
                                    </p:set>
                                    <p:anim calcmode="lin" valueType="num">
                                      <p:cBhvr>
                                        <p:cTn id="102" dur="1000" fill="hold"/>
                                        <p:tgtEl>
                                          <p:spTgt spid="60"/>
                                        </p:tgtEl>
                                        <p:attrNameLst>
                                          <p:attrName>ppt_x</p:attrName>
                                        </p:attrNameLst>
                                      </p:cBhvr>
                                      <p:tavLst>
                                        <p:tav tm="0">
                                          <p:val>
                                            <p:strVal val="#ppt_x-.2"/>
                                          </p:val>
                                        </p:tav>
                                        <p:tav tm="100000">
                                          <p:val>
                                            <p:strVal val="#ppt_x"/>
                                          </p:val>
                                        </p:tav>
                                      </p:tavLst>
                                    </p:anim>
                                    <p:anim calcmode="lin" valueType="num">
                                      <p:cBhvr>
                                        <p:cTn id="103" dur="1000" fill="hold"/>
                                        <p:tgtEl>
                                          <p:spTgt spid="60"/>
                                        </p:tgtEl>
                                        <p:attrNameLst>
                                          <p:attrName>ppt_y</p:attrName>
                                        </p:attrNameLst>
                                      </p:cBhvr>
                                      <p:tavLst>
                                        <p:tav tm="0">
                                          <p:val>
                                            <p:strVal val="#ppt_y"/>
                                          </p:val>
                                        </p:tav>
                                        <p:tav tm="100000">
                                          <p:val>
                                            <p:strVal val="#ppt_y"/>
                                          </p:val>
                                        </p:tav>
                                      </p:tavLst>
                                    </p:anim>
                                    <p:animEffect transition="in" filter="wipe(right)" prLst="gradientSize: 0.1">
                                      <p:cBhvr>
                                        <p:cTn id="104" dur="1000"/>
                                        <p:tgtEl>
                                          <p:spTgt spid="60"/>
                                        </p:tgtEl>
                                      </p:cBhvr>
                                    </p:animEffect>
                                  </p:childTnLst>
                                </p:cTn>
                              </p:par>
                            </p:childTnLst>
                          </p:cTn>
                        </p:par>
                      </p:childTnLst>
                    </p:cTn>
                  </p:par>
                  <p:par>
                    <p:cTn id="105" fill="hold">
                      <p:stCondLst>
                        <p:cond delay="indefinite"/>
                      </p:stCondLst>
                      <p:childTnLst>
                        <p:par>
                          <p:cTn id="106" fill="hold">
                            <p:stCondLst>
                              <p:cond delay="0"/>
                            </p:stCondLst>
                            <p:childTnLst>
                              <p:par>
                                <p:cTn id="107" presetID="63" presetClass="path" presetSubtype="0" accel="50000" decel="50000" fill="hold" nodeType="clickEffect">
                                  <p:stCondLst>
                                    <p:cond delay="0"/>
                                  </p:stCondLst>
                                  <p:childTnLst>
                                    <p:animMotion origin="layout" path="M 0 0  L 0.25 0  E" pathEditMode="relative" ptsTypes="">
                                      <p:cBhvr>
                                        <p:cTn id="108" dur="2000" fill="hold"/>
                                        <p:tgtEl>
                                          <p:spTgt spid="60"/>
                                        </p:tgtEl>
                                        <p:attrNameLst>
                                          <p:attrName>ppt_x</p:attrName>
                                          <p:attrName>ppt_y</p:attrName>
                                        </p:attrNameLst>
                                      </p:cBhvr>
                                    </p:animMotion>
                                  </p:childTnLst>
                                </p:cTn>
                              </p:par>
                              <p:par>
                                <p:cTn id="109" presetID="29" presetClass="entr" presetSubtype="0" fill="hold" grpId="0" nodeType="withEffect">
                                  <p:stCondLst>
                                    <p:cond delay="0"/>
                                  </p:stCondLst>
                                  <p:childTnLst>
                                    <p:set>
                                      <p:cBhvr>
                                        <p:cTn id="110" dur="1" fill="hold">
                                          <p:stCondLst>
                                            <p:cond delay="0"/>
                                          </p:stCondLst>
                                        </p:cTn>
                                        <p:tgtEl>
                                          <p:spTgt spid="65"/>
                                        </p:tgtEl>
                                        <p:attrNameLst>
                                          <p:attrName>style.visibility</p:attrName>
                                        </p:attrNameLst>
                                      </p:cBhvr>
                                      <p:to>
                                        <p:strVal val="visible"/>
                                      </p:to>
                                    </p:set>
                                    <p:anim calcmode="lin" valueType="num">
                                      <p:cBhvr>
                                        <p:cTn id="111" dur="1000" fill="hold"/>
                                        <p:tgtEl>
                                          <p:spTgt spid="65"/>
                                        </p:tgtEl>
                                        <p:attrNameLst>
                                          <p:attrName>ppt_x</p:attrName>
                                        </p:attrNameLst>
                                      </p:cBhvr>
                                      <p:tavLst>
                                        <p:tav tm="0">
                                          <p:val>
                                            <p:strVal val="#ppt_x-.2"/>
                                          </p:val>
                                        </p:tav>
                                        <p:tav tm="100000">
                                          <p:val>
                                            <p:strVal val="#ppt_x"/>
                                          </p:val>
                                        </p:tav>
                                      </p:tavLst>
                                    </p:anim>
                                    <p:anim calcmode="lin" valueType="num">
                                      <p:cBhvr>
                                        <p:cTn id="112" dur="1000" fill="hold"/>
                                        <p:tgtEl>
                                          <p:spTgt spid="65"/>
                                        </p:tgtEl>
                                        <p:attrNameLst>
                                          <p:attrName>ppt_y</p:attrName>
                                        </p:attrNameLst>
                                      </p:cBhvr>
                                      <p:tavLst>
                                        <p:tav tm="0">
                                          <p:val>
                                            <p:strVal val="#ppt_y"/>
                                          </p:val>
                                        </p:tav>
                                        <p:tav tm="100000">
                                          <p:val>
                                            <p:strVal val="#ppt_y"/>
                                          </p:val>
                                        </p:tav>
                                      </p:tavLst>
                                    </p:anim>
                                    <p:animEffect transition="in" filter="wipe(right)" prLst="gradientSize: 0.1">
                                      <p:cBhvr>
                                        <p:cTn id="113" dur="1000"/>
                                        <p:tgtEl>
                                          <p:spTgt spid="65"/>
                                        </p:tgtEl>
                                      </p:cBhvr>
                                    </p:animEffect>
                                  </p:childTnLst>
                                </p:cTn>
                              </p:par>
                            </p:childTnLst>
                          </p:cTn>
                        </p:par>
                        <p:par>
                          <p:cTn id="114" fill="hold">
                            <p:stCondLst>
                              <p:cond delay="2000"/>
                            </p:stCondLst>
                            <p:childTnLst>
                              <p:par>
                                <p:cTn id="115" presetID="10" presetClass="entr" presetSubtype="0" fill="hold" grpId="1" nodeType="afterEffect">
                                  <p:stCondLst>
                                    <p:cond delay="0"/>
                                  </p:stCondLst>
                                  <p:childTnLst>
                                    <p:set>
                                      <p:cBhvr>
                                        <p:cTn id="116" dur="1" fill="hold">
                                          <p:stCondLst>
                                            <p:cond delay="0"/>
                                          </p:stCondLst>
                                        </p:cTn>
                                        <p:tgtEl>
                                          <p:spTgt spid="50"/>
                                        </p:tgtEl>
                                        <p:attrNameLst>
                                          <p:attrName>style.visibility</p:attrName>
                                        </p:attrNameLst>
                                      </p:cBhvr>
                                      <p:to>
                                        <p:strVal val="visible"/>
                                      </p:to>
                                    </p:set>
                                    <p:animEffect transition="in" filter="fade">
                                      <p:cBhvr>
                                        <p:cTn id="117" dur="2000"/>
                                        <p:tgtEl>
                                          <p:spTgt spid="50"/>
                                        </p:tgtEl>
                                      </p:cBhvr>
                                    </p:animEffect>
                                  </p:childTnLst>
                                </p:cTn>
                              </p:par>
                              <p:par>
                                <p:cTn id="118" presetID="10" presetClass="entr" presetSubtype="0" fill="hold" grpId="1" nodeType="withEffect">
                                  <p:stCondLst>
                                    <p:cond delay="0"/>
                                  </p:stCondLst>
                                  <p:childTnLst>
                                    <p:set>
                                      <p:cBhvr>
                                        <p:cTn id="119" dur="1" fill="hold">
                                          <p:stCondLst>
                                            <p:cond delay="0"/>
                                          </p:stCondLst>
                                        </p:cTn>
                                        <p:tgtEl>
                                          <p:spTgt spid="52"/>
                                        </p:tgtEl>
                                        <p:attrNameLst>
                                          <p:attrName>style.visibility</p:attrName>
                                        </p:attrNameLst>
                                      </p:cBhvr>
                                      <p:to>
                                        <p:strVal val="visible"/>
                                      </p:to>
                                    </p:set>
                                    <p:animEffect transition="in" filter="fade">
                                      <p:cBhvr>
                                        <p:cTn id="120" dur="2000"/>
                                        <p:tgtEl>
                                          <p:spTgt spid="52"/>
                                        </p:tgtEl>
                                      </p:cBhvr>
                                    </p:animEffect>
                                  </p:childTnLst>
                                </p:cTn>
                              </p:par>
                            </p:childTnLst>
                          </p:cTn>
                        </p:par>
                        <p:par>
                          <p:cTn id="121" fill="hold">
                            <p:stCondLst>
                              <p:cond delay="4000"/>
                            </p:stCondLst>
                            <p:childTnLst>
                              <p:par>
                                <p:cTn id="122" presetID="10" presetClass="entr" presetSubtype="0" fill="hold" grpId="5" nodeType="afterEffect">
                                  <p:stCondLst>
                                    <p:cond delay="0"/>
                                  </p:stCondLst>
                                  <p:childTnLst>
                                    <p:set>
                                      <p:cBhvr>
                                        <p:cTn id="123" dur="1" fill="hold">
                                          <p:stCondLst>
                                            <p:cond delay="0"/>
                                          </p:stCondLst>
                                        </p:cTn>
                                        <p:tgtEl>
                                          <p:spTgt spid="54"/>
                                        </p:tgtEl>
                                        <p:attrNameLst>
                                          <p:attrName>style.visibility</p:attrName>
                                        </p:attrNameLst>
                                      </p:cBhvr>
                                      <p:to>
                                        <p:strVal val="visible"/>
                                      </p:to>
                                    </p:set>
                                    <p:animEffect transition="in" filter="fade">
                                      <p:cBhvr>
                                        <p:cTn id="12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32" grpId="0" animBg="1"/>
      <p:bldP spid="32" grpId="1" animBg="1"/>
      <p:bldP spid="13" grpId="0" animBg="1"/>
      <p:bldP spid="13" grpId="1" animBg="1"/>
      <p:bldP spid="17" grpId="0" animBg="1"/>
      <p:bldP spid="17" grpId="1" bldLvl="0" animBg="1"/>
      <p:bldP spid="26" grpId="0" animBg="1"/>
      <p:bldP spid="26" grpId="1" bldLvl="0" animBg="1"/>
      <p:bldP spid="47" grpId="0" animBg="1"/>
      <p:bldP spid="47" grpId="1" animBg="1"/>
      <p:bldP spid="47" grpId="2" bldLvl="0" animBg="1"/>
      <p:bldP spid="48" grpId="0" animBg="1"/>
      <p:bldP spid="48" grpId="1" animBg="1"/>
      <p:bldP spid="48" grpId="2" bldLvl="0" animBg="1"/>
      <p:bldP spid="49" grpId="0" animBg="1"/>
      <p:bldP spid="49" grpId="1" animBg="1"/>
      <p:bldP spid="49" grpId="2" bldLvl="0" animBg="1"/>
      <p:bldP spid="50" grpId="0" animBg="1"/>
      <p:bldP spid="50" grpId="1" bldLvl="0" animBg="1"/>
      <p:bldP spid="52" grpId="0" animBg="1"/>
      <p:bldP spid="52" grpId="1" bldLvl="0" animBg="1"/>
      <p:bldP spid="53" grpId="0" animBg="1"/>
      <p:bldP spid="53" grpId="1" animBg="1"/>
      <p:bldP spid="53" grpId="2" animBg="1"/>
      <p:bldP spid="53" grpId="3" animBg="1"/>
      <p:bldP spid="53" grpId="4" animBg="1"/>
      <p:bldP spid="53" grpId="5" animBg="1"/>
      <p:bldP spid="54" grpId="0" animBg="1"/>
      <p:bldP spid="54" grpId="1" animBg="1"/>
      <p:bldP spid="54" grpId="2" animBg="1"/>
      <p:bldP spid="54" grpId="3" animBg="1"/>
      <p:bldP spid="54" grpId="4" animBg="1"/>
      <p:bldP spid="54" grpId="5" animBg="1"/>
      <p:bldP spid="2" grpId="0" animBg="1"/>
      <p:bldP spid="62" grpId="0"/>
      <p:bldP spid="63" grpId="0"/>
      <p:bldP spid="64" grpId="0"/>
      <p:bldP spid="6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p:cNvSpPr>
          <p:nvPr>
            <p:ph type="title"/>
          </p:nvPr>
        </p:nvSpPr>
        <p:spPr>
          <a:xfrm>
            <a:off x="685800" y="188913"/>
            <a:ext cx="7772400" cy="660400"/>
          </a:xfrm>
          <a:ln/>
        </p:spPr>
        <p:txBody>
          <a:bodyPr vert="horz" wrap="square" lIns="91440" tIns="45720" rIns="91440" bIns="91440" anchor="b" anchorCtr="0"/>
          <a:p>
            <a:r>
              <a:rPr lang="zh-CN" altLang="en-US" sz="3200" b="1" dirty="0"/>
              <a:t> </a:t>
            </a:r>
            <a:r>
              <a:rPr lang="en-US" altLang="zh-CN" sz="3600" b="1" dirty="0">
                <a:solidFill>
                  <a:srgbClr val="7030A0"/>
                </a:solidFill>
                <a:latin typeface="Times New Roman" panose="02020603050405020304" pitchFamily="18" charset="0"/>
                <a:cs typeface="Times New Roman" panose="02020603050405020304" pitchFamily="18" charset="0"/>
              </a:rPr>
              <a:t>§ 5.1   </a:t>
            </a:r>
            <a:r>
              <a:rPr lang="zh-CN" altLang="en-US" sz="3600" b="1" dirty="0">
                <a:solidFill>
                  <a:srgbClr val="7030A0"/>
                </a:solidFill>
              </a:rPr>
              <a:t>溶度积原理</a:t>
            </a:r>
            <a:endParaRPr lang="zh-CN" altLang="en-US" sz="3600" b="1" dirty="0">
              <a:solidFill>
                <a:srgbClr val="7030A0"/>
              </a:solidFill>
            </a:endParaRPr>
          </a:p>
        </p:txBody>
      </p:sp>
      <p:sp>
        <p:nvSpPr>
          <p:cNvPr id="57347" name="Rectangle 3"/>
          <p:cNvSpPr>
            <a:spLocks noGrp="1"/>
          </p:cNvSpPr>
          <p:nvPr>
            <p:ph sz="quarter" idx="1"/>
          </p:nvPr>
        </p:nvSpPr>
        <p:spPr>
          <a:xfrm>
            <a:off x="153988" y="981075"/>
            <a:ext cx="8955087" cy="547688"/>
          </a:xfrm>
          <a:ln/>
        </p:spPr>
        <p:txBody>
          <a:bodyPr vert="horz" wrap="square" lIns="91440" tIns="45720" rIns="91440" bIns="45720" anchor="t" anchorCtr="0"/>
          <a:p>
            <a:pPr>
              <a:lnSpc>
                <a:spcPct val="90000"/>
              </a:lnSpc>
              <a:buFontTx/>
              <a:buNone/>
            </a:pPr>
            <a:r>
              <a:rPr lang="zh-CN" altLang="en-US" b="1" dirty="0">
                <a:latin typeface="楷体_GB2312" pitchFamily="49" charset="-122"/>
                <a:ea typeface="楷体_GB2312" pitchFamily="49" charset="-122"/>
              </a:rPr>
              <a:t>一、标准溶度积常数及其与沉淀溶解度的关系</a:t>
            </a:r>
            <a:r>
              <a:rPr lang="zh-CN" altLang="en-US" dirty="0">
                <a:latin typeface="楷体_GB2312" pitchFamily="49" charset="-122"/>
                <a:ea typeface="楷体_GB2312" pitchFamily="49" charset="-122"/>
              </a:rPr>
              <a:t> </a:t>
            </a:r>
            <a:endParaRPr lang="zh-CN" altLang="en-US" dirty="0">
              <a:latin typeface="楷体_GB2312" pitchFamily="49" charset="-122"/>
              <a:ea typeface="楷体_GB2312" pitchFamily="49" charset="-122"/>
            </a:endParaRPr>
          </a:p>
        </p:txBody>
      </p:sp>
      <p:sp>
        <p:nvSpPr>
          <p:cNvPr id="57348" name="Rectangle 4"/>
          <p:cNvSpPr/>
          <p:nvPr/>
        </p:nvSpPr>
        <p:spPr>
          <a:xfrm>
            <a:off x="323850" y="1628775"/>
            <a:ext cx="3960813" cy="519113"/>
          </a:xfrm>
          <a:prstGeom prst="rect">
            <a:avLst/>
          </a:prstGeom>
          <a:noFill/>
          <a:ln w="9525">
            <a:noFill/>
          </a:ln>
        </p:spPr>
        <p:txBody>
          <a:bodyPr anchor="ctr" anchorCtr="0">
            <a:spAutoFit/>
          </a:bodyPr>
          <a:p>
            <a:pPr eaLnBrk="1" hangingPunct="1"/>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、标准溶度积常数</a:t>
            </a:r>
            <a:endParaRPr lang="zh-CN" altLang="en-US" sz="2800" b="1" dirty="0">
              <a:latin typeface="楷体_GB2312" pitchFamily="49" charset="-122"/>
              <a:ea typeface="楷体_GB2312" pitchFamily="49" charset="-122"/>
            </a:endParaRPr>
          </a:p>
        </p:txBody>
      </p:sp>
      <p:graphicFrame>
        <p:nvGraphicFramePr>
          <p:cNvPr id="148494" name="Object 14"/>
          <p:cNvGraphicFramePr>
            <a:graphicFrameLocks noChangeAspect="1"/>
          </p:cNvGraphicFramePr>
          <p:nvPr/>
        </p:nvGraphicFramePr>
        <p:xfrm>
          <a:off x="2944813" y="3519488"/>
          <a:ext cx="2347912" cy="1273175"/>
        </p:xfrm>
        <a:graphic>
          <a:graphicData uri="http://schemas.openxmlformats.org/presentationml/2006/ole">
            <mc:AlternateContent xmlns:mc="http://schemas.openxmlformats.org/markup-compatibility/2006">
              <mc:Choice xmlns:v="urn:schemas-microsoft-com:vml" Requires="v">
                <p:oleObj spid="_x0000_s3081" name="" r:id="rId1" imgW="862965" imgH="469900" progId="Equation.3">
                  <p:embed/>
                </p:oleObj>
              </mc:Choice>
              <mc:Fallback>
                <p:oleObj name="" r:id="rId1" imgW="862965" imgH="469900" progId="Equation.3">
                  <p:embed/>
                  <p:pic>
                    <p:nvPicPr>
                      <p:cNvPr id="0" name="图片 3080"/>
                      <p:cNvPicPr/>
                      <p:nvPr/>
                    </p:nvPicPr>
                    <p:blipFill>
                      <a:blip r:embed="rId2"/>
                      <a:stretch>
                        <a:fillRect/>
                      </a:stretch>
                    </p:blipFill>
                    <p:spPr>
                      <a:xfrm>
                        <a:off x="2944813" y="3519488"/>
                        <a:ext cx="2347912" cy="1273175"/>
                      </a:xfrm>
                      <a:prstGeom prst="rect">
                        <a:avLst/>
                      </a:prstGeom>
                      <a:noFill/>
                      <a:ln w="38100">
                        <a:noFill/>
                        <a:miter/>
                      </a:ln>
                    </p:spPr>
                  </p:pic>
                </p:oleObj>
              </mc:Fallback>
            </mc:AlternateContent>
          </a:graphicData>
        </a:graphic>
      </p:graphicFrame>
      <p:graphicFrame>
        <p:nvGraphicFramePr>
          <p:cNvPr id="148495" name="Object 15"/>
          <p:cNvGraphicFramePr>
            <a:graphicFrameLocks noChangeAspect="1"/>
          </p:cNvGraphicFramePr>
          <p:nvPr/>
        </p:nvGraphicFramePr>
        <p:xfrm>
          <a:off x="1979613" y="5176838"/>
          <a:ext cx="4953000" cy="777875"/>
        </p:xfrm>
        <a:graphic>
          <a:graphicData uri="http://schemas.openxmlformats.org/presentationml/2006/ole">
            <mc:AlternateContent xmlns:mc="http://schemas.openxmlformats.org/markup-compatibility/2006">
              <mc:Choice xmlns:v="urn:schemas-microsoft-com:vml" Requires="v">
                <p:oleObj spid="_x0000_s3076" name="" r:id="rId3" imgW="1637665" imgH="254000" progId="Equation.3">
                  <p:embed/>
                </p:oleObj>
              </mc:Choice>
              <mc:Fallback>
                <p:oleObj name="" r:id="rId3" imgW="1637665" imgH="254000" progId="Equation.3">
                  <p:embed/>
                  <p:pic>
                    <p:nvPicPr>
                      <p:cNvPr id="0" name="图片 3075"/>
                      <p:cNvPicPr/>
                      <p:nvPr/>
                    </p:nvPicPr>
                    <p:blipFill>
                      <a:blip r:embed="rId4"/>
                      <a:stretch>
                        <a:fillRect/>
                      </a:stretch>
                    </p:blipFill>
                    <p:spPr>
                      <a:xfrm>
                        <a:off x="1979613" y="5176838"/>
                        <a:ext cx="4953000" cy="777875"/>
                      </a:xfrm>
                      <a:prstGeom prst="rect">
                        <a:avLst/>
                      </a:prstGeom>
                      <a:noFill/>
                      <a:ln w="38100">
                        <a:noFill/>
                        <a:miter/>
                      </a:ln>
                    </p:spPr>
                  </p:pic>
                </p:oleObj>
              </mc:Fallback>
            </mc:AlternateContent>
          </a:graphicData>
        </a:graphic>
      </p:graphicFrame>
      <p:sp>
        <p:nvSpPr>
          <p:cNvPr id="57351" name="Rectangle 18"/>
          <p:cNvSpPr/>
          <p:nvPr/>
        </p:nvSpPr>
        <p:spPr>
          <a:xfrm>
            <a:off x="3708400" y="4149725"/>
            <a:ext cx="354013" cy="304800"/>
          </a:xfrm>
          <a:prstGeom prst="rect">
            <a:avLst/>
          </a:prstGeom>
          <a:noFill/>
          <a:ln w="9525">
            <a:noFill/>
          </a:ln>
        </p:spPr>
        <p:txBody>
          <a:bodyPr wrap="none" anchor="ctr" anchorCtr="0">
            <a:spAutoFit/>
          </a:bodyPr>
          <a:p>
            <a:pPr eaLnBrk="1" hangingPunct="1"/>
            <a:r>
              <a:rPr lang="zh-CN" altLang="en-US" sz="1200" dirty="0">
                <a:solidFill>
                  <a:srgbClr val="000000"/>
                </a:solidFill>
                <a:latin typeface="Arial" panose="020B0604020202020204" pitchFamily="34" charset="0"/>
                <a:cs typeface="Times New Roman" panose="02020603050405020304" pitchFamily="18" charset="0"/>
              </a:rPr>
              <a:t>   </a:t>
            </a:r>
            <a:r>
              <a:rPr lang="zh-CN" altLang="en-US" sz="1400" dirty="0">
                <a:latin typeface="Tahoma" panose="020B0604030504040204" pitchFamily="34" charset="0"/>
              </a:rPr>
              <a:t> </a:t>
            </a:r>
            <a:endParaRPr lang="zh-CN" altLang="en-US" dirty="0">
              <a:latin typeface="Arial" panose="020B0604020202020204" pitchFamily="34" charset="0"/>
            </a:endParaRPr>
          </a:p>
        </p:txBody>
      </p:sp>
      <p:grpSp>
        <p:nvGrpSpPr>
          <p:cNvPr id="57352" name="Group 23"/>
          <p:cNvGrpSpPr/>
          <p:nvPr/>
        </p:nvGrpSpPr>
        <p:grpSpPr>
          <a:xfrm>
            <a:off x="2124075" y="2205038"/>
            <a:ext cx="4478338" cy="1081087"/>
            <a:chOff x="1338" y="1389"/>
            <a:chExt cx="2565" cy="681"/>
          </a:xfrm>
        </p:grpSpPr>
        <p:sp>
          <p:nvSpPr>
            <p:cNvPr id="57354" name="Rectangle 10"/>
            <p:cNvSpPr/>
            <p:nvPr/>
          </p:nvSpPr>
          <p:spPr>
            <a:xfrm>
              <a:off x="1338" y="1572"/>
              <a:ext cx="859" cy="368"/>
            </a:xfrm>
            <a:prstGeom prst="rect">
              <a:avLst/>
            </a:prstGeom>
            <a:noFill/>
            <a:ln w="9525">
              <a:noFill/>
            </a:ln>
          </p:spPr>
          <p:txBody>
            <a:bodyPr anchor="ctr" anchorCtr="0">
              <a:spAutoFit/>
            </a:bodyPr>
            <a:p>
              <a:pPr eaLnBrk="1" hangingPunct="1"/>
              <a:r>
                <a:rPr lang="en-US" altLang="zh-CN" sz="3200" b="1" dirty="0">
                  <a:latin typeface="Times New Roman" panose="02020603050405020304" pitchFamily="18" charset="0"/>
                  <a:cs typeface="Times New Roman" panose="02020603050405020304" pitchFamily="18" charset="0"/>
                </a:rPr>
                <a:t>MA(s)</a:t>
              </a:r>
              <a:endParaRPr lang="en-US" altLang="zh-CN" sz="3200" b="1" dirty="0">
                <a:latin typeface="Times New Roman" panose="02020603050405020304" pitchFamily="18" charset="0"/>
                <a:ea typeface="Times New Roman" panose="02020603050405020304" pitchFamily="18" charset="0"/>
              </a:endParaRPr>
            </a:p>
          </p:txBody>
        </p:sp>
        <p:graphicFrame>
          <p:nvGraphicFramePr>
            <p:cNvPr id="57355" name="Object 11"/>
            <p:cNvGraphicFramePr>
              <a:graphicFrameLocks noChangeAspect="1"/>
            </p:cNvGraphicFramePr>
            <p:nvPr/>
          </p:nvGraphicFramePr>
          <p:xfrm>
            <a:off x="2018" y="1645"/>
            <a:ext cx="953" cy="195"/>
          </p:xfrm>
          <a:graphic>
            <a:graphicData uri="http://schemas.openxmlformats.org/presentationml/2006/ole">
              <mc:AlternateContent xmlns:mc="http://schemas.openxmlformats.org/markup-compatibility/2006">
                <mc:Choice xmlns:v="urn:schemas-microsoft-com:vml" Requires="v">
                  <p:oleObj spid="_x0000_s3078" name="" r:id="rId5" imgW="660400" imgH="177165" progId="ISISServer">
                    <p:embed/>
                  </p:oleObj>
                </mc:Choice>
                <mc:Fallback>
                  <p:oleObj name="" r:id="rId5" imgW="660400" imgH="177165" progId="ISISServer">
                    <p:embed/>
                    <p:pic>
                      <p:nvPicPr>
                        <p:cNvPr id="0" name="图片 3077"/>
                        <p:cNvPicPr/>
                        <p:nvPr/>
                      </p:nvPicPr>
                      <p:blipFill>
                        <a:blip r:embed="rId6"/>
                        <a:stretch>
                          <a:fillRect/>
                        </a:stretch>
                      </p:blipFill>
                      <p:spPr>
                        <a:xfrm>
                          <a:off x="2018" y="1645"/>
                          <a:ext cx="953" cy="195"/>
                        </a:xfrm>
                        <a:prstGeom prst="rect">
                          <a:avLst/>
                        </a:prstGeom>
                        <a:noFill/>
                        <a:ln w="38100">
                          <a:noFill/>
                          <a:miter/>
                        </a:ln>
                      </p:spPr>
                    </p:pic>
                  </p:oleObj>
                </mc:Fallback>
              </mc:AlternateContent>
            </a:graphicData>
          </a:graphic>
        </p:graphicFrame>
        <p:sp>
          <p:nvSpPr>
            <p:cNvPr id="57356" name="Rectangle 12"/>
            <p:cNvSpPr/>
            <p:nvPr/>
          </p:nvSpPr>
          <p:spPr>
            <a:xfrm>
              <a:off x="2790" y="1530"/>
              <a:ext cx="1113" cy="368"/>
            </a:xfrm>
            <a:prstGeom prst="rect">
              <a:avLst/>
            </a:prstGeom>
            <a:noFill/>
            <a:ln w="9525">
              <a:noFill/>
            </a:ln>
          </p:spPr>
          <p:txBody>
            <a:bodyPr wrap="none" anchor="ctr" anchorCtr="0">
              <a:spAutoFit/>
            </a:bodyPr>
            <a:p>
              <a:pPr eaLnBrk="1" hangingPunct="1"/>
              <a:r>
                <a:rPr lang="en-US" altLang="zh-CN" sz="3200" b="1" dirty="0">
                  <a:latin typeface="Times New Roman" panose="02020603050405020304" pitchFamily="18" charset="0"/>
                  <a:cs typeface="Times New Roman" panose="02020603050405020304" pitchFamily="18" charset="0"/>
                </a:rPr>
                <a:t>  M</a:t>
              </a:r>
              <a:r>
                <a:rPr lang="en-US" altLang="zh-CN" sz="3200" b="1" baseline="30000"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  +  A</a:t>
              </a:r>
              <a:r>
                <a:rPr lang="en-US" altLang="zh-CN" sz="3200" b="1" baseline="30000" dirty="0">
                  <a:latin typeface="Times New Roman" panose="02020603050405020304" pitchFamily="18" charset="0"/>
                  <a:cs typeface="Times New Roman" panose="02020603050405020304" pitchFamily="18" charset="0"/>
                </a:rPr>
                <a:t>-</a:t>
              </a:r>
              <a:endParaRPr lang="en-US" altLang="zh-CN" sz="3200" b="1" dirty="0">
                <a:latin typeface="Times New Roman" panose="02020603050405020304" pitchFamily="18" charset="0"/>
                <a:ea typeface="Times New Roman" panose="02020603050405020304" pitchFamily="18" charset="0"/>
              </a:endParaRPr>
            </a:p>
          </p:txBody>
        </p:sp>
        <p:sp>
          <p:nvSpPr>
            <p:cNvPr id="57357" name="Text Box 19"/>
            <p:cNvSpPr txBox="1"/>
            <p:nvPr/>
          </p:nvSpPr>
          <p:spPr>
            <a:xfrm>
              <a:off x="2242" y="1389"/>
              <a:ext cx="774" cy="288"/>
            </a:xfrm>
            <a:prstGeom prst="rect">
              <a:avLst/>
            </a:prstGeom>
            <a:noFill/>
            <a:ln w="9525">
              <a:noFill/>
            </a:ln>
          </p:spPr>
          <p:txBody>
            <a:bodyPr>
              <a:spAutoFit/>
            </a:bodyPr>
            <a:p>
              <a:pPr eaLnBrk="1" hangingPunct="1"/>
              <a:r>
                <a:rPr lang="zh-CN" altLang="en-US" sz="2400" b="1" dirty="0">
                  <a:latin typeface="Arial" panose="020B0604020202020204" pitchFamily="34" charset="0"/>
                  <a:ea typeface="楷体_GB2312" pitchFamily="49" charset="-122"/>
                </a:rPr>
                <a:t>溶解</a:t>
              </a:r>
              <a:endParaRPr lang="zh-CN" altLang="en-US" sz="2400" b="1" dirty="0">
                <a:latin typeface="Arial" panose="020B0604020202020204" pitchFamily="34" charset="0"/>
                <a:ea typeface="楷体_GB2312" pitchFamily="49" charset="-122"/>
              </a:endParaRPr>
            </a:p>
          </p:txBody>
        </p:sp>
        <p:sp>
          <p:nvSpPr>
            <p:cNvPr id="57358" name="Text Box 20"/>
            <p:cNvSpPr txBox="1"/>
            <p:nvPr/>
          </p:nvSpPr>
          <p:spPr>
            <a:xfrm>
              <a:off x="2242" y="1782"/>
              <a:ext cx="819" cy="288"/>
            </a:xfrm>
            <a:prstGeom prst="rect">
              <a:avLst/>
            </a:prstGeom>
            <a:noFill/>
            <a:ln w="9525">
              <a:noFill/>
            </a:ln>
          </p:spPr>
          <p:txBody>
            <a:bodyPr>
              <a:spAutoFit/>
            </a:bodyPr>
            <a:p>
              <a:pPr eaLnBrk="1" hangingPunct="1"/>
              <a:r>
                <a:rPr lang="zh-CN" altLang="en-US" sz="2400" b="1" dirty="0">
                  <a:latin typeface="Arial" panose="020B0604020202020204" pitchFamily="34" charset="0"/>
                  <a:ea typeface="楷体_GB2312" pitchFamily="49" charset="-122"/>
                </a:rPr>
                <a:t>沉淀</a:t>
              </a:r>
              <a:endParaRPr lang="zh-CN" altLang="en-US" sz="2400" b="1" dirty="0">
                <a:latin typeface="Arial" panose="020B0604020202020204" pitchFamily="34" charset="0"/>
                <a:ea typeface="楷体_GB2312" pitchFamily="49" charset="-122"/>
              </a:endParaRPr>
            </a:p>
          </p:txBody>
        </p:sp>
      </p:grpSp>
      <p:sp>
        <p:nvSpPr>
          <p:cNvPr id="148502" name="AutoShape 22"/>
          <p:cNvSpPr/>
          <p:nvPr/>
        </p:nvSpPr>
        <p:spPr>
          <a:xfrm>
            <a:off x="6948488" y="4365625"/>
            <a:ext cx="1655762" cy="1008063"/>
          </a:xfrm>
          <a:prstGeom prst="wedgeEllipseCallout">
            <a:avLst>
              <a:gd name="adj1" fmla="val -56329"/>
              <a:gd name="adj2" fmla="val 47481"/>
            </a:avLst>
          </a:prstGeom>
          <a:solidFill>
            <a:srgbClr val="FFFF99"/>
          </a:solidFill>
          <a:ln w="9525" cap="flat" cmpd="sng">
            <a:solidFill>
              <a:schemeClr val="tx1"/>
            </a:solidFill>
            <a:prstDash val="solid"/>
            <a:miter/>
            <a:headEnd type="none" w="med" len="med"/>
            <a:tailEnd type="none" w="med" len="med"/>
          </a:ln>
        </p:spPr>
        <p:txBody>
          <a:bodyPr/>
          <a:p>
            <a:pPr algn="ctr" eaLnBrk="1" hangingPunct="1"/>
            <a:r>
              <a:rPr lang="zh-CN" altLang="en-US" sz="2400" b="1" dirty="0">
                <a:latin typeface="Arial" panose="020B0604020202020204" pitchFamily="34" charset="0"/>
                <a:ea typeface="楷体_GB2312" pitchFamily="49" charset="-122"/>
              </a:rPr>
              <a:t>活度积常数</a:t>
            </a:r>
            <a:endParaRPr lang="zh-CN" altLang="en-US" sz="2400" b="1" dirty="0">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48494"/>
                                        </p:tgtEl>
                                        <p:attrNameLst>
                                          <p:attrName>style.visibility</p:attrName>
                                        </p:attrNameLst>
                                      </p:cBhvr>
                                      <p:to>
                                        <p:strVal val="visible"/>
                                      </p:to>
                                    </p:set>
                                    <p:anim calcmode="lin" valueType="num">
                                      <p:cBhvr>
                                        <p:cTn id="7" dur="500" fill="hold"/>
                                        <p:tgtEl>
                                          <p:spTgt spid="148494"/>
                                        </p:tgtEl>
                                        <p:attrNameLst>
                                          <p:attrName>ppt_w</p:attrName>
                                        </p:attrNameLst>
                                      </p:cBhvr>
                                      <p:tavLst>
                                        <p:tav tm="0">
                                          <p:val>
                                            <p:fltVal val="0.000000"/>
                                          </p:val>
                                        </p:tav>
                                        <p:tav tm="100000">
                                          <p:val>
                                            <p:strVal val="#ppt_w"/>
                                          </p:val>
                                        </p:tav>
                                      </p:tavLst>
                                    </p:anim>
                                    <p:anim calcmode="lin" valueType="num">
                                      <p:cBhvr>
                                        <p:cTn id="8" dur="500" fill="hold"/>
                                        <p:tgtEl>
                                          <p:spTgt spid="148494"/>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8495"/>
                                        </p:tgtEl>
                                        <p:attrNameLst>
                                          <p:attrName>style.visibility</p:attrName>
                                        </p:attrNameLst>
                                      </p:cBhvr>
                                      <p:to>
                                        <p:strVal val="visible"/>
                                      </p:to>
                                    </p:set>
                                    <p:anim calcmode="lin" valueType="num">
                                      <p:cBhvr additive="base">
                                        <p:cTn id="13" dur="500" fill="hold"/>
                                        <p:tgtEl>
                                          <p:spTgt spid="148495"/>
                                        </p:tgtEl>
                                        <p:attrNameLst>
                                          <p:attrName>ppt_x</p:attrName>
                                        </p:attrNameLst>
                                      </p:cBhvr>
                                      <p:tavLst>
                                        <p:tav tm="0">
                                          <p:val>
                                            <p:strVal val="#ppt_x"/>
                                          </p:val>
                                        </p:tav>
                                        <p:tav tm="100000">
                                          <p:val>
                                            <p:strVal val="#ppt_x"/>
                                          </p:val>
                                        </p:tav>
                                      </p:tavLst>
                                    </p:anim>
                                    <p:anim calcmode="lin" valueType="num">
                                      <p:cBhvr additive="base">
                                        <p:cTn id="14" dur="500" fill="hold"/>
                                        <p:tgtEl>
                                          <p:spTgt spid="14849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48502"/>
                                        </p:tgtEl>
                                        <p:attrNameLst>
                                          <p:attrName>style.visibility</p:attrName>
                                        </p:attrNameLst>
                                      </p:cBhvr>
                                      <p:to>
                                        <p:strVal val="visible"/>
                                      </p:to>
                                    </p:set>
                                    <p:anim calcmode="lin" valueType="num">
                                      <p:cBhvr additive="base">
                                        <p:cTn id="19" dur="500" fill="hold"/>
                                        <p:tgtEl>
                                          <p:spTgt spid="148502"/>
                                        </p:tgtEl>
                                        <p:attrNameLst>
                                          <p:attrName>ppt_x</p:attrName>
                                        </p:attrNameLst>
                                      </p:cBhvr>
                                      <p:tavLst>
                                        <p:tav tm="0">
                                          <p:val>
                                            <p:strVal val="1+#ppt_w/2"/>
                                          </p:val>
                                        </p:tav>
                                        <p:tav tm="100000">
                                          <p:val>
                                            <p:strVal val="#ppt_x"/>
                                          </p:val>
                                        </p:tav>
                                      </p:tavLst>
                                    </p:anim>
                                    <p:anim calcmode="lin" valueType="num">
                                      <p:cBhvr additive="base">
                                        <p:cTn id="20" dur="500" fill="hold"/>
                                        <p:tgtEl>
                                          <p:spTgt spid="1485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0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9394" name="Object 4"/>
          <p:cNvGraphicFramePr>
            <a:graphicFrameLocks noChangeAspect="1"/>
          </p:cNvGraphicFramePr>
          <p:nvPr>
            <p:ph sz="half" idx="1"/>
          </p:nvPr>
        </p:nvGraphicFramePr>
        <p:xfrm>
          <a:off x="1692275" y="404813"/>
          <a:ext cx="4456113" cy="690562"/>
        </p:xfrm>
        <a:graphic>
          <a:graphicData uri="http://schemas.openxmlformats.org/presentationml/2006/ole">
            <mc:AlternateContent xmlns:mc="http://schemas.openxmlformats.org/markup-compatibility/2006">
              <mc:Choice xmlns:v="urn:schemas-microsoft-com:vml" Requires="v">
                <p:oleObj spid="_x0000_s3079" name="" r:id="rId1" imgW="1637665" imgH="254000" progId="Equation.3">
                  <p:embed/>
                </p:oleObj>
              </mc:Choice>
              <mc:Fallback>
                <p:oleObj name="" r:id="rId1" imgW="1637665" imgH="254000" progId="Equation.3">
                  <p:embed/>
                  <p:pic>
                    <p:nvPicPr>
                      <p:cNvPr id="0" name="图片 3078"/>
                      <p:cNvPicPr/>
                      <p:nvPr/>
                    </p:nvPicPr>
                    <p:blipFill>
                      <a:blip r:embed="rId2"/>
                      <a:srcRect/>
                      <a:stretch>
                        <a:fillRect/>
                      </a:stretch>
                    </p:blipFill>
                    <p:spPr>
                      <a:xfrm>
                        <a:off x="1692275" y="404813"/>
                        <a:ext cx="4456113" cy="690562"/>
                      </a:xfrm>
                      <a:prstGeom prst="rect">
                        <a:avLst/>
                      </a:prstGeom>
                      <a:noFill/>
                      <a:ln w="38100">
                        <a:miter/>
                      </a:ln>
                    </p:spPr>
                  </p:pic>
                </p:oleObj>
              </mc:Fallback>
            </mc:AlternateContent>
          </a:graphicData>
        </a:graphic>
      </p:graphicFrame>
      <p:graphicFrame>
        <p:nvGraphicFramePr>
          <p:cNvPr id="150534" name="Object 6"/>
          <p:cNvGraphicFramePr>
            <a:graphicFrameLocks noChangeAspect="1"/>
          </p:cNvGraphicFramePr>
          <p:nvPr>
            <p:ph sz="quarter" idx="2"/>
          </p:nvPr>
        </p:nvGraphicFramePr>
        <p:xfrm>
          <a:off x="1619250" y="1484313"/>
          <a:ext cx="4608513" cy="692150"/>
        </p:xfrm>
        <a:graphic>
          <a:graphicData uri="http://schemas.openxmlformats.org/presentationml/2006/ole">
            <mc:AlternateContent xmlns:mc="http://schemas.openxmlformats.org/markup-compatibility/2006">
              <mc:Choice xmlns:v="urn:schemas-microsoft-com:vml" Requires="v">
                <p:oleObj spid="_x0000_s3080" name="" r:id="rId3" imgW="1688465" imgH="254000" progId="Equation.3">
                  <p:embed/>
                </p:oleObj>
              </mc:Choice>
              <mc:Fallback>
                <p:oleObj name="" r:id="rId3" imgW="1688465" imgH="254000" progId="Equation.3">
                  <p:embed/>
                  <p:pic>
                    <p:nvPicPr>
                      <p:cNvPr id="0" name="图片 3079"/>
                      <p:cNvPicPr/>
                      <p:nvPr/>
                    </p:nvPicPr>
                    <p:blipFill>
                      <a:blip r:embed="rId4"/>
                      <a:srcRect/>
                      <a:stretch>
                        <a:fillRect/>
                      </a:stretch>
                    </p:blipFill>
                    <p:spPr>
                      <a:xfrm>
                        <a:off x="1619250" y="1484313"/>
                        <a:ext cx="4608513" cy="692150"/>
                      </a:xfrm>
                      <a:prstGeom prst="rect">
                        <a:avLst/>
                      </a:prstGeom>
                      <a:noFill/>
                      <a:ln w="38100">
                        <a:miter/>
                      </a:ln>
                    </p:spPr>
                  </p:pic>
                </p:oleObj>
              </mc:Fallback>
            </mc:AlternateContent>
          </a:graphicData>
        </a:graphic>
      </p:graphicFrame>
      <p:graphicFrame>
        <p:nvGraphicFramePr>
          <p:cNvPr id="150537" name="Object 9"/>
          <p:cNvGraphicFramePr>
            <a:graphicFrameLocks noChangeAspect="1"/>
          </p:cNvGraphicFramePr>
          <p:nvPr>
            <p:ph sz="quarter" idx="3"/>
          </p:nvPr>
        </p:nvGraphicFramePr>
        <p:xfrm>
          <a:off x="1692275" y="2492375"/>
          <a:ext cx="4537075" cy="1300163"/>
        </p:xfrm>
        <a:graphic>
          <a:graphicData uri="http://schemas.openxmlformats.org/presentationml/2006/ole">
            <mc:AlternateContent xmlns:mc="http://schemas.openxmlformats.org/markup-compatibility/2006">
              <mc:Choice xmlns:v="urn:schemas-microsoft-com:vml" Requires="v">
                <p:oleObj spid="_x0000_s3077" name="" r:id="rId5" imgW="1726565" imgH="495300" progId="Equation.3">
                  <p:embed/>
                </p:oleObj>
              </mc:Choice>
              <mc:Fallback>
                <p:oleObj name="" r:id="rId5" imgW="1726565" imgH="495300" progId="Equation.3">
                  <p:embed/>
                  <p:pic>
                    <p:nvPicPr>
                      <p:cNvPr id="0" name="图片 3076"/>
                      <p:cNvPicPr/>
                      <p:nvPr/>
                    </p:nvPicPr>
                    <p:blipFill>
                      <a:blip r:embed="rId6"/>
                      <a:srcRect/>
                      <a:stretch>
                        <a:fillRect/>
                      </a:stretch>
                    </p:blipFill>
                    <p:spPr>
                      <a:xfrm>
                        <a:off x="1692275" y="2492375"/>
                        <a:ext cx="4537075" cy="1300163"/>
                      </a:xfrm>
                      <a:prstGeom prst="rect">
                        <a:avLst/>
                      </a:prstGeom>
                      <a:noFill/>
                      <a:ln w="38100">
                        <a:miter/>
                      </a:ln>
                    </p:spPr>
                  </p:pic>
                </p:oleObj>
              </mc:Fallback>
            </mc:AlternateContent>
          </a:graphicData>
        </a:graphic>
      </p:graphicFrame>
      <p:sp>
        <p:nvSpPr>
          <p:cNvPr id="150540" name="Rectangle 12"/>
          <p:cNvSpPr/>
          <p:nvPr/>
        </p:nvSpPr>
        <p:spPr>
          <a:xfrm>
            <a:off x="684213" y="4221163"/>
            <a:ext cx="7999412" cy="1384300"/>
          </a:xfrm>
          <a:prstGeom prst="rect">
            <a:avLst/>
          </a:prstGeom>
          <a:noFill/>
          <a:ln w="9525">
            <a:noFill/>
          </a:ln>
        </p:spPr>
        <p:txBody>
          <a:bodyPr anchor="ctr" anchorCtr="0">
            <a:spAutoFit/>
          </a:bodyPr>
          <a:p>
            <a:pPr eaLnBrk="1" hangingPunct="1">
              <a:lnSpc>
                <a:spcPct val="150000"/>
              </a:lnSpc>
              <a:buNone/>
            </a:pPr>
            <a:r>
              <a:rPr lang="zh-CN" altLang="en-US" sz="2800" b="1" dirty="0">
                <a:latin typeface="Arial" panose="020B0604020202020204" pitchFamily="34" charset="0"/>
                <a:ea typeface="楷体_GB2312" pitchFamily="49" charset="-122"/>
              </a:rPr>
              <a:t>通常</a:t>
            </a:r>
            <a:r>
              <a:rPr lang="zh-CN" altLang="en-US" sz="2800" b="1" dirty="0">
                <a:solidFill>
                  <a:srgbClr val="000000"/>
                </a:solidFill>
                <a:latin typeface="楷体_GB2312" pitchFamily="49" charset="-122"/>
                <a:ea typeface="楷体_GB2312" pitchFamily="49" charset="-122"/>
              </a:rPr>
              <a:t>难溶强电解质水溶液中离子浓度很低，活度因子近似为</a:t>
            </a:r>
            <a:r>
              <a:rPr lang="en-US" altLang="zh-CN" sz="2800" b="1" dirty="0">
                <a:solidFill>
                  <a:srgbClr val="000000"/>
                </a:solidFill>
                <a:latin typeface="楷体_GB2312" pitchFamily="49" charset="-122"/>
                <a:ea typeface="楷体_GB2312" pitchFamily="49" charset="-122"/>
              </a:rPr>
              <a:t>1</a:t>
            </a:r>
            <a:r>
              <a:rPr lang="zh-CN" altLang="en-US" sz="2800" b="1" dirty="0">
                <a:solidFill>
                  <a:srgbClr val="000000"/>
                </a:solidFill>
                <a:latin typeface="楷体_GB2312" pitchFamily="49" charset="-122"/>
                <a:ea typeface="楷体_GB2312" pitchFamily="49" charset="-122"/>
              </a:rPr>
              <a:t>，</a:t>
            </a:r>
            <a:r>
              <a:rPr lang="en-US" altLang="zh-CN" sz="2800" b="1" i="1" dirty="0">
                <a:solidFill>
                  <a:srgbClr val="A50021"/>
                </a:solidFill>
                <a:latin typeface="Times New Roman" panose="02020603050405020304" pitchFamily="18" charset="0"/>
                <a:ea typeface="楷体_GB2312" pitchFamily="49" charset="-122"/>
              </a:rPr>
              <a:t>K</a:t>
            </a:r>
            <a:r>
              <a:rPr lang="en-US" altLang="zh-CN" sz="2800" b="1" i="1" baseline="-25000" dirty="0">
                <a:solidFill>
                  <a:srgbClr val="A50021"/>
                </a:solidFill>
                <a:latin typeface="Times New Roman" panose="02020603050405020304" pitchFamily="18" charset="0"/>
                <a:ea typeface="楷体_GB2312" pitchFamily="49" charset="-122"/>
              </a:rPr>
              <a:t>a</a:t>
            </a:r>
            <a:r>
              <a:rPr lang="en-US" altLang="zh-CN" sz="2800" b="1" baseline="-25000" dirty="0">
                <a:solidFill>
                  <a:srgbClr val="A50021"/>
                </a:solidFill>
                <a:latin typeface="Times New Roman" panose="02020603050405020304" pitchFamily="18" charset="0"/>
                <a:ea typeface="楷体_GB2312" pitchFamily="49" charset="-122"/>
              </a:rPr>
              <a:t>p</a:t>
            </a:r>
            <a:r>
              <a:rPr lang="en-US" altLang="zh-CN" sz="2800" b="1" baseline="30000" dirty="0">
                <a:solidFill>
                  <a:srgbClr val="A50021"/>
                </a:solidFill>
                <a:latin typeface="Times New Roman" panose="02020603050405020304" pitchFamily="18" charset="0"/>
                <a:ea typeface="楷体_GB2312" pitchFamily="49" charset="-122"/>
              </a:rPr>
              <a:t>θ</a:t>
            </a:r>
            <a:r>
              <a:rPr lang="en-US" altLang="zh-CN" sz="2800" b="1" dirty="0">
                <a:solidFill>
                  <a:srgbClr val="A50021"/>
                </a:solidFill>
                <a:latin typeface="Times New Roman" panose="02020603050405020304" pitchFamily="18" charset="0"/>
                <a:ea typeface="楷体_GB2312" pitchFamily="49" charset="-122"/>
              </a:rPr>
              <a:t>≈ </a:t>
            </a:r>
            <a:r>
              <a:rPr lang="en-US" altLang="zh-CN" sz="2800" b="1" i="1" dirty="0">
                <a:solidFill>
                  <a:srgbClr val="A50021"/>
                </a:solidFill>
                <a:latin typeface="Times New Roman" panose="02020603050405020304" pitchFamily="18" charset="0"/>
                <a:ea typeface="楷体_GB2312" pitchFamily="49" charset="-122"/>
              </a:rPr>
              <a:t>K</a:t>
            </a:r>
            <a:r>
              <a:rPr lang="en-US" altLang="zh-CN" sz="2800" b="1" baseline="-25000" dirty="0">
                <a:solidFill>
                  <a:srgbClr val="A50021"/>
                </a:solidFill>
                <a:latin typeface="Times New Roman" panose="02020603050405020304" pitchFamily="18" charset="0"/>
                <a:ea typeface="楷体_GB2312" pitchFamily="49" charset="-122"/>
              </a:rPr>
              <a:t>sp</a:t>
            </a:r>
            <a:r>
              <a:rPr lang="en-US" altLang="zh-CN" sz="2800" b="1" baseline="30000" dirty="0">
                <a:solidFill>
                  <a:srgbClr val="A50021"/>
                </a:solidFill>
                <a:latin typeface="Times New Roman" panose="02020603050405020304" pitchFamily="18" charset="0"/>
                <a:ea typeface="楷体_GB2312" pitchFamily="49" charset="-122"/>
              </a:rPr>
              <a:t>θ</a:t>
            </a:r>
            <a:r>
              <a:rPr lang="zh-CN" altLang="en-US" sz="2800" b="1" dirty="0">
                <a:latin typeface="Arial" panose="020B0604020202020204" pitchFamily="34" charset="0"/>
                <a:ea typeface="楷体_GB2312" pitchFamily="49" charset="-122"/>
              </a:rPr>
              <a:t>，一定温度下为常数。</a:t>
            </a:r>
            <a:endParaRPr lang="zh-CN" altLang="en-US" sz="2800" dirty="0">
              <a:solidFill>
                <a:schemeClr val="accent2"/>
              </a:solidFill>
              <a:latin typeface="楷体_GB2312" pitchFamily="49" charset="-122"/>
              <a:ea typeface="楷体_GB2312" pitchFamily="49" charset="-122"/>
            </a:endParaRPr>
          </a:p>
        </p:txBody>
      </p:sp>
      <p:sp>
        <p:nvSpPr>
          <p:cNvPr id="150544" name="AutoShape 16"/>
          <p:cNvSpPr/>
          <p:nvPr/>
        </p:nvSpPr>
        <p:spPr>
          <a:xfrm>
            <a:off x="6300788" y="2133600"/>
            <a:ext cx="1655762" cy="1008063"/>
          </a:xfrm>
          <a:prstGeom prst="wedgeEllipseCallout">
            <a:avLst>
              <a:gd name="adj1" fmla="val -56329"/>
              <a:gd name="adj2" fmla="val 47481"/>
            </a:avLst>
          </a:prstGeom>
          <a:solidFill>
            <a:srgbClr val="FFFF99"/>
          </a:solidFill>
          <a:ln w="9525" cap="flat" cmpd="sng">
            <a:solidFill>
              <a:schemeClr val="tx1"/>
            </a:solidFill>
            <a:prstDash val="solid"/>
            <a:miter/>
            <a:headEnd type="none" w="med" len="med"/>
            <a:tailEnd type="none" w="med" len="med"/>
          </a:ln>
        </p:spPr>
        <p:txBody>
          <a:bodyPr/>
          <a:p>
            <a:pPr algn="ctr" eaLnBrk="1" hangingPunct="1"/>
            <a:r>
              <a:rPr lang="zh-CN" altLang="en-US" sz="2400" b="1" dirty="0">
                <a:latin typeface="Arial" panose="020B0604020202020204" pitchFamily="34" charset="0"/>
                <a:ea typeface="楷体_GB2312" pitchFamily="49" charset="-122"/>
              </a:rPr>
              <a:t>溶度积常数</a:t>
            </a:r>
            <a:endParaRPr lang="zh-CN" altLang="en-US" sz="2400" b="1" dirty="0">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0534"/>
                                        </p:tgtEl>
                                        <p:attrNameLst>
                                          <p:attrName>style.visibility</p:attrName>
                                        </p:attrNameLst>
                                      </p:cBhvr>
                                      <p:to>
                                        <p:strVal val="visible"/>
                                      </p:to>
                                    </p:set>
                                    <p:anim calcmode="lin" valueType="num">
                                      <p:cBhvr additive="base">
                                        <p:cTn id="7" dur="500" fill="hold"/>
                                        <p:tgtEl>
                                          <p:spTgt spid="150534"/>
                                        </p:tgtEl>
                                        <p:attrNameLst>
                                          <p:attrName>ppt_x</p:attrName>
                                        </p:attrNameLst>
                                      </p:cBhvr>
                                      <p:tavLst>
                                        <p:tav tm="0">
                                          <p:val>
                                            <p:strVal val="0-#ppt_w/2"/>
                                          </p:val>
                                        </p:tav>
                                        <p:tav tm="100000">
                                          <p:val>
                                            <p:strVal val="#ppt_x"/>
                                          </p:val>
                                        </p:tav>
                                      </p:tavLst>
                                    </p:anim>
                                    <p:anim calcmode="lin" valueType="num">
                                      <p:cBhvr additive="base">
                                        <p:cTn id="8" dur="500" fill="hold"/>
                                        <p:tgtEl>
                                          <p:spTgt spid="1505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0537"/>
                                        </p:tgtEl>
                                        <p:attrNameLst>
                                          <p:attrName>style.visibility</p:attrName>
                                        </p:attrNameLst>
                                      </p:cBhvr>
                                      <p:to>
                                        <p:strVal val="visible"/>
                                      </p:to>
                                    </p:set>
                                    <p:anim calcmode="lin" valueType="num">
                                      <p:cBhvr additive="base">
                                        <p:cTn id="13" dur="500" fill="hold"/>
                                        <p:tgtEl>
                                          <p:spTgt spid="150537"/>
                                        </p:tgtEl>
                                        <p:attrNameLst>
                                          <p:attrName>ppt_x</p:attrName>
                                        </p:attrNameLst>
                                      </p:cBhvr>
                                      <p:tavLst>
                                        <p:tav tm="0">
                                          <p:val>
                                            <p:strVal val="#ppt_x"/>
                                          </p:val>
                                        </p:tav>
                                        <p:tav tm="100000">
                                          <p:val>
                                            <p:strVal val="#ppt_x"/>
                                          </p:val>
                                        </p:tav>
                                      </p:tavLst>
                                    </p:anim>
                                    <p:anim calcmode="lin" valueType="num">
                                      <p:cBhvr additive="base">
                                        <p:cTn id="14" dur="500" fill="hold"/>
                                        <p:tgtEl>
                                          <p:spTgt spid="15053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50544"/>
                                        </p:tgtEl>
                                        <p:attrNameLst>
                                          <p:attrName>style.visibility</p:attrName>
                                        </p:attrNameLst>
                                      </p:cBhvr>
                                      <p:to>
                                        <p:strVal val="visible"/>
                                      </p:to>
                                    </p:set>
                                    <p:anim calcmode="lin" valueType="num">
                                      <p:cBhvr additive="base">
                                        <p:cTn id="19" dur="500" fill="hold"/>
                                        <p:tgtEl>
                                          <p:spTgt spid="150544"/>
                                        </p:tgtEl>
                                        <p:attrNameLst>
                                          <p:attrName>ppt_x</p:attrName>
                                        </p:attrNameLst>
                                      </p:cBhvr>
                                      <p:tavLst>
                                        <p:tav tm="0">
                                          <p:val>
                                            <p:strVal val="1+#ppt_w/2"/>
                                          </p:val>
                                        </p:tav>
                                        <p:tav tm="100000">
                                          <p:val>
                                            <p:strVal val="#ppt_x"/>
                                          </p:val>
                                        </p:tav>
                                      </p:tavLst>
                                    </p:anim>
                                    <p:anim calcmode="lin" valueType="num">
                                      <p:cBhvr additive="base">
                                        <p:cTn id="20" dur="500" fill="hold"/>
                                        <p:tgtEl>
                                          <p:spTgt spid="15054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50540"/>
                                        </p:tgtEl>
                                        <p:attrNameLst>
                                          <p:attrName>style.visibility</p:attrName>
                                        </p:attrNameLst>
                                      </p:cBhvr>
                                      <p:to>
                                        <p:strVal val="visible"/>
                                      </p:to>
                                    </p:set>
                                    <p:animEffect transition="in" filter="slide(fromBottom)">
                                      <p:cBhvr>
                                        <p:cTn id="25" dur="500"/>
                                        <p:tgtEl>
                                          <p:spTgt spid="150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40" grpId="0"/>
      <p:bldP spid="15054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6" name="Rectangle 8"/>
          <p:cNvSpPr/>
          <p:nvPr/>
        </p:nvSpPr>
        <p:spPr>
          <a:xfrm>
            <a:off x="250825" y="3514725"/>
            <a:ext cx="8893175" cy="954088"/>
          </a:xfrm>
          <a:prstGeom prst="rect">
            <a:avLst/>
          </a:prstGeom>
          <a:noFill/>
          <a:ln w="9525">
            <a:noFill/>
          </a:ln>
        </p:spPr>
        <p:txBody>
          <a:bodyPr>
            <a:spAutoFit/>
          </a:bodyPr>
          <a:p>
            <a:pPr eaLnBrk="1" hangingPunct="1">
              <a:buBlip>
                <a:blip r:embed="rId1"/>
              </a:buBlip>
            </a:pPr>
            <a:r>
              <a:rPr lang="zh-CN" altLang="en-US" sz="2800" b="1" dirty="0">
                <a:latin typeface="宋体" panose="02010600030101010101" pitchFamily="2" charset="-122"/>
                <a:ea typeface="楷体_GB2312" pitchFamily="49" charset="-122"/>
              </a:rPr>
              <a:t>在</a:t>
            </a:r>
            <a:r>
              <a:rPr lang="zh-CN" altLang="en-US" sz="2800" b="1" dirty="0">
                <a:solidFill>
                  <a:srgbClr val="990033"/>
                </a:solidFill>
                <a:latin typeface="宋体" panose="02010600030101010101" pitchFamily="2" charset="-122"/>
                <a:ea typeface="楷体_GB2312" pitchFamily="49" charset="-122"/>
              </a:rPr>
              <a:t>一定温度</a:t>
            </a:r>
            <a:r>
              <a:rPr lang="zh-CN" altLang="en-US" sz="2800" b="1" dirty="0">
                <a:latin typeface="宋体" panose="02010600030101010101" pitchFamily="2" charset="-122"/>
                <a:ea typeface="楷体_GB2312" pitchFamily="49" charset="-122"/>
              </a:rPr>
              <a:t>下，难溶强电解质</a:t>
            </a:r>
            <a:r>
              <a:rPr lang="zh-CN" altLang="en-US" sz="2800" b="1" dirty="0">
                <a:solidFill>
                  <a:srgbClr val="990033"/>
                </a:solidFill>
                <a:latin typeface="宋体" panose="02010600030101010101" pitchFamily="2" charset="-122"/>
                <a:ea typeface="楷体_GB2312" pitchFamily="49" charset="-122"/>
              </a:rPr>
              <a:t>饱和</a:t>
            </a:r>
            <a:r>
              <a:rPr lang="zh-CN" altLang="en-US" sz="2800" b="1" dirty="0">
                <a:latin typeface="宋体" panose="02010600030101010101" pitchFamily="2" charset="-122"/>
                <a:ea typeface="楷体_GB2312" pitchFamily="49" charset="-122"/>
              </a:rPr>
              <a:t>溶液中构晶离子浓度幂的乘积为一常数（不随浓度而变）。</a:t>
            </a:r>
            <a:r>
              <a:rPr lang="zh-CN" altLang="en-US" b="1" dirty="0">
                <a:latin typeface="Arial" panose="020B0604020202020204" pitchFamily="34" charset="0"/>
                <a:ea typeface="楷体_GB2312" pitchFamily="49" charset="-122"/>
              </a:rPr>
              <a:t> </a:t>
            </a:r>
            <a:endParaRPr lang="zh-CN" altLang="en-US" b="1" dirty="0">
              <a:latin typeface="Arial" panose="020B0604020202020204" pitchFamily="34" charset="0"/>
              <a:ea typeface="楷体_GB2312" pitchFamily="49" charset="-122"/>
            </a:endParaRPr>
          </a:p>
        </p:txBody>
      </p:sp>
      <p:sp>
        <p:nvSpPr>
          <p:cNvPr id="145417" name="Rectangle 9"/>
          <p:cNvSpPr/>
          <p:nvPr/>
        </p:nvSpPr>
        <p:spPr>
          <a:xfrm>
            <a:off x="250825" y="4864100"/>
            <a:ext cx="8713788" cy="1384300"/>
          </a:xfrm>
          <a:prstGeom prst="rect">
            <a:avLst/>
          </a:prstGeom>
          <a:noFill/>
          <a:ln w="9525">
            <a:noFill/>
          </a:ln>
        </p:spPr>
        <p:txBody>
          <a:bodyPr>
            <a:spAutoFit/>
          </a:bodyPr>
          <a:p>
            <a:pPr eaLnBrk="1" hangingPunct="1">
              <a:buBlip>
                <a:blip r:embed="rId1"/>
              </a:buBlip>
            </a:pPr>
            <a:r>
              <a:rPr lang="zh-CN" altLang="en-US" sz="2800" b="1" dirty="0">
                <a:latin typeface="宋体" panose="02010600030101010101" pitchFamily="2" charset="-122"/>
                <a:ea typeface="楷体_GB2312" pitchFamily="49" charset="-122"/>
              </a:rPr>
              <a:t>溶度积常数的大小，可反映难溶强电解质的溶解能力。</a:t>
            </a:r>
            <a:r>
              <a:rPr lang="en-US" altLang="zh-CN" sz="2800" b="1" dirty="0">
                <a:solidFill>
                  <a:schemeClr val="accent2"/>
                </a:solidFill>
                <a:latin typeface="宋体" panose="02010600030101010101" pitchFamily="2" charset="-122"/>
                <a:ea typeface="楷体_GB2312" pitchFamily="49" charset="-122"/>
              </a:rPr>
              <a:t>(</a:t>
            </a:r>
            <a:r>
              <a:rPr lang="zh-CN" altLang="en-US" sz="2800" b="1" dirty="0">
                <a:solidFill>
                  <a:schemeClr val="accent2"/>
                </a:solidFill>
                <a:latin typeface="宋体" panose="02010600030101010101" pitchFamily="2" charset="-122"/>
                <a:ea typeface="楷体_GB2312" pitchFamily="49" charset="-122"/>
              </a:rPr>
              <a:t>对于组成类型相同的微溶电解质，溶度积常数大，溶解度也大</a:t>
            </a:r>
            <a:r>
              <a:rPr lang="en-US" altLang="zh-CN" sz="2800" b="1" dirty="0">
                <a:solidFill>
                  <a:schemeClr val="accent2"/>
                </a:solidFill>
                <a:latin typeface="宋体" panose="02010600030101010101" pitchFamily="2" charset="-122"/>
                <a:ea typeface="楷体_GB2312" pitchFamily="49" charset="-122"/>
              </a:rPr>
              <a:t>)</a:t>
            </a:r>
            <a:endParaRPr lang="en-US" altLang="zh-CN" sz="2800" b="1" dirty="0">
              <a:solidFill>
                <a:schemeClr val="accent2"/>
              </a:solidFill>
              <a:latin typeface="Arial" panose="020B0604020202020204" pitchFamily="34" charset="0"/>
              <a:ea typeface="楷体_GB2312" pitchFamily="49" charset="-122"/>
            </a:endParaRPr>
          </a:p>
        </p:txBody>
      </p:sp>
      <p:grpSp>
        <p:nvGrpSpPr>
          <p:cNvPr id="60420" name="Group 26"/>
          <p:cNvGrpSpPr/>
          <p:nvPr/>
        </p:nvGrpSpPr>
        <p:grpSpPr>
          <a:xfrm>
            <a:off x="900113" y="471488"/>
            <a:ext cx="4011612" cy="523875"/>
            <a:chOff x="567" y="297"/>
            <a:chExt cx="2527" cy="330"/>
          </a:xfrm>
        </p:grpSpPr>
        <p:sp>
          <p:nvSpPr>
            <p:cNvPr id="60427" name="Rectangle 12"/>
            <p:cNvSpPr/>
            <p:nvPr/>
          </p:nvSpPr>
          <p:spPr>
            <a:xfrm>
              <a:off x="567" y="297"/>
              <a:ext cx="726" cy="327"/>
            </a:xfrm>
            <a:prstGeom prst="rect">
              <a:avLst/>
            </a:prstGeom>
            <a:noFill/>
            <a:ln w="9525">
              <a:noFill/>
            </a:ln>
          </p:spPr>
          <p:txBody>
            <a:bodyPr anchor="ctr" anchorCtr="0">
              <a:spAutoFit/>
            </a:bodyPr>
            <a:p>
              <a:pPr eaLnBrk="1" hangingPunct="1"/>
              <a:r>
                <a:rPr lang="en-US" altLang="zh-CN" sz="2800" b="1" dirty="0">
                  <a:latin typeface="Times New Roman" panose="02020603050405020304" pitchFamily="18" charset="0"/>
                  <a:cs typeface="Times New Roman" panose="02020603050405020304" pitchFamily="18" charset="0"/>
                </a:rPr>
                <a:t>MA(s)</a:t>
              </a:r>
              <a:endParaRPr lang="en-US" altLang="zh-CN" sz="2800" b="1" dirty="0">
                <a:latin typeface="Times New Roman" panose="02020603050405020304" pitchFamily="18" charset="0"/>
                <a:ea typeface="Times New Roman" panose="02020603050405020304" pitchFamily="18" charset="0"/>
              </a:endParaRPr>
            </a:p>
          </p:txBody>
        </p:sp>
        <p:graphicFrame>
          <p:nvGraphicFramePr>
            <p:cNvPr id="60428" name="Object 13"/>
            <p:cNvGraphicFramePr>
              <a:graphicFrameLocks noChangeAspect="1"/>
            </p:cNvGraphicFramePr>
            <p:nvPr/>
          </p:nvGraphicFramePr>
          <p:xfrm>
            <a:off x="1331" y="361"/>
            <a:ext cx="731" cy="195"/>
          </p:xfrm>
          <a:graphic>
            <a:graphicData uri="http://schemas.openxmlformats.org/presentationml/2006/ole">
              <mc:AlternateContent xmlns:mc="http://schemas.openxmlformats.org/markup-compatibility/2006">
                <mc:Choice xmlns:v="urn:schemas-microsoft-com:vml" Requires="v">
                  <p:oleObj spid="_x0000_s3110" name="" r:id="rId2" imgW="660400" imgH="177165" progId="ISISServer">
                    <p:embed/>
                  </p:oleObj>
                </mc:Choice>
                <mc:Fallback>
                  <p:oleObj name="" r:id="rId2" imgW="660400" imgH="177165" progId="ISISServer">
                    <p:embed/>
                    <p:pic>
                      <p:nvPicPr>
                        <p:cNvPr id="0" name="图片 3109"/>
                        <p:cNvPicPr/>
                        <p:nvPr/>
                      </p:nvPicPr>
                      <p:blipFill>
                        <a:blip r:embed="rId3"/>
                        <a:stretch>
                          <a:fillRect/>
                        </a:stretch>
                      </p:blipFill>
                      <p:spPr>
                        <a:xfrm>
                          <a:off x="1331" y="361"/>
                          <a:ext cx="731" cy="195"/>
                        </a:xfrm>
                        <a:prstGeom prst="rect">
                          <a:avLst/>
                        </a:prstGeom>
                        <a:noFill/>
                        <a:ln w="38100">
                          <a:noFill/>
                          <a:miter/>
                        </a:ln>
                      </p:spPr>
                    </p:pic>
                  </p:oleObj>
                </mc:Fallback>
              </mc:AlternateContent>
            </a:graphicData>
          </a:graphic>
        </p:graphicFrame>
        <p:sp>
          <p:nvSpPr>
            <p:cNvPr id="60429" name="Rectangle 14"/>
            <p:cNvSpPr/>
            <p:nvPr/>
          </p:nvSpPr>
          <p:spPr>
            <a:xfrm>
              <a:off x="2115" y="300"/>
              <a:ext cx="979" cy="327"/>
            </a:xfrm>
            <a:prstGeom prst="rect">
              <a:avLst/>
            </a:prstGeom>
            <a:noFill/>
            <a:ln w="9525">
              <a:noFill/>
            </a:ln>
          </p:spPr>
          <p:txBody>
            <a:bodyPr wrap="none" anchor="ctr" anchorCtr="0">
              <a:spAutoFit/>
            </a:bodyPr>
            <a:p>
              <a:pPr eaLnBrk="1" hangingPunct="1"/>
              <a:r>
                <a:rPr lang="en-US" altLang="zh-CN" sz="2800" b="1" dirty="0">
                  <a:latin typeface="Times New Roman" panose="02020603050405020304" pitchFamily="18" charset="0"/>
                  <a:cs typeface="Times New Roman" panose="02020603050405020304" pitchFamily="18" charset="0"/>
                </a:rPr>
                <a:t>M</a:t>
              </a:r>
              <a:r>
                <a:rPr lang="en-US" altLang="zh-CN" sz="2800" b="1" baseline="30000"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  +  A</a:t>
              </a:r>
              <a:r>
                <a:rPr lang="en-US" altLang="zh-CN" sz="2800" b="1" baseline="30000"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ea typeface="Times New Roman" panose="02020603050405020304" pitchFamily="18" charset="0"/>
              </a:endParaRPr>
            </a:p>
          </p:txBody>
        </p:sp>
      </p:grpSp>
      <p:graphicFrame>
        <p:nvGraphicFramePr>
          <p:cNvPr id="60421" name="Object 19"/>
          <p:cNvGraphicFramePr>
            <a:graphicFrameLocks noChangeAspect="1"/>
          </p:cNvGraphicFramePr>
          <p:nvPr>
            <p:ph sz="quarter" idx="1"/>
          </p:nvPr>
        </p:nvGraphicFramePr>
        <p:xfrm>
          <a:off x="4859338" y="836613"/>
          <a:ext cx="2592387" cy="639762"/>
        </p:xfrm>
        <a:graphic>
          <a:graphicData uri="http://schemas.openxmlformats.org/presentationml/2006/ole">
            <mc:AlternateContent xmlns:mc="http://schemas.openxmlformats.org/markup-compatibility/2006">
              <mc:Choice xmlns:v="urn:schemas-microsoft-com:vml" Requires="v">
                <p:oleObj spid="_x0000_s3107" name="" r:id="rId4" imgW="1028065" imgH="254000" progId="Equation.3">
                  <p:embed/>
                </p:oleObj>
              </mc:Choice>
              <mc:Fallback>
                <p:oleObj name="" r:id="rId4" imgW="1028065" imgH="254000" progId="Equation.3">
                  <p:embed/>
                  <p:pic>
                    <p:nvPicPr>
                      <p:cNvPr id="0" name="图片 3106"/>
                      <p:cNvPicPr/>
                      <p:nvPr/>
                    </p:nvPicPr>
                    <p:blipFill>
                      <a:blip r:embed="rId5"/>
                      <a:srcRect/>
                      <a:stretch>
                        <a:fillRect/>
                      </a:stretch>
                    </p:blipFill>
                    <p:spPr>
                      <a:xfrm>
                        <a:off x="4859338" y="836613"/>
                        <a:ext cx="2592387" cy="639762"/>
                      </a:xfrm>
                      <a:prstGeom prst="rect">
                        <a:avLst/>
                      </a:prstGeom>
                      <a:noFill/>
                      <a:ln w="38100">
                        <a:miter/>
                      </a:ln>
                    </p:spPr>
                  </p:pic>
                </p:oleObj>
              </mc:Fallback>
            </mc:AlternateContent>
          </a:graphicData>
        </a:graphic>
      </p:graphicFrame>
      <p:grpSp>
        <p:nvGrpSpPr>
          <p:cNvPr id="3" name="Group 25"/>
          <p:cNvGrpSpPr/>
          <p:nvPr/>
        </p:nvGrpSpPr>
        <p:grpSpPr>
          <a:xfrm>
            <a:off x="900113" y="1839913"/>
            <a:ext cx="7883525" cy="1373187"/>
            <a:chOff x="567" y="1026"/>
            <a:chExt cx="4966" cy="865"/>
          </a:xfrm>
        </p:grpSpPr>
        <p:grpSp>
          <p:nvGrpSpPr>
            <p:cNvPr id="60423" name="Group 21"/>
            <p:cNvGrpSpPr/>
            <p:nvPr/>
          </p:nvGrpSpPr>
          <p:grpSpPr>
            <a:xfrm>
              <a:off x="567" y="1026"/>
              <a:ext cx="2934" cy="327"/>
              <a:chOff x="567" y="1068"/>
              <a:chExt cx="2934" cy="327"/>
            </a:xfrm>
          </p:grpSpPr>
          <p:sp>
            <p:nvSpPr>
              <p:cNvPr id="60425" name="Rectangle 5"/>
              <p:cNvSpPr/>
              <p:nvPr/>
            </p:nvSpPr>
            <p:spPr>
              <a:xfrm>
                <a:off x="567" y="1068"/>
                <a:ext cx="2934" cy="327"/>
              </a:xfrm>
              <a:prstGeom prst="rect">
                <a:avLst/>
              </a:prstGeom>
              <a:noFill/>
              <a:ln w="9525">
                <a:noFill/>
              </a:ln>
            </p:spPr>
            <p:txBody>
              <a:bodyPr wrap="none">
                <a:spAutoFit/>
              </a:bodyPr>
              <a:p>
                <a:pPr eaLnBrk="1" hangingPunct="1">
                  <a:spcBef>
                    <a:spcPct val="20000"/>
                  </a:spcBef>
                  <a:buNone/>
                </a:pPr>
                <a:r>
                  <a:rPr lang="en-US" altLang="zh-CN" sz="2800" b="1" dirty="0">
                    <a:latin typeface="Times New Roman" panose="02020603050405020304" pitchFamily="18" charset="0"/>
                    <a:ea typeface="黑体" panose="02010609060101010101" pitchFamily="49" charset="-122"/>
                  </a:rPr>
                  <a:t>M</a:t>
                </a:r>
                <a:r>
                  <a:rPr lang="en-US" altLang="zh-CN" sz="2800" b="1" i="1" baseline="-30000" dirty="0">
                    <a:latin typeface="Times New Roman" panose="02020603050405020304" pitchFamily="18" charset="0"/>
                    <a:ea typeface="黑体" panose="02010609060101010101" pitchFamily="49" charset="-122"/>
                  </a:rPr>
                  <a:t>m</a:t>
                </a:r>
                <a:r>
                  <a:rPr lang="en-US" altLang="zh-CN" sz="2800" b="1" dirty="0">
                    <a:latin typeface="Times New Roman" panose="02020603050405020304" pitchFamily="18" charset="0"/>
                    <a:ea typeface="黑体" panose="02010609060101010101" pitchFamily="49" charset="-122"/>
                  </a:rPr>
                  <a:t>A</a:t>
                </a:r>
                <a:r>
                  <a:rPr lang="en-US" altLang="zh-CN" sz="2800" b="1" i="1" baseline="-30000" dirty="0">
                    <a:latin typeface="Times New Roman" panose="02020603050405020304" pitchFamily="18" charset="0"/>
                    <a:ea typeface="黑体" panose="02010609060101010101" pitchFamily="49" charset="-122"/>
                  </a:rPr>
                  <a:t>n</a:t>
                </a:r>
                <a:r>
                  <a:rPr lang="en-US" altLang="zh-CN" sz="2800" b="1" baseline="-30000" dirty="0">
                    <a:latin typeface="Times New Roman" panose="02020603050405020304" pitchFamily="18" charset="0"/>
                    <a:ea typeface="黑体" panose="02010609060101010101" pitchFamily="49" charset="-122"/>
                  </a:rPr>
                  <a:t>                      </a:t>
                </a:r>
                <a:r>
                  <a:rPr lang="en-US" altLang="zh-CN" sz="2800" b="1" i="1" dirty="0">
                    <a:latin typeface="Times New Roman" panose="02020603050405020304" pitchFamily="18" charset="0"/>
                    <a:ea typeface="黑体" panose="02010609060101010101" pitchFamily="49" charset="-122"/>
                  </a:rPr>
                  <a:t>m</a:t>
                </a:r>
                <a:r>
                  <a:rPr lang="en-US" altLang="zh-CN" sz="2800" b="1" dirty="0">
                    <a:latin typeface="Times New Roman" panose="02020603050405020304" pitchFamily="18" charset="0"/>
                    <a:ea typeface="黑体" panose="02010609060101010101" pitchFamily="49" charset="-122"/>
                  </a:rPr>
                  <a:t>M</a:t>
                </a:r>
                <a:r>
                  <a:rPr lang="en-US" altLang="zh-CN" sz="2800" b="1" i="1" baseline="30000" dirty="0">
                    <a:latin typeface="Times New Roman" panose="02020603050405020304" pitchFamily="18" charset="0"/>
                    <a:ea typeface="黑体" panose="02010609060101010101" pitchFamily="49" charset="-122"/>
                  </a:rPr>
                  <a:t>n</a:t>
                </a:r>
                <a:r>
                  <a:rPr lang="zh-CN" altLang="en-US" sz="2800" b="1" baseline="30000" dirty="0">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a:t>
                </a:r>
                <a:r>
                  <a:rPr lang="en-US" altLang="zh-CN" sz="2800" b="1" i="1" dirty="0">
                    <a:latin typeface="Times New Roman" panose="02020603050405020304" pitchFamily="18" charset="0"/>
                    <a:ea typeface="黑体" panose="02010609060101010101" pitchFamily="49" charset="-122"/>
                  </a:rPr>
                  <a:t>n</a:t>
                </a:r>
                <a:r>
                  <a:rPr lang="en-US" altLang="zh-CN" sz="2800" b="1" dirty="0">
                    <a:latin typeface="Times New Roman" panose="02020603050405020304" pitchFamily="18" charset="0"/>
                    <a:ea typeface="黑体" panose="02010609060101010101" pitchFamily="49" charset="-122"/>
                  </a:rPr>
                  <a:t>A</a:t>
                </a:r>
                <a:r>
                  <a:rPr lang="en-US" altLang="zh-CN" sz="2800" b="1" i="1" baseline="30000" dirty="0">
                    <a:latin typeface="Times New Roman" panose="02020603050405020304" pitchFamily="18" charset="0"/>
                    <a:ea typeface="黑体" panose="02010609060101010101" pitchFamily="49" charset="-122"/>
                  </a:rPr>
                  <a:t>m</a:t>
                </a:r>
                <a:r>
                  <a:rPr lang="zh-CN" altLang="en-US" sz="2800" b="1" baseline="30000" dirty="0">
                    <a:latin typeface="Times New Roman" panose="02020603050405020304" pitchFamily="18" charset="0"/>
                    <a:ea typeface="黑体" panose="02010609060101010101" pitchFamily="49" charset="-122"/>
                  </a:rPr>
                  <a:t>－</a:t>
                </a:r>
                <a:endParaRPr lang="zh-CN" altLang="en-US" sz="2800" b="1" baseline="30000" dirty="0">
                  <a:latin typeface="Times New Roman" panose="02020603050405020304" pitchFamily="18" charset="0"/>
                  <a:ea typeface="黑体" panose="02010609060101010101" pitchFamily="49" charset="-122"/>
                </a:endParaRPr>
              </a:p>
            </p:txBody>
          </p:sp>
          <p:graphicFrame>
            <p:nvGraphicFramePr>
              <p:cNvPr id="60426" name="Object 6"/>
              <p:cNvGraphicFramePr>
                <a:graphicFrameLocks noChangeAspect="1"/>
              </p:cNvGraphicFramePr>
              <p:nvPr/>
            </p:nvGraphicFramePr>
            <p:xfrm>
              <a:off x="1247" y="1177"/>
              <a:ext cx="695" cy="212"/>
            </p:xfrm>
            <a:graphic>
              <a:graphicData uri="http://schemas.openxmlformats.org/presentationml/2006/ole">
                <mc:AlternateContent xmlns:mc="http://schemas.openxmlformats.org/markup-compatibility/2006">
                  <mc:Choice xmlns:v="urn:schemas-microsoft-com:vml" Requires="v">
                    <p:oleObj spid="_x0000_s3111" name="" r:id="rId6" imgW="660400" imgH="177165" progId="ISISServer">
                      <p:embed/>
                    </p:oleObj>
                  </mc:Choice>
                  <mc:Fallback>
                    <p:oleObj name="" r:id="rId6" imgW="660400" imgH="177165" progId="ISISServer">
                      <p:embed/>
                      <p:pic>
                        <p:nvPicPr>
                          <p:cNvPr id="0" name="图片 3110"/>
                          <p:cNvPicPr/>
                          <p:nvPr/>
                        </p:nvPicPr>
                        <p:blipFill>
                          <a:blip r:embed="rId3"/>
                          <a:stretch>
                            <a:fillRect/>
                          </a:stretch>
                        </p:blipFill>
                        <p:spPr>
                          <a:xfrm>
                            <a:off x="1247" y="1177"/>
                            <a:ext cx="695" cy="212"/>
                          </a:xfrm>
                          <a:prstGeom prst="rect">
                            <a:avLst/>
                          </a:prstGeom>
                          <a:noFill/>
                          <a:ln w="38100">
                            <a:noFill/>
                            <a:miter/>
                          </a:ln>
                        </p:spPr>
                      </p:pic>
                    </p:oleObj>
                  </mc:Fallback>
                </mc:AlternateContent>
              </a:graphicData>
            </a:graphic>
          </p:graphicFrame>
        </p:grpSp>
        <p:graphicFrame>
          <p:nvGraphicFramePr>
            <p:cNvPr id="60424" name="Object 22"/>
            <p:cNvGraphicFramePr>
              <a:graphicFrameLocks noChangeAspect="1"/>
            </p:cNvGraphicFramePr>
            <p:nvPr/>
          </p:nvGraphicFramePr>
          <p:xfrm>
            <a:off x="2426" y="1480"/>
            <a:ext cx="3107" cy="411"/>
          </p:xfrm>
          <a:graphic>
            <a:graphicData uri="http://schemas.openxmlformats.org/presentationml/2006/ole">
              <mc:AlternateContent xmlns:mc="http://schemas.openxmlformats.org/markup-compatibility/2006">
                <mc:Choice xmlns:v="urn:schemas-microsoft-com:vml" Requires="v">
                  <p:oleObj spid="_x0000_s3106" name="" r:id="rId7" imgW="1917065" imgH="254000" progId="Equation.3">
                    <p:embed/>
                  </p:oleObj>
                </mc:Choice>
                <mc:Fallback>
                  <p:oleObj name="" r:id="rId7" imgW="1917065" imgH="254000" progId="Equation.3">
                    <p:embed/>
                    <p:pic>
                      <p:nvPicPr>
                        <p:cNvPr id="0" name="图片 3105"/>
                        <p:cNvPicPr/>
                        <p:nvPr/>
                      </p:nvPicPr>
                      <p:blipFill>
                        <a:blip r:embed="rId8"/>
                        <a:stretch>
                          <a:fillRect/>
                        </a:stretch>
                      </p:blipFill>
                      <p:spPr>
                        <a:xfrm>
                          <a:off x="2426" y="1480"/>
                          <a:ext cx="3107" cy="411"/>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5416"/>
                                        </p:tgtEl>
                                        <p:attrNameLst>
                                          <p:attrName>style.visibility</p:attrName>
                                        </p:attrNameLst>
                                      </p:cBhvr>
                                      <p:to>
                                        <p:strVal val="visible"/>
                                      </p:to>
                                    </p:set>
                                    <p:anim calcmode="lin" valueType="num">
                                      <p:cBhvr additive="base">
                                        <p:cTn id="13" dur="500" fill="hold"/>
                                        <p:tgtEl>
                                          <p:spTgt spid="145416"/>
                                        </p:tgtEl>
                                        <p:attrNameLst>
                                          <p:attrName>ppt_x</p:attrName>
                                        </p:attrNameLst>
                                      </p:cBhvr>
                                      <p:tavLst>
                                        <p:tav tm="0">
                                          <p:val>
                                            <p:strVal val="0-#ppt_w/2"/>
                                          </p:val>
                                        </p:tav>
                                        <p:tav tm="100000">
                                          <p:val>
                                            <p:strVal val="#ppt_x"/>
                                          </p:val>
                                        </p:tav>
                                      </p:tavLst>
                                    </p:anim>
                                    <p:anim calcmode="lin" valueType="num">
                                      <p:cBhvr additive="base">
                                        <p:cTn id="14" dur="500" fill="hold"/>
                                        <p:tgtEl>
                                          <p:spTgt spid="1454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5417"/>
                                        </p:tgtEl>
                                        <p:attrNameLst>
                                          <p:attrName>style.visibility</p:attrName>
                                        </p:attrNameLst>
                                      </p:cBhvr>
                                      <p:to>
                                        <p:strVal val="visible"/>
                                      </p:to>
                                    </p:set>
                                    <p:anim calcmode="lin" valueType="num">
                                      <p:cBhvr additive="base">
                                        <p:cTn id="19" dur="500" fill="hold"/>
                                        <p:tgtEl>
                                          <p:spTgt spid="145417"/>
                                        </p:tgtEl>
                                        <p:attrNameLst>
                                          <p:attrName>ppt_x</p:attrName>
                                        </p:attrNameLst>
                                      </p:cBhvr>
                                      <p:tavLst>
                                        <p:tav tm="0">
                                          <p:val>
                                            <p:strVal val="#ppt_x"/>
                                          </p:val>
                                        </p:tav>
                                        <p:tav tm="100000">
                                          <p:val>
                                            <p:strVal val="#ppt_x"/>
                                          </p:val>
                                        </p:tav>
                                      </p:tavLst>
                                    </p:anim>
                                    <p:anim calcmode="lin" valueType="num">
                                      <p:cBhvr additive="base">
                                        <p:cTn id="20" dur="500" fill="hold"/>
                                        <p:tgtEl>
                                          <p:spTgt spid="1454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6" grpId="0"/>
      <p:bldP spid="14541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Text Box 2"/>
          <p:cNvSpPr txBox="1"/>
          <p:nvPr/>
        </p:nvSpPr>
        <p:spPr>
          <a:xfrm>
            <a:off x="539750" y="304800"/>
            <a:ext cx="2160588" cy="701675"/>
          </a:xfrm>
          <a:prstGeom prst="rect">
            <a:avLst/>
          </a:prstGeom>
          <a:noFill/>
          <a:ln w="19050">
            <a:noFill/>
          </a:ln>
        </p:spPr>
        <p:txBody>
          <a:bodyPr>
            <a:spAutoFit/>
          </a:bodyPr>
          <a:p>
            <a:pPr eaLnBrk="1" hangingPunct="1"/>
            <a:r>
              <a:rPr lang="zh-CN" altLang="en-US" sz="4000" b="1" dirty="0">
                <a:solidFill>
                  <a:srgbClr val="FF0000"/>
                </a:solidFill>
                <a:latin typeface="Arial" panose="020B0604020202020204" pitchFamily="34" charset="0"/>
                <a:ea typeface="楷体_GB2312" pitchFamily="49" charset="-122"/>
              </a:rPr>
              <a:t>注意：</a:t>
            </a:r>
            <a:endParaRPr lang="zh-CN" altLang="en-US" sz="4000" b="1" dirty="0">
              <a:solidFill>
                <a:srgbClr val="FF0000"/>
              </a:solidFill>
              <a:latin typeface="Arial" panose="020B0604020202020204" pitchFamily="34" charset="0"/>
              <a:ea typeface="楷体_GB2312" pitchFamily="49" charset="-122"/>
            </a:endParaRPr>
          </a:p>
        </p:txBody>
      </p:sp>
      <p:sp>
        <p:nvSpPr>
          <p:cNvPr id="90118" name="Rectangle 6"/>
          <p:cNvSpPr>
            <a:spLocks noChangeArrowheads="1"/>
          </p:cNvSpPr>
          <p:nvPr/>
        </p:nvSpPr>
        <p:spPr bwMode="auto">
          <a:xfrm>
            <a:off x="409575" y="1143000"/>
            <a:ext cx="8353425" cy="1127125"/>
          </a:xfrm>
          <a:prstGeom prst="rect">
            <a:avLst/>
          </a:prstGeom>
          <a:gradFill rotWithShape="1">
            <a:gsLst>
              <a:gs pos="0">
                <a:srgbClr val="FFE5FF"/>
              </a:gs>
              <a:gs pos="50000">
                <a:schemeClr val="bg1"/>
              </a:gs>
              <a:gs pos="100000">
                <a:srgbClr val="FFE5FF"/>
              </a:gs>
            </a:gsLst>
            <a:lin ang="2700000" scaled="1"/>
          </a:gradFill>
          <a:ln w="19050" algn="ctr">
            <a:solidFill>
              <a:srgbClr val="99CCFF"/>
            </a:solidFill>
            <a:miter lim="800000"/>
          </a:ln>
          <a:effectLst/>
        </p:spPr>
        <p:txBody>
          <a:bodyPr>
            <a:spAutoFit/>
          </a:body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1</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zh-CN" altLang="en-US" sz="2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标准溶度积常数与温度有关，一般给出难溶强电解质在</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25 ℃</a:t>
            </a:r>
            <a:r>
              <a:rPr kumimoji="0" lang="zh-CN" altLang="en-US" sz="2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时的</a:t>
            </a:r>
            <a:r>
              <a:rPr kumimoji="0" lang="en-US" altLang="zh-CN" sz="2800" b="1" i="1" u="none" strike="noStrike" kern="1200" cap="none" spc="0" normalizeH="0" baseline="0" noProof="0" dirty="0" err="1">
                <a:ln>
                  <a:noFill/>
                </a:ln>
                <a:solidFill>
                  <a:srgbClr val="A50021"/>
                </a:solidFill>
                <a:effectLst/>
                <a:uLnTx/>
                <a:uFillTx/>
                <a:latin typeface="Times New Roman" panose="02020603050405020304" pitchFamily="18" charset="0"/>
                <a:ea typeface="楷体_GB2312" pitchFamily="49" charset="-122"/>
                <a:cs typeface="Times New Roman" panose="02020603050405020304" pitchFamily="18" charset="0"/>
              </a:rPr>
              <a:t>K</a:t>
            </a:r>
            <a:r>
              <a:rPr kumimoji="0" lang="en-US" altLang="zh-CN" sz="2800" b="1" i="0" u="none" strike="noStrike" kern="1200" cap="none" spc="0" normalizeH="0" baseline="-25000" noProof="0" dirty="0" err="1">
                <a:ln>
                  <a:noFill/>
                </a:ln>
                <a:solidFill>
                  <a:srgbClr val="A50021"/>
                </a:solidFill>
                <a:effectLst/>
                <a:uLnTx/>
                <a:uFillTx/>
                <a:latin typeface="Times New Roman" panose="02020603050405020304" pitchFamily="18" charset="0"/>
                <a:ea typeface="楷体_GB2312" pitchFamily="49" charset="-122"/>
                <a:cs typeface="Times New Roman" panose="02020603050405020304" pitchFamily="18" charset="0"/>
              </a:rPr>
              <a:t>sp</a:t>
            </a:r>
            <a:r>
              <a:rPr kumimoji="0" lang="en-US" altLang="zh-CN" sz="2800" b="1" i="0" u="none" strike="noStrike" kern="1200" cap="none" spc="0" normalizeH="0" baseline="30000" noProof="0" dirty="0" err="1">
                <a:ln>
                  <a:noFill/>
                </a:ln>
                <a:solidFill>
                  <a:srgbClr val="A50021"/>
                </a:solidFill>
                <a:effectLst/>
                <a:uLnTx/>
                <a:uFillTx/>
                <a:latin typeface="Times New Roman" panose="02020603050405020304" pitchFamily="18" charset="0"/>
                <a:ea typeface="楷体_GB2312" pitchFamily="49" charset="-122"/>
                <a:cs typeface="Times New Roman" panose="02020603050405020304" pitchFamily="18" charset="0"/>
              </a:rPr>
              <a:t>θ</a:t>
            </a:r>
            <a:r>
              <a:rPr kumimoji="0" lang="zh-CN" altLang="en-US" sz="2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endParaRPr kumimoji="0" lang="zh-CN" altLang="en-US" sz="2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
        <p:nvSpPr>
          <p:cNvPr id="61444" name="Text Box 12"/>
          <p:cNvSpPr txBox="1"/>
          <p:nvPr/>
        </p:nvSpPr>
        <p:spPr>
          <a:xfrm>
            <a:off x="381000" y="2514600"/>
            <a:ext cx="8382000" cy="1392238"/>
          </a:xfrm>
          <a:prstGeom prst="rect">
            <a:avLst/>
          </a:prstGeom>
          <a:gradFill rotWithShape="1">
            <a:gsLst>
              <a:gs pos="0">
                <a:srgbClr val="FFFFFF"/>
              </a:gs>
              <a:gs pos="50000">
                <a:srgbClr val="FFFFCC"/>
              </a:gs>
              <a:gs pos="100000">
                <a:srgbClr val="FFFFFF"/>
              </a:gs>
            </a:gsLst>
            <a:lin ang="2700000" scaled="1"/>
            <a:tileRect/>
          </a:gradFill>
          <a:ln w="19050" cap="flat" cmpd="sng">
            <a:solidFill>
              <a:srgbClr val="99CCFF"/>
            </a:solidFill>
            <a:prstDash val="solid"/>
            <a:miter/>
            <a:headEnd type="none" w="med" len="med"/>
            <a:tailEnd type="none" w="med" len="med"/>
          </a:ln>
        </p:spPr>
        <p:txBody>
          <a:bodyPr>
            <a:spAutoFit/>
          </a:bodyPr>
          <a:p>
            <a:pPr algn="just" eaLnBrk="1" hangingPunct="1">
              <a:buNone/>
            </a:pP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2</a:t>
            </a:r>
            <a:r>
              <a:rPr lang="zh-CN" altLang="en-US" sz="2800" b="1" dirty="0">
                <a:latin typeface="Times New Roman" panose="02020603050405020304" pitchFamily="18" charset="0"/>
                <a:cs typeface="Times New Roman" panose="02020603050405020304" pitchFamily="18" charset="0"/>
              </a:rPr>
              <a:t>）</a:t>
            </a:r>
            <a:r>
              <a:rPr lang="en-US" altLang="zh-CN" sz="2800" b="1" i="1" dirty="0">
                <a:solidFill>
                  <a:srgbClr val="A50021"/>
                </a:solidFill>
                <a:latin typeface="Times New Roman" panose="02020603050405020304" pitchFamily="18" charset="0"/>
                <a:ea typeface="楷体_GB2312" pitchFamily="49" charset="-122"/>
              </a:rPr>
              <a:t>K</a:t>
            </a:r>
            <a:r>
              <a:rPr lang="en-US" altLang="zh-CN" sz="2800" b="1" baseline="-25000" dirty="0">
                <a:solidFill>
                  <a:srgbClr val="A50021"/>
                </a:solidFill>
                <a:latin typeface="Times New Roman" panose="02020603050405020304" pitchFamily="18" charset="0"/>
                <a:ea typeface="楷体_GB2312" pitchFamily="49" charset="-122"/>
              </a:rPr>
              <a:t>sp</a:t>
            </a:r>
            <a:r>
              <a:rPr lang="en-US" altLang="zh-CN" sz="2800" b="1" baseline="30000" dirty="0">
                <a:solidFill>
                  <a:srgbClr val="A50021"/>
                </a:solidFill>
                <a:latin typeface="Times New Roman" panose="02020603050405020304" pitchFamily="18" charset="0"/>
                <a:ea typeface="楷体_GB2312" pitchFamily="49" charset="-122"/>
              </a:rPr>
              <a:t>θ</a:t>
            </a:r>
            <a:r>
              <a:rPr lang="zh-CN" altLang="en-US" sz="2800" b="1" dirty="0">
                <a:latin typeface="楷体_GB2312" pitchFamily="49" charset="-122"/>
                <a:ea typeface="楷体_GB2312" pitchFamily="49" charset="-122"/>
              </a:rPr>
              <a:t>的大小与沉淀的量无关，与溶液中离子浓度的变化无关，离子浓度变化时只能使平衡移动，并不改变</a:t>
            </a:r>
            <a:r>
              <a:rPr lang="en-US" altLang="zh-CN" sz="2800" b="1" i="1" dirty="0">
                <a:solidFill>
                  <a:srgbClr val="A50021"/>
                </a:solidFill>
                <a:latin typeface="Times New Roman" panose="02020603050405020304" pitchFamily="18" charset="0"/>
                <a:ea typeface="楷体_GB2312" pitchFamily="49" charset="-122"/>
              </a:rPr>
              <a:t>K</a:t>
            </a:r>
            <a:r>
              <a:rPr lang="en-US" altLang="zh-CN" sz="2800" b="1" baseline="-25000" dirty="0">
                <a:solidFill>
                  <a:srgbClr val="A50021"/>
                </a:solidFill>
                <a:latin typeface="Times New Roman" panose="02020603050405020304" pitchFamily="18" charset="0"/>
                <a:ea typeface="楷体_GB2312" pitchFamily="49" charset="-122"/>
              </a:rPr>
              <a:t>sp</a:t>
            </a:r>
            <a:r>
              <a:rPr lang="en-US" altLang="zh-CN" sz="2800" b="1" baseline="30000" dirty="0">
                <a:solidFill>
                  <a:srgbClr val="A50021"/>
                </a:solidFill>
                <a:latin typeface="Times New Roman" panose="02020603050405020304" pitchFamily="18" charset="0"/>
                <a:ea typeface="楷体_GB2312" pitchFamily="49" charset="-122"/>
              </a:rPr>
              <a:t>θ</a:t>
            </a:r>
            <a:r>
              <a:rPr lang="zh-CN" altLang="en-US" sz="2800" b="1" dirty="0">
                <a:latin typeface="楷体_GB2312" pitchFamily="49" charset="-122"/>
                <a:ea typeface="楷体_GB2312" pitchFamily="49" charset="-122"/>
              </a:rPr>
              <a:t>    。</a:t>
            </a:r>
            <a:endParaRPr lang="zh-CN" altLang="en-US" sz="2800" b="1" dirty="0">
              <a:latin typeface="楷体_GB2312" pitchFamily="49" charset="-122"/>
              <a:ea typeface="楷体_GB2312" pitchFamily="49" charset="-122"/>
            </a:endParaRPr>
          </a:p>
        </p:txBody>
      </p:sp>
      <p:sp>
        <p:nvSpPr>
          <p:cNvPr id="61445" name="Text Box 18"/>
          <p:cNvSpPr txBox="1"/>
          <p:nvPr/>
        </p:nvSpPr>
        <p:spPr>
          <a:xfrm>
            <a:off x="381000" y="4114800"/>
            <a:ext cx="8353425" cy="965200"/>
          </a:xfrm>
          <a:prstGeom prst="rect">
            <a:avLst/>
          </a:prstGeom>
          <a:gradFill rotWithShape="1">
            <a:gsLst>
              <a:gs pos="0">
                <a:srgbClr val="FFE5FF"/>
              </a:gs>
              <a:gs pos="50000">
                <a:srgbClr val="FFFFFF"/>
              </a:gs>
              <a:gs pos="100000">
                <a:srgbClr val="FFE5FF"/>
              </a:gs>
            </a:gsLst>
            <a:lin ang="2700000" scaled="1"/>
            <a:tileRect/>
          </a:gradFill>
          <a:ln w="19050" cap="flat" cmpd="sng">
            <a:solidFill>
              <a:srgbClr val="99CCFF"/>
            </a:solidFill>
            <a:prstDash val="solid"/>
            <a:miter/>
            <a:headEnd type="none" w="med" len="med"/>
            <a:tailEnd type="none" w="med" len="med"/>
          </a:ln>
        </p:spPr>
        <p:txBody>
          <a:bodyPr>
            <a:spAutoFit/>
          </a:bodyPr>
          <a:p>
            <a:pPr algn="just" eaLnBrk="1" hangingPunct="1">
              <a:buNone/>
            </a:pP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3</a:t>
            </a:r>
            <a:r>
              <a:rPr lang="zh-CN" altLang="en-US" sz="2800" b="1" dirty="0">
                <a:latin typeface="Times New Roman" panose="02020603050405020304" pitchFamily="18" charset="0"/>
                <a:cs typeface="Times New Roman" panose="02020603050405020304" pitchFamily="18" charset="0"/>
              </a:rPr>
              <a:t>）</a:t>
            </a:r>
            <a:r>
              <a:rPr lang="zh-CN" altLang="en-US" sz="2800" b="1" dirty="0">
                <a:latin typeface="楷体_GB2312" pitchFamily="49" charset="-122"/>
                <a:ea typeface="楷体_GB2312" pitchFamily="49" charset="-122"/>
              </a:rPr>
              <a:t>标准溶度积常数与难溶强电解质的本性有关，即不同难溶电解质的</a:t>
            </a:r>
            <a:r>
              <a:rPr lang="en-US" altLang="zh-CN" sz="2800" b="1" i="1" dirty="0">
                <a:solidFill>
                  <a:srgbClr val="A50021"/>
                </a:solidFill>
                <a:latin typeface="Times New Roman" panose="02020603050405020304" pitchFamily="18" charset="0"/>
                <a:ea typeface="楷体_GB2312" pitchFamily="49" charset="-122"/>
              </a:rPr>
              <a:t>K</a:t>
            </a:r>
            <a:r>
              <a:rPr lang="en-US" altLang="zh-CN" sz="2800" b="1" baseline="-25000" dirty="0">
                <a:solidFill>
                  <a:srgbClr val="A50021"/>
                </a:solidFill>
                <a:latin typeface="Times New Roman" panose="02020603050405020304" pitchFamily="18" charset="0"/>
                <a:ea typeface="楷体_GB2312" pitchFamily="49" charset="-122"/>
              </a:rPr>
              <a:t>sp</a:t>
            </a:r>
            <a:r>
              <a:rPr lang="en-US" altLang="zh-CN" sz="2800" b="1" baseline="30000" dirty="0">
                <a:solidFill>
                  <a:srgbClr val="A50021"/>
                </a:solidFill>
                <a:latin typeface="Times New Roman" panose="02020603050405020304" pitchFamily="18" charset="0"/>
                <a:ea typeface="楷体_GB2312" pitchFamily="49" charset="-122"/>
              </a:rPr>
              <a:t>θ</a:t>
            </a:r>
            <a:r>
              <a:rPr lang="zh-CN" altLang="en-US" sz="2800" b="1" dirty="0">
                <a:latin typeface="楷体_GB2312" pitchFamily="49" charset="-122"/>
                <a:ea typeface="楷体_GB2312" pitchFamily="49" charset="-122"/>
              </a:rPr>
              <a:t>不同。</a:t>
            </a:r>
            <a:endParaRPr lang="zh-CN" altLang="en-US" sz="2800" b="1" dirty="0">
              <a:latin typeface="楷体_GB2312" pitchFamily="49" charset="-122"/>
              <a:ea typeface="楷体_GB2312" pitchFamily="49" charset="-122"/>
            </a:endParaRPr>
          </a:p>
        </p:txBody>
      </p:sp>
      <p:sp>
        <p:nvSpPr>
          <p:cNvPr id="61446" name="Text Box 28"/>
          <p:cNvSpPr txBox="1"/>
          <p:nvPr/>
        </p:nvSpPr>
        <p:spPr>
          <a:xfrm>
            <a:off x="381000" y="5334000"/>
            <a:ext cx="8353425" cy="954088"/>
          </a:xfrm>
          <a:prstGeom prst="rect">
            <a:avLst/>
          </a:prstGeom>
          <a:gradFill rotWithShape="1">
            <a:gsLst>
              <a:gs pos="0">
                <a:srgbClr val="FFFFFF"/>
              </a:gs>
              <a:gs pos="50000">
                <a:srgbClr val="FFFFCC"/>
              </a:gs>
              <a:gs pos="100000">
                <a:srgbClr val="FFFFFF"/>
              </a:gs>
            </a:gsLst>
            <a:lin ang="2700000" scaled="1"/>
            <a:tileRect/>
          </a:gradFill>
          <a:ln w="19050" cap="flat" cmpd="sng">
            <a:solidFill>
              <a:srgbClr val="99CCFF"/>
            </a:solidFill>
            <a:prstDash val="solid"/>
            <a:miter/>
            <a:headEnd type="none" w="med" len="med"/>
            <a:tailEnd type="none" w="med" len="med"/>
          </a:ln>
        </p:spPr>
        <p:txBody>
          <a:bodyPr>
            <a:spAutoFit/>
          </a:bodyPr>
          <a:p>
            <a:pPr algn="just" eaLnBrk="1" hangingPunct="1">
              <a:buNone/>
            </a:pP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4</a:t>
            </a:r>
            <a:r>
              <a:rPr lang="zh-CN" altLang="en-US" sz="2800" b="1" dirty="0">
                <a:latin typeface="Times New Roman" panose="02020603050405020304" pitchFamily="18" charset="0"/>
                <a:cs typeface="Times New Roman" panose="02020603050405020304" pitchFamily="18" charset="0"/>
              </a:rPr>
              <a:t>）</a:t>
            </a:r>
            <a:r>
              <a:rPr lang="zh-CN" altLang="en-US" sz="2800" b="1" dirty="0">
                <a:latin typeface="楷体_GB2312" pitchFamily="49" charset="-122"/>
                <a:ea typeface="楷体_GB2312" pitchFamily="49" charset="-122"/>
              </a:rPr>
              <a:t>标准溶度积常数反映了难溶强电解质在水中的溶解能力。</a:t>
            </a:r>
            <a:r>
              <a:rPr lang="en-US" altLang="zh-CN" sz="2800" b="1" i="1" dirty="0">
                <a:solidFill>
                  <a:srgbClr val="A50021"/>
                </a:solidFill>
                <a:latin typeface="Times New Roman" panose="02020603050405020304" pitchFamily="18" charset="0"/>
                <a:ea typeface="楷体_GB2312" pitchFamily="49" charset="-122"/>
              </a:rPr>
              <a:t>K</a:t>
            </a:r>
            <a:r>
              <a:rPr lang="en-US" altLang="zh-CN" sz="2800" b="1" baseline="-25000" dirty="0">
                <a:solidFill>
                  <a:srgbClr val="A50021"/>
                </a:solidFill>
                <a:latin typeface="Times New Roman" panose="02020603050405020304" pitchFamily="18" charset="0"/>
                <a:ea typeface="楷体_GB2312" pitchFamily="49" charset="-122"/>
              </a:rPr>
              <a:t>sp</a:t>
            </a:r>
            <a:r>
              <a:rPr lang="en-US" altLang="zh-CN" sz="2800" b="1" baseline="30000" dirty="0">
                <a:solidFill>
                  <a:srgbClr val="A50021"/>
                </a:solidFill>
                <a:latin typeface="Times New Roman" panose="02020603050405020304" pitchFamily="18" charset="0"/>
                <a:ea typeface="楷体_GB2312" pitchFamily="49" charset="-122"/>
              </a:rPr>
              <a:t>θ</a:t>
            </a:r>
            <a:r>
              <a:rPr lang="zh-CN" altLang="en-US" sz="2800" b="1" dirty="0">
                <a:latin typeface="楷体_GB2312" pitchFamily="49" charset="-122"/>
                <a:ea typeface="楷体_GB2312" pitchFamily="49" charset="-122"/>
              </a:rPr>
              <a:t>越小，难溶</a:t>
            </a:r>
            <a:r>
              <a:rPr lang="zh-CN" altLang="en-US" sz="2800" b="1" dirty="0">
                <a:latin typeface="Arial" panose="020B0604020202020204" pitchFamily="34" charset="0"/>
                <a:ea typeface="楷体_GB2312" pitchFamily="49" charset="-122"/>
              </a:rPr>
              <a:t>强</a:t>
            </a:r>
            <a:r>
              <a:rPr lang="zh-CN" altLang="en-US" sz="2800" b="1" dirty="0">
                <a:latin typeface="楷体_GB2312" pitchFamily="49" charset="-122"/>
                <a:ea typeface="楷体_GB2312" pitchFamily="49" charset="-122"/>
              </a:rPr>
              <a:t>电解质就越难溶于水。</a:t>
            </a:r>
            <a:endParaRPr lang="zh-CN" altLang="en-US" sz="2800" b="1" dirty="0">
              <a:latin typeface="楷体_GB2312" pitchFamily="49" charset="-122"/>
              <a:ea typeface="楷体_GB2312" pitchFamily="49" charset="-122"/>
            </a:endParaRPr>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Rectangle 2"/>
          <p:cNvSpPr>
            <a:spLocks noGrp="1" noChangeArrowheads="1"/>
          </p:cNvSpPr>
          <p:nvPr>
            <p:ph type="title"/>
          </p:nvPr>
        </p:nvSpPr>
        <p:spPr>
          <a:xfrm>
            <a:off x="468313" y="404813"/>
            <a:ext cx="6630988" cy="5334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txBody>
          <a:bodyPr vert="horz" wrap="square" lIns="91440" tIns="45720" rIns="91440" bIns="9144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2</a:t>
            </a:r>
            <a:r>
              <a:rPr kumimoji="0"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a:t>
            </a:r>
            <a:r>
              <a:rPr kumimoji="0" lang="zh-CN" altLang="en-US" sz="3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j-cs"/>
              </a:rPr>
              <a:t>溶度积与溶解度之间的关系</a:t>
            </a:r>
            <a:r>
              <a:rPr kumimoji="0" lang="zh-CN" altLang="en-US" sz="3200" b="1" i="0" u="none" strike="noStrike" kern="1200" cap="none" spc="0" normalizeH="0" baseline="0" noProof="0" dirty="0">
                <a:ln>
                  <a:noFill/>
                </a:ln>
                <a:solidFill>
                  <a:schemeClr val="tx1"/>
                </a:solidFill>
                <a:effectLst/>
                <a:uLnTx/>
                <a:uFillTx/>
                <a:latin typeface="宋体" panose="02010600030101010101" pitchFamily="2" charset="-122"/>
                <a:ea typeface="+mj-ea"/>
                <a:cs typeface="+mj-cs"/>
              </a:rPr>
              <a:t> </a:t>
            </a:r>
            <a:endParaRPr kumimoji="0" lang="zh-CN" altLang="en-US" sz="3200" b="1" i="0" u="none" strike="noStrike" kern="1200" cap="none" spc="0" normalizeH="0" baseline="0" noProof="0" dirty="0">
              <a:ln>
                <a:noFill/>
              </a:ln>
              <a:solidFill>
                <a:schemeClr val="tx1"/>
              </a:solidFill>
              <a:effectLst/>
              <a:uLnTx/>
              <a:uFillTx/>
              <a:latin typeface="宋体" panose="02010600030101010101" pitchFamily="2" charset="-122"/>
              <a:ea typeface="+mj-ea"/>
              <a:cs typeface="+mj-cs"/>
            </a:endParaRPr>
          </a:p>
        </p:txBody>
      </p:sp>
      <p:sp>
        <p:nvSpPr>
          <p:cNvPr id="62467" name="Rectangle 16"/>
          <p:cNvSpPr/>
          <p:nvPr/>
        </p:nvSpPr>
        <p:spPr>
          <a:xfrm>
            <a:off x="900113" y="1052513"/>
            <a:ext cx="3990975" cy="519112"/>
          </a:xfrm>
          <a:prstGeom prst="rect">
            <a:avLst/>
          </a:prstGeom>
          <a:noFill/>
          <a:ln w="9525">
            <a:noFill/>
          </a:ln>
        </p:spPr>
        <p:txBody>
          <a:bodyPr wrap="none" anchor="ctr" anchorCtr="0">
            <a:spAutoFit/>
          </a:bodyPr>
          <a:p>
            <a:pPr eaLnBrk="1" hangingPunct="1">
              <a:buNone/>
            </a:pPr>
            <a:r>
              <a:rPr lang="zh-CN" altLang="en-US" sz="2800" b="1" dirty="0">
                <a:latin typeface="楷体_GB2312" pitchFamily="49" charset="-122"/>
                <a:ea typeface="楷体_GB2312" pitchFamily="49" charset="-122"/>
              </a:rPr>
              <a:t>对于难溶强电解质</a:t>
            </a:r>
            <a:r>
              <a:rPr lang="en-US" altLang="zh-CN" sz="2800" b="1" dirty="0">
                <a:latin typeface="Times New Roman" panose="02020603050405020304" pitchFamily="18" charset="0"/>
                <a:ea typeface="楷体_GB2312" pitchFamily="49" charset="-122"/>
              </a:rPr>
              <a:t>MA</a:t>
            </a:r>
            <a:r>
              <a:rPr lang="zh-CN" altLang="en-US" sz="2800" b="1" dirty="0">
                <a:latin typeface="Arial" panose="020B0604020202020204" pitchFamily="34" charset="0"/>
                <a:ea typeface="楷体_GB2312" pitchFamily="49" charset="-122"/>
              </a:rPr>
              <a:t>，</a:t>
            </a:r>
            <a:endParaRPr lang="zh-CN" altLang="en-US" sz="2800" b="1" dirty="0">
              <a:latin typeface="Arial" panose="020B0604020202020204" pitchFamily="34" charset="0"/>
              <a:ea typeface="楷体_GB2312" pitchFamily="49" charset="-122"/>
            </a:endParaRPr>
          </a:p>
        </p:txBody>
      </p:sp>
      <p:grpSp>
        <p:nvGrpSpPr>
          <p:cNvPr id="62468" name="Group 27"/>
          <p:cNvGrpSpPr/>
          <p:nvPr/>
        </p:nvGrpSpPr>
        <p:grpSpPr>
          <a:xfrm>
            <a:off x="2586038" y="1681163"/>
            <a:ext cx="4043362" cy="652462"/>
            <a:chOff x="1946" y="1031"/>
            <a:chExt cx="2547" cy="411"/>
          </a:xfrm>
        </p:grpSpPr>
        <p:sp>
          <p:nvSpPr>
            <p:cNvPr id="62474" name="Rectangle 18"/>
            <p:cNvSpPr/>
            <p:nvPr/>
          </p:nvSpPr>
          <p:spPr>
            <a:xfrm>
              <a:off x="1946" y="1074"/>
              <a:ext cx="797" cy="368"/>
            </a:xfrm>
            <a:prstGeom prst="rect">
              <a:avLst/>
            </a:prstGeom>
            <a:noFill/>
            <a:ln w="9525">
              <a:noFill/>
            </a:ln>
          </p:spPr>
          <p:txBody>
            <a:bodyPr anchor="ctr" anchorCtr="0">
              <a:spAutoFit/>
            </a:bodyPr>
            <a:p>
              <a:pPr eaLnBrk="1" hangingPunct="1"/>
              <a:r>
                <a:rPr lang="en-US" altLang="zh-CN" sz="3200" b="1" dirty="0">
                  <a:latin typeface="Times New Roman" panose="02020603050405020304" pitchFamily="18" charset="0"/>
                  <a:cs typeface="Times New Roman" panose="02020603050405020304" pitchFamily="18" charset="0"/>
                </a:rPr>
                <a:t>MA(s)</a:t>
              </a:r>
              <a:endParaRPr lang="en-US" altLang="zh-CN" sz="3200" b="1" dirty="0">
                <a:latin typeface="Times New Roman" panose="02020603050405020304" pitchFamily="18" charset="0"/>
                <a:ea typeface="Times New Roman" panose="02020603050405020304" pitchFamily="18" charset="0"/>
              </a:endParaRPr>
            </a:p>
          </p:txBody>
        </p:sp>
        <p:graphicFrame>
          <p:nvGraphicFramePr>
            <p:cNvPr id="62475" name="Object 19"/>
            <p:cNvGraphicFramePr>
              <a:graphicFrameLocks noChangeAspect="1"/>
            </p:cNvGraphicFramePr>
            <p:nvPr/>
          </p:nvGraphicFramePr>
          <p:xfrm>
            <a:off x="2743" y="1149"/>
            <a:ext cx="545" cy="195"/>
          </p:xfrm>
          <a:graphic>
            <a:graphicData uri="http://schemas.openxmlformats.org/presentationml/2006/ole">
              <mc:AlternateContent xmlns:mc="http://schemas.openxmlformats.org/markup-compatibility/2006">
                <mc:Choice xmlns:v="urn:schemas-microsoft-com:vml" Requires="v">
                  <p:oleObj spid="_x0000_s3108" name="" r:id="rId1" imgW="660400" imgH="177165" progId="ISISServer">
                    <p:embed/>
                  </p:oleObj>
                </mc:Choice>
                <mc:Fallback>
                  <p:oleObj name="" r:id="rId1" imgW="660400" imgH="177165" progId="ISISServer">
                    <p:embed/>
                    <p:pic>
                      <p:nvPicPr>
                        <p:cNvPr id="0" name="图片 3107"/>
                        <p:cNvPicPr/>
                        <p:nvPr/>
                      </p:nvPicPr>
                      <p:blipFill>
                        <a:blip r:embed="rId2"/>
                        <a:stretch>
                          <a:fillRect/>
                        </a:stretch>
                      </p:blipFill>
                      <p:spPr>
                        <a:xfrm>
                          <a:off x="2743" y="1149"/>
                          <a:ext cx="545" cy="195"/>
                        </a:xfrm>
                        <a:prstGeom prst="rect">
                          <a:avLst/>
                        </a:prstGeom>
                        <a:noFill/>
                        <a:ln w="38100">
                          <a:noFill/>
                          <a:miter/>
                        </a:ln>
                      </p:spPr>
                    </p:pic>
                  </p:oleObj>
                </mc:Fallback>
              </mc:AlternateContent>
            </a:graphicData>
          </a:graphic>
        </p:graphicFrame>
        <p:sp>
          <p:nvSpPr>
            <p:cNvPr id="62476" name="Rectangle 20"/>
            <p:cNvSpPr/>
            <p:nvPr/>
          </p:nvSpPr>
          <p:spPr>
            <a:xfrm>
              <a:off x="3398" y="1031"/>
              <a:ext cx="1095" cy="368"/>
            </a:xfrm>
            <a:prstGeom prst="rect">
              <a:avLst/>
            </a:prstGeom>
            <a:noFill/>
            <a:ln w="9525">
              <a:noFill/>
            </a:ln>
          </p:spPr>
          <p:txBody>
            <a:bodyPr wrap="none" anchor="ctr" anchorCtr="0">
              <a:spAutoFit/>
            </a:bodyPr>
            <a:p>
              <a:pPr eaLnBrk="1" hangingPunct="1"/>
              <a:r>
                <a:rPr lang="en-US" altLang="zh-CN" sz="3200" b="1" dirty="0">
                  <a:latin typeface="Times New Roman" panose="02020603050405020304" pitchFamily="18" charset="0"/>
                  <a:cs typeface="Times New Roman" panose="02020603050405020304" pitchFamily="18" charset="0"/>
                </a:rPr>
                <a:t>M</a:t>
              </a:r>
              <a:r>
                <a:rPr lang="en-US" altLang="zh-CN" sz="3200" b="1" baseline="30000"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  +  A</a:t>
              </a:r>
              <a:r>
                <a:rPr lang="en-US" altLang="zh-CN" sz="3200" b="1" baseline="30000" dirty="0">
                  <a:latin typeface="Times New Roman" panose="02020603050405020304" pitchFamily="18" charset="0"/>
                  <a:cs typeface="Times New Roman" panose="02020603050405020304" pitchFamily="18" charset="0"/>
                </a:rPr>
                <a:t>-</a:t>
              </a:r>
              <a:endParaRPr lang="en-US" altLang="zh-CN" sz="3200" b="1" dirty="0">
                <a:latin typeface="Times New Roman" panose="02020603050405020304" pitchFamily="18" charset="0"/>
                <a:ea typeface="Times New Roman" panose="02020603050405020304" pitchFamily="18" charset="0"/>
              </a:endParaRPr>
            </a:p>
          </p:txBody>
        </p:sp>
      </p:grpSp>
      <p:sp>
        <p:nvSpPr>
          <p:cNvPr id="136214" name="Rectangle 22"/>
          <p:cNvSpPr/>
          <p:nvPr/>
        </p:nvSpPr>
        <p:spPr>
          <a:xfrm>
            <a:off x="900113" y="2478088"/>
            <a:ext cx="5688012" cy="519112"/>
          </a:xfrm>
          <a:prstGeom prst="rect">
            <a:avLst/>
          </a:prstGeom>
          <a:noFill/>
          <a:ln w="9525">
            <a:noFill/>
          </a:ln>
        </p:spPr>
        <p:txBody>
          <a:bodyPr anchor="ctr" anchorCtr="0">
            <a:spAutoFit/>
          </a:bodyPr>
          <a:p>
            <a:pPr eaLnBrk="1" hangingPunct="1">
              <a:buNone/>
            </a:pPr>
            <a:r>
              <a:rPr lang="zh-CN" altLang="en-US" sz="2800" b="1" dirty="0">
                <a:latin typeface="楷体_GB2312" pitchFamily="49" charset="-122"/>
                <a:ea typeface="楷体_GB2312" pitchFamily="49" charset="-122"/>
              </a:rPr>
              <a:t>设</a:t>
            </a:r>
            <a:r>
              <a:rPr lang="en-US" altLang="zh-CN" sz="2800" b="1" dirty="0">
                <a:latin typeface="Times New Roman" panose="02020603050405020304" pitchFamily="18" charset="0"/>
                <a:ea typeface="楷体_GB2312" pitchFamily="49" charset="-122"/>
              </a:rPr>
              <a:t>MA</a:t>
            </a:r>
            <a:r>
              <a:rPr lang="zh-CN" altLang="en-US" sz="2800" b="1" dirty="0">
                <a:latin typeface="楷体_GB2312" pitchFamily="49" charset="-122"/>
                <a:ea typeface="楷体_GB2312" pitchFamily="49" charset="-122"/>
              </a:rPr>
              <a:t>的溶解度为 </a:t>
            </a:r>
            <a:r>
              <a:rPr lang="en-US" altLang="zh-CN" sz="2800" b="1" i="1" dirty="0">
                <a:solidFill>
                  <a:srgbClr val="660033"/>
                </a:solidFill>
                <a:latin typeface="Times New Roman" panose="02020603050405020304" pitchFamily="18" charset="0"/>
                <a:ea typeface="楷体_GB2312" pitchFamily="49" charset="-122"/>
              </a:rPr>
              <a:t>S</a:t>
            </a:r>
            <a:r>
              <a:rPr lang="en-US" altLang="zh-CN" sz="2800" b="1" dirty="0">
                <a:solidFill>
                  <a:srgbClr val="660033"/>
                </a:solidFill>
                <a:latin typeface="Times New Roman" panose="02020603050405020304" pitchFamily="18" charset="0"/>
                <a:ea typeface="楷体_GB2312" pitchFamily="49" charset="-122"/>
              </a:rPr>
              <a:t> </a:t>
            </a:r>
            <a:r>
              <a:rPr lang="en-US" altLang="zh-CN" sz="2800" b="1" dirty="0">
                <a:latin typeface="Times New Roman" panose="02020603050405020304" pitchFamily="18" charset="0"/>
                <a:ea typeface="楷体_GB2312" pitchFamily="49" charset="-122"/>
              </a:rPr>
              <a:t>mol·L</a:t>
            </a:r>
            <a:r>
              <a:rPr lang="en-US" altLang="zh-CN" sz="2800" b="1" baseline="30000" dirty="0">
                <a:latin typeface="Times New Roman" panose="02020603050405020304" pitchFamily="18" charset="0"/>
                <a:ea typeface="楷体_GB2312" pitchFamily="49" charset="-122"/>
              </a:rPr>
              <a:t>-1</a:t>
            </a:r>
            <a:r>
              <a:rPr lang="zh-CN" altLang="en-US" sz="2800" b="1" dirty="0">
                <a:latin typeface="楷体_GB2312" pitchFamily="49" charset="-122"/>
                <a:ea typeface="楷体_GB2312" pitchFamily="49" charset="-122"/>
              </a:rPr>
              <a:t>，则</a:t>
            </a:r>
            <a:r>
              <a:rPr lang="en-US" altLang="zh-CN" sz="2800" b="1" dirty="0">
                <a:latin typeface="楷体_GB2312" pitchFamily="49" charset="-122"/>
                <a:ea typeface="楷体_GB2312" pitchFamily="49" charset="-122"/>
              </a:rPr>
              <a:t>:</a:t>
            </a:r>
            <a:endParaRPr lang="en-US" altLang="zh-CN" sz="2800" b="1" dirty="0">
              <a:latin typeface="楷体_GB2312" pitchFamily="49" charset="-122"/>
              <a:ea typeface="楷体_GB2312" pitchFamily="49" charset="-122"/>
            </a:endParaRPr>
          </a:p>
        </p:txBody>
      </p:sp>
      <p:sp>
        <p:nvSpPr>
          <p:cNvPr id="136215" name="Rectangle 23"/>
          <p:cNvSpPr>
            <a:spLocks noGrp="1"/>
          </p:cNvSpPr>
          <p:nvPr>
            <p:ph sz="quarter" idx="1"/>
          </p:nvPr>
        </p:nvSpPr>
        <p:spPr>
          <a:xfrm>
            <a:off x="1979613" y="3286125"/>
            <a:ext cx="5256212" cy="574675"/>
          </a:xfrm>
          <a:ln/>
        </p:spPr>
        <p:txBody>
          <a:bodyPr vert="horz" wrap="square" lIns="91440" tIns="45720" rIns="91440" bIns="45720" anchor="t" anchorCtr="0"/>
          <a:p>
            <a:pPr algn="ctr">
              <a:lnSpc>
                <a:spcPct val="90000"/>
              </a:lnSpc>
              <a:buFontTx/>
              <a:buNone/>
            </a:pPr>
            <a:r>
              <a:rPr lang="en-US" altLang="zh-CN" sz="3200" b="1" dirty="0">
                <a:latin typeface="Times New Roman" panose="02020603050405020304" pitchFamily="18" charset="0"/>
                <a:cs typeface="Times New Roman" panose="02020603050405020304" pitchFamily="18" charset="0"/>
              </a:rPr>
              <a:t>[M</a:t>
            </a:r>
            <a:r>
              <a:rPr lang="en-US" altLang="zh-CN" sz="3200" b="1" baseline="30000"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 = [A</a:t>
            </a:r>
            <a:r>
              <a:rPr lang="en-US" altLang="zh-CN" sz="3200" b="1" baseline="30000"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 = </a:t>
            </a:r>
            <a:r>
              <a:rPr lang="en-US" altLang="zh-CN" sz="3200" b="1" i="1" dirty="0">
                <a:latin typeface="Times New Roman" panose="02020603050405020304" pitchFamily="18" charset="0"/>
                <a:cs typeface="Times New Roman" panose="02020603050405020304" pitchFamily="18" charset="0"/>
              </a:rPr>
              <a:t>S</a:t>
            </a:r>
            <a:r>
              <a:rPr lang="en-US" altLang="zh-CN" sz="3200" b="1" dirty="0">
                <a:latin typeface="Times New Roman" panose="02020603050405020304" pitchFamily="18" charset="0"/>
                <a:cs typeface="Times New Roman" panose="02020603050405020304" pitchFamily="18" charset="0"/>
              </a:rPr>
              <a:t>/</a:t>
            </a:r>
            <a:r>
              <a:rPr lang="en-US" altLang="zh-CN" sz="3200" b="1" i="1" dirty="0">
                <a:latin typeface="Times New Roman" panose="02020603050405020304" pitchFamily="18" charset="0"/>
                <a:cs typeface="Times New Roman" panose="02020603050405020304" pitchFamily="18" charset="0"/>
              </a:rPr>
              <a:t>c</a:t>
            </a:r>
            <a:r>
              <a:rPr lang="en-US" altLang="zh-CN" sz="3200" b="1" baseline="30000" dirty="0">
                <a:latin typeface="Times New Roman" panose="02020603050405020304" pitchFamily="18" charset="0"/>
                <a:cs typeface="Times New Roman" panose="02020603050405020304" pitchFamily="18" charset="0"/>
              </a:rPr>
              <a:t>θ</a:t>
            </a:r>
            <a:endParaRPr lang="en-US" altLang="zh-CN" sz="3200" b="1" baseline="30000" dirty="0">
              <a:latin typeface="Times New Roman" panose="02020603050405020304" pitchFamily="18" charset="0"/>
              <a:ea typeface="Times New Roman" panose="02020603050405020304" pitchFamily="18" charset="0"/>
            </a:endParaRPr>
          </a:p>
        </p:txBody>
      </p:sp>
      <p:graphicFrame>
        <p:nvGraphicFramePr>
          <p:cNvPr id="136216" name="Object 24"/>
          <p:cNvGraphicFramePr>
            <a:graphicFrameLocks noChangeAspect="1"/>
          </p:cNvGraphicFramePr>
          <p:nvPr/>
        </p:nvGraphicFramePr>
        <p:xfrm>
          <a:off x="2927350" y="4181475"/>
          <a:ext cx="3084513" cy="760413"/>
        </p:xfrm>
        <a:graphic>
          <a:graphicData uri="http://schemas.openxmlformats.org/presentationml/2006/ole">
            <mc:AlternateContent xmlns:mc="http://schemas.openxmlformats.org/markup-compatibility/2006">
              <mc:Choice xmlns:v="urn:schemas-microsoft-com:vml" Requires="v">
                <p:oleObj spid="_x0000_s3109" name="" r:id="rId3" imgW="1295400" imgH="254000" progId="Equation.3">
                  <p:embed/>
                </p:oleObj>
              </mc:Choice>
              <mc:Fallback>
                <p:oleObj name="" r:id="rId3" imgW="1295400" imgH="254000" progId="Equation.3">
                  <p:embed/>
                  <p:pic>
                    <p:nvPicPr>
                      <p:cNvPr id="0" name="图片 3108"/>
                      <p:cNvPicPr/>
                      <p:nvPr/>
                    </p:nvPicPr>
                    <p:blipFill>
                      <a:blip r:embed="rId4"/>
                      <a:stretch>
                        <a:fillRect/>
                      </a:stretch>
                    </p:blipFill>
                    <p:spPr>
                      <a:xfrm>
                        <a:off x="2927350" y="4181475"/>
                        <a:ext cx="3084513" cy="760413"/>
                      </a:xfrm>
                      <a:prstGeom prst="rect">
                        <a:avLst/>
                      </a:prstGeom>
                      <a:noFill/>
                      <a:ln w="38100">
                        <a:noFill/>
                        <a:miter/>
                      </a:ln>
                    </p:spPr>
                  </p:pic>
                </p:oleObj>
              </mc:Fallback>
            </mc:AlternateContent>
          </a:graphicData>
        </a:graphic>
      </p:graphicFrame>
      <p:sp>
        <p:nvSpPr>
          <p:cNvPr id="62472" name="Rectangle 25"/>
          <p:cNvSpPr/>
          <p:nvPr/>
        </p:nvSpPr>
        <p:spPr>
          <a:xfrm>
            <a:off x="0" y="5037138"/>
            <a:ext cx="9144000" cy="0"/>
          </a:xfrm>
          <a:prstGeom prst="rect">
            <a:avLst/>
          </a:prstGeom>
          <a:noFill/>
          <a:ln w="9525">
            <a:noFill/>
          </a:ln>
        </p:spPr>
        <p:txBody>
          <a:bodyPr wrap="none" anchor="ctr" anchorCtr="0">
            <a:spAutoFit/>
          </a:bodyPr>
          <a:p>
            <a:pPr eaLnBrk="1" hangingPunct="1"/>
            <a:endParaRPr lang="zh-CN" altLang="en-US" dirty="0">
              <a:latin typeface="Arial" panose="020B0604020202020204" pitchFamily="34" charset="0"/>
            </a:endParaRPr>
          </a:p>
        </p:txBody>
      </p:sp>
      <p:graphicFrame>
        <p:nvGraphicFramePr>
          <p:cNvPr id="136218" name="Object 26"/>
          <p:cNvGraphicFramePr>
            <a:graphicFrameLocks noChangeAspect="1"/>
          </p:cNvGraphicFramePr>
          <p:nvPr/>
        </p:nvGraphicFramePr>
        <p:xfrm>
          <a:off x="3030538" y="5214938"/>
          <a:ext cx="3125787" cy="950912"/>
        </p:xfrm>
        <a:graphic>
          <a:graphicData uri="http://schemas.openxmlformats.org/presentationml/2006/ole">
            <mc:AlternateContent xmlns:mc="http://schemas.openxmlformats.org/markup-compatibility/2006">
              <mc:Choice xmlns:v="urn:schemas-microsoft-com:vml" Requires="v">
                <p:oleObj spid="_x0000_s3113" name="" r:id="rId5" imgW="761365" imgH="304800" progId="Equation.3">
                  <p:embed/>
                </p:oleObj>
              </mc:Choice>
              <mc:Fallback>
                <p:oleObj name="" r:id="rId5" imgW="761365" imgH="304800" progId="Equation.3">
                  <p:embed/>
                  <p:pic>
                    <p:nvPicPr>
                      <p:cNvPr id="0" name="图片 3112"/>
                      <p:cNvPicPr/>
                      <p:nvPr/>
                    </p:nvPicPr>
                    <p:blipFill>
                      <a:blip r:embed="rId6"/>
                      <a:stretch>
                        <a:fillRect/>
                      </a:stretch>
                    </p:blipFill>
                    <p:spPr>
                      <a:xfrm>
                        <a:off x="3030538" y="5214938"/>
                        <a:ext cx="3125787" cy="950912"/>
                      </a:xfrm>
                      <a:prstGeom prst="rect">
                        <a:avLst/>
                      </a:prstGeom>
                      <a:solidFill>
                        <a:srgbClr val="FAD9CD"/>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6214"/>
                                        </p:tgtEl>
                                        <p:attrNameLst>
                                          <p:attrName>style.visibility</p:attrName>
                                        </p:attrNameLst>
                                      </p:cBhvr>
                                      <p:to>
                                        <p:strVal val="visible"/>
                                      </p:to>
                                    </p:set>
                                    <p:anim calcmode="lin" valueType="num">
                                      <p:cBhvr additive="base">
                                        <p:cTn id="7" dur="500" fill="hold"/>
                                        <p:tgtEl>
                                          <p:spTgt spid="136214"/>
                                        </p:tgtEl>
                                        <p:attrNameLst>
                                          <p:attrName>ppt_x</p:attrName>
                                        </p:attrNameLst>
                                      </p:cBhvr>
                                      <p:tavLst>
                                        <p:tav tm="0">
                                          <p:val>
                                            <p:strVal val="0-#ppt_w/2"/>
                                          </p:val>
                                        </p:tav>
                                        <p:tav tm="100000">
                                          <p:val>
                                            <p:strVal val="#ppt_x"/>
                                          </p:val>
                                        </p:tav>
                                      </p:tavLst>
                                    </p:anim>
                                    <p:anim calcmode="lin" valueType="num">
                                      <p:cBhvr additive="base">
                                        <p:cTn id="8" dur="500" fill="hold"/>
                                        <p:tgtEl>
                                          <p:spTgt spid="1362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6215">
                                            <p:txEl>
                                              <p:charRg st="0" end="19"/>
                                            </p:txEl>
                                          </p:spTgt>
                                        </p:tgtEl>
                                        <p:attrNameLst>
                                          <p:attrName>style.visibility</p:attrName>
                                        </p:attrNameLst>
                                      </p:cBhvr>
                                      <p:to>
                                        <p:strVal val="visible"/>
                                      </p:to>
                                    </p:set>
                                    <p:anim calcmode="lin" valueType="num">
                                      <p:cBhvr additive="base">
                                        <p:cTn id="13" dur="500" fill="hold"/>
                                        <p:tgtEl>
                                          <p:spTgt spid="136215">
                                            <p:txEl>
                                              <p:charRg st="0" end="19"/>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6215">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136216"/>
                                        </p:tgtEl>
                                        <p:attrNameLst>
                                          <p:attrName>style.visibility</p:attrName>
                                        </p:attrNameLst>
                                      </p:cBhvr>
                                      <p:to>
                                        <p:strVal val="visible"/>
                                      </p:to>
                                    </p:set>
                                    <p:animEffect transition="in" filter="slide(fromLeft)">
                                      <p:cBhvr>
                                        <p:cTn id="19" dur="500"/>
                                        <p:tgtEl>
                                          <p:spTgt spid="13621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36218"/>
                                        </p:tgtEl>
                                        <p:attrNameLst>
                                          <p:attrName>style.visibility</p:attrName>
                                        </p:attrNameLst>
                                      </p:cBhvr>
                                      <p:to>
                                        <p:strVal val="visible"/>
                                      </p:to>
                                    </p:set>
                                    <p:anim calcmode="lin" valueType="num">
                                      <p:cBhvr additive="base">
                                        <p:cTn id="24" dur="500" fill="hold"/>
                                        <p:tgtEl>
                                          <p:spTgt spid="136218"/>
                                        </p:tgtEl>
                                        <p:attrNameLst>
                                          <p:attrName>ppt_x</p:attrName>
                                        </p:attrNameLst>
                                      </p:cBhvr>
                                      <p:tavLst>
                                        <p:tav tm="0">
                                          <p:val>
                                            <p:strVal val="#ppt_x"/>
                                          </p:val>
                                        </p:tav>
                                        <p:tav tm="100000">
                                          <p:val>
                                            <p:strVal val="#ppt_x"/>
                                          </p:val>
                                        </p:tav>
                                      </p:tavLst>
                                    </p:anim>
                                    <p:anim calcmode="lin" valueType="num">
                                      <p:cBhvr additive="base">
                                        <p:cTn id="25" dur="500" fill="hold"/>
                                        <p:tgtEl>
                                          <p:spTgt spid="1362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14" grpId="0"/>
      <p:bldP spid="13621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bg>
      <p:bgPr>
        <a:gradFill rotWithShape="0">
          <a:gsLst>
            <a:gs pos="0">
              <a:srgbClr val="FAD9CD">
                <a:alpha val="100000"/>
              </a:srgbClr>
            </a:gs>
            <a:gs pos="74001">
              <a:srgbClr val="F3A98F">
                <a:alpha val="100000"/>
              </a:srgbClr>
            </a:gs>
            <a:gs pos="83000">
              <a:srgbClr val="F3A98F">
                <a:alpha val="100000"/>
              </a:srgbClr>
            </a:gs>
            <a:gs pos="100000">
              <a:srgbClr val="F7C6B4">
                <a:alpha val="100000"/>
              </a:srgbClr>
            </a:gs>
          </a:gsLst>
          <a:lin ang="5400000" scaled="1"/>
          <a:tileRect/>
        </a:gradFill>
        <a:effectLst/>
      </p:bgPr>
    </p:bg>
    <p:spTree>
      <p:nvGrpSpPr>
        <p:cNvPr id="1" name=""/>
        <p:cNvGrpSpPr/>
        <p:nvPr/>
      </p:nvGrpSpPr>
      <p:grpSpPr/>
      <p:grpSp>
        <p:nvGrpSpPr>
          <p:cNvPr id="63490" name="Group 18"/>
          <p:cNvGrpSpPr/>
          <p:nvPr/>
        </p:nvGrpSpPr>
        <p:grpSpPr>
          <a:xfrm>
            <a:off x="1403350" y="1052513"/>
            <a:ext cx="6767513" cy="649287"/>
            <a:chOff x="1066" y="2160"/>
            <a:chExt cx="4263" cy="315"/>
          </a:xfrm>
        </p:grpSpPr>
        <p:sp>
          <p:nvSpPr>
            <p:cNvPr id="63498" name="Rectangle 19"/>
            <p:cNvSpPr/>
            <p:nvPr/>
          </p:nvSpPr>
          <p:spPr>
            <a:xfrm>
              <a:off x="2880" y="2160"/>
              <a:ext cx="2449" cy="284"/>
            </a:xfrm>
            <a:prstGeom prst="rect">
              <a:avLst/>
            </a:prstGeom>
            <a:noFill/>
            <a:ln w="9525">
              <a:noFill/>
            </a:ln>
          </p:spPr>
          <p:txBody>
            <a:bodyPr>
              <a:spAutoFit/>
            </a:bodyPr>
            <a:p>
              <a:pPr eaLnBrk="1" hangingPunct="1">
                <a:spcBef>
                  <a:spcPct val="20000"/>
                </a:spcBef>
                <a:buClr>
                  <a:schemeClr val="folHlink"/>
                </a:buClr>
                <a:buSzPct val="60000"/>
                <a:buFont typeface="Wingdings" panose="05000000000000000000" pitchFamily="2" charset="2"/>
              </a:pPr>
              <a:r>
                <a:rPr lang="en-US" altLang="zh-CN" sz="3200" b="1" i="1" dirty="0">
                  <a:latin typeface="Times New Roman" panose="02020603050405020304" pitchFamily="18" charset="0"/>
                  <a:cs typeface="Times New Roman" panose="02020603050405020304" pitchFamily="18" charset="0"/>
                </a:rPr>
                <a:t>m</a:t>
              </a:r>
              <a:r>
                <a:rPr lang="en-US" altLang="zh-CN" sz="3200" b="1" dirty="0">
                  <a:latin typeface="Times New Roman" panose="02020603050405020304" pitchFamily="18" charset="0"/>
                  <a:cs typeface="Times New Roman" panose="02020603050405020304" pitchFamily="18" charset="0"/>
                </a:rPr>
                <a:t>M</a:t>
              </a:r>
              <a:r>
                <a:rPr lang="en-US" altLang="zh-CN" sz="3200" b="1" i="1" baseline="30000" dirty="0">
                  <a:latin typeface="Times New Roman" panose="02020603050405020304" pitchFamily="18" charset="0"/>
                  <a:cs typeface="Times New Roman" panose="02020603050405020304" pitchFamily="18" charset="0"/>
                </a:rPr>
                <a:t>n</a:t>
              </a:r>
              <a:r>
                <a:rPr lang="zh-CN" altLang="en-US" sz="3200" b="1" baseline="30000" dirty="0">
                  <a:latin typeface="Times New Roman" panose="02020603050405020304" pitchFamily="18" charset="0"/>
                  <a:cs typeface="Times New Roman" panose="02020603050405020304" pitchFamily="18" charset="0"/>
                </a:rPr>
                <a:t>＋</a:t>
              </a:r>
              <a:r>
                <a:rPr lang="zh-CN" altLang="en-US" sz="3200" b="1" dirty="0">
                  <a:latin typeface="Times New Roman" panose="02020603050405020304" pitchFamily="18" charset="0"/>
                  <a:cs typeface="Times New Roman" panose="02020603050405020304" pitchFamily="18" charset="0"/>
                </a:rPr>
                <a:t>＋</a:t>
              </a:r>
              <a:r>
                <a:rPr lang="en-US" altLang="zh-CN" sz="3200" b="1" i="1" dirty="0">
                  <a:latin typeface="Times New Roman" panose="02020603050405020304" pitchFamily="18" charset="0"/>
                  <a:cs typeface="Times New Roman" panose="02020603050405020304" pitchFamily="18" charset="0"/>
                </a:rPr>
                <a:t>n</a:t>
              </a:r>
              <a:r>
                <a:rPr lang="en-US" altLang="zh-CN" sz="3200" b="1" dirty="0">
                  <a:latin typeface="Times New Roman" panose="02020603050405020304" pitchFamily="18" charset="0"/>
                  <a:cs typeface="Times New Roman" panose="02020603050405020304" pitchFamily="18" charset="0"/>
                </a:rPr>
                <a:t>A</a:t>
              </a:r>
              <a:r>
                <a:rPr lang="en-US" altLang="zh-CN" sz="3200" b="1" i="1" baseline="30000" dirty="0">
                  <a:latin typeface="Times New Roman" panose="02020603050405020304" pitchFamily="18" charset="0"/>
                  <a:cs typeface="Times New Roman" panose="02020603050405020304" pitchFamily="18" charset="0"/>
                </a:rPr>
                <a:t>m</a:t>
              </a:r>
              <a:r>
                <a:rPr lang="en-US" altLang="zh-CN" sz="3200" b="1" baseline="30000" dirty="0">
                  <a:latin typeface="Times New Roman" panose="02020603050405020304" pitchFamily="18" charset="0"/>
                  <a:cs typeface="Times New Roman" panose="02020603050405020304" pitchFamily="18" charset="0"/>
                </a:rPr>
                <a:t>-</a:t>
              </a:r>
              <a:endParaRPr lang="en-US" altLang="zh-CN" sz="3200" b="1" baseline="30000" dirty="0">
                <a:latin typeface="Times New Roman" panose="02020603050405020304" pitchFamily="18" charset="0"/>
                <a:ea typeface="Times New Roman" panose="02020603050405020304" pitchFamily="18" charset="0"/>
              </a:endParaRPr>
            </a:p>
          </p:txBody>
        </p:sp>
        <p:graphicFrame>
          <p:nvGraphicFramePr>
            <p:cNvPr id="63499" name="Object 20"/>
            <p:cNvGraphicFramePr>
              <a:graphicFrameLocks noChangeAspect="1"/>
            </p:cNvGraphicFramePr>
            <p:nvPr/>
          </p:nvGraphicFramePr>
          <p:xfrm>
            <a:off x="2336" y="2251"/>
            <a:ext cx="589" cy="224"/>
          </p:xfrm>
          <a:graphic>
            <a:graphicData uri="http://schemas.openxmlformats.org/presentationml/2006/ole">
              <mc:AlternateContent xmlns:mc="http://schemas.openxmlformats.org/markup-compatibility/2006">
                <mc:Choice xmlns:v="urn:schemas-microsoft-com:vml" Requires="v">
                  <p:oleObj spid="_x0000_s3115" name="" r:id="rId1" imgW="660400" imgH="177165" progId="ISISServer">
                    <p:embed/>
                  </p:oleObj>
                </mc:Choice>
                <mc:Fallback>
                  <p:oleObj name="" r:id="rId1" imgW="660400" imgH="177165" progId="ISISServer">
                    <p:embed/>
                    <p:pic>
                      <p:nvPicPr>
                        <p:cNvPr id="0" name="图片 3114"/>
                        <p:cNvPicPr/>
                        <p:nvPr/>
                      </p:nvPicPr>
                      <p:blipFill>
                        <a:blip r:embed="rId2"/>
                        <a:stretch>
                          <a:fillRect/>
                        </a:stretch>
                      </p:blipFill>
                      <p:spPr>
                        <a:xfrm>
                          <a:off x="2336" y="2251"/>
                          <a:ext cx="589" cy="224"/>
                        </a:xfrm>
                        <a:prstGeom prst="rect">
                          <a:avLst/>
                        </a:prstGeom>
                        <a:noFill/>
                        <a:ln w="38100">
                          <a:noFill/>
                          <a:miter/>
                        </a:ln>
                      </p:spPr>
                    </p:pic>
                  </p:oleObj>
                </mc:Fallback>
              </mc:AlternateContent>
            </a:graphicData>
          </a:graphic>
        </p:graphicFrame>
        <p:sp>
          <p:nvSpPr>
            <p:cNvPr id="63500" name="Rectangle 21"/>
            <p:cNvSpPr/>
            <p:nvPr/>
          </p:nvSpPr>
          <p:spPr>
            <a:xfrm>
              <a:off x="1066" y="2160"/>
              <a:ext cx="1381" cy="284"/>
            </a:xfrm>
            <a:prstGeom prst="rect">
              <a:avLst/>
            </a:prstGeom>
            <a:noFill/>
            <a:ln w="9525">
              <a:noFill/>
            </a:ln>
          </p:spPr>
          <p:txBody>
            <a:bodyPr>
              <a:spAutoFit/>
            </a:bodyPr>
            <a:p>
              <a:pPr eaLnBrk="1" hangingPunct="1"/>
              <a:r>
                <a:rPr lang="en-US" altLang="zh-CN" sz="3200" b="1" dirty="0">
                  <a:latin typeface="Times New Roman" panose="02020603050405020304" pitchFamily="18" charset="0"/>
                  <a:cs typeface="Times New Roman" panose="02020603050405020304" pitchFamily="18" charset="0"/>
                </a:rPr>
                <a:t>M</a:t>
              </a:r>
              <a:r>
                <a:rPr lang="en-US" altLang="zh-CN" sz="3200" b="1" i="1" baseline="-25000" dirty="0">
                  <a:latin typeface="Times New Roman" panose="02020603050405020304" pitchFamily="18" charset="0"/>
                  <a:cs typeface="Times New Roman" panose="02020603050405020304" pitchFamily="18" charset="0"/>
                </a:rPr>
                <a:t>m</a:t>
              </a:r>
              <a:r>
                <a:rPr lang="en-US" altLang="zh-CN" sz="3200" b="1" dirty="0">
                  <a:latin typeface="Times New Roman" panose="02020603050405020304" pitchFamily="18" charset="0"/>
                  <a:cs typeface="Times New Roman" panose="02020603050405020304" pitchFamily="18" charset="0"/>
                </a:rPr>
                <a:t>A</a:t>
              </a:r>
              <a:r>
                <a:rPr lang="en-US" altLang="zh-CN" sz="3200" b="1" i="1" baseline="-25000" dirty="0">
                  <a:latin typeface="Times New Roman" panose="02020603050405020304" pitchFamily="18" charset="0"/>
                  <a:cs typeface="Times New Roman" panose="02020603050405020304" pitchFamily="18" charset="0"/>
                </a:rPr>
                <a:t>n</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s</a:t>
              </a:r>
              <a:r>
                <a:rPr lang="zh-CN" altLang="en-US" sz="3200" b="1" dirty="0">
                  <a:latin typeface="Times New Roman" panose="02020603050405020304" pitchFamily="18" charset="0"/>
                  <a:cs typeface="Times New Roman" panose="02020603050405020304" pitchFamily="18" charset="0"/>
                </a:rPr>
                <a:t>）</a:t>
              </a:r>
              <a:endParaRPr lang="zh-CN" altLang="en-US" sz="3200" b="1" dirty="0">
                <a:latin typeface="Times New Roman" panose="02020603050405020304" pitchFamily="18" charset="0"/>
                <a:ea typeface="Times New Roman" panose="02020603050405020304" pitchFamily="18" charset="0"/>
              </a:endParaRPr>
            </a:p>
          </p:txBody>
        </p:sp>
      </p:grpSp>
      <p:graphicFrame>
        <p:nvGraphicFramePr>
          <p:cNvPr id="157720" name="Object 24"/>
          <p:cNvGraphicFramePr>
            <a:graphicFrameLocks noChangeAspect="1"/>
          </p:cNvGraphicFramePr>
          <p:nvPr/>
        </p:nvGraphicFramePr>
        <p:xfrm>
          <a:off x="1697038" y="3789363"/>
          <a:ext cx="4276725" cy="773112"/>
        </p:xfrm>
        <a:graphic>
          <a:graphicData uri="http://schemas.openxmlformats.org/presentationml/2006/ole">
            <mc:AlternateContent xmlns:mc="http://schemas.openxmlformats.org/markup-compatibility/2006">
              <mc:Choice xmlns:v="urn:schemas-microsoft-com:vml" Requires="v">
                <p:oleObj spid="_x0000_s3114" name="" r:id="rId3" imgW="1663700" imgH="254000" progId="Equation.3">
                  <p:embed/>
                </p:oleObj>
              </mc:Choice>
              <mc:Fallback>
                <p:oleObj name="" r:id="rId3" imgW="1663700" imgH="254000" progId="Equation.3">
                  <p:embed/>
                  <p:pic>
                    <p:nvPicPr>
                      <p:cNvPr id="0" name="图片 3113"/>
                      <p:cNvPicPr/>
                      <p:nvPr/>
                    </p:nvPicPr>
                    <p:blipFill>
                      <a:blip r:embed="rId4"/>
                      <a:stretch>
                        <a:fillRect/>
                      </a:stretch>
                    </p:blipFill>
                    <p:spPr>
                      <a:xfrm>
                        <a:off x="1697038" y="3789363"/>
                        <a:ext cx="4276725" cy="773112"/>
                      </a:xfrm>
                      <a:prstGeom prst="rect">
                        <a:avLst/>
                      </a:prstGeom>
                      <a:noFill/>
                      <a:ln w="38100">
                        <a:noFill/>
                        <a:miter/>
                      </a:ln>
                    </p:spPr>
                  </p:pic>
                </p:oleObj>
              </mc:Fallback>
            </mc:AlternateContent>
          </a:graphicData>
        </a:graphic>
      </p:graphicFrame>
      <p:graphicFrame>
        <p:nvGraphicFramePr>
          <p:cNvPr id="157721" name="Object 25"/>
          <p:cNvGraphicFramePr>
            <a:graphicFrameLocks noChangeAspect="1"/>
          </p:cNvGraphicFramePr>
          <p:nvPr/>
        </p:nvGraphicFramePr>
        <p:xfrm>
          <a:off x="2212975" y="4724400"/>
          <a:ext cx="3136900" cy="1511300"/>
        </p:xfrm>
        <a:graphic>
          <a:graphicData uri="http://schemas.openxmlformats.org/presentationml/2006/ole">
            <mc:AlternateContent xmlns:mc="http://schemas.openxmlformats.org/markup-compatibility/2006">
              <mc:Choice xmlns:v="urn:schemas-microsoft-com:vml" Requires="v">
                <p:oleObj spid="_x0000_s3112" name="" r:id="rId5" imgW="1054100" imgH="482600" progId="Equation.3">
                  <p:embed/>
                </p:oleObj>
              </mc:Choice>
              <mc:Fallback>
                <p:oleObj name="" r:id="rId5" imgW="1054100" imgH="482600" progId="Equation.3">
                  <p:embed/>
                  <p:pic>
                    <p:nvPicPr>
                      <p:cNvPr id="0" name="图片 3111"/>
                      <p:cNvPicPr/>
                      <p:nvPr/>
                    </p:nvPicPr>
                    <p:blipFill>
                      <a:blip r:embed="rId6"/>
                      <a:stretch>
                        <a:fillRect/>
                      </a:stretch>
                    </p:blipFill>
                    <p:spPr>
                      <a:xfrm>
                        <a:off x="2212975" y="4724400"/>
                        <a:ext cx="3136900" cy="1511300"/>
                      </a:xfrm>
                      <a:prstGeom prst="rect">
                        <a:avLst/>
                      </a:prstGeom>
                      <a:gradFill rotWithShape="0">
                        <a:gsLst>
                          <a:gs pos="0">
                            <a:srgbClr val="FAD9CD">
                              <a:alpha val="100000"/>
                            </a:srgbClr>
                          </a:gs>
                          <a:gs pos="74001">
                            <a:srgbClr val="F3A98F">
                              <a:alpha val="100000"/>
                            </a:srgbClr>
                          </a:gs>
                          <a:gs pos="83000">
                            <a:srgbClr val="F3A98F">
                              <a:alpha val="100000"/>
                            </a:srgbClr>
                          </a:gs>
                          <a:gs pos="100000">
                            <a:srgbClr val="F7C6B4">
                              <a:alpha val="100000"/>
                            </a:srgbClr>
                          </a:gs>
                        </a:gsLst>
                        <a:lin ang="5400000" scaled="1"/>
                        <a:tileRect/>
                      </a:gradFill>
                      <a:ln w="38100">
                        <a:noFill/>
                        <a:miter/>
                      </a:ln>
                    </p:spPr>
                  </p:pic>
                </p:oleObj>
              </mc:Fallback>
            </mc:AlternateContent>
          </a:graphicData>
        </a:graphic>
      </p:graphicFrame>
      <p:grpSp>
        <p:nvGrpSpPr>
          <p:cNvPr id="3" name="Group 30"/>
          <p:cNvGrpSpPr/>
          <p:nvPr/>
        </p:nvGrpSpPr>
        <p:grpSpPr>
          <a:xfrm>
            <a:off x="663575" y="1955800"/>
            <a:ext cx="6356350" cy="1406525"/>
            <a:chOff x="418" y="1232"/>
            <a:chExt cx="4004" cy="886"/>
          </a:xfrm>
        </p:grpSpPr>
        <p:sp>
          <p:nvSpPr>
            <p:cNvPr id="63496" name="Rectangle 22"/>
            <p:cNvSpPr/>
            <p:nvPr/>
          </p:nvSpPr>
          <p:spPr>
            <a:xfrm>
              <a:off x="418" y="1232"/>
              <a:ext cx="4004" cy="368"/>
            </a:xfrm>
            <a:prstGeom prst="rect">
              <a:avLst/>
            </a:prstGeom>
            <a:noFill/>
            <a:ln w="9525">
              <a:noFill/>
            </a:ln>
          </p:spPr>
          <p:txBody>
            <a:bodyPr anchor="ctr" anchorCtr="0">
              <a:spAutoFit/>
            </a:bodyPr>
            <a:p>
              <a:pPr eaLnBrk="1" hangingPunct="1">
                <a:buNone/>
              </a:pPr>
              <a:r>
                <a:rPr lang="zh-CN" altLang="en-US" sz="3200" b="1" dirty="0">
                  <a:latin typeface="楷体_GB2312" pitchFamily="49" charset="-122"/>
                  <a:ea typeface="楷体_GB2312" pitchFamily="49" charset="-122"/>
                </a:rPr>
                <a:t>设其溶解度为 </a:t>
              </a:r>
              <a:r>
                <a:rPr lang="en-US" altLang="zh-CN" sz="3200" b="1" i="1" dirty="0">
                  <a:solidFill>
                    <a:srgbClr val="7030A0"/>
                  </a:solidFill>
                  <a:latin typeface="Times New Roman" panose="02020603050405020304" pitchFamily="18" charset="0"/>
                  <a:ea typeface="楷体_GB2312" pitchFamily="49" charset="-122"/>
                </a:rPr>
                <a:t>S</a:t>
              </a:r>
              <a:r>
                <a:rPr lang="en-US" altLang="zh-CN" sz="3200" b="1" i="1" dirty="0">
                  <a:latin typeface="Times New Roman" panose="02020603050405020304" pitchFamily="18" charset="0"/>
                  <a:ea typeface="楷体_GB2312" pitchFamily="49" charset="-122"/>
                </a:rPr>
                <a:t> </a:t>
              </a:r>
              <a:r>
                <a:rPr lang="en-US" altLang="zh-CN" sz="3200" b="1" dirty="0">
                  <a:latin typeface="Times New Roman" panose="02020603050405020304" pitchFamily="18" charset="0"/>
                  <a:ea typeface="楷体_GB2312" pitchFamily="49" charset="-122"/>
                </a:rPr>
                <a:t>mol·L</a:t>
              </a:r>
              <a:r>
                <a:rPr lang="en-US" altLang="zh-CN" sz="3200" b="1" baseline="30000" dirty="0">
                  <a:latin typeface="Times New Roman" panose="02020603050405020304" pitchFamily="18" charset="0"/>
                  <a:ea typeface="楷体_GB2312" pitchFamily="49" charset="-122"/>
                </a:rPr>
                <a:t>-1</a:t>
              </a:r>
              <a:r>
                <a:rPr lang="zh-CN" altLang="en-US" sz="3200" b="1" dirty="0">
                  <a:latin typeface="楷体_GB2312" pitchFamily="49" charset="-122"/>
                  <a:ea typeface="楷体_GB2312" pitchFamily="49" charset="-122"/>
                </a:rPr>
                <a:t>，则：</a:t>
              </a:r>
              <a:endParaRPr lang="zh-CN" altLang="en-US" sz="3200" b="1" dirty="0">
                <a:latin typeface="楷体_GB2312" pitchFamily="49" charset="-122"/>
                <a:ea typeface="楷体_GB2312" pitchFamily="49" charset="-122"/>
              </a:endParaRPr>
            </a:p>
          </p:txBody>
        </p:sp>
        <p:sp>
          <p:nvSpPr>
            <p:cNvPr id="63497" name="Rectangle 26"/>
            <p:cNvSpPr/>
            <p:nvPr/>
          </p:nvSpPr>
          <p:spPr>
            <a:xfrm>
              <a:off x="884" y="1750"/>
              <a:ext cx="3221" cy="368"/>
            </a:xfrm>
            <a:prstGeom prst="rect">
              <a:avLst/>
            </a:prstGeom>
            <a:noFill/>
            <a:ln w="9525">
              <a:noFill/>
            </a:ln>
          </p:spPr>
          <p:txBody>
            <a:bodyPr anchor="ctr" anchorCtr="0">
              <a:spAutoFit/>
            </a:bodyPr>
            <a:p>
              <a:pPr eaLnBrk="1" hangingPunct="1"/>
              <a:r>
                <a:rPr lang="en-US" altLang="zh-CN" sz="3200" b="1" dirty="0">
                  <a:solidFill>
                    <a:srgbClr val="000000"/>
                  </a:solidFill>
                  <a:latin typeface="Times New Roman" panose="02020603050405020304" pitchFamily="18" charset="0"/>
                  <a:cs typeface="Times New Roman" panose="02020603050405020304" pitchFamily="18" charset="0"/>
                </a:rPr>
                <a:t>[M</a:t>
              </a:r>
              <a:r>
                <a:rPr lang="en-US" altLang="zh-CN" sz="3200" b="1" i="1" baseline="30000" dirty="0">
                  <a:solidFill>
                    <a:srgbClr val="000000"/>
                  </a:solidFill>
                  <a:latin typeface="Times New Roman" panose="02020603050405020304" pitchFamily="18" charset="0"/>
                  <a:cs typeface="Times New Roman" panose="02020603050405020304" pitchFamily="18" charset="0"/>
                </a:rPr>
                <a:t>n</a:t>
              </a:r>
              <a:r>
                <a:rPr lang="en-US" altLang="zh-CN" sz="3200" b="1" baseline="30000" dirty="0">
                  <a:solidFill>
                    <a:srgbClr val="000000"/>
                  </a:solidFill>
                  <a:latin typeface="Times New Roman" panose="02020603050405020304" pitchFamily="18" charset="0"/>
                  <a:cs typeface="Times New Roman" panose="02020603050405020304" pitchFamily="18" charset="0"/>
                </a:rPr>
                <a:t>+</a:t>
              </a:r>
              <a:r>
                <a:rPr lang="en-US" altLang="zh-CN" sz="3200" b="1" dirty="0">
                  <a:solidFill>
                    <a:srgbClr val="000000"/>
                  </a:solidFill>
                  <a:latin typeface="Times New Roman" panose="02020603050405020304" pitchFamily="18" charset="0"/>
                  <a:cs typeface="Times New Roman" panose="02020603050405020304" pitchFamily="18" charset="0"/>
                </a:rPr>
                <a:t>]=</a:t>
              </a:r>
              <a:r>
                <a:rPr lang="en-US" altLang="zh-CN" sz="3200" b="1" i="1" dirty="0">
                  <a:solidFill>
                    <a:srgbClr val="000000"/>
                  </a:solidFill>
                  <a:latin typeface="Times New Roman" panose="02020603050405020304" pitchFamily="18" charset="0"/>
                  <a:cs typeface="Times New Roman" panose="02020603050405020304" pitchFamily="18" charset="0"/>
                </a:rPr>
                <a:t>mS/c</a:t>
              </a:r>
              <a:r>
                <a:rPr lang="en-US" altLang="zh-CN" sz="3200" b="1" baseline="30000" dirty="0">
                  <a:solidFill>
                    <a:srgbClr val="000000"/>
                  </a:solidFill>
                  <a:latin typeface="Times New Roman" panose="02020603050405020304" pitchFamily="18" charset="0"/>
                  <a:cs typeface="Times New Roman" panose="02020603050405020304" pitchFamily="18" charset="0"/>
                </a:rPr>
                <a:t>θ</a:t>
              </a:r>
              <a:r>
                <a:rPr lang="en-US" altLang="zh-CN" sz="3200" b="1" i="1" dirty="0">
                  <a:solidFill>
                    <a:srgbClr val="000000"/>
                  </a:solidFill>
                  <a:latin typeface="Times New Roman" panose="02020603050405020304" pitchFamily="18" charset="0"/>
                  <a:cs typeface="Times New Roman" panose="02020603050405020304" pitchFamily="18" charset="0"/>
                </a:rPr>
                <a:t>    </a:t>
              </a:r>
              <a:r>
                <a:rPr lang="en-US" altLang="zh-CN" sz="3200" b="1" dirty="0">
                  <a:solidFill>
                    <a:srgbClr val="000000"/>
                  </a:solidFill>
                  <a:latin typeface="Times New Roman" panose="02020603050405020304" pitchFamily="18" charset="0"/>
                  <a:cs typeface="Times New Roman" panose="02020603050405020304" pitchFamily="18" charset="0"/>
                </a:rPr>
                <a:t>[A</a:t>
              </a:r>
              <a:r>
                <a:rPr lang="en-US" altLang="zh-CN" sz="3200" b="1" i="1" baseline="30000" dirty="0">
                  <a:solidFill>
                    <a:srgbClr val="000000"/>
                  </a:solidFill>
                  <a:latin typeface="Times New Roman" panose="02020603050405020304" pitchFamily="18" charset="0"/>
                  <a:cs typeface="Times New Roman" panose="02020603050405020304" pitchFamily="18" charset="0"/>
                </a:rPr>
                <a:t>m</a:t>
              </a:r>
              <a:r>
                <a:rPr lang="en-US" altLang="zh-CN" sz="3200" b="1" baseline="30000" dirty="0">
                  <a:solidFill>
                    <a:srgbClr val="000000"/>
                  </a:solidFill>
                  <a:latin typeface="Times New Roman" panose="02020603050405020304" pitchFamily="18" charset="0"/>
                  <a:cs typeface="Times New Roman" panose="02020603050405020304" pitchFamily="18" charset="0"/>
                </a:rPr>
                <a:t>-</a:t>
              </a:r>
              <a:r>
                <a:rPr lang="en-US" altLang="zh-CN" sz="3200" b="1" dirty="0">
                  <a:solidFill>
                    <a:srgbClr val="000000"/>
                  </a:solidFill>
                  <a:latin typeface="Times New Roman" panose="02020603050405020304" pitchFamily="18" charset="0"/>
                  <a:cs typeface="Times New Roman" panose="02020603050405020304" pitchFamily="18" charset="0"/>
                </a:rPr>
                <a:t>]=</a:t>
              </a:r>
              <a:r>
                <a:rPr lang="en-US" altLang="zh-CN" sz="3200" b="1" i="1" dirty="0">
                  <a:solidFill>
                    <a:srgbClr val="000000"/>
                  </a:solidFill>
                  <a:latin typeface="Times New Roman" panose="02020603050405020304" pitchFamily="18" charset="0"/>
                  <a:cs typeface="Times New Roman" panose="02020603050405020304" pitchFamily="18" charset="0"/>
                </a:rPr>
                <a:t>nS/c</a:t>
              </a:r>
              <a:r>
                <a:rPr lang="en-US" altLang="zh-CN" sz="3200" b="1" baseline="30000" dirty="0">
                  <a:solidFill>
                    <a:srgbClr val="000000"/>
                  </a:solidFill>
                  <a:latin typeface="Times New Roman" panose="02020603050405020304" pitchFamily="18" charset="0"/>
                  <a:cs typeface="Times New Roman" panose="02020603050405020304" pitchFamily="18" charset="0"/>
                </a:rPr>
                <a:t>θ</a:t>
              </a:r>
              <a:endParaRPr lang="en-US" altLang="zh-CN" sz="3200" b="1" dirty="0">
                <a:latin typeface="Times New Roman" panose="02020603050405020304" pitchFamily="18" charset="0"/>
                <a:ea typeface="Times New Roman" panose="02020603050405020304" pitchFamily="18" charset="0"/>
              </a:endParaRPr>
            </a:p>
          </p:txBody>
        </p:sp>
      </p:grpSp>
      <p:sp>
        <p:nvSpPr>
          <p:cNvPr id="63494" name="Rectangle 27"/>
          <p:cNvSpPr/>
          <p:nvPr/>
        </p:nvSpPr>
        <p:spPr>
          <a:xfrm>
            <a:off x="3995738" y="3113088"/>
            <a:ext cx="1174750" cy="274637"/>
          </a:xfrm>
          <a:prstGeom prst="rect">
            <a:avLst/>
          </a:prstGeom>
          <a:noFill/>
          <a:ln w="9525">
            <a:noFill/>
          </a:ln>
        </p:spPr>
        <p:txBody>
          <a:bodyPr wrap="none" anchor="ctr" anchorCtr="0">
            <a:spAutoFit/>
          </a:bodyPr>
          <a:p>
            <a:pPr eaLnBrk="1" hangingPunct="1"/>
            <a:r>
              <a:rPr lang="zh-CN" altLang="en-US" sz="1200" dirty="0">
                <a:solidFill>
                  <a:srgbClr val="000000"/>
                </a:solidFill>
                <a:latin typeface="Arial" panose="020B0604020202020204" pitchFamily="34" charset="0"/>
                <a:cs typeface="Times New Roman" panose="02020603050405020304" pitchFamily="18" charset="0"/>
              </a:rPr>
              <a:t>                          </a:t>
            </a:r>
            <a:endParaRPr lang="zh-CN" altLang="en-US" dirty="0">
              <a:latin typeface="Arial" panose="020B0604020202020204" pitchFamily="34" charset="0"/>
            </a:endParaRPr>
          </a:p>
        </p:txBody>
      </p:sp>
      <p:sp>
        <p:nvSpPr>
          <p:cNvPr id="157724" name="Rectangle 28"/>
          <p:cNvSpPr>
            <a:spLocks noGrp="1" noChangeArrowheads="1"/>
          </p:cNvSpPr>
          <p:nvPr>
            <p:ph type="title"/>
          </p:nvPr>
        </p:nvSpPr>
        <p:spPr>
          <a:xfrm>
            <a:off x="684213" y="404813"/>
            <a:ext cx="7772400" cy="566738"/>
          </a:xfrm>
          <a:solidFill>
            <a:schemeClr val="accent5">
              <a:lumMod val="20000"/>
              <a:lumOff val="80000"/>
            </a:schemeClr>
          </a:solidFill>
        </p:spPr>
        <p:txBody>
          <a:bodyPr vert="horz" wrap="square" lIns="91440" tIns="45720" rIns="91440" bIns="9144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rgbClr val="002060"/>
                </a:solidFill>
                <a:effectLst/>
                <a:uLnTx/>
                <a:uFillTx/>
                <a:latin typeface="+mj-lt"/>
                <a:ea typeface="楷体_GB2312" pitchFamily="49" charset="-122"/>
                <a:cs typeface="+mj-cs"/>
              </a:rPr>
              <a:t>对于难溶强电解质</a:t>
            </a:r>
            <a:r>
              <a:rPr kumimoji="0" lang="en-US" altLang="zh-CN" sz="3200" b="1" i="0" u="none" strike="noStrike" kern="1200" cap="none" spc="0" normalizeH="0" baseline="0" noProof="0" dirty="0" err="1">
                <a:ln>
                  <a:noFill/>
                </a:ln>
                <a:solidFill>
                  <a:srgbClr val="002060"/>
                </a:solidFill>
                <a:effectLst/>
                <a:uLnTx/>
                <a:uFillTx/>
                <a:latin typeface="Times New Roman" panose="02020603050405020304" pitchFamily="18" charset="0"/>
                <a:ea typeface="楷体_GB2312" pitchFamily="49" charset="-122"/>
                <a:cs typeface="Times New Roman" panose="02020603050405020304" pitchFamily="18" charset="0"/>
              </a:rPr>
              <a:t>M</a:t>
            </a:r>
            <a:r>
              <a:rPr kumimoji="0" lang="en-US" altLang="zh-CN" sz="3200" b="1" i="1" u="none" strike="noStrike" kern="1200" cap="none" spc="0" normalizeH="0" baseline="-25000" noProof="0" dirty="0" err="1">
                <a:ln>
                  <a:noFill/>
                </a:ln>
                <a:solidFill>
                  <a:srgbClr val="002060"/>
                </a:solidFill>
                <a:effectLst/>
                <a:uLnTx/>
                <a:uFillTx/>
                <a:latin typeface="Times New Roman" panose="02020603050405020304" pitchFamily="18" charset="0"/>
                <a:ea typeface="楷体_GB2312" pitchFamily="49" charset="-122"/>
                <a:cs typeface="Times New Roman" panose="02020603050405020304" pitchFamily="18" charset="0"/>
              </a:rPr>
              <a:t>m</a:t>
            </a:r>
            <a:r>
              <a:rPr kumimoji="0" lang="en-US" altLang="zh-CN" sz="3200" b="1" i="0" u="none" strike="noStrike" kern="1200" cap="none" spc="0" normalizeH="0" baseline="0" noProof="0" dirty="0" err="1">
                <a:ln>
                  <a:noFill/>
                </a:ln>
                <a:solidFill>
                  <a:srgbClr val="002060"/>
                </a:solidFill>
                <a:effectLst/>
                <a:uLnTx/>
                <a:uFillTx/>
                <a:latin typeface="Times New Roman" panose="02020603050405020304" pitchFamily="18" charset="0"/>
                <a:ea typeface="楷体_GB2312" pitchFamily="49" charset="-122"/>
                <a:cs typeface="Times New Roman" panose="02020603050405020304" pitchFamily="18" charset="0"/>
              </a:rPr>
              <a:t>A</a:t>
            </a:r>
            <a:r>
              <a:rPr kumimoji="0" lang="en-US" altLang="zh-CN" sz="3200" b="1" i="1" u="none" strike="noStrike" kern="1200" cap="none" spc="0" normalizeH="0" baseline="-25000" noProof="0" dirty="0" err="1">
                <a:ln>
                  <a:noFill/>
                </a:ln>
                <a:solidFill>
                  <a:srgbClr val="002060"/>
                </a:solidFill>
                <a:effectLst/>
                <a:uLnTx/>
                <a:uFillTx/>
                <a:latin typeface="Times New Roman" panose="02020603050405020304" pitchFamily="18" charset="0"/>
                <a:ea typeface="楷体_GB2312" pitchFamily="49" charset="-122"/>
                <a:cs typeface="Times New Roman" panose="02020603050405020304" pitchFamily="18" charset="0"/>
              </a:rPr>
              <a:t>n</a:t>
            </a:r>
            <a:r>
              <a:rPr kumimoji="0" lang="zh-CN" altLang="en-US" sz="3200" b="1" i="0" u="none" strike="noStrike" kern="1200" cap="none" spc="0" normalizeH="0" baseline="0" noProof="0" dirty="0">
                <a:ln>
                  <a:noFill/>
                </a:ln>
                <a:solidFill>
                  <a:srgbClr val="002060"/>
                </a:solidFill>
                <a:effectLst/>
                <a:uLnTx/>
                <a:uFillTx/>
                <a:latin typeface="+mj-lt"/>
                <a:ea typeface="楷体_GB2312" pitchFamily="49" charset="-122"/>
                <a:cs typeface="+mj-cs"/>
              </a:rPr>
              <a:t>，</a:t>
            </a:r>
            <a:endParaRPr kumimoji="0" lang="zh-CN" altLang="en-US" sz="3200" b="1" i="0" u="none" strike="noStrike" kern="1200" cap="none" spc="0" normalizeH="0" baseline="0" noProof="0" dirty="0">
              <a:ln>
                <a:noFill/>
              </a:ln>
              <a:solidFill>
                <a:srgbClr val="002060"/>
              </a:solidFill>
              <a:effectLst/>
              <a:uLnTx/>
              <a:uFillTx/>
              <a:latin typeface="+mj-lt"/>
              <a:ea typeface="楷体_GB2312" pitchFamily="49"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57720"/>
                                        </p:tgtEl>
                                        <p:attrNameLst>
                                          <p:attrName>style.visibility</p:attrName>
                                        </p:attrNameLst>
                                      </p:cBhvr>
                                      <p:to>
                                        <p:strVal val="visible"/>
                                      </p:to>
                                    </p:set>
                                    <p:anim calcmode="lin" valueType="num">
                                      <p:cBhvr>
                                        <p:cTn id="13" dur="500" fill="hold"/>
                                        <p:tgtEl>
                                          <p:spTgt spid="157720"/>
                                        </p:tgtEl>
                                        <p:attrNameLst>
                                          <p:attrName>ppt_w</p:attrName>
                                        </p:attrNameLst>
                                      </p:cBhvr>
                                      <p:tavLst>
                                        <p:tav tm="0">
                                          <p:val>
                                            <p:fltVal val="0.000000"/>
                                          </p:val>
                                        </p:tav>
                                        <p:tav tm="100000">
                                          <p:val>
                                            <p:strVal val="#ppt_w"/>
                                          </p:val>
                                        </p:tav>
                                      </p:tavLst>
                                    </p:anim>
                                    <p:anim calcmode="lin" valueType="num">
                                      <p:cBhvr>
                                        <p:cTn id="14" dur="500" fill="hold"/>
                                        <p:tgtEl>
                                          <p:spTgt spid="157720"/>
                                        </p:tgtEl>
                                        <p:attrNameLst>
                                          <p:attrName>ppt_h</p:attrName>
                                        </p:attrNameLst>
                                      </p:cBhvr>
                                      <p:tavLst>
                                        <p:tav tm="0">
                                          <p:val>
                                            <p:fltVal val="0.00000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7721"/>
                                        </p:tgtEl>
                                        <p:attrNameLst>
                                          <p:attrName>style.visibility</p:attrName>
                                        </p:attrNameLst>
                                      </p:cBhvr>
                                      <p:to>
                                        <p:strVal val="visible"/>
                                      </p:to>
                                    </p:set>
                                    <p:anim calcmode="lin" valueType="num">
                                      <p:cBhvr additive="base">
                                        <p:cTn id="19" dur="500" fill="hold"/>
                                        <p:tgtEl>
                                          <p:spTgt spid="157721"/>
                                        </p:tgtEl>
                                        <p:attrNameLst>
                                          <p:attrName>ppt_x</p:attrName>
                                        </p:attrNameLst>
                                      </p:cBhvr>
                                      <p:tavLst>
                                        <p:tav tm="0">
                                          <p:val>
                                            <p:strVal val="#ppt_x"/>
                                          </p:val>
                                        </p:tav>
                                        <p:tav tm="100000">
                                          <p:val>
                                            <p:strVal val="#ppt_x"/>
                                          </p:val>
                                        </p:tav>
                                      </p:tavLst>
                                    </p:anim>
                                    <p:anim calcmode="lin" valueType="num">
                                      <p:cBhvr additive="base">
                                        <p:cTn id="20" dur="500" fill="hold"/>
                                        <p:tgtEl>
                                          <p:spTgt spid="1577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3"/>
          <p:cNvSpPr/>
          <p:nvPr/>
        </p:nvSpPr>
        <p:spPr>
          <a:xfrm>
            <a:off x="3995738" y="3141663"/>
            <a:ext cx="1174750" cy="274637"/>
          </a:xfrm>
          <a:prstGeom prst="rect">
            <a:avLst/>
          </a:prstGeom>
          <a:noFill/>
          <a:ln w="9525">
            <a:noFill/>
          </a:ln>
        </p:spPr>
        <p:txBody>
          <a:bodyPr wrap="none" anchor="ctr" anchorCtr="0">
            <a:spAutoFit/>
          </a:bodyPr>
          <a:p>
            <a:pPr eaLnBrk="1" hangingPunct="1"/>
            <a:r>
              <a:rPr lang="zh-CN" altLang="en-US" sz="1200" dirty="0">
                <a:solidFill>
                  <a:srgbClr val="000000"/>
                </a:solidFill>
                <a:latin typeface="Arial" panose="020B0604020202020204" pitchFamily="34" charset="0"/>
                <a:cs typeface="Times New Roman" panose="02020603050405020304" pitchFamily="18" charset="0"/>
              </a:rPr>
              <a:t>                          </a:t>
            </a:r>
            <a:endParaRPr lang="zh-CN" altLang="en-US" dirty="0">
              <a:latin typeface="Arial" panose="020B0604020202020204" pitchFamily="34" charset="0"/>
            </a:endParaRPr>
          </a:p>
        </p:txBody>
      </p:sp>
      <p:sp>
        <p:nvSpPr>
          <p:cNvPr id="64515" name="Rectangle 4"/>
          <p:cNvSpPr/>
          <p:nvPr/>
        </p:nvSpPr>
        <p:spPr>
          <a:xfrm>
            <a:off x="0" y="4184650"/>
            <a:ext cx="315913" cy="304800"/>
          </a:xfrm>
          <a:prstGeom prst="rect">
            <a:avLst/>
          </a:prstGeom>
          <a:noFill/>
          <a:ln w="9525">
            <a:noFill/>
          </a:ln>
        </p:spPr>
        <p:txBody>
          <a:bodyPr wrap="none" anchor="ctr" anchorCtr="0">
            <a:spAutoFit/>
          </a:bodyPr>
          <a:p>
            <a:pPr eaLnBrk="1" hangingPunct="1"/>
            <a:r>
              <a:rPr lang="zh-CN" altLang="en-US" sz="1200" dirty="0">
                <a:solidFill>
                  <a:srgbClr val="000000"/>
                </a:solidFill>
                <a:latin typeface="Arial" panose="020B0604020202020204" pitchFamily="34" charset="0"/>
                <a:cs typeface="Times New Roman" panose="02020603050405020304" pitchFamily="18" charset="0"/>
              </a:rPr>
              <a:t>  </a:t>
            </a:r>
            <a:r>
              <a:rPr lang="zh-CN" altLang="en-US" sz="1400" dirty="0">
                <a:latin typeface="Tahoma" panose="020B0604030504040204" pitchFamily="34" charset="0"/>
              </a:rPr>
              <a:t> </a:t>
            </a:r>
            <a:endParaRPr lang="zh-CN" altLang="en-US" dirty="0">
              <a:latin typeface="Arial" panose="020B0604020202020204" pitchFamily="34" charset="0"/>
            </a:endParaRPr>
          </a:p>
        </p:txBody>
      </p:sp>
      <p:sp>
        <p:nvSpPr>
          <p:cNvPr id="64516" name="Rectangle 9"/>
          <p:cNvSpPr>
            <a:spLocks noGrp="1"/>
          </p:cNvSpPr>
          <p:nvPr>
            <p:ph type="title" idx="4294967295"/>
          </p:nvPr>
        </p:nvSpPr>
        <p:spPr>
          <a:xfrm>
            <a:off x="468313" y="549275"/>
            <a:ext cx="7772400" cy="587375"/>
          </a:xfrm>
          <a:ln/>
        </p:spPr>
        <p:txBody>
          <a:bodyPr vert="horz" wrap="square" lIns="91440" tIns="45720" rIns="91440" bIns="91440" anchor="b" anchorCtr="0"/>
          <a:p>
            <a:pPr>
              <a:buNone/>
            </a:pPr>
            <a:r>
              <a:rPr lang="zh-CN" altLang="en-US" sz="3200" b="1" dirty="0">
                <a:solidFill>
                  <a:schemeClr val="tx1"/>
                </a:solidFill>
                <a:ea typeface="楷体_GB2312" pitchFamily="49" charset="-122"/>
              </a:rPr>
              <a:t>使用</a:t>
            </a:r>
            <a:r>
              <a:rPr lang="en-US" altLang="zh-CN" sz="3200" b="1" i="1" dirty="0">
                <a:solidFill>
                  <a:srgbClr val="002060"/>
                </a:solidFill>
                <a:latin typeface="Times New Roman" panose="02020603050405020304" pitchFamily="18" charset="0"/>
                <a:ea typeface="楷体_GB2312" pitchFamily="49" charset="-122"/>
              </a:rPr>
              <a:t>K</a:t>
            </a:r>
            <a:r>
              <a:rPr lang="en-US" altLang="zh-CN" sz="3200" b="1" baseline="-25000" dirty="0">
                <a:solidFill>
                  <a:srgbClr val="002060"/>
                </a:solidFill>
                <a:latin typeface="Times New Roman" panose="02020603050405020304" pitchFamily="18" charset="0"/>
                <a:ea typeface="楷体_GB2312" pitchFamily="49" charset="-122"/>
              </a:rPr>
              <a:t>sp</a:t>
            </a:r>
            <a:r>
              <a:rPr lang="en-US" altLang="zh-CN" sz="3200" b="1" baseline="30000" dirty="0">
                <a:solidFill>
                  <a:srgbClr val="002060"/>
                </a:solidFill>
                <a:latin typeface="Times New Roman" panose="02020603050405020304" pitchFamily="18" charset="0"/>
                <a:ea typeface="楷体_GB2312" pitchFamily="49" charset="-122"/>
              </a:rPr>
              <a:t>θ</a:t>
            </a:r>
            <a:r>
              <a:rPr lang="zh-CN" altLang="en-US" sz="3200" b="1" dirty="0">
                <a:solidFill>
                  <a:schemeClr val="tx1"/>
                </a:solidFill>
                <a:ea typeface="楷体_GB2312" pitchFamily="49" charset="-122"/>
              </a:rPr>
              <a:t>与</a:t>
            </a:r>
            <a:r>
              <a:rPr lang="en-US" altLang="zh-CN" sz="3200" b="1" i="1" dirty="0">
                <a:solidFill>
                  <a:srgbClr val="7030A0"/>
                </a:solidFill>
                <a:latin typeface="Times New Roman" panose="02020603050405020304" pitchFamily="18" charset="0"/>
                <a:ea typeface="楷体_GB2312" pitchFamily="49" charset="-122"/>
              </a:rPr>
              <a:t>S</a:t>
            </a:r>
            <a:r>
              <a:rPr lang="zh-CN" altLang="en-US" sz="3200" b="1" dirty="0">
                <a:solidFill>
                  <a:schemeClr val="tx1"/>
                </a:solidFill>
                <a:ea typeface="楷体_GB2312" pitchFamily="49" charset="-122"/>
              </a:rPr>
              <a:t>之间换算公式应注意的问题</a:t>
            </a:r>
            <a:r>
              <a:rPr lang="en-US" altLang="zh-CN" sz="3200" b="1" dirty="0">
                <a:solidFill>
                  <a:schemeClr val="tx1"/>
                </a:solidFill>
                <a:ea typeface="楷体_GB2312" pitchFamily="49" charset="-122"/>
              </a:rPr>
              <a:t>:</a:t>
            </a:r>
            <a:endParaRPr lang="zh-CN" altLang="en-US" sz="3200" b="1" dirty="0">
              <a:solidFill>
                <a:schemeClr val="tx1"/>
              </a:solidFill>
              <a:ea typeface="楷体_GB2312" pitchFamily="49" charset="-122"/>
            </a:endParaRPr>
          </a:p>
        </p:txBody>
      </p:sp>
      <p:sp>
        <p:nvSpPr>
          <p:cNvPr id="64517" name="Rectangle 11"/>
          <p:cNvSpPr/>
          <p:nvPr/>
        </p:nvSpPr>
        <p:spPr>
          <a:xfrm>
            <a:off x="179388" y="1268413"/>
            <a:ext cx="8686800" cy="2016125"/>
          </a:xfrm>
          <a:prstGeom prst="rect">
            <a:avLst/>
          </a:prstGeom>
          <a:noFill/>
          <a:ln w="9525">
            <a:noFill/>
          </a:ln>
        </p:spPr>
        <p:txBody>
          <a:bodyPr/>
          <a:p>
            <a:pPr marL="342900" indent="-342900" eaLnBrk="1" hangingPunct="1">
              <a:spcBef>
                <a:spcPct val="20000"/>
              </a:spcBef>
              <a:buNone/>
            </a:pPr>
            <a:r>
              <a:rPr lang="en-US" altLang="zh-CN" sz="3200" b="1" dirty="0">
                <a:latin typeface="Times New Roman" panose="02020603050405020304" pitchFamily="18" charset="0"/>
                <a:ea typeface="楷体_GB2312" pitchFamily="49" charset="-122"/>
              </a:rPr>
              <a:t>   (1)</a:t>
            </a:r>
            <a:r>
              <a:rPr lang="zh-CN" altLang="en-US" sz="3200" b="1" dirty="0">
                <a:latin typeface="Times New Roman" panose="02020603050405020304" pitchFamily="18" charset="0"/>
                <a:ea typeface="楷体_GB2312" pitchFamily="49" charset="-122"/>
              </a:rPr>
              <a:t>仅适用于离子强度很小，浓度可以代替活度的</a:t>
            </a:r>
            <a:r>
              <a:rPr lang="zh-CN" altLang="en-US" sz="3200" b="1" dirty="0">
                <a:solidFill>
                  <a:schemeClr val="accent2"/>
                </a:solidFill>
                <a:latin typeface="Times New Roman" panose="02020603050405020304" pitchFamily="18" charset="0"/>
                <a:ea typeface="楷体_GB2312" pitchFamily="49" charset="-122"/>
              </a:rPr>
              <a:t>难溶强电解质</a:t>
            </a:r>
            <a:r>
              <a:rPr lang="zh-CN" altLang="en-US" sz="3200" b="1" dirty="0">
                <a:latin typeface="Times New Roman" panose="02020603050405020304" pitchFamily="18" charset="0"/>
                <a:ea typeface="楷体_GB2312" pitchFamily="49" charset="-122"/>
              </a:rPr>
              <a:t>溶液。对于溶解度较大的微溶电解质</a:t>
            </a:r>
            <a:r>
              <a:rPr lang="en-US" altLang="zh-CN" sz="3200" b="1" dirty="0">
                <a:latin typeface="Times New Roman" panose="02020603050405020304" pitchFamily="18" charset="0"/>
                <a:ea typeface="楷体_GB2312" pitchFamily="49" charset="-122"/>
              </a:rPr>
              <a:t>(</a:t>
            </a:r>
            <a:r>
              <a:rPr lang="zh-CN" altLang="en-US" sz="3200" b="1" dirty="0">
                <a:latin typeface="Times New Roman" panose="02020603050405020304" pitchFamily="18" charset="0"/>
                <a:ea typeface="楷体_GB2312" pitchFamily="49" charset="-122"/>
              </a:rPr>
              <a:t>如</a:t>
            </a:r>
            <a:r>
              <a:rPr lang="en-US" altLang="zh-CN" sz="3200" b="1" dirty="0">
                <a:latin typeface="Times New Roman" panose="02020603050405020304" pitchFamily="18" charset="0"/>
                <a:ea typeface="楷体_GB2312" pitchFamily="49" charset="-122"/>
              </a:rPr>
              <a:t>CaSO</a:t>
            </a:r>
            <a:r>
              <a:rPr lang="en-US" altLang="zh-CN" sz="3200" b="1" baseline="-25000" dirty="0">
                <a:latin typeface="Times New Roman" panose="02020603050405020304" pitchFamily="18" charset="0"/>
                <a:ea typeface="楷体_GB2312" pitchFamily="49" charset="-122"/>
              </a:rPr>
              <a:t>4</a:t>
            </a:r>
            <a:r>
              <a:rPr lang="zh-CN" altLang="en-US" sz="3200" b="1" dirty="0">
                <a:latin typeface="Times New Roman" panose="02020603050405020304" pitchFamily="18" charset="0"/>
                <a:ea typeface="楷体_GB2312" pitchFamily="49" charset="-122"/>
              </a:rPr>
              <a:t>、</a:t>
            </a:r>
            <a:r>
              <a:rPr lang="en-US" altLang="zh-CN" sz="3200" b="1" dirty="0">
                <a:latin typeface="Times New Roman" panose="02020603050405020304" pitchFamily="18" charset="0"/>
                <a:ea typeface="楷体_GB2312" pitchFamily="49" charset="-122"/>
              </a:rPr>
              <a:t>CaCrO</a:t>
            </a:r>
            <a:r>
              <a:rPr lang="en-US" altLang="zh-CN" sz="3200" b="1" baseline="-25000" dirty="0">
                <a:latin typeface="Times New Roman" panose="02020603050405020304" pitchFamily="18" charset="0"/>
                <a:ea typeface="楷体_GB2312" pitchFamily="49" charset="-122"/>
              </a:rPr>
              <a:t>4</a:t>
            </a:r>
            <a:r>
              <a:rPr lang="zh-CN" altLang="en-US" sz="3200" b="1" dirty="0">
                <a:latin typeface="Times New Roman" panose="02020603050405020304" pitchFamily="18" charset="0"/>
                <a:ea typeface="楷体_GB2312" pitchFamily="49" charset="-122"/>
              </a:rPr>
              <a:t>等</a:t>
            </a:r>
            <a:r>
              <a:rPr lang="en-US" altLang="zh-CN" sz="3200" b="1" dirty="0">
                <a:latin typeface="Times New Roman" panose="02020603050405020304" pitchFamily="18" charset="0"/>
                <a:ea typeface="楷体_GB2312" pitchFamily="49" charset="-122"/>
              </a:rPr>
              <a:t>)</a:t>
            </a:r>
            <a:r>
              <a:rPr lang="zh-CN" altLang="en-US" sz="3200" b="1" dirty="0">
                <a:latin typeface="Times New Roman" panose="02020603050405020304" pitchFamily="18" charset="0"/>
                <a:ea typeface="楷体_GB2312" pitchFamily="49" charset="-122"/>
              </a:rPr>
              <a:t>，可能产生较大误差 ；</a:t>
            </a:r>
            <a:endParaRPr lang="zh-CN" altLang="en-US" sz="3200" b="1" dirty="0">
              <a:latin typeface="Times New Roman" panose="02020603050405020304" pitchFamily="18" charset="0"/>
              <a:ea typeface="楷体_GB2312" pitchFamily="49" charset="-122"/>
            </a:endParaRPr>
          </a:p>
        </p:txBody>
      </p:sp>
      <p:sp>
        <p:nvSpPr>
          <p:cNvPr id="158732" name="Rectangle 12" descr="蓝色砂纸"/>
          <p:cNvSpPr/>
          <p:nvPr/>
        </p:nvSpPr>
        <p:spPr>
          <a:xfrm>
            <a:off x="468313" y="3357563"/>
            <a:ext cx="8496300" cy="1570037"/>
          </a:xfrm>
          <a:prstGeom prst="rect">
            <a:avLst/>
          </a:prstGeom>
          <a:noFill/>
          <a:ln w="9525">
            <a:noFill/>
          </a:ln>
        </p:spPr>
        <p:txBody>
          <a:bodyPr>
            <a:spAutoFit/>
          </a:bodyPr>
          <a:p>
            <a:pPr eaLnBrk="1" hangingPunct="1">
              <a:buNone/>
            </a:pPr>
            <a:r>
              <a:rPr lang="en-US" altLang="zh-CN" sz="3200" b="1" dirty="0">
                <a:latin typeface="Times New Roman" panose="02020603050405020304" pitchFamily="18" charset="0"/>
                <a:ea typeface="楷体_GB2312" pitchFamily="49" charset="-122"/>
              </a:rPr>
              <a:t>(2)</a:t>
            </a:r>
            <a:r>
              <a:rPr lang="zh-CN" altLang="en-US" sz="3200" b="1" dirty="0">
                <a:latin typeface="Arial" panose="020B0604020202020204" pitchFamily="34" charset="0"/>
                <a:ea typeface="楷体_GB2312" pitchFamily="49" charset="-122"/>
              </a:rPr>
              <a:t>仅适用于</a:t>
            </a:r>
            <a:r>
              <a:rPr lang="zh-CN" altLang="en-US" sz="3200" b="1" dirty="0">
                <a:solidFill>
                  <a:srgbClr val="0000FF"/>
                </a:solidFill>
                <a:latin typeface="Arial" panose="020B0604020202020204" pitchFamily="34" charset="0"/>
                <a:ea typeface="楷体_GB2312" pitchFamily="49" charset="-122"/>
              </a:rPr>
              <a:t>已溶解部分能全部解离</a:t>
            </a:r>
            <a:r>
              <a:rPr lang="zh-CN" altLang="en-US" sz="3200" b="1" dirty="0">
                <a:latin typeface="Arial" panose="020B0604020202020204" pitchFamily="34" charset="0"/>
                <a:ea typeface="楷体_GB2312" pitchFamily="49" charset="-122"/>
              </a:rPr>
              <a:t>的难溶电解质。对于</a:t>
            </a:r>
            <a:r>
              <a:rPr lang="en-US" altLang="zh-CN" sz="3200" b="1" dirty="0">
                <a:latin typeface="Times New Roman" panose="02020603050405020304" pitchFamily="18" charset="0"/>
                <a:ea typeface="楷体_GB2312" pitchFamily="49" charset="-122"/>
              </a:rPr>
              <a:t>Hg</a:t>
            </a:r>
            <a:r>
              <a:rPr lang="en-US" altLang="zh-CN" sz="3200" b="1" baseline="-25000" dirty="0">
                <a:latin typeface="Times New Roman" panose="02020603050405020304" pitchFamily="18" charset="0"/>
                <a:ea typeface="楷体_GB2312" pitchFamily="49" charset="-122"/>
              </a:rPr>
              <a:t>2</a:t>
            </a:r>
            <a:r>
              <a:rPr lang="en-US" altLang="zh-CN" sz="3200" b="1" dirty="0">
                <a:latin typeface="Times New Roman" panose="02020603050405020304" pitchFamily="18" charset="0"/>
                <a:ea typeface="楷体_GB2312" pitchFamily="49" charset="-122"/>
              </a:rPr>
              <a:t>Cl</a:t>
            </a:r>
            <a:r>
              <a:rPr lang="en-US" altLang="zh-CN" sz="3200" b="1" baseline="-25000" dirty="0">
                <a:latin typeface="Times New Roman" panose="02020603050405020304" pitchFamily="18" charset="0"/>
                <a:ea typeface="楷体_GB2312" pitchFamily="49" charset="-122"/>
              </a:rPr>
              <a:t>2</a:t>
            </a:r>
            <a:r>
              <a:rPr lang="en-US" altLang="zh-CN" sz="3200" b="1" dirty="0">
                <a:latin typeface="Times New Roman" panose="02020603050405020304" pitchFamily="18" charset="0"/>
                <a:ea typeface="楷体_GB2312" pitchFamily="49" charset="-122"/>
              </a:rPr>
              <a:t>,</a:t>
            </a:r>
            <a:r>
              <a:rPr lang="zh-CN" altLang="en-US" sz="3200" b="1" dirty="0">
                <a:latin typeface="Times New Roman" panose="02020603050405020304" pitchFamily="18" charset="0"/>
                <a:ea typeface="楷体_GB2312" pitchFamily="49" charset="-122"/>
              </a:rPr>
              <a:t>　</a:t>
            </a:r>
            <a:r>
              <a:rPr lang="en-US" altLang="zh-CN" sz="3200" b="1" dirty="0">
                <a:latin typeface="Times New Roman" panose="02020603050405020304" pitchFamily="18" charset="0"/>
                <a:ea typeface="楷体_GB2312" pitchFamily="49" charset="-122"/>
              </a:rPr>
              <a:t>Hg</a:t>
            </a:r>
            <a:r>
              <a:rPr lang="en-US" altLang="zh-CN" sz="3200" b="1" baseline="-25000" dirty="0">
                <a:latin typeface="Times New Roman" panose="02020603050405020304" pitchFamily="18" charset="0"/>
                <a:ea typeface="楷体_GB2312" pitchFamily="49" charset="-122"/>
              </a:rPr>
              <a:t>2</a:t>
            </a:r>
            <a:r>
              <a:rPr lang="en-US" altLang="zh-CN" sz="3200" b="1" dirty="0">
                <a:latin typeface="Times New Roman" panose="02020603050405020304" pitchFamily="18" charset="0"/>
                <a:ea typeface="楷体_GB2312" pitchFamily="49" charset="-122"/>
              </a:rPr>
              <a:t>I</a:t>
            </a:r>
            <a:r>
              <a:rPr lang="en-US" altLang="zh-CN" sz="3200" b="1" baseline="-25000" dirty="0">
                <a:latin typeface="Times New Roman" panose="02020603050405020304" pitchFamily="18" charset="0"/>
                <a:ea typeface="楷体_GB2312" pitchFamily="49" charset="-122"/>
              </a:rPr>
              <a:t>2</a:t>
            </a:r>
            <a:r>
              <a:rPr lang="zh-CN" altLang="en-US" sz="3200" b="1" dirty="0">
                <a:latin typeface="Arial" panose="020B0604020202020204" pitchFamily="34" charset="0"/>
                <a:ea typeface="楷体_GB2312" pitchFamily="49" charset="-122"/>
              </a:rPr>
              <a:t>等共价性较强的物质，会有较大误差；</a:t>
            </a:r>
            <a:endParaRPr lang="zh-CN" altLang="en-US" sz="3200" b="1" dirty="0">
              <a:latin typeface="Arial" panose="020B0604020202020204" pitchFamily="34" charset="0"/>
              <a:ea typeface="楷体_GB2312" pitchFamily="49" charset="-122"/>
            </a:endParaRPr>
          </a:p>
        </p:txBody>
      </p:sp>
      <p:sp>
        <p:nvSpPr>
          <p:cNvPr id="158733" name="Rectangle 13"/>
          <p:cNvSpPr/>
          <p:nvPr/>
        </p:nvSpPr>
        <p:spPr>
          <a:xfrm>
            <a:off x="447675" y="5084763"/>
            <a:ext cx="8516938" cy="1077912"/>
          </a:xfrm>
          <a:prstGeom prst="rect">
            <a:avLst/>
          </a:prstGeom>
          <a:noFill/>
          <a:ln w="9525">
            <a:noFill/>
          </a:ln>
        </p:spPr>
        <p:txBody>
          <a:bodyPr>
            <a:spAutoFit/>
          </a:bodyPr>
          <a:p>
            <a:pPr eaLnBrk="1" hangingPunct="1">
              <a:buNone/>
            </a:pPr>
            <a:r>
              <a:rPr lang="en-US" altLang="zh-CN" sz="3200" b="1" dirty="0">
                <a:latin typeface="Times New Roman" panose="02020603050405020304" pitchFamily="18" charset="0"/>
                <a:ea typeface="楷体_GB2312" pitchFamily="49" charset="-122"/>
              </a:rPr>
              <a:t>(3)</a:t>
            </a:r>
            <a:r>
              <a:rPr lang="zh-CN" altLang="en-US" sz="3200" b="1" dirty="0">
                <a:latin typeface="Arial" panose="020B0604020202020204" pitchFamily="34" charset="0"/>
                <a:ea typeface="楷体_GB2312" pitchFamily="49" charset="-122"/>
              </a:rPr>
              <a:t>仅适用于溶解后解离出的阳、阴离子在水溶液中</a:t>
            </a:r>
            <a:r>
              <a:rPr lang="zh-CN" altLang="en-US" sz="3200" b="1" dirty="0">
                <a:solidFill>
                  <a:schemeClr val="accent2"/>
                </a:solidFill>
                <a:latin typeface="Arial" panose="020B0604020202020204" pitchFamily="34" charset="0"/>
                <a:ea typeface="楷体_GB2312" pitchFamily="49" charset="-122"/>
              </a:rPr>
              <a:t>不发生副反应</a:t>
            </a:r>
            <a:r>
              <a:rPr lang="zh-CN" altLang="en-US" sz="3200" b="1" dirty="0">
                <a:latin typeface="Arial" panose="020B0604020202020204" pitchFamily="34" charset="0"/>
                <a:ea typeface="楷体_GB2312" pitchFamily="49" charset="-122"/>
              </a:rPr>
              <a:t>或副反应程度很小的物质。</a:t>
            </a:r>
            <a:endParaRPr lang="zh-CN" altLang="en-US" sz="3200" b="1" dirty="0">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58732"/>
                                        </p:tgtEl>
                                        <p:attrNameLst>
                                          <p:attrName>style.visibility</p:attrName>
                                        </p:attrNameLst>
                                      </p:cBhvr>
                                      <p:to>
                                        <p:strVal val="visible"/>
                                      </p:to>
                                    </p:set>
                                    <p:anim calcmode="lin" valueType="num">
                                      <p:cBhvr>
                                        <p:cTn id="7" dur="500" fill="hold"/>
                                        <p:tgtEl>
                                          <p:spTgt spid="158732"/>
                                        </p:tgtEl>
                                        <p:attrNameLst>
                                          <p:attrName>ppt_w</p:attrName>
                                        </p:attrNameLst>
                                      </p:cBhvr>
                                      <p:tavLst>
                                        <p:tav tm="0">
                                          <p:val>
                                            <p:fltVal val="0.000000"/>
                                          </p:val>
                                        </p:tav>
                                        <p:tav tm="100000">
                                          <p:val>
                                            <p:strVal val="#ppt_w"/>
                                          </p:val>
                                        </p:tav>
                                      </p:tavLst>
                                    </p:anim>
                                    <p:anim calcmode="lin" valueType="num">
                                      <p:cBhvr>
                                        <p:cTn id="8" dur="500" fill="hold"/>
                                        <p:tgtEl>
                                          <p:spTgt spid="158732"/>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8733"/>
                                        </p:tgtEl>
                                        <p:attrNameLst>
                                          <p:attrName>style.visibility</p:attrName>
                                        </p:attrNameLst>
                                      </p:cBhvr>
                                      <p:to>
                                        <p:strVal val="visible"/>
                                      </p:to>
                                    </p:set>
                                    <p:anim calcmode="lin" valueType="num">
                                      <p:cBhvr additive="base">
                                        <p:cTn id="13" dur="500" fill="hold"/>
                                        <p:tgtEl>
                                          <p:spTgt spid="158733"/>
                                        </p:tgtEl>
                                        <p:attrNameLst>
                                          <p:attrName>ppt_x</p:attrName>
                                        </p:attrNameLst>
                                      </p:cBhvr>
                                      <p:tavLst>
                                        <p:tav tm="0">
                                          <p:val>
                                            <p:strVal val="#ppt_x"/>
                                          </p:val>
                                        </p:tav>
                                        <p:tav tm="100000">
                                          <p:val>
                                            <p:strVal val="#ppt_x"/>
                                          </p:val>
                                        </p:tav>
                                      </p:tavLst>
                                    </p:anim>
                                    <p:anim calcmode="lin" valueType="num">
                                      <p:cBhvr additive="base">
                                        <p:cTn id="14" dur="500" fill="hold"/>
                                        <p:tgtEl>
                                          <p:spTgt spid="1587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32" grpId="0"/>
      <p:bldP spid="15873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p:cNvSpPr>
          <p:nvPr>
            <p:ph type="title"/>
          </p:nvPr>
        </p:nvSpPr>
        <p:spPr>
          <a:xfrm>
            <a:off x="395288" y="222250"/>
            <a:ext cx="8208962" cy="608013"/>
          </a:xfrm>
          <a:ln/>
        </p:spPr>
        <p:txBody>
          <a:bodyPr vert="horz" wrap="square" lIns="91440" tIns="45720" rIns="91440" bIns="91440" anchor="b" anchorCtr="0"/>
          <a:p>
            <a:pPr>
              <a:buNone/>
            </a:pPr>
            <a:r>
              <a:rPr lang="en-US" altLang="zh-CN" sz="3600" b="1" dirty="0">
                <a:solidFill>
                  <a:schemeClr val="tx1"/>
                </a:solidFill>
                <a:latin typeface="Arial" panose="020B0604020202020204" pitchFamily="34" charset="0"/>
                <a:ea typeface="楷体_GB2312" pitchFamily="49" charset="-122"/>
              </a:rPr>
              <a:t>3</a:t>
            </a:r>
            <a:r>
              <a:rPr lang="zh-CN" altLang="en-US" sz="3600" b="1" dirty="0">
                <a:solidFill>
                  <a:schemeClr val="tx1"/>
                </a:solidFill>
                <a:latin typeface="Arial" panose="020B0604020202020204" pitchFamily="34" charset="0"/>
                <a:ea typeface="楷体_GB2312" pitchFamily="49" charset="-122"/>
              </a:rPr>
              <a:t>、</a:t>
            </a:r>
            <a:r>
              <a:rPr lang="zh-CN" altLang="en-US" sz="3600" b="1" dirty="0">
                <a:solidFill>
                  <a:schemeClr val="tx1"/>
                </a:solidFill>
                <a:latin typeface="Tahoma" panose="020B0604030504040204" pitchFamily="34" charset="0"/>
                <a:ea typeface="楷体_GB2312" pitchFamily="49" charset="-122"/>
              </a:rPr>
              <a:t>影响难溶强电解质溶解度的因素</a:t>
            </a:r>
            <a:endParaRPr lang="zh-CN" altLang="en-US" sz="3600" b="1" dirty="0">
              <a:solidFill>
                <a:schemeClr val="tx1"/>
              </a:solidFill>
              <a:latin typeface="Tahoma" panose="020B0604030504040204" pitchFamily="34" charset="0"/>
              <a:ea typeface="楷体_GB2312" pitchFamily="49" charset="-122"/>
            </a:endParaRPr>
          </a:p>
        </p:txBody>
      </p:sp>
      <p:sp>
        <p:nvSpPr>
          <p:cNvPr id="65539" name="Rectangle 4"/>
          <p:cNvSpPr/>
          <p:nvPr/>
        </p:nvSpPr>
        <p:spPr>
          <a:xfrm>
            <a:off x="577850" y="901700"/>
            <a:ext cx="7397750" cy="522288"/>
          </a:xfrm>
          <a:prstGeom prst="rect">
            <a:avLst/>
          </a:prstGeom>
          <a:noFill/>
          <a:ln w="9525">
            <a:noFill/>
          </a:ln>
        </p:spPr>
        <p:txBody>
          <a:bodyPr wrap="none">
            <a:spAutoFit/>
          </a:bodyPr>
          <a:p>
            <a:pPr eaLnBrk="1" hangingPunct="1"/>
            <a:r>
              <a:rPr lang="zh-CN" altLang="en-US" sz="2800" b="1" dirty="0">
                <a:solidFill>
                  <a:schemeClr val="accent2"/>
                </a:solidFill>
                <a:latin typeface="楷体_GB2312" pitchFamily="49" charset="-122"/>
                <a:ea typeface="楷体_GB2312" pitchFamily="49" charset="-122"/>
              </a:rPr>
              <a:t>同离子效应、盐效应、酸碱效应、配位效应等</a:t>
            </a:r>
            <a:endParaRPr lang="zh-CN" altLang="en-US" sz="2800" b="1" dirty="0">
              <a:solidFill>
                <a:schemeClr val="accent2"/>
              </a:solidFill>
              <a:latin typeface="楷体_GB2312" pitchFamily="49" charset="-122"/>
              <a:ea typeface="楷体_GB2312" pitchFamily="49" charset="-122"/>
            </a:endParaRPr>
          </a:p>
        </p:txBody>
      </p:sp>
      <p:sp>
        <p:nvSpPr>
          <p:cNvPr id="65540" name="Rectangle 14"/>
          <p:cNvSpPr/>
          <p:nvPr/>
        </p:nvSpPr>
        <p:spPr>
          <a:xfrm>
            <a:off x="0" y="3352800"/>
            <a:ext cx="9144000" cy="0"/>
          </a:xfrm>
          <a:prstGeom prst="rect">
            <a:avLst/>
          </a:prstGeom>
          <a:noFill/>
          <a:ln w="9525">
            <a:noFill/>
          </a:ln>
        </p:spPr>
        <p:txBody>
          <a:bodyPr wrap="none" anchor="ctr" anchorCtr="0">
            <a:spAutoFit/>
          </a:bodyPr>
          <a:p>
            <a:pPr eaLnBrk="1" hangingPunct="1"/>
            <a:endParaRPr lang="zh-CN" altLang="en-US" dirty="0">
              <a:latin typeface="Arial" panose="020B0604020202020204" pitchFamily="34" charset="0"/>
            </a:endParaRPr>
          </a:p>
        </p:txBody>
      </p:sp>
      <p:grpSp>
        <p:nvGrpSpPr>
          <p:cNvPr id="2" name="Group 22"/>
          <p:cNvGrpSpPr/>
          <p:nvPr/>
        </p:nvGrpSpPr>
        <p:grpSpPr>
          <a:xfrm>
            <a:off x="1223963" y="4219575"/>
            <a:ext cx="6553200" cy="1225550"/>
            <a:chOff x="793" y="2799"/>
            <a:chExt cx="4128" cy="772"/>
          </a:xfrm>
        </p:grpSpPr>
        <p:sp>
          <p:nvSpPr>
            <p:cNvPr id="65546" name="Text Box 11"/>
            <p:cNvSpPr txBox="1"/>
            <p:nvPr/>
          </p:nvSpPr>
          <p:spPr>
            <a:xfrm>
              <a:off x="1347" y="3203"/>
              <a:ext cx="3574" cy="368"/>
            </a:xfrm>
            <a:prstGeom prst="rect">
              <a:avLst/>
            </a:prstGeom>
            <a:noFill/>
            <a:ln w="9525">
              <a:noFill/>
            </a:ln>
          </p:spPr>
          <p:txBody>
            <a:bodyPr>
              <a:spAutoFit/>
            </a:bodyPr>
            <a:p>
              <a:pPr eaLnBrk="1" hangingPunct="1">
                <a:spcBef>
                  <a:spcPct val="50000"/>
                </a:spcBef>
              </a:pPr>
              <a:r>
                <a:rPr lang="en-US" altLang="zh-CN" sz="3200" b="1" dirty="0">
                  <a:latin typeface="Times New Roman" panose="02020603050405020304" pitchFamily="18" charset="0"/>
                  <a:cs typeface="Times New Roman" panose="02020603050405020304" pitchFamily="18" charset="0"/>
                </a:rPr>
                <a:t>       NaCl  =  Na</a:t>
              </a:r>
              <a:r>
                <a:rPr lang="en-US" altLang="zh-CN" sz="3200" b="1" baseline="30000" dirty="0">
                  <a:latin typeface="Times New Roman" panose="02020603050405020304" pitchFamily="18" charset="0"/>
                  <a:cs typeface="Times New Roman" panose="02020603050405020304" pitchFamily="18" charset="0"/>
                </a:rPr>
                <a:t>+  </a:t>
              </a:r>
              <a:r>
                <a:rPr lang="zh-CN" altLang="en-US" sz="3200" b="1" dirty="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Cl</a:t>
              </a:r>
              <a:r>
                <a:rPr lang="en-US" altLang="zh-CN" sz="3200" b="1" baseline="30000" dirty="0">
                  <a:latin typeface="Times New Roman" panose="02020603050405020304" pitchFamily="18" charset="0"/>
                  <a:cs typeface="Times New Roman" panose="02020603050405020304" pitchFamily="18" charset="0"/>
                </a:rPr>
                <a:t>-</a:t>
              </a:r>
              <a:endParaRPr lang="en-US" altLang="zh-CN" sz="3200" b="1" dirty="0">
                <a:latin typeface="Times New Roman" panose="02020603050405020304" pitchFamily="18" charset="0"/>
                <a:ea typeface="Times New Roman" panose="02020603050405020304" pitchFamily="18" charset="0"/>
              </a:endParaRPr>
            </a:p>
          </p:txBody>
        </p:sp>
        <p:sp>
          <p:nvSpPr>
            <p:cNvPr id="65547" name="Text Box 8"/>
            <p:cNvSpPr txBox="1"/>
            <p:nvPr/>
          </p:nvSpPr>
          <p:spPr>
            <a:xfrm>
              <a:off x="793" y="2799"/>
              <a:ext cx="3929" cy="368"/>
            </a:xfrm>
            <a:prstGeom prst="rect">
              <a:avLst/>
            </a:prstGeom>
            <a:noFill/>
            <a:ln w="9525">
              <a:noFill/>
            </a:ln>
          </p:spPr>
          <p:txBody>
            <a:bodyPr>
              <a:spAutoFit/>
            </a:bodyPr>
            <a:p>
              <a:pPr algn="ctr" eaLnBrk="1" hangingPunct="1">
                <a:spcBef>
                  <a:spcPct val="50000"/>
                </a:spcBef>
              </a:pPr>
              <a:r>
                <a:rPr lang="en-US" altLang="zh-CN" sz="3200" b="1" dirty="0">
                  <a:latin typeface="Times New Roman" panose="02020603050405020304" pitchFamily="18" charset="0"/>
                  <a:cs typeface="Times New Roman" panose="02020603050405020304" pitchFamily="18" charset="0"/>
                </a:rPr>
                <a:t>AgCl(s)           Ag</a:t>
              </a:r>
              <a:r>
                <a:rPr lang="en-US" altLang="zh-CN" sz="3200" b="1" baseline="30000" dirty="0">
                  <a:latin typeface="Times New Roman" panose="02020603050405020304" pitchFamily="18" charset="0"/>
                  <a:cs typeface="Times New Roman" panose="02020603050405020304" pitchFamily="18" charset="0"/>
                </a:rPr>
                <a:t>+  </a:t>
              </a:r>
              <a:r>
                <a:rPr lang="zh-CN" altLang="en-US" sz="3200" b="1" dirty="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Cl</a:t>
              </a:r>
              <a:r>
                <a:rPr lang="en-US" altLang="zh-CN" sz="3200" b="1" baseline="30000" dirty="0">
                  <a:latin typeface="Times New Roman" panose="02020603050405020304" pitchFamily="18" charset="0"/>
                  <a:cs typeface="Times New Roman" panose="02020603050405020304" pitchFamily="18" charset="0"/>
                </a:rPr>
                <a:t>-</a:t>
              </a:r>
              <a:endParaRPr lang="en-US" altLang="zh-CN" sz="3200" b="1" dirty="0">
                <a:latin typeface="Times New Roman" panose="02020603050405020304" pitchFamily="18" charset="0"/>
                <a:ea typeface="Times New Roman" panose="02020603050405020304" pitchFamily="18" charset="0"/>
              </a:endParaRPr>
            </a:p>
          </p:txBody>
        </p:sp>
        <p:graphicFrame>
          <p:nvGraphicFramePr>
            <p:cNvPr id="65548" name="Object 13"/>
            <p:cNvGraphicFramePr>
              <a:graphicFrameLocks noChangeAspect="1"/>
            </p:cNvGraphicFramePr>
            <p:nvPr/>
          </p:nvGraphicFramePr>
          <p:xfrm>
            <a:off x="2231" y="2941"/>
            <a:ext cx="725" cy="211"/>
          </p:xfrm>
          <a:graphic>
            <a:graphicData uri="http://schemas.openxmlformats.org/presentationml/2006/ole">
              <mc:AlternateContent xmlns:mc="http://schemas.openxmlformats.org/markup-compatibility/2006">
                <mc:Choice xmlns:v="urn:schemas-microsoft-com:vml" Requires="v">
                  <p:oleObj spid="_x0000_s3121" name="" r:id="rId1" imgW="660400" imgH="177165" progId="ISISServer">
                    <p:embed/>
                  </p:oleObj>
                </mc:Choice>
                <mc:Fallback>
                  <p:oleObj name="" r:id="rId1" imgW="660400" imgH="177165" progId="ISISServer">
                    <p:embed/>
                    <p:pic>
                      <p:nvPicPr>
                        <p:cNvPr id="0" name="图片 3120"/>
                        <p:cNvPicPr/>
                        <p:nvPr/>
                      </p:nvPicPr>
                      <p:blipFill>
                        <a:blip r:embed="rId2"/>
                        <a:stretch>
                          <a:fillRect/>
                        </a:stretch>
                      </p:blipFill>
                      <p:spPr>
                        <a:xfrm>
                          <a:off x="2231" y="2941"/>
                          <a:ext cx="725" cy="211"/>
                        </a:xfrm>
                        <a:prstGeom prst="rect">
                          <a:avLst/>
                        </a:prstGeom>
                        <a:noFill/>
                        <a:ln w="38100">
                          <a:noFill/>
                          <a:miter/>
                        </a:ln>
                      </p:spPr>
                    </p:pic>
                  </p:oleObj>
                </mc:Fallback>
              </mc:AlternateContent>
            </a:graphicData>
          </a:graphic>
        </p:graphicFrame>
      </p:grpSp>
      <p:grpSp>
        <p:nvGrpSpPr>
          <p:cNvPr id="3" name="Group 20"/>
          <p:cNvGrpSpPr/>
          <p:nvPr/>
        </p:nvGrpSpPr>
        <p:grpSpPr>
          <a:xfrm>
            <a:off x="395288" y="1557338"/>
            <a:ext cx="8208962" cy="2168525"/>
            <a:chOff x="327" y="1115"/>
            <a:chExt cx="5184" cy="1366"/>
          </a:xfrm>
        </p:grpSpPr>
        <p:sp>
          <p:nvSpPr>
            <p:cNvPr id="65544" name="Text Box 6"/>
            <p:cNvSpPr txBox="1"/>
            <p:nvPr/>
          </p:nvSpPr>
          <p:spPr>
            <a:xfrm>
              <a:off x="327" y="1446"/>
              <a:ext cx="5184" cy="1035"/>
            </a:xfrm>
            <a:prstGeom prst="rect">
              <a:avLst/>
            </a:prstGeom>
            <a:noFill/>
            <a:ln w="9525">
              <a:noFill/>
            </a:ln>
          </p:spPr>
          <p:txBody>
            <a:bodyPr>
              <a:spAutoFit/>
            </a:bodyPr>
            <a:p>
              <a:pPr eaLnBrk="1" hangingPunct="1">
                <a:lnSpc>
                  <a:spcPct val="120000"/>
                </a:lnSpc>
                <a:spcBef>
                  <a:spcPct val="50000"/>
                </a:spcBef>
              </a:pPr>
              <a:r>
                <a:rPr lang="zh-CN" altLang="en-US" sz="2800" b="1" dirty="0">
                  <a:latin typeface="楷体_GB2312" pitchFamily="49" charset="-122"/>
                  <a:ea typeface="楷体_GB2312" pitchFamily="49" charset="-122"/>
                </a:rPr>
                <a:t>   在难溶强电解质平衡体系中（</a:t>
              </a:r>
              <a:r>
                <a:rPr lang="zh-CN" altLang="en-US" sz="2800" b="1" dirty="0">
                  <a:solidFill>
                    <a:srgbClr val="002060"/>
                  </a:solidFill>
                  <a:latin typeface="楷体_GB2312" pitchFamily="49" charset="-122"/>
                  <a:ea typeface="楷体_GB2312" pitchFamily="49" charset="-122"/>
                </a:rPr>
                <a:t>即饱和溶液中</a:t>
              </a:r>
              <a:r>
                <a:rPr lang="zh-CN" altLang="en-US" sz="2800" b="1" dirty="0">
                  <a:latin typeface="楷体_GB2312" pitchFamily="49" charset="-122"/>
                  <a:ea typeface="楷体_GB2312" pitchFamily="49" charset="-122"/>
                </a:rPr>
                <a:t>），加入与该电解质</a:t>
              </a:r>
              <a:r>
                <a:rPr lang="zh-CN" altLang="en-US" sz="2800" b="1" dirty="0">
                  <a:solidFill>
                    <a:srgbClr val="002060"/>
                  </a:solidFill>
                  <a:latin typeface="楷体_GB2312" pitchFamily="49" charset="-122"/>
                  <a:ea typeface="楷体_GB2312" pitchFamily="49" charset="-122"/>
                </a:rPr>
                <a:t>含有相同离子</a:t>
              </a:r>
              <a:r>
                <a:rPr lang="zh-CN" altLang="en-US" sz="2800" b="1" dirty="0">
                  <a:latin typeface="楷体_GB2312" pitchFamily="49" charset="-122"/>
                  <a:ea typeface="楷体_GB2312" pitchFamily="49" charset="-122"/>
                </a:rPr>
                <a:t>的易溶强电解质时，难溶强电解质的</a:t>
              </a:r>
              <a:r>
                <a:rPr lang="zh-CN" altLang="en-US" sz="2800" b="1" dirty="0">
                  <a:solidFill>
                    <a:srgbClr val="C00000"/>
                  </a:solidFill>
                  <a:latin typeface="楷体_GB2312" pitchFamily="49" charset="-122"/>
                  <a:ea typeface="楷体_GB2312" pitchFamily="49" charset="-122"/>
                </a:rPr>
                <a:t>溶解度减小</a:t>
              </a:r>
              <a:r>
                <a:rPr lang="zh-CN" altLang="en-US" sz="2800" b="1" dirty="0">
                  <a:latin typeface="楷体_GB2312" pitchFamily="49" charset="-122"/>
                  <a:ea typeface="楷体_GB2312" pitchFamily="49" charset="-122"/>
                </a:rPr>
                <a:t>的现象。  </a:t>
              </a:r>
              <a:endParaRPr lang="zh-CN" altLang="en-US" sz="2800" b="1" dirty="0">
                <a:latin typeface="楷体_GB2312" pitchFamily="49" charset="-122"/>
                <a:ea typeface="楷体_GB2312" pitchFamily="49" charset="-122"/>
              </a:endParaRPr>
            </a:p>
          </p:txBody>
        </p:sp>
        <p:sp>
          <p:nvSpPr>
            <p:cNvPr id="65545" name="Rectangle 19"/>
            <p:cNvSpPr/>
            <p:nvPr/>
          </p:nvSpPr>
          <p:spPr>
            <a:xfrm>
              <a:off x="383" y="1115"/>
              <a:ext cx="1699" cy="330"/>
            </a:xfrm>
            <a:prstGeom prst="rect">
              <a:avLst/>
            </a:prstGeom>
            <a:noFill/>
            <a:ln w="9525">
              <a:noFill/>
            </a:ln>
          </p:spPr>
          <p:txBody>
            <a:bodyPr>
              <a:spAutoFit/>
            </a:bodyPr>
            <a:p>
              <a:pPr eaLnBrk="1" hangingPunct="1"/>
              <a:r>
                <a:rPr lang="en-US" altLang="zh-CN" sz="2800" b="1" dirty="0">
                  <a:solidFill>
                    <a:srgbClr val="A50021"/>
                  </a:solidFill>
                  <a:latin typeface="Times New Roman" panose="02020603050405020304" pitchFamily="18" charset="0"/>
                  <a:cs typeface="Times New Roman" panose="02020603050405020304" pitchFamily="18" charset="0"/>
                </a:rPr>
                <a:t>(1) </a:t>
              </a:r>
              <a:r>
                <a:rPr lang="zh-CN" altLang="en-US" sz="2800" b="1" dirty="0">
                  <a:solidFill>
                    <a:srgbClr val="A50021"/>
                  </a:solidFill>
                  <a:latin typeface="Arial" panose="020B0604020202020204" pitchFamily="34" charset="0"/>
                  <a:ea typeface="楷体_GB2312" pitchFamily="49" charset="-122"/>
                </a:rPr>
                <a:t>同离子效应</a:t>
              </a:r>
              <a:endParaRPr lang="zh-CN" altLang="en-US" sz="2800" b="1" dirty="0">
                <a:solidFill>
                  <a:srgbClr val="A50021"/>
                </a:solidFill>
                <a:latin typeface="Arial" panose="020B0604020202020204" pitchFamily="34" charset="0"/>
                <a:ea typeface="楷体_GB2312" pitchFamily="49" charset="-122"/>
              </a:endParaRPr>
            </a:p>
          </p:txBody>
        </p:sp>
      </p:grpSp>
      <p:sp>
        <p:nvSpPr>
          <p:cNvPr id="161813" name="Text Box 21"/>
          <p:cNvSpPr txBox="1"/>
          <p:nvPr/>
        </p:nvSpPr>
        <p:spPr>
          <a:xfrm>
            <a:off x="539750" y="5734050"/>
            <a:ext cx="7083425" cy="523875"/>
          </a:xfrm>
          <a:prstGeom prst="rect">
            <a:avLst/>
          </a:prstGeom>
          <a:noFill/>
          <a:ln w="9525">
            <a:noFill/>
          </a:ln>
        </p:spPr>
        <p:txBody>
          <a:bodyPr wrap="none">
            <a:spAutoFit/>
          </a:bodyPr>
          <a:p>
            <a:pPr eaLnBrk="1" hangingPunct="1"/>
            <a:r>
              <a:rPr lang="zh-CN" altLang="en-US" sz="2800" b="1" dirty="0">
                <a:solidFill>
                  <a:srgbClr val="990033"/>
                </a:solidFill>
                <a:latin typeface="Arial" panose="020B0604020202020204" pitchFamily="34" charset="0"/>
                <a:ea typeface="楷体_GB2312" pitchFamily="49" charset="-122"/>
              </a:rPr>
              <a:t>重量分析中，沉淀剂通常过量</a:t>
            </a:r>
            <a:r>
              <a:rPr lang="en-US" altLang="zh-CN" sz="2800" b="1" dirty="0">
                <a:solidFill>
                  <a:srgbClr val="990033"/>
                </a:solidFill>
                <a:latin typeface="Arial" panose="020B0604020202020204" pitchFamily="34" charset="0"/>
                <a:ea typeface="楷体_GB2312" pitchFamily="49" charset="-122"/>
              </a:rPr>
              <a:t>50%~100%</a:t>
            </a:r>
            <a:r>
              <a:rPr lang="zh-CN" altLang="en-US" sz="2800" b="1" dirty="0">
                <a:solidFill>
                  <a:srgbClr val="990033"/>
                </a:solidFill>
                <a:latin typeface="Arial" panose="020B0604020202020204" pitchFamily="34" charset="0"/>
                <a:ea typeface="楷体_GB2312" pitchFamily="49" charset="-122"/>
              </a:rPr>
              <a:t>。</a:t>
            </a:r>
            <a:endParaRPr lang="zh-CN" altLang="en-US" sz="2800" b="1" dirty="0">
              <a:solidFill>
                <a:srgbClr val="990033"/>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000000"/>
                                          </p:val>
                                        </p:tav>
                                        <p:tav tm="100000">
                                          <p:val>
                                            <p:strVal val="#ppt_w"/>
                                          </p:val>
                                        </p:tav>
                                      </p:tavLst>
                                    </p:anim>
                                    <p:anim calcmode="lin" valueType="num">
                                      <p:cBhvr>
                                        <p:cTn id="14" dur="500" fill="hold"/>
                                        <p:tgtEl>
                                          <p:spTgt spid="2"/>
                                        </p:tgtEl>
                                        <p:attrNameLst>
                                          <p:attrName>ppt_h</p:attrName>
                                        </p:attrNameLst>
                                      </p:cBhvr>
                                      <p:tavLst>
                                        <p:tav tm="0">
                                          <p:val>
                                            <p:fltVal val="0.00000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1813"/>
                                        </p:tgtEl>
                                        <p:attrNameLst>
                                          <p:attrName>style.visibility</p:attrName>
                                        </p:attrNameLst>
                                      </p:cBhvr>
                                      <p:to>
                                        <p:strVal val="visible"/>
                                      </p:to>
                                    </p:set>
                                    <p:anim calcmode="lin" valueType="num">
                                      <p:cBhvr additive="base">
                                        <p:cTn id="19" dur="500" fill="hold"/>
                                        <p:tgtEl>
                                          <p:spTgt spid="161813"/>
                                        </p:tgtEl>
                                        <p:attrNameLst>
                                          <p:attrName>ppt_x</p:attrName>
                                        </p:attrNameLst>
                                      </p:cBhvr>
                                      <p:tavLst>
                                        <p:tav tm="0">
                                          <p:val>
                                            <p:strVal val="#ppt_x"/>
                                          </p:val>
                                        </p:tav>
                                        <p:tav tm="100000">
                                          <p:val>
                                            <p:strVal val="#ppt_x"/>
                                          </p:val>
                                        </p:tav>
                                      </p:tavLst>
                                    </p:anim>
                                    <p:anim calcmode="lin" valueType="num">
                                      <p:cBhvr additive="base">
                                        <p:cTn id="20" dur="500" fill="hold"/>
                                        <p:tgtEl>
                                          <p:spTgt spid="1618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1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93" name="Rectangle 5"/>
          <p:cNvSpPr>
            <a:spLocks noChangeArrowheads="1"/>
          </p:cNvSpPr>
          <p:nvPr/>
        </p:nvSpPr>
        <p:spPr bwMode="auto">
          <a:xfrm>
            <a:off x="555625" y="890588"/>
            <a:ext cx="7885113" cy="1384300"/>
          </a:xfrm>
          <a:prstGeom prst="rect">
            <a:avLst/>
          </a:prstGeom>
          <a:noFill/>
          <a:ln>
            <a:noFill/>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ea typeface="+mn-ea"/>
                <a:cs typeface="+mn-cs"/>
              </a:rPr>
              <a:t>在微溶电解质的饱和溶液中，加入</a:t>
            </a:r>
            <a:r>
              <a:rPr kumimoji="0" lang="zh-CN" altLang="en-US" sz="2800" b="1" i="0" u="none" strike="noStrike" kern="1200" cap="none" spc="0" normalizeH="0" baseline="0" noProof="0" dirty="0">
                <a:ln>
                  <a:noFill/>
                </a:ln>
                <a:solidFill>
                  <a:srgbClr val="C00000"/>
                </a:solidFill>
                <a:effectLst/>
                <a:uLnTx/>
                <a:uFillTx/>
                <a:latin typeface="+mn-ea"/>
                <a:ea typeface="+mn-ea"/>
                <a:cs typeface="+mn-cs"/>
              </a:rPr>
              <a:t>不含有相同离子</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的易溶电解质时，微溶电解质的溶解度将增大。这种作用称为</a:t>
            </a:r>
            <a:r>
              <a:rPr kumimoji="0" lang="zh-CN" altLang="en-US" sz="2800" b="1" i="0" u="none" strike="noStrike" kern="1200" cap="none" spc="0" normalizeH="0" baseline="0" noProof="0" dirty="0">
                <a:ln>
                  <a:noFill/>
                </a:ln>
                <a:solidFill>
                  <a:srgbClr val="002060"/>
                </a:solidFill>
                <a:effectLst/>
                <a:uLnTx/>
                <a:uFillTx/>
                <a:latin typeface="+mn-ea"/>
                <a:ea typeface="+mn-ea"/>
                <a:cs typeface="+mn-cs"/>
              </a:rPr>
              <a:t>盐效应</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a:t>
            </a:r>
            <a:endParaRPr kumimoji="0" lang="zh-CN" altLang="en-US" sz="2800" b="1" i="0" u="none" strike="noStrike" kern="1200" cap="none" spc="0" normalizeH="0" baseline="0" noProof="0" dirty="0">
              <a:ln>
                <a:noFill/>
              </a:ln>
              <a:solidFill>
                <a:schemeClr val="tx1"/>
              </a:solidFill>
              <a:effectLst/>
              <a:uLnTx/>
              <a:uFillTx/>
              <a:latin typeface="+mn-ea"/>
              <a:ea typeface="+mn-ea"/>
              <a:cs typeface="+mn-cs"/>
            </a:endParaRPr>
          </a:p>
        </p:txBody>
      </p:sp>
      <p:graphicFrame>
        <p:nvGraphicFramePr>
          <p:cNvPr id="165900" name="Object 12"/>
          <p:cNvGraphicFramePr>
            <a:graphicFrameLocks noChangeAspect="1"/>
          </p:cNvGraphicFramePr>
          <p:nvPr>
            <p:ph sz="half" idx="1"/>
          </p:nvPr>
        </p:nvGraphicFramePr>
        <p:xfrm>
          <a:off x="1116013" y="3357563"/>
          <a:ext cx="7324725" cy="774700"/>
        </p:xfrm>
        <a:graphic>
          <a:graphicData uri="http://schemas.openxmlformats.org/presentationml/2006/ole">
            <mc:AlternateContent xmlns:mc="http://schemas.openxmlformats.org/markup-compatibility/2006">
              <mc:Choice xmlns:v="urn:schemas-microsoft-com:vml" Requires="v">
                <p:oleObj spid="_x0000_s3118" name="" r:id="rId1" imgW="3372485" imgH="324485" progId="Equation.3">
                  <p:embed/>
                </p:oleObj>
              </mc:Choice>
              <mc:Fallback>
                <p:oleObj name="" r:id="rId1" imgW="3372485" imgH="324485" progId="Equation.3">
                  <p:embed/>
                  <p:pic>
                    <p:nvPicPr>
                      <p:cNvPr id="0" name="图片 3117"/>
                      <p:cNvPicPr/>
                      <p:nvPr/>
                    </p:nvPicPr>
                    <p:blipFill>
                      <a:blip r:embed="rId2">
                        <a:clrChange>
                          <a:clrFrom>
                            <a:srgbClr val="000000"/>
                          </a:clrFrom>
                          <a:clrTo>
                            <a:srgbClr val="000000"/>
                          </a:clrTo>
                        </a:clrChange>
                      </a:blip>
                      <a:srcRect/>
                      <a:stretch>
                        <a:fillRect/>
                      </a:stretch>
                    </p:blipFill>
                    <p:spPr>
                      <a:xfrm>
                        <a:off x="1116013" y="3357563"/>
                        <a:ext cx="7324725" cy="774700"/>
                      </a:xfrm>
                      <a:prstGeom prst="rect">
                        <a:avLst/>
                      </a:prstGeom>
                      <a:noFill/>
                      <a:ln w="38100">
                        <a:miter/>
                      </a:ln>
                    </p:spPr>
                  </p:pic>
                </p:oleObj>
              </mc:Fallback>
            </mc:AlternateContent>
          </a:graphicData>
        </a:graphic>
      </p:graphicFrame>
      <p:grpSp>
        <p:nvGrpSpPr>
          <p:cNvPr id="2" name="Group 20"/>
          <p:cNvGrpSpPr/>
          <p:nvPr/>
        </p:nvGrpSpPr>
        <p:grpSpPr>
          <a:xfrm>
            <a:off x="1116013" y="2527300"/>
            <a:ext cx="5562600" cy="579438"/>
            <a:chOff x="703" y="1369"/>
            <a:chExt cx="3504" cy="365"/>
          </a:xfrm>
        </p:grpSpPr>
        <p:sp>
          <p:nvSpPr>
            <p:cNvPr id="66568" name="Text Box 10"/>
            <p:cNvSpPr txBox="1"/>
            <p:nvPr/>
          </p:nvSpPr>
          <p:spPr>
            <a:xfrm>
              <a:off x="703" y="1369"/>
              <a:ext cx="3504" cy="365"/>
            </a:xfrm>
            <a:prstGeom prst="rect">
              <a:avLst/>
            </a:prstGeom>
            <a:noFill/>
            <a:ln w="9525">
              <a:noFill/>
            </a:ln>
          </p:spPr>
          <p:txBody>
            <a:bodyPr>
              <a:spAutoFit/>
            </a:bodyPr>
            <a:p>
              <a:pPr algn="ctr" eaLnBrk="1" hangingPunct="1">
                <a:spcBef>
                  <a:spcPct val="50000"/>
                </a:spcBef>
              </a:pPr>
              <a:r>
                <a:rPr lang="en-US" altLang="zh-CN" sz="3200" b="1" dirty="0">
                  <a:latin typeface="Times New Roman" panose="02020603050405020304" pitchFamily="18" charset="0"/>
                  <a:cs typeface="Times New Roman" panose="02020603050405020304" pitchFamily="18" charset="0"/>
                </a:rPr>
                <a:t>AgCl(s)              Ag</a:t>
              </a:r>
              <a:r>
                <a:rPr lang="en-US" altLang="zh-CN" sz="3200" b="1" baseline="30000" dirty="0">
                  <a:latin typeface="Times New Roman" panose="02020603050405020304" pitchFamily="18" charset="0"/>
                  <a:cs typeface="Times New Roman" panose="02020603050405020304" pitchFamily="18" charset="0"/>
                </a:rPr>
                <a:t>+  </a:t>
              </a:r>
              <a:r>
                <a:rPr lang="zh-CN" altLang="en-US" sz="3200" b="1" dirty="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Cl</a:t>
              </a:r>
              <a:r>
                <a:rPr lang="en-US" altLang="zh-CN" sz="3200" b="1" baseline="30000" dirty="0">
                  <a:latin typeface="Times New Roman" panose="02020603050405020304" pitchFamily="18" charset="0"/>
                  <a:cs typeface="Times New Roman" panose="02020603050405020304" pitchFamily="18" charset="0"/>
                </a:rPr>
                <a:t>-</a:t>
              </a:r>
              <a:endParaRPr lang="en-US" altLang="zh-CN" sz="3200" b="1" dirty="0">
                <a:latin typeface="Times New Roman" panose="02020603050405020304" pitchFamily="18" charset="0"/>
                <a:ea typeface="Times New Roman" panose="02020603050405020304" pitchFamily="18" charset="0"/>
              </a:endParaRPr>
            </a:p>
          </p:txBody>
        </p:sp>
        <p:graphicFrame>
          <p:nvGraphicFramePr>
            <p:cNvPr id="66569" name="Object 14"/>
            <p:cNvGraphicFramePr>
              <a:graphicFrameLocks noChangeAspect="1"/>
            </p:cNvGraphicFramePr>
            <p:nvPr/>
          </p:nvGraphicFramePr>
          <p:xfrm>
            <a:off x="2018" y="1532"/>
            <a:ext cx="638" cy="170"/>
          </p:xfrm>
          <a:graphic>
            <a:graphicData uri="http://schemas.openxmlformats.org/presentationml/2006/ole">
              <mc:AlternateContent xmlns:mc="http://schemas.openxmlformats.org/markup-compatibility/2006">
                <mc:Choice xmlns:v="urn:schemas-microsoft-com:vml" Requires="v">
                  <p:oleObj spid="_x0000_s3116" name="" r:id="rId3" imgW="660400" imgH="177165" progId="ISISServer">
                    <p:embed/>
                  </p:oleObj>
                </mc:Choice>
                <mc:Fallback>
                  <p:oleObj name="" r:id="rId3" imgW="660400" imgH="177165" progId="ISISServer">
                    <p:embed/>
                    <p:pic>
                      <p:nvPicPr>
                        <p:cNvPr id="0" name="图片 3115"/>
                        <p:cNvPicPr/>
                        <p:nvPr/>
                      </p:nvPicPr>
                      <p:blipFill>
                        <a:blip r:embed="rId4"/>
                        <a:stretch>
                          <a:fillRect/>
                        </a:stretch>
                      </p:blipFill>
                      <p:spPr>
                        <a:xfrm>
                          <a:off x="2018" y="1532"/>
                          <a:ext cx="638" cy="170"/>
                        </a:xfrm>
                        <a:prstGeom prst="rect">
                          <a:avLst/>
                        </a:prstGeom>
                        <a:noFill/>
                        <a:ln w="38100">
                          <a:noFill/>
                          <a:miter/>
                        </a:ln>
                      </p:spPr>
                    </p:pic>
                  </p:oleObj>
                </mc:Fallback>
              </mc:AlternateContent>
            </a:graphicData>
          </a:graphic>
        </p:graphicFrame>
      </p:grpSp>
      <p:graphicFrame>
        <p:nvGraphicFramePr>
          <p:cNvPr id="165905" name="Object 17"/>
          <p:cNvGraphicFramePr>
            <a:graphicFrameLocks noChangeAspect="1"/>
          </p:cNvGraphicFramePr>
          <p:nvPr>
            <p:ph sz="quarter" idx="3"/>
          </p:nvPr>
        </p:nvGraphicFramePr>
        <p:xfrm>
          <a:off x="1331913" y="4292600"/>
          <a:ext cx="5543550" cy="1377950"/>
        </p:xfrm>
        <a:graphic>
          <a:graphicData uri="http://schemas.openxmlformats.org/presentationml/2006/ole">
            <mc:AlternateContent xmlns:mc="http://schemas.openxmlformats.org/markup-compatibility/2006">
              <mc:Choice xmlns:v="urn:schemas-microsoft-com:vml" Requires="v">
                <p:oleObj spid="_x0000_s3117" name="" r:id="rId5" imgW="2095500" imgH="520700" progId="Equation.3">
                  <p:embed/>
                </p:oleObj>
              </mc:Choice>
              <mc:Fallback>
                <p:oleObj name="" r:id="rId5" imgW="2095500" imgH="520700" progId="Equation.3">
                  <p:embed/>
                  <p:pic>
                    <p:nvPicPr>
                      <p:cNvPr id="0" name="图片 3116"/>
                      <p:cNvPicPr/>
                      <p:nvPr/>
                    </p:nvPicPr>
                    <p:blipFill>
                      <a:blip r:embed="rId6"/>
                      <a:srcRect/>
                      <a:stretch>
                        <a:fillRect/>
                      </a:stretch>
                    </p:blipFill>
                    <p:spPr>
                      <a:xfrm>
                        <a:off x="1331913" y="4292600"/>
                        <a:ext cx="5543550" cy="1377950"/>
                      </a:xfrm>
                      <a:prstGeom prst="rect">
                        <a:avLst/>
                      </a:prstGeom>
                      <a:noFill/>
                      <a:ln w="38100">
                        <a:miter/>
                      </a:ln>
                    </p:spPr>
                  </p:pic>
                </p:oleObj>
              </mc:Fallback>
            </mc:AlternateContent>
          </a:graphicData>
        </a:graphic>
      </p:graphicFrame>
      <p:sp>
        <p:nvSpPr>
          <p:cNvPr id="66566" name="Rectangle 21"/>
          <p:cNvSpPr>
            <a:spLocks noGrp="1"/>
          </p:cNvSpPr>
          <p:nvPr>
            <p:ph type="title"/>
          </p:nvPr>
        </p:nvSpPr>
        <p:spPr>
          <a:xfrm>
            <a:off x="844550" y="246063"/>
            <a:ext cx="7772400" cy="574675"/>
          </a:xfrm>
          <a:ln/>
        </p:spPr>
        <p:txBody>
          <a:bodyPr vert="horz" wrap="square" lIns="91440" tIns="45720" rIns="91440" bIns="91440" anchor="b" anchorCtr="0"/>
          <a:p>
            <a:r>
              <a:rPr lang="en-US" altLang="zh-CN" sz="3200" b="1" dirty="0">
                <a:solidFill>
                  <a:srgbClr val="A50021"/>
                </a:solidFill>
                <a:latin typeface="Times New Roman" panose="02020603050405020304" pitchFamily="18" charset="0"/>
                <a:cs typeface="Times New Roman" panose="02020603050405020304" pitchFamily="18" charset="0"/>
              </a:rPr>
              <a:t>(2) </a:t>
            </a:r>
            <a:r>
              <a:rPr lang="zh-CN" altLang="en-US" sz="3200" b="1" dirty="0">
                <a:solidFill>
                  <a:srgbClr val="A50021"/>
                </a:solidFill>
                <a:ea typeface="楷体_GB2312" pitchFamily="49" charset="-122"/>
              </a:rPr>
              <a:t>盐效应</a:t>
            </a:r>
            <a:endParaRPr lang="zh-CN" altLang="en-US" sz="3200" b="1" dirty="0">
              <a:solidFill>
                <a:srgbClr val="A50021"/>
              </a:solidFill>
              <a:ea typeface="楷体_GB2312" pitchFamily="49" charset="-122"/>
            </a:endParaRPr>
          </a:p>
        </p:txBody>
      </p:sp>
      <p:sp>
        <p:nvSpPr>
          <p:cNvPr id="165910" name="Text Box 22"/>
          <p:cNvSpPr txBox="1">
            <a:spLocks noChangeArrowheads="1"/>
          </p:cNvSpPr>
          <p:nvPr/>
        </p:nvSpPr>
        <p:spPr bwMode="auto">
          <a:xfrm>
            <a:off x="827088" y="5675313"/>
            <a:ext cx="8208963" cy="954088"/>
          </a:xfrm>
          <a:prstGeom prst="rect">
            <a:avLst/>
          </a:prstGeom>
          <a:noFill/>
          <a:ln>
            <a:noFill/>
          </a:ln>
          <a:effectLst/>
        </p:spPr>
        <p:txBody>
          <a:bodyPr>
            <a:spAutoFit/>
          </a:bodyPr>
          <a:lstStyle/>
          <a:p>
            <a:pPr marR="0" defTabSz="914400" eaLnBrk="1" hangingPunct="1">
              <a:buClrTx/>
              <a:buSzTx/>
              <a:buFontTx/>
              <a:buNone/>
              <a:defRPr/>
            </a:pPr>
            <a:r>
              <a:rPr kumimoji="0" lang="zh-CN" altLang="en-US" sz="2800" b="1" kern="1200" cap="none" spc="0" normalizeH="0" baseline="0" noProof="0" dirty="0">
                <a:solidFill>
                  <a:srgbClr val="990033"/>
                </a:solidFill>
                <a:latin typeface="+mn-ea"/>
                <a:ea typeface="+mn-ea"/>
                <a:cs typeface="+mn-cs"/>
              </a:rPr>
              <a:t>发生同离子效应的同时，也会发生盐效应，同离子效应影响大。</a:t>
            </a:r>
            <a:endParaRPr kumimoji="0" lang="zh-CN" altLang="en-US" sz="2800" b="1" kern="1200" cap="none" spc="0" normalizeH="0" baseline="0" noProof="0" dirty="0">
              <a:solidFill>
                <a:srgbClr val="990033"/>
              </a:solidFill>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65900"/>
                                        </p:tgtEl>
                                        <p:attrNameLst>
                                          <p:attrName>style.visibility</p:attrName>
                                        </p:attrNameLst>
                                      </p:cBhvr>
                                      <p:to>
                                        <p:strVal val="visible"/>
                                      </p:to>
                                    </p:set>
                                    <p:anim calcmode="lin" valueType="num">
                                      <p:cBhvr>
                                        <p:cTn id="13" dur="500" fill="hold"/>
                                        <p:tgtEl>
                                          <p:spTgt spid="165900"/>
                                        </p:tgtEl>
                                        <p:attrNameLst>
                                          <p:attrName>ppt_w</p:attrName>
                                        </p:attrNameLst>
                                      </p:cBhvr>
                                      <p:tavLst>
                                        <p:tav tm="0">
                                          <p:val>
                                            <p:fltVal val="0.000000"/>
                                          </p:val>
                                        </p:tav>
                                        <p:tav tm="100000">
                                          <p:val>
                                            <p:strVal val="#ppt_w"/>
                                          </p:val>
                                        </p:tav>
                                      </p:tavLst>
                                    </p:anim>
                                    <p:anim calcmode="lin" valueType="num">
                                      <p:cBhvr>
                                        <p:cTn id="14" dur="500" fill="hold"/>
                                        <p:tgtEl>
                                          <p:spTgt spid="165900"/>
                                        </p:tgtEl>
                                        <p:attrNameLst>
                                          <p:attrName>ppt_h</p:attrName>
                                        </p:attrNameLst>
                                      </p:cBhvr>
                                      <p:tavLst>
                                        <p:tav tm="0">
                                          <p:val>
                                            <p:fltVal val="0.00000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65905"/>
                                        </p:tgtEl>
                                        <p:attrNameLst>
                                          <p:attrName>style.visibility</p:attrName>
                                        </p:attrNameLst>
                                      </p:cBhvr>
                                      <p:to>
                                        <p:strVal val="visible"/>
                                      </p:to>
                                    </p:set>
                                    <p:anim calcmode="lin" valueType="num">
                                      <p:cBhvr>
                                        <p:cTn id="19" dur="500" fill="hold"/>
                                        <p:tgtEl>
                                          <p:spTgt spid="165905"/>
                                        </p:tgtEl>
                                        <p:attrNameLst>
                                          <p:attrName>ppt_w</p:attrName>
                                        </p:attrNameLst>
                                      </p:cBhvr>
                                      <p:tavLst>
                                        <p:tav tm="0">
                                          <p:val>
                                            <p:fltVal val="0.000000"/>
                                          </p:val>
                                        </p:tav>
                                        <p:tav tm="100000">
                                          <p:val>
                                            <p:strVal val="#ppt_w"/>
                                          </p:val>
                                        </p:tav>
                                      </p:tavLst>
                                    </p:anim>
                                    <p:anim calcmode="lin" valueType="num">
                                      <p:cBhvr>
                                        <p:cTn id="20" dur="500" fill="hold"/>
                                        <p:tgtEl>
                                          <p:spTgt spid="165905"/>
                                        </p:tgtEl>
                                        <p:attrNameLst>
                                          <p:attrName>ppt_h</p:attrName>
                                        </p:attrNameLst>
                                      </p:cBhvr>
                                      <p:tavLst>
                                        <p:tav tm="0">
                                          <p:val>
                                            <p:fltVal val="0.00000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5910"/>
                                        </p:tgtEl>
                                        <p:attrNameLst>
                                          <p:attrName>style.visibility</p:attrName>
                                        </p:attrNameLst>
                                      </p:cBhvr>
                                      <p:to>
                                        <p:strVal val="visible"/>
                                      </p:to>
                                    </p:set>
                                    <p:anim calcmode="lin" valueType="num">
                                      <p:cBhvr additive="base">
                                        <p:cTn id="25" dur="500" fill="hold"/>
                                        <p:tgtEl>
                                          <p:spTgt spid="165910"/>
                                        </p:tgtEl>
                                        <p:attrNameLst>
                                          <p:attrName>ppt_x</p:attrName>
                                        </p:attrNameLst>
                                      </p:cBhvr>
                                      <p:tavLst>
                                        <p:tav tm="0">
                                          <p:val>
                                            <p:strVal val="#ppt_x"/>
                                          </p:val>
                                        </p:tav>
                                        <p:tav tm="100000">
                                          <p:val>
                                            <p:strVal val="#ppt_x"/>
                                          </p:val>
                                        </p:tav>
                                      </p:tavLst>
                                    </p:anim>
                                    <p:anim calcmode="lin" valueType="num">
                                      <p:cBhvr additive="base">
                                        <p:cTn id="26" dur="500" fill="hold"/>
                                        <p:tgtEl>
                                          <p:spTgt spid="1659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1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p:cNvSpPr>
          <p:nvPr>
            <p:ph type="title"/>
          </p:nvPr>
        </p:nvSpPr>
        <p:spPr>
          <a:xfrm>
            <a:off x="611188" y="444500"/>
            <a:ext cx="2881312" cy="774700"/>
          </a:xfrm>
          <a:ln/>
        </p:spPr>
        <p:txBody>
          <a:bodyPr vert="horz" wrap="square" lIns="91440" tIns="45720" rIns="91440" bIns="91440" anchor="b" anchorCtr="0"/>
          <a:p>
            <a:r>
              <a:rPr lang="en-US" altLang="zh-CN" sz="3200" b="1" dirty="0">
                <a:solidFill>
                  <a:srgbClr val="A50021"/>
                </a:solidFill>
                <a:latin typeface="Times New Roman" panose="02020603050405020304" pitchFamily="18" charset="0"/>
                <a:cs typeface="Times New Roman" panose="02020603050405020304" pitchFamily="18" charset="0"/>
              </a:rPr>
              <a:t>(3) </a:t>
            </a:r>
            <a:r>
              <a:rPr lang="zh-CN" altLang="en-US" sz="3200" b="1" dirty="0">
                <a:solidFill>
                  <a:srgbClr val="A50021"/>
                </a:solidFill>
                <a:ea typeface="楷体_GB2312" pitchFamily="49" charset="-122"/>
              </a:rPr>
              <a:t>酸碱效应</a:t>
            </a:r>
            <a:endParaRPr lang="zh-CN" altLang="en-US" sz="3200" b="1" dirty="0">
              <a:solidFill>
                <a:srgbClr val="A50021"/>
              </a:solidFill>
              <a:ea typeface="楷体_GB2312" pitchFamily="49" charset="-122"/>
            </a:endParaRPr>
          </a:p>
        </p:txBody>
      </p:sp>
      <p:sp>
        <p:nvSpPr>
          <p:cNvPr id="67587" name="Rectangle 16"/>
          <p:cNvSpPr/>
          <p:nvPr/>
        </p:nvSpPr>
        <p:spPr>
          <a:xfrm>
            <a:off x="611188" y="1455738"/>
            <a:ext cx="7686675" cy="523875"/>
          </a:xfrm>
          <a:prstGeom prst="rect">
            <a:avLst/>
          </a:prstGeom>
          <a:noFill/>
          <a:ln w="9525">
            <a:noFill/>
          </a:ln>
        </p:spPr>
        <p:txBody>
          <a:bodyPr>
            <a:spAutoFit/>
          </a:bodyPr>
          <a:p>
            <a:pPr eaLnBrk="1" hangingPunct="1"/>
            <a:r>
              <a:rPr lang="zh-CN" altLang="en-US" sz="2800" b="1" dirty="0">
                <a:latin typeface="Arial" panose="020B0604020202020204" pitchFamily="34" charset="0"/>
                <a:ea typeface="楷体_GB2312" pitchFamily="49" charset="-122"/>
              </a:rPr>
              <a:t>溶液的酸度对沉淀溶解度的影响，称为</a:t>
            </a:r>
            <a:r>
              <a:rPr lang="zh-CN" altLang="en-US" sz="2800" b="1" dirty="0">
                <a:solidFill>
                  <a:srgbClr val="7030A0"/>
                </a:solidFill>
                <a:latin typeface="Arial" panose="020B0604020202020204" pitchFamily="34" charset="0"/>
                <a:ea typeface="楷体_GB2312" pitchFamily="49" charset="-122"/>
              </a:rPr>
              <a:t>酸碱效应</a:t>
            </a:r>
            <a:r>
              <a:rPr lang="zh-CN" altLang="en-US" sz="2800" b="1" dirty="0">
                <a:latin typeface="Arial" panose="020B0604020202020204" pitchFamily="34" charset="0"/>
                <a:ea typeface="楷体_GB2312" pitchFamily="49" charset="-122"/>
              </a:rPr>
              <a:t>。</a:t>
            </a:r>
            <a:endParaRPr lang="zh-CN" altLang="en-US" sz="2800" b="1" dirty="0">
              <a:latin typeface="Arial" panose="020B0604020202020204" pitchFamily="34" charset="0"/>
              <a:ea typeface="楷体_GB2312" pitchFamily="49" charset="-122"/>
            </a:endParaRPr>
          </a:p>
        </p:txBody>
      </p:sp>
      <p:grpSp>
        <p:nvGrpSpPr>
          <p:cNvPr id="2" name="Group 23"/>
          <p:cNvGrpSpPr/>
          <p:nvPr/>
        </p:nvGrpSpPr>
        <p:grpSpPr>
          <a:xfrm>
            <a:off x="250825" y="2420938"/>
            <a:ext cx="8497888" cy="2663825"/>
            <a:chOff x="-114" y="1525"/>
            <a:chExt cx="5171" cy="1678"/>
          </a:xfrm>
        </p:grpSpPr>
        <p:sp>
          <p:nvSpPr>
            <p:cNvPr id="67589" name="Text Box 14"/>
            <p:cNvSpPr txBox="1"/>
            <p:nvPr/>
          </p:nvSpPr>
          <p:spPr>
            <a:xfrm>
              <a:off x="-114" y="1910"/>
              <a:ext cx="4944" cy="360"/>
            </a:xfrm>
            <a:prstGeom prst="rect">
              <a:avLst/>
            </a:prstGeom>
            <a:noFill/>
            <a:ln w="9525">
              <a:noFill/>
            </a:ln>
          </p:spPr>
          <p:txBody>
            <a:bodyPr/>
            <a:p>
              <a:pPr algn="just" eaLnBrk="1" hangingPunct="1"/>
              <a:r>
                <a:rPr lang="zh-CN" altLang="en-US" sz="3600" b="1" dirty="0">
                  <a:latin typeface="Arial" panose="020B0604020202020204" pitchFamily="34" charset="0"/>
                </a:rPr>
                <a:t>          </a:t>
              </a:r>
              <a:r>
                <a:rPr lang="en-US" altLang="zh-CN" sz="3600" b="1" dirty="0">
                  <a:latin typeface="Times New Roman" panose="02020603050405020304" pitchFamily="18" charset="0"/>
                  <a:cs typeface="Times New Roman" panose="02020603050405020304" pitchFamily="18" charset="0"/>
                </a:rPr>
                <a:t>M</a:t>
              </a:r>
              <a:r>
                <a:rPr lang="en-US" altLang="zh-CN" sz="3600" b="1" i="1" baseline="-25000" dirty="0">
                  <a:latin typeface="Times New Roman" panose="02020603050405020304" pitchFamily="18" charset="0"/>
                  <a:cs typeface="Times New Roman" panose="02020603050405020304" pitchFamily="18" charset="0"/>
                </a:rPr>
                <a:t>m</a:t>
              </a:r>
              <a:r>
                <a:rPr lang="en-US" altLang="zh-CN" sz="3600" b="1" dirty="0">
                  <a:latin typeface="Times New Roman" panose="02020603050405020304" pitchFamily="18" charset="0"/>
                  <a:cs typeface="Times New Roman" panose="02020603050405020304" pitchFamily="18" charset="0"/>
                </a:rPr>
                <a:t>A</a:t>
              </a:r>
              <a:r>
                <a:rPr lang="en-US" altLang="zh-CN" sz="3600" b="1" i="1" baseline="-25000" dirty="0">
                  <a:latin typeface="Times New Roman" panose="02020603050405020304" pitchFamily="18" charset="0"/>
                  <a:cs typeface="Times New Roman" panose="02020603050405020304" pitchFamily="18" charset="0"/>
                </a:rPr>
                <a:t>n</a:t>
              </a:r>
              <a:r>
                <a:rPr lang="en-US" altLang="zh-CN" sz="3600" b="1" dirty="0">
                  <a:latin typeface="Times New Roman" panose="02020603050405020304" pitchFamily="18" charset="0"/>
                  <a:cs typeface="Times New Roman" panose="02020603050405020304" pitchFamily="18" charset="0"/>
                </a:rPr>
                <a:t>(s)               </a:t>
              </a:r>
              <a:r>
                <a:rPr lang="en-US" altLang="zh-CN" sz="3600" b="1" i="1" dirty="0">
                  <a:latin typeface="Times New Roman" panose="02020603050405020304" pitchFamily="18" charset="0"/>
                  <a:cs typeface="Times New Roman" panose="02020603050405020304" pitchFamily="18" charset="0"/>
                </a:rPr>
                <a:t>m</a:t>
              </a:r>
              <a:r>
                <a:rPr lang="en-US" altLang="zh-CN" sz="3600" b="1" dirty="0">
                  <a:latin typeface="Times New Roman" panose="02020603050405020304" pitchFamily="18" charset="0"/>
                  <a:cs typeface="Times New Roman" panose="02020603050405020304" pitchFamily="18" charset="0"/>
                </a:rPr>
                <a:t>M</a:t>
              </a:r>
              <a:r>
                <a:rPr lang="en-US" altLang="zh-CN" sz="3600" b="1" i="1" baseline="30000" dirty="0">
                  <a:latin typeface="Times New Roman" panose="02020603050405020304" pitchFamily="18" charset="0"/>
                  <a:cs typeface="Times New Roman" panose="02020603050405020304" pitchFamily="18" charset="0"/>
                </a:rPr>
                <a:t>n</a:t>
              </a:r>
              <a:r>
                <a:rPr lang="zh-CN" altLang="en-US" sz="3600" b="1" baseline="30000" dirty="0">
                  <a:latin typeface="Times New Roman" panose="02020603050405020304" pitchFamily="18" charset="0"/>
                  <a:cs typeface="Times New Roman" panose="02020603050405020304" pitchFamily="18" charset="0"/>
                </a:rPr>
                <a:t>＋</a:t>
              </a:r>
              <a:r>
                <a:rPr lang="zh-CN" altLang="en-US" sz="3600" b="1" dirty="0">
                  <a:latin typeface="Times New Roman" panose="02020603050405020304" pitchFamily="18" charset="0"/>
                  <a:cs typeface="Times New Roman" panose="02020603050405020304" pitchFamily="18" charset="0"/>
                </a:rPr>
                <a:t>  </a:t>
              </a:r>
              <a:r>
                <a:rPr lang="en-US" altLang="zh-CN" sz="3600" b="1" dirty="0">
                  <a:latin typeface="Times New Roman" panose="02020603050405020304" pitchFamily="18" charset="0"/>
                  <a:cs typeface="Times New Roman" panose="02020603050405020304" pitchFamily="18" charset="0"/>
                </a:rPr>
                <a:t>+  </a:t>
              </a:r>
              <a:r>
                <a:rPr lang="en-US" altLang="zh-CN" sz="3600" b="1" i="1" dirty="0">
                  <a:latin typeface="Times New Roman" panose="02020603050405020304" pitchFamily="18" charset="0"/>
                  <a:cs typeface="Times New Roman" panose="02020603050405020304" pitchFamily="18" charset="0"/>
                </a:rPr>
                <a:t>n</a:t>
              </a:r>
              <a:r>
                <a:rPr lang="en-US" altLang="zh-CN" sz="3600" b="1" dirty="0">
                  <a:latin typeface="Times New Roman" panose="02020603050405020304" pitchFamily="18" charset="0"/>
                  <a:cs typeface="Times New Roman" panose="02020603050405020304" pitchFamily="18" charset="0"/>
                </a:rPr>
                <a:t>A</a:t>
              </a:r>
              <a:r>
                <a:rPr lang="en-US" altLang="zh-CN" sz="3600" b="1" i="1" baseline="30000" dirty="0">
                  <a:latin typeface="Times New Roman" panose="02020603050405020304" pitchFamily="18" charset="0"/>
                  <a:cs typeface="Times New Roman" panose="02020603050405020304" pitchFamily="18" charset="0"/>
                </a:rPr>
                <a:t>m</a:t>
              </a:r>
              <a:r>
                <a:rPr lang="zh-CN" altLang="en-US" sz="3600" b="1" i="1" baseline="30000" dirty="0">
                  <a:latin typeface="Times New Roman" panose="02020603050405020304" pitchFamily="18" charset="0"/>
                  <a:cs typeface="Times New Roman" panose="02020603050405020304" pitchFamily="18" charset="0"/>
                </a:rPr>
                <a:t>－</a:t>
              </a:r>
              <a:endParaRPr lang="zh-CN" altLang="en-US" sz="3600" b="1" i="1" baseline="30000" dirty="0">
                <a:latin typeface="Times New Roman" panose="02020603050405020304" pitchFamily="18" charset="0"/>
                <a:ea typeface="Times New Roman" panose="02020603050405020304" pitchFamily="18" charset="0"/>
              </a:endParaRPr>
            </a:p>
          </p:txBody>
        </p:sp>
        <p:grpSp>
          <p:nvGrpSpPr>
            <p:cNvPr id="67590" name="Group 22"/>
            <p:cNvGrpSpPr/>
            <p:nvPr/>
          </p:nvGrpSpPr>
          <p:grpSpPr>
            <a:xfrm>
              <a:off x="1382" y="1525"/>
              <a:ext cx="3675" cy="1678"/>
              <a:chOff x="1382" y="1525"/>
              <a:chExt cx="3675" cy="1678"/>
            </a:xfrm>
          </p:grpSpPr>
          <p:sp>
            <p:nvSpPr>
              <p:cNvPr id="67591" name="Text Box 6"/>
              <p:cNvSpPr txBox="1"/>
              <p:nvPr/>
            </p:nvSpPr>
            <p:spPr>
              <a:xfrm>
                <a:off x="3736" y="2384"/>
                <a:ext cx="459" cy="296"/>
              </a:xfrm>
              <a:prstGeom prst="rect">
                <a:avLst/>
              </a:prstGeom>
              <a:noFill/>
              <a:ln w="9525">
                <a:noFill/>
              </a:ln>
            </p:spPr>
            <p:txBody>
              <a:bodyPr/>
              <a:p>
                <a:pPr algn="just" eaLnBrk="1" hangingPunct="1"/>
                <a:r>
                  <a:rPr lang="en-US" altLang="zh-CN" sz="2800" b="1" dirty="0">
                    <a:latin typeface="Times New Roman" panose="02020603050405020304" pitchFamily="18" charset="0"/>
                    <a:cs typeface="Times New Roman" panose="02020603050405020304" pitchFamily="18" charset="0"/>
                  </a:rPr>
                  <a:t>H</a:t>
                </a:r>
                <a:r>
                  <a:rPr lang="en-US" altLang="zh-CN" sz="2800" b="1" baseline="30000"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ea typeface="Times New Roman" panose="02020603050405020304" pitchFamily="18" charset="0"/>
                </a:endParaRPr>
              </a:p>
            </p:txBody>
          </p:sp>
          <p:graphicFrame>
            <p:nvGraphicFramePr>
              <p:cNvPr id="67592" name="Object 7"/>
              <p:cNvGraphicFramePr>
                <a:graphicFrameLocks noChangeAspect="1"/>
              </p:cNvGraphicFramePr>
              <p:nvPr/>
            </p:nvGraphicFramePr>
            <p:xfrm>
              <a:off x="4013" y="2271"/>
              <a:ext cx="363" cy="635"/>
            </p:xfrm>
            <a:graphic>
              <a:graphicData uri="http://schemas.openxmlformats.org/presentationml/2006/ole">
                <mc:AlternateContent xmlns:mc="http://schemas.openxmlformats.org/markup-compatibility/2006">
                  <mc:Choice xmlns:v="urn:schemas-microsoft-com:vml" Requires="v">
                    <p:oleObj spid="_x0000_s3120" name="" r:id="rId1" imgW="281940" imgH="603250" progId="">
                      <p:embed/>
                    </p:oleObj>
                  </mc:Choice>
                  <mc:Fallback>
                    <p:oleObj name="" r:id="rId1" imgW="281940" imgH="603250" progId="">
                      <p:embed/>
                      <p:pic>
                        <p:nvPicPr>
                          <p:cNvPr id="0" name="图片 3119"/>
                          <p:cNvPicPr/>
                          <p:nvPr/>
                        </p:nvPicPr>
                        <p:blipFill>
                          <a:blip r:embed="rId2"/>
                          <a:stretch>
                            <a:fillRect/>
                          </a:stretch>
                        </p:blipFill>
                        <p:spPr>
                          <a:xfrm>
                            <a:off x="4013" y="2271"/>
                            <a:ext cx="363" cy="635"/>
                          </a:xfrm>
                          <a:prstGeom prst="rect">
                            <a:avLst/>
                          </a:prstGeom>
                          <a:noFill/>
                          <a:ln w="38100">
                            <a:noFill/>
                            <a:miter/>
                          </a:ln>
                        </p:spPr>
                      </p:pic>
                    </p:oleObj>
                  </mc:Fallback>
                </mc:AlternateContent>
              </a:graphicData>
            </a:graphic>
          </p:graphicFrame>
          <p:sp>
            <p:nvSpPr>
              <p:cNvPr id="166920" name="Text Box 8"/>
              <p:cNvSpPr txBox="1">
                <a:spLocks noChangeArrowheads="1"/>
              </p:cNvSpPr>
              <p:nvPr/>
            </p:nvSpPr>
            <p:spPr bwMode="auto">
              <a:xfrm>
                <a:off x="1594" y="1525"/>
                <a:ext cx="1422" cy="295"/>
              </a:xfrm>
              <a:prstGeom prst="rect">
                <a:avLst/>
              </a:prstGeom>
              <a:noFill/>
              <a:ln>
                <a:noFill/>
              </a:ln>
              <a:effectLst/>
            </p:spPr>
            <p:txBody>
              <a:bodyPr/>
              <a:lstStyle/>
              <a:p>
                <a:pPr marR="0" algn="just" defTabSz="914400" eaLnBrk="1" hangingPunct="1">
                  <a:buClrTx/>
                  <a:buSzTx/>
                  <a:buFontTx/>
                  <a:buNone/>
                  <a:defRPr/>
                </a:pPr>
                <a:r>
                  <a:rPr kumimoji="0" lang="zh-CN" altLang="en-US" sz="2400" b="1" kern="1200" cap="none" spc="0" normalizeH="0" baseline="0" noProof="0" dirty="0">
                    <a:ln w="22225">
                      <a:solidFill>
                        <a:schemeClr val="accent2"/>
                      </a:solidFill>
                      <a:prstDash val="solid"/>
                    </a:ln>
                    <a:solidFill>
                      <a:schemeClr val="accent2">
                        <a:lumMod val="40000"/>
                        <a:lumOff val="60000"/>
                      </a:schemeClr>
                    </a:solidFill>
                    <a:latin typeface="Arial" panose="020B0604020202020204" pitchFamily="34" charset="0"/>
                    <a:ea typeface="楷体_GB2312" pitchFamily="49" charset="-122"/>
                    <a:cs typeface="+mn-cs"/>
                  </a:rPr>
                  <a:t>平衡移动方向</a:t>
                </a:r>
                <a:endParaRPr kumimoji="0" lang="zh-CN" altLang="en-US" sz="2400" b="1" kern="1200" cap="none" spc="0" normalizeH="0" baseline="0" noProof="0" dirty="0">
                  <a:ln w="22225">
                    <a:solidFill>
                      <a:schemeClr val="accent2"/>
                    </a:solidFill>
                    <a:prstDash val="solid"/>
                  </a:ln>
                  <a:solidFill>
                    <a:schemeClr val="accent2">
                      <a:lumMod val="40000"/>
                      <a:lumOff val="60000"/>
                    </a:schemeClr>
                  </a:solidFill>
                  <a:latin typeface="Tahoma" panose="020B0604030504040204" pitchFamily="34" charset="0"/>
                  <a:ea typeface="楷体_GB2312" pitchFamily="49" charset="-122"/>
                  <a:cs typeface="+mn-cs"/>
                </a:endParaRPr>
              </a:p>
            </p:txBody>
          </p:sp>
          <p:graphicFrame>
            <p:nvGraphicFramePr>
              <p:cNvPr id="67594" name="Object 10"/>
              <p:cNvGraphicFramePr>
                <a:graphicFrameLocks noChangeAspect="1"/>
              </p:cNvGraphicFramePr>
              <p:nvPr/>
            </p:nvGraphicFramePr>
            <p:xfrm>
              <a:off x="2871" y="2317"/>
              <a:ext cx="281" cy="623"/>
            </p:xfrm>
            <a:graphic>
              <a:graphicData uri="http://schemas.openxmlformats.org/presentationml/2006/ole">
                <mc:AlternateContent xmlns:mc="http://schemas.openxmlformats.org/markup-compatibility/2006">
                  <mc:Choice xmlns:v="urn:schemas-microsoft-com:vml" Requires="v">
                    <p:oleObj spid="_x0000_s3119" name="" r:id="rId3" imgW="281940" imgH="603250" progId="">
                      <p:embed/>
                    </p:oleObj>
                  </mc:Choice>
                  <mc:Fallback>
                    <p:oleObj name="" r:id="rId3" imgW="281940" imgH="603250" progId="">
                      <p:embed/>
                      <p:pic>
                        <p:nvPicPr>
                          <p:cNvPr id="0" name="图片 3118"/>
                          <p:cNvPicPr/>
                          <p:nvPr/>
                        </p:nvPicPr>
                        <p:blipFill>
                          <a:blip r:embed="rId2"/>
                          <a:stretch>
                            <a:fillRect/>
                          </a:stretch>
                        </p:blipFill>
                        <p:spPr>
                          <a:xfrm>
                            <a:off x="2871" y="2317"/>
                            <a:ext cx="281" cy="623"/>
                          </a:xfrm>
                          <a:prstGeom prst="rect">
                            <a:avLst/>
                          </a:prstGeom>
                          <a:noFill/>
                          <a:ln w="38100">
                            <a:noFill/>
                            <a:miter/>
                          </a:ln>
                        </p:spPr>
                      </p:pic>
                    </p:oleObj>
                  </mc:Fallback>
                </mc:AlternateContent>
              </a:graphicData>
            </a:graphic>
          </p:graphicFrame>
          <p:sp>
            <p:nvSpPr>
              <p:cNvPr id="67595" name="Text Box 11"/>
              <p:cNvSpPr txBox="1"/>
              <p:nvPr/>
            </p:nvSpPr>
            <p:spPr>
              <a:xfrm>
                <a:off x="2409" y="2396"/>
                <a:ext cx="652" cy="465"/>
              </a:xfrm>
              <a:prstGeom prst="rect">
                <a:avLst/>
              </a:prstGeom>
              <a:noFill/>
              <a:ln w="9525">
                <a:noFill/>
              </a:ln>
            </p:spPr>
            <p:txBody>
              <a:bodyPr/>
              <a:p>
                <a:pPr algn="just" eaLnBrk="1" hangingPunct="1"/>
                <a:r>
                  <a:rPr lang="en-US" altLang="zh-CN" sz="2800" b="1" dirty="0">
                    <a:latin typeface="Times New Roman" panose="02020603050405020304" pitchFamily="18" charset="0"/>
                    <a:cs typeface="Times New Roman" panose="02020603050405020304" pitchFamily="18" charset="0"/>
                  </a:rPr>
                  <a:t>OH</a:t>
                </a:r>
                <a:r>
                  <a:rPr lang="en-US" altLang="zh-CN" sz="2800" b="1" baseline="30000"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ea typeface="Times New Roman" panose="02020603050405020304" pitchFamily="18" charset="0"/>
                </a:endParaRPr>
              </a:p>
            </p:txBody>
          </p:sp>
          <p:sp>
            <p:nvSpPr>
              <p:cNvPr id="67596" name="Text Box 12"/>
              <p:cNvSpPr txBox="1"/>
              <p:nvPr/>
            </p:nvSpPr>
            <p:spPr>
              <a:xfrm>
                <a:off x="1382" y="2907"/>
                <a:ext cx="2087" cy="296"/>
              </a:xfrm>
              <a:prstGeom prst="rect">
                <a:avLst/>
              </a:prstGeom>
              <a:noFill/>
              <a:ln w="9525">
                <a:noFill/>
              </a:ln>
            </p:spPr>
            <p:txBody>
              <a:bodyPr/>
              <a:p>
                <a:pPr algn="just" eaLnBrk="1" hangingPunct="1"/>
                <a:r>
                  <a:rPr lang="en-US" altLang="zh-CN" sz="2800" b="1" dirty="0">
                    <a:latin typeface="Times New Roman" panose="02020603050405020304" pitchFamily="18" charset="0"/>
                    <a:cs typeface="Times New Roman" panose="02020603050405020304" pitchFamily="18" charset="0"/>
                  </a:rPr>
                  <a:t>M(OH)</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M(OH)</a:t>
                </a:r>
                <a:r>
                  <a:rPr lang="en-US" altLang="zh-CN" sz="2800" b="1" baseline="-25000" dirty="0">
                    <a:latin typeface="Times New Roman" panose="02020603050405020304" pitchFamily="18" charset="0"/>
                    <a:cs typeface="Times New Roman" panose="02020603050405020304" pitchFamily="18" charset="0"/>
                  </a:rPr>
                  <a:t>2</a:t>
                </a:r>
                <a:r>
                  <a:rPr lang="en-US" altLang="zh-CN" sz="2800" b="1" dirty="0">
                    <a:latin typeface="Times New Roman" panose="02020603050405020304" pitchFamily="18" charset="0"/>
                    <a:ea typeface="Times New Roman" panose="02020603050405020304" pitchFamily="18" charset="0"/>
                  </a:rPr>
                  <a:t>…</a:t>
                </a:r>
                <a:endParaRPr lang="en-US" altLang="zh-CN" sz="2800" b="1" dirty="0">
                  <a:latin typeface="Times New Roman" panose="02020603050405020304" pitchFamily="18" charset="0"/>
                  <a:ea typeface="Times New Roman" panose="02020603050405020304" pitchFamily="18" charset="0"/>
                </a:endParaRPr>
              </a:p>
            </p:txBody>
          </p:sp>
          <p:sp>
            <p:nvSpPr>
              <p:cNvPr id="67597" name="Text Box 13"/>
              <p:cNvSpPr txBox="1"/>
              <p:nvPr/>
            </p:nvSpPr>
            <p:spPr>
              <a:xfrm>
                <a:off x="3651" y="2907"/>
                <a:ext cx="1406" cy="295"/>
              </a:xfrm>
              <a:prstGeom prst="rect">
                <a:avLst/>
              </a:prstGeom>
              <a:noFill/>
              <a:ln w="9525">
                <a:noFill/>
              </a:ln>
            </p:spPr>
            <p:txBody>
              <a:bodyPr/>
              <a:p>
                <a:pPr algn="just" eaLnBrk="1" hangingPunct="1"/>
                <a:r>
                  <a:rPr lang="en-US" altLang="zh-CN" sz="2800" b="1" dirty="0">
                    <a:latin typeface="Times New Roman" panose="02020603050405020304" pitchFamily="18" charset="0"/>
                    <a:cs typeface="Times New Roman" panose="02020603050405020304" pitchFamily="18" charset="0"/>
                  </a:rPr>
                  <a:t>HA</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H</a:t>
                </a:r>
                <a:r>
                  <a:rPr lang="en-US" altLang="zh-CN" sz="2800" b="1" baseline="-25000" dirty="0">
                    <a:latin typeface="Times New Roman" panose="02020603050405020304" pitchFamily="18" charset="0"/>
                    <a:cs typeface="Times New Roman" panose="02020603050405020304" pitchFamily="18" charset="0"/>
                  </a:rPr>
                  <a:t>2</a:t>
                </a:r>
                <a:r>
                  <a:rPr lang="en-US" altLang="zh-CN" sz="2800" b="1" dirty="0">
                    <a:latin typeface="Times New Roman" panose="02020603050405020304" pitchFamily="18" charset="0"/>
                    <a:cs typeface="Times New Roman" panose="02020603050405020304" pitchFamily="18" charset="0"/>
                  </a:rPr>
                  <a:t>A</a:t>
                </a:r>
                <a:r>
                  <a:rPr lang="en-US" altLang="zh-CN" sz="2800" b="1" dirty="0">
                    <a:latin typeface="Times New Roman" panose="02020603050405020304" pitchFamily="18" charset="0"/>
                    <a:ea typeface="Times New Roman" panose="02020603050405020304" pitchFamily="18" charset="0"/>
                  </a:rPr>
                  <a:t>…</a:t>
                </a:r>
                <a:endParaRPr lang="en-US" altLang="zh-CN" sz="2800" b="1" dirty="0">
                  <a:latin typeface="Times New Roman" panose="02020603050405020304" pitchFamily="18" charset="0"/>
                  <a:ea typeface="Times New Roman" panose="02020603050405020304" pitchFamily="18" charset="0"/>
                </a:endParaRPr>
              </a:p>
            </p:txBody>
          </p:sp>
          <p:sp>
            <p:nvSpPr>
              <p:cNvPr id="166927" name="Line 15"/>
              <p:cNvSpPr>
                <a:spLocks noChangeShapeType="1"/>
              </p:cNvSpPr>
              <p:nvPr/>
            </p:nvSpPr>
            <p:spPr bwMode="auto">
              <a:xfrm flipV="1">
                <a:off x="1683" y="1837"/>
                <a:ext cx="1095" cy="0"/>
              </a:xfrm>
              <a:prstGeom prst="line">
                <a:avLst/>
              </a:prstGeom>
              <a:ln>
                <a:tailEnd type="triangle" w="med" len="med"/>
              </a:ln>
            </p:spPr>
            <p:style>
              <a:lnRef idx="3">
                <a:schemeClr val="accent1"/>
              </a:lnRef>
              <a:fillRef idx="0">
                <a:schemeClr val="accent1"/>
              </a:fillRef>
              <a:effectRef idx="2">
                <a:schemeClr val="accent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aphicFrame>
            <p:nvGraphicFramePr>
              <p:cNvPr id="67599" name="Object 20"/>
              <p:cNvGraphicFramePr>
                <a:graphicFrameLocks noChangeAspect="1"/>
              </p:cNvGraphicFramePr>
              <p:nvPr/>
            </p:nvGraphicFramePr>
            <p:xfrm>
              <a:off x="1927" y="2024"/>
              <a:ext cx="680" cy="181"/>
            </p:xfrm>
            <a:graphic>
              <a:graphicData uri="http://schemas.openxmlformats.org/presentationml/2006/ole">
                <mc:AlternateContent xmlns:mc="http://schemas.openxmlformats.org/markup-compatibility/2006">
                  <mc:Choice xmlns:v="urn:schemas-microsoft-com:vml" Requires="v">
                    <p:oleObj spid="_x0000_s3125" name="" r:id="rId4" imgW="660400" imgH="177165" progId="ISISServer">
                      <p:embed/>
                    </p:oleObj>
                  </mc:Choice>
                  <mc:Fallback>
                    <p:oleObj name="" r:id="rId4" imgW="660400" imgH="177165" progId="ISISServer">
                      <p:embed/>
                      <p:pic>
                        <p:nvPicPr>
                          <p:cNvPr id="0" name="图片 3124"/>
                          <p:cNvPicPr/>
                          <p:nvPr/>
                        </p:nvPicPr>
                        <p:blipFill>
                          <a:blip r:embed="rId5"/>
                          <a:stretch>
                            <a:fillRect/>
                          </a:stretch>
                        </p:blipFill>
                        <p:spPr>
                          <a:xfrm>
                            <a:off x="1927" y="2024"/>
                            <a:ext cx="680" cy="181"/>
                          </a:xfrm>
                          <a:prstGeom prst="rect">
                            <a:avLst/>
                          </a:prstGeom>
                          <a:noFill/>
                          <a:ln w="38100">
                            <a:noFill/>
                            <a:miter/>
                          </a:ln>
                        </p:spPr>
                      </p:pic>
                    </p:oleObj>
                  </mc:Fallback>
                </mc:AlternateContent>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000000"/>
                                          </p:val>
                                        </p:tav>
                                        <p:tav tm="100000">
                                          <p:val>
                                            <p:strVal val="#ppt_w"/>
                                          </p:val>
                                        </p:tav>
                                      </p:tavLst>
                                    </p:anim>
                                    <p:anim calcmode="lin" valueType="num">
                                      <p:cBhvr>
                                        <p:cTn id="8" dur="500" fill="hold"/>
                                        <p:tgtEl>
                                          <p:spTgt spid="2"/>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文本框 50"/>
          <p:cNvSpPr txBox="1"/>
          <p:nvPr/>
        </p:nvSpPr>
        <p:spPr>
          <a:xfrm>
            <a:off x="539750" y="260350"/>
            <a:ext cx="8162925" cy="585788"/>
          </a:xfrm>
          <a:prstGeom prst="rect">
            <a:avLst/>
          </a:prstGeom>
          <a:noFill/>
          <a:ln w="9525">
            <a:noFill/>
          </a:ln>
        </p:spPr>
        <p:txBody>
          <a:bodyPr>
            <a:spAutoFit/>
          </a:bodyPr>
          <a:p>
            <a:pPr algn="ctr" eaLnBrk="1" hangingPunct="1">
              <a:buNone/>
            </a:pPr>
            <a:r>
              <a:rPr lang="zh-CN" altLang="en-US" sz="3200" b="1" dirty="0">
                <a:solidFill>
                  <a:srgbClr val="002060"/>
                </a:solidFill>
                <a:latin typeface="黑体" panose="02010609060101010101" pitchFamily="49" charset="-122"/>
                <a:ea typeface="黑体" panose="02010609060101010101" pitchFamily="49" charset="-122"/>
              </a:rPr>
              <a:t>问题分析：</a:t>
            </a:r>
            <a:r>
              <a:rPr lang="zh-CN" altLang="en-US" sz="2400" b="1" dirty="0">
                <a:solidFill>
                  <a:srgbClr val="C00000"/>
                </a:solidFill>
                <a:latin typeface="黑体" panose="02010609060101010101" pitchFamily="49" charset="-122"/>
                <a:ea typeface="黑体" panose="02010609060101010101" pitchFamily="49" charset="-122"/>
              </a:rPr>
              <a:t>为什么</a:t>
            </a:r>
            <a:r>
              <a:rPr lang="zh-CN" altLang="en-US" sz="2400" b="1" dirty="0">
                <a:solidFill>
                  <a:srgbClr val="7030A0"/>
                </a:solidFill>
                <a:latin typeface="黑体" panose="02010609060101010101" pitchFamily="49" charset="-122"/>
                <a:ea typeface="黑体" panose="02010609060101010101" pitchFamily="49" charset="-122"/>
              </a:rPr>
              <a:t>人体</a:t>
            </a:r>
            <a:r>
              <a:rPr lang="zh-CN" altLang="en-US" sz="2400" b="1" dirty="0">
                <a:solidFill>
                  <a:srgbClr val="7030A0"/>
                </a:solidFill>
                <a:latin typeface="Times New Roman" panose="02020603050405020304" pitchFamily="18" charset="0"/>
                <a:ea typeface="黑体" panose="02010609060101010101" pitchFamily="49" charset="-122"/>
              </a:rPr>
              <a:t>血液</a:t>
            </a:r>
            <a:r>
              <a:rPr lang="en-US" altLang="zh-CN" sz="2400" b="1" dirty="0">
                <a:solidFill>
                  <a:srgbClr val="7030A0"/>
                </a:solidFill>
                <a:latin typeface="Times New Roman" panose="02020603050405020304" pitchFamily="18" charset="0"/>
                <a:ea typeface="黑体" panose="02010609060101010101" pitchFamily="49" charset="-122"/>
              </a:rPr>
              <a:t>pH</a:t>
            </a:r>
            <a:r>
              <a:rPr lang="zh-CN" altLang="en-US" sz="2400" b="1" dirty="0">
                <a:solidFill>
                  <a:srgbClr val="7030A0"/>
                </a:solidFill>
                <a:latin typeface="Times New Roman" panose="02020603050405020304" pitchFamily="18" charset="0"/>
                <a:ea typeface="黑体" panose="02010609060101010101" pitchFamily="49" charset="-122"/>
              </a:rPr>
              <a:t>能稳定在</a:t>
            </a:r>
            <a:r>
              <a:rPr lang="en-US" altLang="zh-CN" sz="2400" b="1" dirty="0">
                <a:solidFill>
                  <a:srgbClr val="7030A0"/>
                </a:solidFill>
                <a:latin typeface="Times New Roman" panose="02020603050405020304" pitchFamily="18" charset="0"/>
                <a:ea typeface="黑体" panose="02010609060101010101" pitchFamily="49" charset="-122"/>
              </a:rPr>
              <a:t>7.35-7.45</a:t>
            </a:r>
            <a:r>
              <a:rPr lang="zh-CN" altLang="en-US" sz="2400" b="1" dirty="0">
                <a:solidFill>
                  <a:srgbClr val="7030A0"/>
                </a:solidFill>
                <a:latin typeface="Times New Roman" panose="02020603050405020304" pitchFamily="18" charset="0"/>
                <a:ea typeface="黑体" panose="02010609060101010101" pitchFamily="49" charset="-122"/>
              </a:rPr>
              <a:t>之间？</a:t>
            </a:r>
            <a:endParaRPr lang="zh-CN" altLang="en-US" sz="2400" b="1" dirty="0">
              <a:latin typeface="黑体" panose="02010609060101010101" pitchFamily="49" charset="-122"/>
              <a:ea typeface="黑体" panose="02010609060101010101" pitchFamily="49" charset="-122"/>
            </a:endParaRPr>
          </a:p>
        </p:txBody>
      </p:sp>
      <p:sp>
        <p:nvSpPr>
          <p:cNvPr id="2" name="横卷形 1"/>
          <p:cNvSpPr/>
          <p:nvPr/>
        </p:nvSpPr>
        <p:spPr>
          <a:xfrm>
            <a:off x="371475" y="977900"/>
            <a:ext cx="1974850" cy="665163"/>
          </a:xfrm>
          <a:prstGeom prst="horizontalScroll">
            <a:avLst>
              <a:gd name="adj" fmla="val 12500"/>
            </a:avLst>
          </a:prstGeom>
          <a:solidFill>
            <a:srgbClr val="FFFF00"/>
          </a:solidFill>
          <a:ln w="9525" cap="flat" cmpd="sng">
            <a:solidFill>
              <a:schemeClr val="accent1"/>
            </a:solidFill>
            <a:prstDash val="solid"/>
            <a:headEnd type="none" w="med" len="med"/>
            <a:tailEnd type="none" w="med" len="med"/>
          </a:ln>
        </p:spPr>
        <p:txBody>
          <a:bodyPr/>
          <a:p>
            <a:r>
              <a:rPr lang="zh-CN" altLang="en-US" sz="2800" b="1" dirty="0">
                <a:solidFill>
                  <a:srgbClr val="002060"/>
                </a:solidFill>
                <a:latin typeface="黑体" panose="02010609060101010101" pitchFamily="49" charset="-122"/>
                <a:ea typeface="黑体" panose="02010609060101010101" pitchFamily="49" charset="-122"/>
              </a:rPr>
              <a:t>定量计算</a:t>
            </a:r>
            <a:endParaRPr lang="zh-CN" altLang="en-US" sz="2800" b="1" dirty="0">
              <a:solidFill>
                <a:srgbClr val="002060"/>
              </a:solidFill>
              <a:latin typeface="黑体" panose="02010609060101010101" pitchFamily="49" charset="-122"/>
              <a:ea typeface="黑体" panose="02010609060101010101" pitchFamily="49" charset="-122"/>
            </a:endParaRPr>
          </a:p>
        </p:txBody>
      </p:sp>
      <p:graphicFrame>
        <p:nvGraphicFramePr>
          <p:cNvPr id="8" name="表格 7"/>
          <p:cNvGraphicFramePr/>
          <p:nvPr/>
        </p:nvGraphicFramePr>
        <p:xfrm>
          <a:off x="539552" y="1916832"/>
          <a:ext cx="8308623" cy="2951480"/>
        </p:xfrm>
        <a:graphic>
          <a:graphicData uri="http://schemas.openxmlformats.org/drawingml/2006/table">
            <a:tbl>
              <a:tblPr>
                <a:effectLst/>
                <a:tableStyleId>{5940675A-B579-460E-94D1-54222C63F5DA}</a:tableStyleId>
              </a:tblPr>
              <a:tblGrid>
                <a:gridCol w="2711096"/>
                <a:gridCol w="1892428"/>
                <a:gridCol w="1852879"/>
                <a:gridCol w="1852220"/>
              </a:tblGrid>
              <a:tr h="1282700">
                <a:tc>
                  <a:txBody>
                    <a:bodyPr/>
                    <a:lstStyle>
                      <a:lvl1pPr marL="342900" lvl="0" indent="-342900" algn="l" defTabSz="914400" eaLnBrk="1" fontAlgn="base" latinLnBrk="0" hangingPunct="1">
                        <a:spcBef>
                          <a:spcPct val="20000"/>
                        </a:spcBef>
                        <a:spcAft>
                          <a:spcPct val="0"/>
                        </a:spcAft>
                        <a:buClr>
                          <a:srgbClr val="85AEFF"/>
                        </a:buClr>
                        <a:buFont typeface="Wingdings" panose="05000000000000000000" pitchFamily="2" charset="2"/>
                        <a:buChar char="v"/>
                        <a:defRPr sz="2400" b="1" i="0" u="none" kern="1200" baseline="0">
                          <a:solidFill>
                            <a:srgbClr val="B1E2FB"/>
                          </a:solidFill>
                          <a:latin typeface="Verdana" panose="020B0604030504040204" pitchFamily="34" charset="0"/>
                        </a:defRPr>
                      </a:lvl1pPr>
                      <a:lvl2pPr marL="742950" lvl="1" indent="-285750">
                        <a:buClr>
                          <a:srgbClr val="4BAAF1"/>
                        </a:buClr>
                        <a:defRPr sz="2400" b="0" kern="1200">
                          <a:latin typeface="Arial" panose="020B0604020202020204" pitchFamily="34" charset="0"/>
                        </a:defRPr>
                      </a:lvl2pPr>
                      <a:lvl3pPr marL="1143000" lvl="2" indent="-228600">
                        <a:buClr>
                          <a:srgbClr val="B1E2FB"/>
                        </a:buClr>
                        <a:defRPr sz="2000" kern="1200"/>
                      </a:lvl3pPr>
                      <a:lvl4pPr marL="1600200" lvl="3" indent="-228600">
                        <a:defRPr sz="1800" kern="1200"/>
                      </a:lvl4pPr>
                      <a:lvl5pPr marL="2057400" lvl="4" indent="-228600">
                        <a:defRPr sz="1800" kern="1200"/>
                      </a:lvl5pPr>
                    </a:lstStyle>
                    <a:p>
                      <a:pPr marL="0" lvl="0" indent="0" algn="ctr">
                        <a:buNone/>
                      </a:pPr>
                      <a:endParaRPr sz="1400" dirty="0">
                        <a:solidFill>
                          <a:srgbClr val="FFFFFF"/>
                        </a:solidFill>
                      </a:endParaRPr>
                    </a:p>
                  </a:txBody>
                  <a:tcPr anchor="ctr">
                    <a:lnL cap="flat">
                      <a:noFill/>
                    </a:lnL>
                    <a:lnR w="12700" cap="flat" cmpd="sng">
                      <a:solidFill>
                        <a:srgbClr val="B1E2FB"/>
                      </a:solidFill>
                      <a:prstDash val="solid"/>
                      <a:headEnd type="none" w="med" len="med"/>
                      <a:tailEnd type="none" w="med" len="med"/>
                    </a:lnR>
                    <a:lnT cap="flat">
                      <a:noFill/>
                    </a:lnT>
                    <a:lnB w="12700" cap="flat" cmpd="sng">
                      <a:solidFill>
                        <a:srgbClr val="B1E2FB"/>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rgbClr val="85AEFF"/>
                        </a:buClr>
                        <a:buFont typeface="Wingdings" panose="05000000000000000000" pitchFamily="2" charset="2"/>
                        <a:buChar char="v"/>
                        <a:defRPr sz="2400" b="1" i="0" u="none" kern="1200" baseline="0">
                          <a:solidFill>
                            <a:srgbClr val="B1E2FB"/>
                          </a:solidFill>
                          <a:latin typeface="Verdana" panose="020B0604030504040204" pitchFamily="34" charset="0"/>
                        </a:defRPr>
                      </a:lvl1pPr>
                      <a:lvl2pPr marL="742950" lvl="1" indent="-285750">
                        <a:buClr>
                          <a:srgbClr val="4BAAF1"/>
                        </a:buClr>
                        <a:defRPr sz="2400" b="0" kern="1200">
                          <a:latin typeface="Arial" panose="020B0604020202020204" pitchFamily="34" charset="0"/>
                        </a:defRPr>
                      </a:lvl2pPr>
                      <a:lvl3pPr marL="1143000" lvl="2" indent="-228600">
                        <a:buClr>
                          <a:srgbClr val="B1E2FB"/>
                        </a:buClr>
                        <a:defRPr sz="2000" kern="1200"/>
                      </a:lvl3pPr>
                      <a:lvl4pPr marL="1600200" lvl="3" indent="-228600">
                        <a:defRPr sz="1800" kern="1200"/>
                      </a:lvl4pPr>
                      <a:lvl5pPr marL="2057400" lvl="4" indent="-228600">
                        <a:defRPr sz="1800" kern="1200"/>
                      </a:lvl5pPr>
                    </a:lstStyle>
                    <a:p>
                      <a:pPr marL="0" lvl="0" indent="0" algn="ctr">
                        <a:buNone/>
                      </a:pPr>
                      <a:r>
                        <a:rPr lang="en-US" altLang="zh-CN" sz="2400" b="1" dirty="0">
                          <a:solidFill>
                            <a:srgbClr val="FFFFFF"/>
                          </a:solidFill>
                          <a:latin typeface="Times New Roman" panose="02020603050405020304" pitchFamily="18" charset="0"/>
                          <a:ea typeface="宋体" panose="02010600030101010101" pitchFamily="2" charset="-122"/>
                        </a:rPr>
                        <a:t>pH</a:t>
                      </a:r>
                      <a:endParaRPr lang="en-US" altLang="zh-CN" sz="2400" b="1" dirty="0">
                        <a:noFill/>
                        <a:latin typeface="Times New Roman" panose="02020603050405020304" pitchFamily="18" charset="0"/>
                        <a:ea typeface="宋体" panose="02010600030101010101" pitchFamily="2" charset="-122"/>
                      </a:endParaRPr>
                    </a:p>
                  </a:txBody>
                  <a:tcPr anchor="ctr">
                    <a:lnL w="12700" cap="flat" cmpd="sng">
                      <a:solidFill>
                        <a:srgbClr val="B1E2FB"/>
                      </a:solidFill>
                      <a:prstDash val="solid"/>
                      <a:headEnd type="none" w="med" len="med"/>
                      <a:tailEnd type="none" w="med" len="med"/>
                    </a:lnL>
                    <a:lnR w="12700" cap="flat" cmpd="sng">
                      <a:solidFill>
                        <a:srgbClr val="B1E2FB"/>
                      </a:solidFill>
                      <a:prstDash val="solid"/>
                      <a:headEnd type="none" w="med" len="med"/>
                      <a:tailEnd type="none" w="med" len="med"/>
                    </a:lnR>
                    <a:lnT w="12700" cap="flat" cmpd="sng">
                      <a:solidFill>
                        <a:srgbClr val="B1E2FB"/>
                      </a:solidFill>
                      <a:prstDash val="solid"/>
                      <a:headEnd type="none" w="med" len="med"/>
                      <a:tailEnd type="none" w="med" len="med"/>
                    </a:lnT>
                    <a:lnB w="12700" cap="flat" cmpd="sng">
                      <a:solidFill>
                        <a:srgbClr val="B1E2FB"/>
                      </a:solidFill>
                      <a:prstDash val="solid"/>
                      <a:headEnd type="none" w="med" len="med"/>
                      <a:tailEnd type="none" w="med" len="med"/>
                    </a:lnB>
                    <a:lnTlToBr>
                      <a:noFill/>
                    </a:lnTlToBr>
                    <a:lnBlToTr>
                      <a:noFill/>
                    </a:lnBlToTr>
                    <a:gradFill rotWithShape="1">
                      <a:gsLst>
                        <a:gs pos="0">
                          <a:srgbClr val="6666FF"/>
                        </a:gs>
                        <a:gs pos="100000">
                          <a:srgbClr val="6666FF">
                            <a:gamma/>
                            <a:shade val="46275"/>
                            <a:invGamma/>
                          </a:srgbClr>
                        </a:gs>
                      </a:gsLst>
                      <a:lin ang="5400000" scaled="1"/>
                      <a:tileRect/>
                    </a:gradFill>
                  </a:tcPr>
                </a:tc>
                <a:tc>
                  <a:txBody>
                    <a:bodyPr/>
                    <a:lstStyle>
                      <a:lvl1pPr marL="342900" lvl="0" indent="-342900" algn="l" defTabSz="914400" eaLnBrk="1" fontAlgn="base" latinLnBrk="0" hangingPunct="1">
                        <a:spcBef>
                          <a:spcPct val="20000"/>
                        </a:spcBef>
                        <a:spcAft>
                          <a:spcPct val="0"/>
                        </a:spcAft>
                        <a:buClr>
                          <a:srgbClr val="85AEFF"/>
                        </a:buClr>
                        <a:buFont typeface="Wingdings" panose="05000000000000000000" pitchFamily="2" charset="2"/>
                        <a:buChar char="v"/>
                        <a:defRPr sz="2400" b="1" i="0" u="none" kern="1200" baseline="0">
                          <a:solidFill>
                            <a:srgbClr val="B1E2FB"/>
                          </a:solidFill>
                          <a:latin typeface="Verdana" panose="020B0604030504040204" pitchFamily="34" charset="0"/>
                        </a:defRPr>
                      </a:lvl1pPr>
                      <a:lvl2pPr marL="742950" lvl="1" indent="-285750">
                        <a:buClr>
                          <a:srgbClr val="4BAAF1"/>
                        </a:buClr>
                        <a:defRPr sz="2400" b="0" kern="1200">
                          <a:latin typeface="Arial" panose="020B0604020202020204" pitchFamily="34" charset="0"/>
                        </a:defRPr>
                      </a:lvl2pPr>
                      <a:lvl3pPr marL="1143000" lvl="2" indent="-228600">
                        <a:buClr>
                          <a:srgbClr val="B1E2FB"/>
                        </a:buClr>
                        <a:defRPr sz="2000" kern="1200"/>
                      </a:lvl3pPr>
                      <a:lvl4pPr marL="1600200" lvl="3" indent="-228600">
                        <a:defRPr sz="1800" kern="1200"/>
                      </a:lvl4pPr>
                      <a:lvl5pPr marL="2057400" lvl="4" indent="-228600">
                        <a:defRPr sz="1800" kern="1200"/>
                      </a:lvl5pPr>
                    </a:lstStyle>
                    <a:p>
                      <a:pPr marL="0" lvl="0" indent="0" algn="ctr">
                        <a:buNone/>
                      </a:pPr>
                      <a:r>
                        <a:rPr lang="zh-CN" altLang="en-US" sz="2000" b="1" dirty="0">
                          <a:solidFill>
                            <a:srgbClr val="FFFFFF"/>
                          </a:solidFill>
                          <a:latin typeface="Times New Roman" panose="02020603050405020304" pitchFamily="18" charset="0"/>
                          <a:ea typeface="宋体" panose="02010600030101010101" pitchFamily="2" charset="-122"/>
                        </a:rPr>
                        <a:t>加</a:t>
                      </a:r>
                      <a:r>
                        <a:rPr lang="en-US" altLang="zh-CN" sz="2000" b="1" dirty="0">
                          <a:solidFill>
                            <a:srgbClr val="FFFFFF"/>
                          </a:solidFill>
                          <a:latin typeface="Times New Roman" panose="02020603050405020304" pitchFamily="18" charset="0"/>
                          <a:ea typeface="宋体" panose="02010600030101010101" pitchFamily="2" charset="-122"/>
                        </a:rPr>
                        <a:t>1</a:t>
                      </a:r>
                      <a:r>
                        <a:rPr lang="zh-CN" altLang="en-US" sz="2000" b="1" dirty="0">
                          <a:solidFill>
                            <a:srgbClr val="FFFFFF"/>
                          </a:solidFill>
                          <a:latin typeface="Times New Roman" panose="02020603050405020304" pitchFamily="18" charset="0"/>
                          <a:ea typeface="宋体" panose="02010600030101010101" pitchFamily="2" charset="-122"/>
                        </a:rPr>
                        <a:t>滴</a:t>
                      </a:r>
                      <a:r>
                        <a:rPr lang="en-US" altLang="zh-CN" sz="2000" b="1" dirty="0">
                          <a:solidFill>
                            <a:srgbClr val="FFFFFF"/>
                          </a:solidFill>
                          <a:latin typeface="Times New Roman" panose="02020603050405020304" pitchFamily="18" charset="0"/>
                          <a:ea typeface="宋体" panose="02010600030101010101" pitchFamily="2" charset="-122"/>
                        </a:rPr>
                        <a:t>(0.05mL) 1mol</a:t>
                      </a:r>
                      <a:r>
                        <a:rPr lang="en-US" altLang="zh-CN" sz="2000" b="1" baseline="30000" dirty="0">
                          <a:solidFill>
                            <a:srgbClr val="FFFFFF"/>
                          </a:solidFill>
                          <a:latin typeface="Times New Roman" panose="02020603050405020304" pitchFamily="18" charset="0"/>
                          <a:ea typeface="宋体" panose="02010600030101010101" pitchFamily="2" charset="-122"/>
                        </a:rPr>
                        <a:t>.</a:t>
                      </a:r>
                      <a:r>
                        <a:rPr lang="en-US" altLang="zh-CN" sz="2000" b="1" dirty="0">
                          <a:solidFill>
                            <a:srgbClr val="FFFFFF"/>
                          </a:solidFill>
                          <a:latin typeface="Times New Roman" panose="02020603050405020304" pitchFamily="18" charset="0"/>
                          <a:ea typeface="宋体" panose="02010600030101010101" pitchFamily="2" charset="-122"/>
                        </a:rPr>
                        <a:t>L</a:t>
                      </a:r>
                      <a:r>
                        <a:rPr lang="en-US" altLang="zh-CN" sz="2000" b="1" baseline="30000" dirty="0">
                          <a:solidFill>
                            <a:srgbClr val="FFFFFF"/>
                          </a:solidFill>
                          <a:latin typeface="Times New Roman" panose="02020603050405020304" pitchFamily="18" charset="0"/>
                          <a:ea typeface="宋体" panose="02010600030101010101" pitchFamily="2" charset="-122"/>
                        </a:rPr>
                        <a:t>-1</a:t>
                      </a:r>
                      <a:r>
                        <a:rPr lang="en-US" altLang="zh-CN" sz="2000" b="1" dirty="0">
                          <a:solidFill>
                            <a:srgbClr val="FFFFFF"/>
                          </a:solidFill>
                          <a:latin typeface="Times New Roman" panose="02020603050405020304" pitchFamily="18" charset="0"/>
                          <a:ea typeface="宋体" panose="02010600030101010101" pitchFamily="2" charset="-122"/>
                        </a:rPr>
                        <a:t>HCl</a:t>
                      </a:r>
                      <a:endParaRPr lang="en-US" altLang="zh-CN" sz="2000" b="1" dirty="0">
                        <a:solidFill>
                          <a:srgbClr val="FFFFFF"/>
                        </a:solidFill>
                        <a:latin typeface="Times New Roman" panose="02020603050405020304" pitchFamily="18" charset="0"/>
                        <a:ea typeface="宋体" panose="02010600030101010101" pitchFamily="2" charset="-122"/>
                      </a:endParaRPr>
                    </a:p>
                  </a:txBody>
                  <a:tcPr anchor="ctr">
                    <a:lnL w="12700" cap="flat" cmpd="sng">
                      <a:solidFill>
                        <a:srgbClr val="B1E2FB"/>
                      </a:solidFill>
                      <a:prstDash val="solid"/>
                      <a:headEnd type="none" w="med" len="med"/>
                      <a:tailEnd type="none" w="med" len="med"/>
                    </a:lnL>
                    <a:lnR w="12700" cap="flat" cmpd="sng">
                      <a:solidFill>
                        <a:srgbClr val="B1E2FB"/>
                      </a:solidFill>
                      <a:prstDash val="solid"/>
                      <a:headEnd type="none" w="med" len="med"/>
                      <a:tailEnd type="none" w="med" len="med"/>
                    </a:lnR>
                    <a:lnT w="12700" cap="flat" cmpd="sng">
                      <a:solidFill>
                        <a:srgbClr val="B1E2FB"/>
                      </a:solidFill>
                      <a:prstDash val="solid"/>
                      <a:headEnd type="none" w="med" len="med"/>
                      <a:tailEnd type="none" w="med" len="med"/>
                    </a:lnT>
                    <a:lnB w="12700" cap="flat" cmpd="sng">
                      <a:solidFill>
                        <a:srgbClr val="B1E2FB"/>
                      </a:solidFill>
                      <a:prstDash val="solid"/>
                      <a:headEnd type="none" w="med" len="med"/>
                      <a:tailEnd type="none" w="med" len="med"/>
                    </a:lnB>
                    <a:lnTlToBr>
                      <a:noFill/>
                    </a:lnTlToBr>
                    <a:lnBlToTr>
                      <a:noFill/>
                    </a:lnBlToTr>
                    <a:gradFill rotWithShape="1">
                      <a:gsLst>
                        <a:gs pos="0">
                          <a:srgbClr val="9999FF"/>
                        </a:gs>
                        <a:gs pos="100000">
                          <a:srgbClr val="9999FF">
                            <a:gamma/>
                            <a:shade val="46275"/>
                            <a:invGamma/>
                          </a:srgbClr>
                        </a:gs>
                      </a:gsLst>
                      <a:lin ang="5400000" scaled="1"/>
                      <a:tileRect/>
                    </a:gradFill>
                  </a:tcPr>
                </a:tc>
                <a:tc>
                  <a:txBody>
                    <a:bodyPr/>
                    <a:lstStyle>
                      <a:lvl1pPr marL="342900" lvl="0" indent="-342900" algn="l" defTabSz="914400" eaLnBrk="1" fontAlgn="base" latinLnBrk="0" hangingPunct="1">
                        <a:spcBef>
                          <a:spcPct val="20000"/>
                        </a:spcBef>
                        <a:spcAft>
                          <a:spcPct val="0"/>
                        </a:spcAft>
                        <a:buClr>
                          <a:srgbClr val="85AEFF"/>
                        </a:buClr>
                        <a:buFont typeface="Wingdings" panose="05000000000000000000" pitchFamily="2" charset="2"/>
                        <a:buChar char="v"/>
                        <a:defRPr sz="2400" b="1" i="0" u="none" kern="1200" baseline="0">
                          <a:solidFill>
                            <a:srgbClr val="B1E2FB"/>
                          </a:solidFill>
                          <a:latin typeface="Verdana" panose="020B0604030504040204" pitchFamily="34" charset="0"/>
                        </a:defRPr>
                      </a:lvl1pPr>
                      <a:lvl2pPr marL="742950" lvl="1" indent="-285750">
                        <a:buClr>
                          <a:srgbClr val="4BAAF1"/>
                        </a:buClr>
                        <a:defRPr sz="2400" b="0" kern="1200">
                          <a:latin typeface="Arial" panose="020B0604020202020204" pitchFamily="34" charset="0"/>
                        </a:defRPr>
                      </a:lvl2pPr>
                      <a:lvl3pPr marL="1143000" lvl="2" indent="-228600">
                        <a:buClr>
                          <a:srgbClr val="B1E2FB"/>
                        </a:buClr>
                        <a:defRPr sz="2000" kern="1200"/>
                      </a:lvl3pPr>
                      <a:lvl4pPr marL="1600200" lvl="3" indent="-228600">
                        <a:defRPr sz="1800" kern="1200"/>
                      </a:lvl4pPr>
                      <a:lvl5pPr marL="2057400" lvl="4" indent="-228600">
                        <a:defRPr sz="1800" kern="1200"/>
                      </a:lvl5pPr>
                    </a:lstStyle>
                    <a:p>
                      <a:pPr marL="0" lvl="0" indent="0" algn="ctr">
                        <a:buNone/>
                      </a:pPr>
                      <a:r>
                        <a:rPr lang="zh-CN" altLang="en-US" sz="2000" b="1" dirty="0">
                          <a:solidFill>
                            <a:srgbClr val="FFFFFF"/>
                          </a:solidFill>
                          <a:latin typeface="Times New Roman" panose="02020603050405020304" pitchFamily="18" charset="0"/>
                          <a:ea typeface="宋体" panose="02010600030101010101" pitchFamily="2" charset="-122"/>
                          <a:sym typeface="+mn-ea"/>
                        </a:rPr>
                        <a:t>加</a:t>
                      </a:r>
                      <a:r>
                        <a:rPr lang="en-US" altLang="zh-CN" sz="2000" b="1" dirty="0">
                          <a:solidFill>
                            <a:srgbClr val="FFFFFF"/>
                          </a:solidFill>
                          <a:latin typeface="Times New Roman" panose="02020603050405020304" pitchFamily="18" charset="0"/>
                          <a:ea typeface="宋体" panose="02010600030101010101" pitchFamily="2" charset="-122"/>
                          <a:sym typeface="+mn-ea"/>
                        </a:rPr>
                        <a:t>1</a:t>
                      </a:r>
                      <a:r>
                        <a:rPr lang="zh-CN" altLang="en-US" sz="2000" b="1" dirty="0">
                          <a:solidFill>
                            <a:srgbClr val="FFFFFF"/>
                          </a:solidFill>
                          <a:latin typeface="Times New Roman" panose="02020603050405020304" pitchFamily="18" charset="0"/>
                          <a:ea typeface="宋体" panose="02010600030101010101" pitchFamily="2" charset="-122"/>
                          <a:sym typeface="+mn-ea"/>
                        </a:rPr>
                        <a:t>滴</a:t>
                      </a:r>
                      <a:r>
                        <a:rPr lang="en-US" altLang="zh-CN" sz="2000" b="1" dirty="0">
                          <a:solidFill>
                            <a:srgbClr val="FFFFFF"/>
                          </a:solidFill>
                          <a:latin typeface="Times New Roman" panose="02020603050405020304" pitchFamily="18" charset="0"/>
                          <a:ea typeface="宋体" panose="02010600030101010101" pitchFamily="2" charset="-122"/>
                          <a:sym typeface="+mn-ea"/>
                        </a:rPr>
                        <a:t>(0.05mL) 1mol</a:t>
                      </a:r>
                      <a:r>
                        <a:rPr lang="en-US" altLang="zh-CN" sz="2000" b="1"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000" b="1" dirty="0">
                          <a:solidFill>
                            <a:srgbClr val="FFFFFF"/>
                          </a:solidFill>
                          <a:latin typeface="Times New Roman" panose="02020603050405020304" pitchFamily="18" charset="0"/>
                          <a:ea typeface="宋体" panose="02010600030101010101" pitchFamily="2" charset="-122"/>
                          <a:sym typeface="+mn-ea"/>
                        </a:rPr>
                        <a:t>L</a:t>
                      </a:r>
                      <a:r>
                        <a:rPr lang="en-US" altLang="zh-CN" sz="2000" b="1" baseline="30000" dirty="0">
                          <a:solidFill>
                            <a:srgbClr val="FFFFFF"/>
                          </a:solidFill>
                          <a:latin typeface="Times New Roman" panose="02020603050405020304" pitchFamily="18" charset="0"/>
                          <a:ea typeface="宋体" panose="02010600030101010101" pitchFamily="2" charset="-122"/>
                          <a:sym typeface="+mn-ea"/>
                        </a:rPr>
                        <a:t>-1</a:t>
                      </a:r>
                      <a:r>
                        <a:rPr lang="en-US" altLang="zh-CN" sz="2000" b="1" dirty="0">
                          <a:solidFill>
                            <a:srgbClr val="FFFFFF"/>
                          </a:solidFill>
                          <a:latin typeface="Times New Roman" panose="02020603050405020304" pitchFamily="18" charset="0"/>
                          <a:ea typeface="宋体" panose="02010600030101010101" pitchFamily="2" charset="-122"/>
                          <a:sym typeface="+mn-ea"/>
                        </a:rPr>
                        <a:t>NaOH</a:t>
                      </a:r>
                      <a:endParaRPr lang="en-US" altLang="zh-CN" sz="2000" b="1" dirty="0">
                        <a:solidFill>
                          <a:srgbClr val="FFFFFF"/>
                        </a:solidFill>
                        <a:latin typeface="Times New Roman" panose="02020603050405020304" pitchFamily="18" charset="0"/>
                        <a:ea typeface="宋体" panose="02010600030101010101" pitchFamily="2" charset="-122"/>
                        <a:sym typeface="+mn-ea"/>
                      </a:endParaRPr>
                    </a:p>
                  </a:txBody>
                  <a:tcPr anchor="ctr">
                    <a:lnL w="12700" cap="flat" cmpd="sng">
                      <a:solidFill>
                        <a:srgbClr val="B1E2FB"/>
                      </a:solidFill>
                      <a:prstDash val="solid"/>
                      <a:headEnd type="none" w="med" len="med"/>
                      <a:tailEnd type="none" w="med" len="med"/>
                    </a:lnL>
                    <a:lnR w="12700" cap="flat" cmpd="sng">
                      <a:solidFill>
                        <a:srgbClr val="B1E2FB"/>
                      </a:solidFill>
                      <a:prstDash val="solid"/>
                      <a:headEnd type="none" w="med" len="med"/>
                      <a:tailEnd type="none" w="med" len="med"/>
                    </a:lnR>
                    <a:lnT w="12700" cap="flat" cmpd="sng">
                      <a:solidFill>
                        <a:srgbClr val="B1E2FB"/>
                      </a:solidFill>
                      <a:prstDash val="solid"/>
                      <a:headEnd type="none" w="med" len="med"/>
                      <a:tailEnd type="none" w="med" len="med"/>
                    </a:lnT>
                    <a:lnB w="12700" cap="flat" cmpd="sng">
                      <a:solidFill>
                        <a:srgbClr val="B1E2FB"/>
                      </a:solidFill>
                      <a:prstDash val="solid"/>
                      <a:headEnd type="none" w="med" len="med"/>
                      <a:tailEnd type="none" w="med" len="med"/>
                    </a:lnB>
                    <a:lnTlToBr>
                      <a:noFill/>
                    </a:lnTlToBr>
                    <a:lnBlToTr>
                      <a:noFill/>
                    </a:lnBlToTr>
                    <a:gradFill rotWithShape="1">
                      <a:gsLst>
                        <a:gs pos="0">
                          <a:srgbClr val="6666FF"/>
                        </a:gs>
                        <a:gs pos="100000">
                          <a:srgbClr val="6666FF">
                            <a:gamma/>
                            <a:shade val="46275"/>
                            <a:invGamma/>
                          </a:srgbClr>
                        </a:gs>
                      </a:gsLst>
                      <a:lin ang="5400000" scaled="1"/>
                      <a:tileRect/>
                    </a:gradFill>
                  </a:tcPr>
                </a:tc>
              </a:tr>
              <a:tr h="499745">
                <a:tc>
                  <a:txBody>
                    <a:bodyPr/>
                    <a:lstStyle>
                      <a:lvl1pPr marL="342900" lvl="0" indent="-342900" algn="l" defTabSz="914400" eaLnBrk="1" fontAlgn="base" latinLnBrk="0" hangingPunct="1">
                        <a:spcBef>
                          <a:spcPct val="20000"/>
                        </a:spcBef>
                        <a:spcAft>
                          <a:spcPct val="0"/>
                        </a:spcAft>
                        <a:buClr>
                          <a:srgbClr val="85AEFF"/>
                        </a:buClr>
                        <a:buFont typeface="Wingdings" panose="05000000000000000000" pitchFamily="2" charset="2"/>
                        <a:buChar char="v"/>
                        <a:defRPr sz="2400" b="1" i="0" u="none" kern="1200" baseline="0">
                          <a:solidFill>
                            <a:srgbClr val="B1E2FB"/>
                          </a:solidFill>
                          <a:latin typeface="Verdana" panose="020B0604030504040204" pitchFamily="34" charset="0"/>
                        </a:defRPr>
                      </a:lvl1pPr>
                      <a:lvl2pPr marL="742950" lvl="1" indent="-285750">
                        <a:buClr>
                          <a:srgbClr val="4BAAF1"/>
                        </a:buClr>
                        <a:defRPr sz="2400" b="0" kern="1200">
                          <a:latin typeface="Arial" panose="020B0604020202020204" pitchFamily="34" charset="0"/>
                        </a:defRPr>
                      </a:lvl2pPr>
                      <a:lvl3pPr marL="1143000" lvl="2" indent="-228600">
                        <a:buClr>
                          <a:srgbClr val="B1E2FB"/>
                        </a:buClr>
                        <a:defRPr sz="2000" kern="1200"/>
                      </a:lvl3pPr>
                      <a:lvl4pPr marL="1600200" lvl="3" indent="-228600">
                        <a:defRPr sz="1800" kern="1200"/>
                      </a:lvl4pPr>
                      <a:lvl5pPr marL="2057400" lvl="4" indent="-228600">
                        <a:defRPr sz="1800" kern="1200"/>
                      </a:lvl5pPr>
                    </a:lstStyle>
                    <a:p>
                      <a:pPr marL="0" lvl="0" indent="0" algn="ctr">
                        <a:buNone/>
                      </a:pPr>
                      <a:r>
                        <a:rPr lang="en-US" altLang="zh-CN" sz="2000" b="1"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50mL</a:t>
                      </a:r>
                      <a:r>
                        <a:rPr lang="zh-CN" altLang="en-US" sz="2000" b="1" dirty="0">
                          <a:solidFill>
                            <a:srgbClr val="FFFFFF"/>
                          </a:solidFill>
                          <a:latin typeface="宋体" panose="02010600030101010101" pitchFamily="2" charset="-122"/>
                          <a:ea typeface="宋体" panose="02010600030101010101" pitchFamily="2" charset="-122"/>
                        </a:rPr>
                        <a:t>纯水</a:t>
                      </a:r>
                      <a:endParaRPr lang="zh-CN" altLang="en-US" sz="2000" b="1" dirty="0">
                        <a:solidFill>
                          <a:srgbClr val="FFFFFF"/>
                        </a:solidFill>
                        <a:latin typeface="宋体" panose="02010600030101010101" pitchFamily="2" charset="-122"/>
                        <a:ea typeface="宋体" panose="02010600030101010101" pitchFamily="2" charset="-122"/>
                      </a:endParaRPr>
                    </a:p>
                  </a:txBody>
                  <a:tcPr anchor="ctr">
                    <a:lnL w="12700" cap="flat" cmpd="sng">
                      <a:solidFill>
                        <a:srgbClr val="B1E2FB"/>
                      </a:solidFill>
                      <a:prstDash val="solid"/>
                      <a:headEnd type="none" w="med" len="med"/>
                      <a:tailEnd type="none" w="med" len="med"/>
                    </a:lnL>
                    <a:lnR w="12700" cap="flat" cmpd="sng">
                      <a:solidFill>
                        <a:srgbClr val="B1E2FB"/>
                      </a:solidFill>
                      <a:prstDash val="solid"/>
                      <a:headEnd type="none" w="med" len="med"/>
                      <a:tailEnd type="none" w="med" len="med"/>
                    </a:lnR>
                    <a:lnT w="12700" cap="flat" cmpd="sng">
                      <a:solidFill>
                        <a:srgbClr val="B1E2FB"/>
                      </a:solidFill>
                      <a:prstDash val="solid"/>
                      <a:headEnd type="none" w="med" len="med"/>
                      <a:tailEnd type="none" w="med" len="med"/>
                    </a:lnT>
                    <a:lnB w="12700" cap="flat" cmpd="sng">
                      <a:solidFill>
                        <a:srgbClr val="B1E2FB"/>
                      </a:solidFill>
                      <a:prstDash val="solid"/>
                      <a:headEnd type="none" w="med" len="med"/>
                      <a:tailEnd type="none" w="med" len="med"/>
                    </a:lnB>
                    <a:lnTlToBr>
                      <a:noFill/>
                    </a:lnTlToBr>
                    <a:lnBlToTr>
                      <a:noFill/>
                    </a:lnBlToTr>
                    <a:gradFill rotWithShape="1">
                      <a:gsLst>
                        <a:gs pos="0">
                          <a:srgbClr val="3399FF">
                            <a:gamma/>
                            <a:shade val="46275"/>
                            <a:invGamma/>
                          </a:srgbClr>
                        </a:gs>
                        <a:gs pos="50000">
                          <a:srgbClr val="3399FF"/>
                        </a:gs>
                        <a:gs pos="100000">
                          <a:srgbClr val="3399FF">
                            <a:gamma/>
                            <a:shade val="46275"/>
                            <a:invGamma/>
                          </a:srgbClr>
                        </a:gs>
                      </a:gsLst>
                      <a:lin ang="0" scaled="1"/>
                      <a:tileRect/>
                    </a:gradFill>
                  </a:tcPr>
                </a:tc>
                <a:tc>
                  <a:txBody>
                    <a:bodyPr/>
                    <a:lstStyle>
                      <a:lvl1pPr marL="342900" lvl="0" indent="-342900" algn="l" defTabSz="914400" eaLnBrk="1" fontAlgn="base" latinLnBrk="0" hangingPunct="1">
                        <a:spcBef>
                          <a:spcPct val="20000"/>
                        </a:spcBef>
                        <a:spcAft>
                          <a:spcPct val="0"/>
                        </a:spcAft>
                        <a:buClr>
                          <a:srgbClr val="85AEFF"/>
                        </a:buClr>
                        <a:buFont typeface="Wingdings" panose="05000000000000000000" pitchFamily="2" charset="2"/>
                        <a:buChar char="v"/>
                        <a:defRPr sz="2400" b="1" i="0" u="none" kern="1200" baseline="0">
                          <a:solidFill>
                            <a:srgbClr val="B1E2FB"/>
                          </a:solidFill>
                          <a:latin typeface="Verdana" panose="020B0604030504040204" pitchFamily="34" charset="0"/>
                        </a:defRPr>
                      </a:lvl1pPr>
                      <a:lvl2pPr marL="742950" lvl="1" indent="-285750">
                        <a:buClr>
                          <a:srgbClr val="4BAAF1"/>
                        </a:buClr>
                        <a:defRPr sz="2400" b="0" kern="1200">
                          <a:latin typeface="Arial" panose="020B0604020202020204" pitchFamily="34" charset="0"/>
                        </a:defRPr>
                      </a:lvl2pPr>
                      <a:lvl3pPr marL="1143000" lvl="2" indent="-228600">
                        <a:buClr>
                          <a:srgbClr val="B1E2FB"/>
                        </a:buClr>
                        <a:defRPr sz="2000" kern="1200"/>
                      </a:lvl3pPr>
                      <a:lvl4pPr marL="1600200" lvl="3" indent="-228600">
                        <a:defRPr sz="1800" kern="1200"/>
                      </a:lvl4pPr>
                      <a:lvl5pPr marL="2057400" lvl="4" indent="-228600">
                        <a:defRPr sz="1800" kern="1200"/>
                      </a:lvl5pPr>
                    </a:lstStyle>
                    <a:p>
                      <a:pPr marL="0" lvl="0" indent="0" algn="ctr">
                        <a:buNone/>
                      </a:pPr>
                      <a:r>
                        <a:rPr lang="en-US" altLang="zh-CN" sz="2000" b="1" dirty="0">
                          <a:solidFill>
                            <a:schemeClr val="bg1"/>
                          </a:solidFill>
                          <a:latin typeface="Times New Roman" panose="02020603050405020304" pitchFamily="18" charset="0"/>
                          <a:ea typeface="宋体" panose="02010600030101010101" pitchFamily="2" charset="-122"/>
                        </a:rPr>
                        <a:t>7.00</a:t>
                      </a:r>
                      <a:endParaRPr lang="en-US" altLang="zh-CN" sz="2000" b="1" dirty="0">
                        <a:solidFill>
                          <a:schemeClr val="bg1"/>
                        </a:solidFill>
                        <a:latin typeface="Times New Roman" panose="02020603050405020304" pitchFamily="18" charset="0"/>
                        <a:ea typeface="宋体" panose="02010600030101010101" pitchFamily="2" charset="-122"/>
                      </a:endParaRPr>
                    </a:p>
                  </a:txBody>
                  <a:tcPr anchor="ctr">
                    <a:lnL w="12700" cap="flat" cmpd="sng">
                      <a:solidFill>
                        <a:srgbClr val="B1E2FB"/>
                      </a:solidFill>
                      <a:prstDash val="solid"/>
                      <a:headEnd type="none" w="med" len="med"/>
                      <a:tailEnd type="none" w="med" len="med"/>
                    </a:lnL>
                    <a:lnR w="12700" cap="flat" cmpd="sng">
                      <a:solidFill>
                        <a:srgbClr val="B1E2FB"/>
                      </a:solidFill>
                      <a:prstDash val="solid"/>
                      <a:headEnd type="none" w="med" len="med"/>
                      <a:tailEnd type="none" w="med" len="med"/>
                    </a:lnR>
                    <a:lnT w="12700" cap="flat" cmpd="sng">
                      <a:solidFill>
                        <a:srgbClr val="B1E2FB"/>
                      </a:solidFill>
                      <a:prstDash val="solid"/>
                      <a:headEnd type="none" w="med" len="med"/>
                      <a:tailEnd type="none" w="med" len="med"/>
                    </a:lnT>
                    <a:lnB w="12700" cap="flat" cmpd="sng">
                      <a:solidFill>
                        <a:srgbClr val="B1E2FB"/>
                      </a:solidFill>
                      <a:prstDash val="solid"/>
                      <a:headEnd type="none" w="med" len="med"/>
                      <a:tailEnd type="none" w="med" len="med"/>
                    </a:lnB>
                    <a:lnTlToBr>
                      <a:noFill/>
                    </a:lnTlToBr>
                    <a:lnBlToTr>
                      <a:noFill/>
                    </a:lnBlToTr>
                    <a:solidFill>
                      <a:srgbClr val="1D80E3"/>
                    </a:solidFill>
                  </a:tcPr>
                </a:tc>
                <a:tc>
                  <a:txBody>
                    <a:bodyPr/>
                    <a:lstStyle>
                      <a:lvl1pPr marL="342900" lvl="0" indent="-342900" algn="l" defTabSz="914400" eaLnBrk="1" fontAlgn="base" latinLnBrk="0" hangingPunct="1">
                        <a:spcBef>
                          <a:spcPct val="20000"/>
                        </a:spcBef>
                        <a:spcAft>
                          <a:spcPct val="0"/>
                        </a:spcAft>
                        <a:buClr>
                          <a:srgbClr val="85AEFF"/>
                        </a:buClr>
                        <a:buFont typeface="Wingdings" panose="05000000000000000000" pitchFamily="2" charset="2"/>
                        <a:buChar char="v"/>
                        <a:defRPr sz="2400" b="1" i="0" u="none" kern="1200" baseline="0">
                          <a:solidFill>
                            <a:srgbClr val="B1E2FB"/>
                          </a:solidFill>
                          <a:latin typeface="Verdana" panose="020B0604030504040204" pitchFamily="34" charset="0"/>
                        </a:defRPr>
                      </a:lvl1pPr>
                      <a:lvl2pPr marL="742950" lvl="1" indent="-285750">
                        <a:buClr>
                          <a:srgbClr val="4BAAF1"/>
                        </a:buClr>
                        <a:defRPr sz="2400" b="0" kern="1200">
                          <a:latin typeface="Arial" panose="020B0604020202020204" pitchFamily="34" charset="0"/>
                        </a:defRPr>
                      </a:lvl2pPr>
                      <a:lvl3pPr marL="1143000" lvl="2" indent="-228600">
                        <a:buClr>
                          <a:srgbClr val="B1E2FB"/>
                        </a:buClr>
                        <a:defRPr sz="2000" kern="1200"/>
                      </a:lvl3pPr>
                      <a:lvl4pPr marL="1600200" lvl="3" indent="-228600">
                        <a:defRPr sz="1800" kern="1200"/>
                      </a:lvl4pPr>
                      <a:lvl5pPr marL="2057400" lvl="4" indent="-228600">
                        <a:defRPr sz="1800" kern="1200"/>
                      </a:lvl5pPr>
                    </a:lstStyle>
                    <a:p>
                      <a:pPr marL="0" lvl="0" indent="0" algn="ctr">
                        <a:buNone/>
                      </a:pPr>
                      <a:r>
                        <a:rPr lang="en-US" altLang="zh-CN" sz="2000" b="1" dirty="0">
                          <a:solidFill>
                            <a:schemeClr val="bg1"/>
                          </a:solidFill>
                          <a:latin typeface="Times New Roman" panose="02020603050405020304" pitchFamily="18" charset="0"/>
                          <a:ea typeface="宋体" panose="02010600030101010101" pitchFamily="2" charset="-122"/>
                        </a:rPr>
                        <a:t>3.00</a:t>
                      </a:r>
                      <a:endParaRPr lang="en-US" altLang="zh-CN" sz="2000" b="1" dirty="0">
                        <a:solidFill>
                          <a:schemeClr val="bg1"/>
                        </a:solidFill>
                        <a:latin typeface="Times New Roman" panose="02020603050405020304" pitchFamily="18" charset="0"/>
                        <a:ea typeface="宋体" panose="02010600030101010101" pitchFamily="2" charset="-122"/>
                      </a:endParaRPr>
                    </a:p>
                  </a:txBody>
                  <a:tcPr anchor="ctr">
                    <a:lnL w="12700" cap="flat" cmpd="sng">
                      <a:solidFill>
                        <a:srgbClr val="B1E2FB"/>
                      </a:solidFill>
                      <a:prstDash val="solid"/>
                      <a:headEnd type="none" w="med" len="med"/>
                      <a:tailEnd type="none" w="med" len="med"/>
                    </a:lnL>
                    <a:lnR w="12700" cap="flat" cmpd="sng">
                      <a:solidFill>
                        <a:srgbClr val="B1E2FB"/>
                      </a:solidFill>
                      <a:prstDash val="solid"/>
                      <a:headEnd type="none" w="med" len="med"/>
                      <a:tailEnd type="none" w="med" len="med"/>
                    </a:lnR>
                    <a:lnT w="12700" cap="flat" cmpd="sng">
                      <a:solidFill>
                        <a:srgbClr val="B1E2FB"/>
                      </a:solidFill>
                      <a:prstDash val="solid"/>
                      <a:headEnd type="none" w="med" len="med"/>
                      <a:tailEnd type="none" w="med" len="med"/>
                    </a:lnT>
                    <a:lnB w="12700" cap="flat" cmpd="sng">
                      <a:solidFill>
                        <a:srgbClr val="B1E2FB"/>
                      </a:solidFill>
                      <a:prstDash val="solid"/>
                      <a:headEnd type="none" w="med" len="med"/>
                      <a:tailEnd type="none" w="med" len="med"/>
                    </a:lnB>
                    <a:lnTlToBr>
                      <a:noFill/>
                    </a:lnTlToBr>
                    <a:lnBlToTr>
                      <a:noFill/>
                    </a:lnBlToTr>
                    <a:solidFill>
                      <a:srgbClr val="1D80E3">
                        <a:alpha val="82001"/>
                      </a:srgbClr>
                    </a:solidFill>
                  </a:tcPr>
                </a:tc>
                <a:tc>
                  <a:txBody>
                    <a:bodyPr/>
                    <a:lstStyle>
                      <a:lvl1pPr marL="342900" lvl="0" indent="-342900" algn="l" defTabSz="914400" eaLnBrk="1" fontAlgn="base" latinLnBrk="0" hangingPunct="1">
                        <a:spcBef>
                          <a:spcPct val="20000"/>
                        </a:spcBef>
                        <a:spcAft>
                          <a:spcPct val="0"/>
                        </a:spcAft>
                        <a:buClr>
                          <a:srgbClr val="85AEFF"/>
                        </a:buClr>
                        <a:buFont typeface="Wingdings" panose="05000000000000000000" pitchFamily="2" charset="2"/>
                        <a:buChar char="v"/>
                        <a:defRPr sz="2400" b="1" i="0" u="none" kern="1200" baseline="0">
                          <a:solidFill>
                            <a:srgbClr val="B1E2FB"/>
                          </a:solidFill>
                          <a:latin typeface="Verdana" panose="020B0604030504040204" pitchFamily="34" charset="0"/>
                        </a:defRPr>
                      </a:lvl1pPr>
                      <a:lvl2pPr marL="742950" lvl="1" indent="-285750">
                        <a:buClr>
                          <a:srgbClr val="4BAAF1"/>
                        </a:buClr>
                        <a:defRPr sz="2400" b="0" kern="1200">
                          <a:latin typeface="Arial" panose="020B0604020202020204" pitchFamily="34" charset="0"/>
                        </a:defRPr>
                      </a:lvl2pPr>
                      <a:lvl3pPr marL="1143000" lvl="2" indent="-228600">
                        <a:buClr>
                          <a:srgbClr val="B1E2FB"/>
                        </a:buClr>
                        <a:defRPr sz="2000" kern="1200"/>
                      </a:lvl3pPr>
                      <a:lvl4pPr marL="1600200" lvl="3" indent="-228600">
                        <a:defRPr sz="1800" kern="1200"/>
                      </a:lvl4pPr>
                      <a:lvl5pPr marL="2057400" lvl="4" indent="-228600">
                        <a:defRPr sz="1800" kern="1200"/>
                      </a:lvl5pPr>
                    </a:lstStyle>
                    <a:p>
                      <a:pPr marL="0" lvl="0" indent="0" algn="ctr">
                        <a:buNone/>
                      </a:pPr>
                      <a:r>
                        <a:rPr lang="en-US" altLang="zh-CN" sz="2000" b="1" dirty="0">
                          <a:solidFill>
                            <a:schemeClr val="bg1"/>
                          </a:solidFill>
                          <a:latin typeface="Times New Roman" panose="02020603050405020304" pitchFamily="18" charset="0"/>
                          <a:ea typeface="宋体" panose="02010600030101010101" pitchFamily="2" charset="-122"/>
                        </a:rPr>
                        <a:t>11.00</a:t>
                      </a:r>
                      <a:endParaRPr lang="en-US" altLang="zh-CN" sz="2000" b="1" dirty="0">
                        <a:solidFill>
                          <a:schemeClr val="bg1"/>
                        </a:solidFill>
                        <a:latin typeface="Times New Roman" panose="02020603050405020304" pitchFamily="18" charset="0"/>
                        <a:ea typeface="宋体" panose="02010600030101010101" pitchFamily="2" charset="-122"/>
                      </a:endParaRPr>
                    </a:p>
                  </a:txBody>
                  <a:tcPr anchor="ctr">
                    <a:lnL w="12700" cap="flat" cmpd="sng">
                      <a:solidFill>
                        <a:srgbClr val="B1E2FB"/>
                      </a:solidFill>
                      <a:prstDash val="solid"/>
                      <a:headEnd type="none" w="med" len="med"/>
                      <a:tailEnd type="none" w="med" len="med"/>
                    </a:lnL>
                    <a:lnR w="12700" cap="flat" cmpd="sng">
                      <a:solidFill>
                        <a:srgbClr val="B1E2FB"/>
                      </a:solidFill>
                      <a:prstDash val="solid"/>
                      <a:headEnd type="none" w="med" len="med"/>
                      <a:tailEnd type="none" w="med" len="med"/>
                    </a:lnR>
                    <a:lnT w="12700" cap="flat" cmpd="sng">
                      <a:solidFill>
                        <a:srgbClr val="B1E2FB"/>
                      </a:solidFill>
                      <a:prstDash val="solid"/>
                      <a:headEnd type="none" w="med" len="med"/>
                      <a:tailEnd type="none" w="med" len="med"/>
                    </a:lnT>
                    <a:lnB w="12700" cap="flat" cmpd="sng">
                      <a:solidFill>
                        <a:srgbClr val="B1E2FB"/>
                      </a:solidFill>
                      <a:prstDash val="solid"/>
                      <a:headEnd type="none" w="med" len="med"/>
                      <a:tailEnd type="none" w="med" len="med"/>
                    </a:lnB>
                    <a:lnTlToBr>
                      <a:noFill/>
                    </a:lnTlToBr>
                    <a:lnBlToTr>
                      <a:noFill/>
                    </a:lnBlToTr>
                    <a:solidFill>
                      <a:srgbClr val="1D80E3"/>
                    </a:solidFill>
                  </a:tcPr>
                </a:tc>
              </a:tr>
              <a:tr h="1169035">
                <a:tc>
                  <a:txBody>
                    <a:bodyPr/>
                    <a:lstStyle>
                      <a:lvl1pPr marL="342900" lvl="0" indent="-342900" algn="l" defTabSz="914400" eaLnBrk="1" fontAlgn="base" latinLnBrk="0" hangingPunct="1">
                        <a:spcBef>
                          <a:spcPct val="20000"/>
                        </a:spcBef>
                        <a:spcAft>
                          <a:spcPct val="0"/>
                        </a:spcAft>
                        <a:buClr>
                          <a:srgbClr val="85AEFF"/>
                        </a:buClr>
                        <a:buFont typeface="Wingdings" panose="05000000000000000000" pitchFamily="2" charset="2"/>
                        <a:buChar char="v"/>
                        <a:defRPr sz="2400" b="1" i="0" u="none" kern="1200" baseline="0">
                          <a:solidFill>
                            <a:srgbClr val="B1E2FB"/>
                          </a:solidFill>
                          <a:latin typeface="Verdana" panose="020B0604030504040204" pitchFamily="34" charset="0"/>
                        </a:defRPr>
                      </a:lvl1pPr>
                      <a:lvl2pPr marL="742950" lvl="1" indent="-285750">
                        <a:buClr>
                          <a:srgbClr val="4BAAF1"/>
                        </a:buClr>
                        <a:defRPr sz="2400" b="0" kern="1200">
                          <a:latin typeface="Arial" panose="020B0604020202020204" pitchFamily="34" charset="0"/>
                        </a:defRPr>
                      </a:lvl2pPr>
                      <a:lvl3pPr marL="1143000" lvl="2" indent="-228600">
                        <a:buClr>
                          <a:srgbClr val="B1E2FB"/>
                        </a:buClr>
                        <a:defRPr sz="2000" kern="1200"/>
                      </a:lvl3pPr>
                      <a:lvl4pPr marL="1600200" lvl="3" indent="-228600">
                        <a:defRPr sz="1800" kern="1200"/>
                      </a:lvl4pPr>
                      <a:lvl5pPr marL="2057400" lvl="4" indent="-228600">
                        <a:defRPr sz="1800" kern="1200"/>
                      </a:lvl5pPr>
                    </a:lstStyle>
                    <a:p>
                      <a:pPr marL="0" lvl="0" indent="0" algn="ctr">
                        <a:buNone/>
                      </a:pPr>
                      <a:r>
                        <a:rPr lang="en-US" altLang="zh-CN" sz="2000" b="1" dirty="0">
                          <a:solidFill>
                            <a:srgbClr val="FFFFFF"/>
                          </a:solidFill>
                          <a:latin typeface="Times New Roman" panose="02020603050405020304" pitchFamily="18" charset="0"/>
                          <a:ea typeface="宋体" panose="02010600030101010101" pitchFamily="2" charset="-122"/>
                        </a:rPr>
                        <a:t>50mLHAc-NaAc</a:t>
                      </a:r>
                      <a:endParaRPr lang="en-US" altLang="zh-CN" sz="2000" b="1" dirty="0">
                        <a:solidFill>
                          <a:srgbClr val="FFFFFF"/>
                        </a:solidFill>
                        <a:latin typeface="Times New Roman" panose="02020603050405020304" pitchFamily="18" charset="0"/>
                        <a:ea typeface="宋体" panose="02010600030101010101" pitchFamily="2" charset="-122"/>
                      </a:endParaRPr>
                    </a:p>
                    <a:p>
                      <a:pPr marL="0" lvl="0" indent="0" algn="ctr">
                        <a:buNone/>
                      </a:pPr>
                      <a:r>
                        <a:rPr lang="en-US" altLang="zh-CN" sz="2000" b="1" dirty="0">
                          <a:solidFill>
                            <a:srgbClr val="FFFFFF"/>
                          </a:solidFill>
                          <a:latin typeface="Times New Roman" panose="02020603050405020304" pitchFamily="18" charset="0"/>
                          <a:ea typeface="宋体" panose="02010600030101010101" pitchFamily="2" charset="-122"/>
                        </a:rPr>
                        <a:t>c(</a:t>
                      </a:r>
                      <a:r>
                        <a:rPr lang="en-US" altLang="zh-CN" sz="2000" b="1" dirty="0" err="1">
                          <a:solidFill>
                            <a:srgbClr val="FFFFFF"/>
                          </a:solidFill>
                          <a:latin typeface="Times New Roman" panose="02020603050405020304" pitchFamily="18" charset="0"/>
                          <a:ea typeface="宋体" panose="02010600030101010101" pitchFamily="2" charset="-122"/>
                        </a:rPr>
                        <a:t>HAc</a:t>
                      </a:r>
                      <a:r>
                        <a:rPr lang="en-US" altLang="zh-CN" sz="2000" b="1" dirty="0">
                          <a:solidFill>
                            <a:srgbClr val="FFFFFF"/>
                          </a:solidFill>
                          <a:latin typeface="Times New Roman" panose="02020603050405020304" pitchFamily="18" charset="0"/>
                          <a:ea typeface="宋体" panose="02010600030101010101" pitchFamily="2" charset="-122"/>
                        </a:rPr>
                        <a:t>)=0.10mol</a:t>
                      </a:r>
                      <a:r>
                        <a:rPr lang="en-US" altLang="zh-CN" sz="2000" b="1"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FFFFFF"/>
                          </a:solidFill>
                          <a:latin typeface="Times New Roman" panose="02020603050405020304" pitchFamily="18" charset="0"/>
                          <a:ea typeface="宋体" panose="02010600030101010101" pitchFamily="2" charset="-122"/>
                        </a:rPr>
                        <a:t>L</a:t>
                      </a:r>
                      <a:r>
                        <a:rPr lang="en-US" altLang="zh-CN" sz="2000" b="1" baseline="30000" dirty="0">
                          <a:solidFill>
                            <a:srgbClr val="FFFFFF"/>
                          </a:solidFill>
                          <a:latin typeface="Times New Roman" panose="02020603050405020304" pitchFamily="18" charset="0"/>
                          <a:ea typeface="宋体" panose="02010600030101010101" pitchFamily="2" charset="-122"/>
                        </a:rPr>
                        <a:t>-1</a:t>
                      </a:r>
                      <a:endParaRPr lang="en-US" altLang="zh-CN" sz="2000" b="1" baseline="30000" dirty="0">
                        <a:solidFill>
                          <a:srgbClr val="FFFFFF"/>
                        </a:solidFill>
                        <a:latin typeface="Times New Roman" panose="02020603050405020304" pitchFamily="18" charset="0"/>
                        <a:ea typeface="宋体" panose="02010600030101010101" pitchFamily="2" charset="-122"/>
                      </a:endParaRPr>
                    </a:p>
                    <a:p>
                      <a:pPr marL="0" lvl="0" indent="0" algn="ctr">
                        <a:buNone/>
                      </a:pPr>
                      <a:r>
                        <a:rPr lang="en-US" altLang="zh-CN" sz="2000" b="1" dirty="0">
                          <a:solidFill>
                            <a:srgbClr val="FFFFFF"/>
                          </a:solidFill>
                          <a:latin typeface="Times New Roman" panose="02020603050405020304" pitchFamily="18" charset="0"/>
                          <a:ea typeface="宋体" panose="02010600030101010101" pitchFamily="2" charset="-122"/>
                          <a:sym typeface="+mn-ea"/>
                        </a:rPr>
                        <a:t>c(</a:t>
                      </a:r>
                      <a:r>
                        <a:rPr lang="en-US" altLang="zh-CN" sz="2000" b="1" dirty="0" err="1">
                          <a:solidFill>
                            <a:srgbClr val="FFFFFF"/>
                          </a:solidFill>
                          <a:latin typeface="Times New Roman" panose="02020603050405020304" pitchFamily="18" charset="0"/>
                          <a:ea typeface="宋体" panose="02010600030101010101" pitchFamily="2" charset="-122"/>
                          <a:sym typeface="+mn-ea"/>
                        </a:rPr>
                        <a:t>NaAc</a:t>
                      </a:r>
                      <a:r>
                        <a:rPr lang="en-US" altLang="zh-CN" sz="2000" b="1" dirty="0">
                          <a:solidFill>
                            <a:srgbClr val="FFFFFF"/>
                          </a:solidFill>
                          <a:latin typeface="Times New Roman" panose="02020603050405020304" pitchFamily="18" charset="0"/>
                          <a:ea typeface="宋体" panose="02010600030101010101" pitchFamily="2" charset="-122"/>
                          <a:sym typeface="+mn-ea"/>
                        </a:rPr>
                        <a:t>)=0.10mol</a:t>
                      </a:r>
                      <a:r>
                        <a:rPr lang="en-US" altLang="zh-CN" sz="2000" b="1"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000" b="1" dirty="0">
                          <a:solidFill>
                            <a:srgbClr val="FFFFFF"/>
                          </a:solidFill>
                          <a:latin typeface="Times New Roman" panose="02020603050405020304" pitchFamily="18" charset="0"/>
                          <a:ea typeface="宋体" panose="02010600030101010101" pitchFamily="2" charset="-122"/>
                          <a:sym typeface="+mn-ea"/>
                        </a:rPr>
                        <a:t>L</a:t>
                      </a:r>
                      <a:r>
                        <a:rPr lang="en-US" altLang="zh-CN" sz="2000" b="1" baseline="30000" dirty="0">
                          <a:solidFill>
                            <a:srgbClr val="FFFFFF"/>
                          </a:solidFill>
                          <a:latin typeface="Times New Roman" panose="02020603050405020304" pitchFamily="18" charset="0"/>
                          <a:ea typeface="宋体" panose="02010600030101010101" pitchFamily="2" charset="-122"/>
                          <a:sym typeface="+mn-ea"/>
                        </a:rPr>
                        <a:t>-1</a:t>
                      </a:r>
                      <a:endParaRPr lang="en-US" altLang="zh-CN" sz="2000" b="1" baseline="30000" dirty="0">
                        <a:solidFill>
                          <a:srgbClr val="FFFFFF"/>
                        </a:solidFill>
                        <a:latin typeface="Times New Roman" panose="02020603050405020304" pitchFamily="18" charset="0"/>
                        <a:ea typeface="宋体" panose="02010600030101010101" pitchFamily="2" charset="-122"/>
                      </a:endParaRPr>
                    </a:p>
                  </a:txBody>
                  <a:tcPr anchor="ctr">
                    <a:lnL w="12700" cap="flat" cmpd="sng">
                      <a:solidFill>
                        <a:srgbClr val="B1E2FB"/>
                      </a:solidFill>
                      <a:prstDash val="solid"/>
                      <a:headEnd type="none" w="med" len="med"/>
                      <a:tailEnd type="none" w="med" len="med"/>
                    </a:lnL>
                    <a:lnR w="12700" cap="flat" cmpd="sng">
                      <a:solidFill>
                        <a:srgbClr val="B1E2FB"/>
                      </a:solidFill>
                      <a:prstDash val="solid"/>
                      <a:headEnd type="none" w="med" len="med"/>
                      <a:tailEnd type="none" w="med" len="med"/>
                    </a:lnR>
                    <a:lnT w="12700" cap="flat" cmpd="sng">
                      <a:solidFill>
                        <a:srgbClr val="B1E2FB"/>
                      </a:solidFill>
                      <a:prstDash val="solid"/>
                      <a:headEnd type="none" w="med" len="med"/>
                      <a:tailEnd type="none" w="med" len="med"/>
                    </a:lnT>
                    <a:lnB w="12700" cap="flat" cmpd="sng">
                      <a:solidFill>
                        <a:srgbClr val="B1E2FB"/>
                      </a:solidFill>
                      <a:prstDash val="solid"/>
                      <a:headEnd type="none" w="med" len="med"/>
                      <a:tailEnd type="none" w="med" len="med"/>
                    </a:lnB>
                    <a:lnTlToBr>
                      <a:noFill/>
                    </a:lnTlToBr>
                    <a:lnBlToTr>
                      <a:noFill/>
                    </a:lnBlToTr>
                    <a:gradFill rotWithShape="1">
                      <a:gsLst>
                        <a:gs pos="0">
                          <a:srgbClr val="0066CC">
                            <a:gamma/>
                            <a:shade val="46275"/>
                            <a:invGamma/>
                          </a:srgbClr>
                        </a:gs>
                        <a:gs pos="50000">
                          <a:srgbClr val="0066CC"/>
                        </a:gs>
                        <a:gs pos="100000">
                          <a:srgbClr val="0066CC">
                            <a:gamma/>
                            <a:shade val="46275"/>
                            <a:invGamma/>
                          </a:srgbClr>
                        </a:gs>
                      </a:gsLst>
                      <a:lin ang="0" scaled="1"/>
                      <a:tileRect/>
                    </a:gradFill>
                  </a:tcPr>
                </a:tc>
                <a:tc>
                  <a:txBody>
                    <a:bodyPr/>
                    <a:lstStyle>
                      <a:lvl1pPr marL="342900" lvl="0" indent="-342900" algn="l" defTabSz="914400" eaLnBrk="1" fontAlgn="base" latinLnBrk="0" hangingPunct="1">
                        <a:spcBef>
                          <a:spcPct val="20000"/>
                        </a:spcBef>
                        <a:spcAft>
                          <a:spcPct val="0"/>
                        </a:spcAft>
                        <a:buClr>
                          <a:srgbClr val="85AEFF"/>
                        </a:buClr>
                        <a:buFont typeface="Wingdings" panose="05000000000000000000" pitchFamily="2" charset="2"/>
                        <a:buChar char="v"/>
                        <a:defRPr sz="2400" b="1" i="0" u="none" kern="1200" baseline="0">
                          <a:solidFill>
                            <a:srgbClr val="B1E2FB"/>
                          </a:solidFill>
                          <a:latin typeface="Verdana" panose="020B0604030504040204" pitchFamily="34" charset="0"/>
                        </a:defRPr>
                      </a:lvl1pPr>
                      <a:lvl2pPr marL="742950" lvl="1" indent="-285750">
                        <a:buClr>
                          <a:srgbClr val="4BAAF1"/>
                        </a:buClr>
                        <a:defRPr sz="2400" b="0" kern="1200">
                          <a:latin typeface="Arial" panose="020B0604020202020204" pitchFamily="34" charset="0"/>
                        </a:defRPr>
                      </a:lvl2pPr>
                      <a:lvl3pPr marL="1143000" lvl="2" indent="-228600">
                        <a:buClr>
                          <a:srgbClr val="B1E2FB"/>
                        </a:buClr>
                        <a:defRPr sz="2000" kern="1200"/>
                      </a:lvl3pPr>
                      <a:lvl4pPr marL="1600200" lvl="3" indent="-228600">
                        <a:defRPr sz="1800" kern="1200"/>
                      </a:lvl4pPr>
                      <a:lvl5pPr marL="2057400" lvl="4" indent="-228600">
                        <a:defRPr sz="1800" kern="1200"/>
                      </a:lvl5pPr>
                    </a:lstStyle>
                    <a:p>
                      <a:pPr marL="0" lvl="0" indent="0" algn="ctr">
                        <a:buNone/>
                      </a:pPr>
                      <a:r>
                        <a:rPr lang="en-US" altLang="zh-CN" sz="2000" b="1" dirty="0">
                          <a:solidFill>
                            <a:srgbClr val="CC0000"/>
                          </a:solidFill>
                          <a:latin typeface="Times New Roman" panose="02020603050405020304" pitchFamily="18" charset="0"/>
                          <a:ea typeface="宋体" panose="02010600030101010101" pitchFamily="2" charset="-122"/>
                        </a:rPr>
                        <a:t>4.74</a:t>
                      </a:r>
                      <a:endParaRPr lang="en-US" altLang="zh-CN" sz="2000" b="1" dirty="0">
                        <a:solidFill>
                          <a:srgbClr val="CC0000"/>
                        </a:solidFill>
                        <a:latin typeface="Times New Roman" panose="02020603050405020304" pitchFamily="18" charset="0"/>
                        <a:ea typeface="宋体" panose="02010600030101010101" pitchFamily="2" charset="-122"/>
                      </a:endParaRPr>
                    </a:p>
                  </a:txBody>
                  <a:tcPr anchor="ctr">
                    <a:lnL w="12700" cap="flat" cmpd="sng">
                      <a:solidFill>
                        <a:srgbClr val="B1E2FB"/>
                      </a:solidFill>
                      <a:prstDash val="solid"/>
                      <a:headEnd type="none" w="med" len="med"/>
                      <a:tailEnd type="none" w="med" len="med"/>
                    </a:lnL>
                    <a:lnR w="12700" cap="flat" cmpd="sng">
                      <a:solidFill>
                        <a:srgbClr val="B1E2FB"/>
                      </a:solidFill>
                      <a:prstDash val="solid"/>
                      <a:headEnd type="none" w="med" len="med"/>
                      <a:tailEnd type="none" w="med" len="med"/>
                    </a:lnR>
                    <a:lnT w="12700" cap="flat" cmpd="sng">
                      <a:solidFill>
                        <a:srgbClr val="B1E2FB"/>
                      </a:solidFill>
                      <a:prstDash val="solid"/>
                      <a:headEnd type="none" w="med" len="med"/>
                      <a:tailEnd type="none" w="med" len="med"/>
                    </a:lnT>
                    <a:lnB w="12700" cap="flat" cmpd="sng">
                      <a:solidFill>
                        <a:srgbClr val="B1E2FB"/>
                      </a:solidFill>
                      <a:prstDash val="solid"/>
                      <a:headEnd type="none" w="med" len="med"/>
                      <a:tailEnd type="none" w="med" len="med"/>
                    </a:lnB>
                    <a:lnTlToBr>
                      <a:noFill/>
                    </a:lnTlToBr>
                    <a:lnBlToTr>
                      <a:noFill/>
                    </a:lnBlToTr>
                    <a:solidFill>
                      <a:srgbClr val="13589D">
                        <a:alpha val="48000"/>
                      </a:srgbClr>
                    </a:solidFill>
                  </a:tcPr>
                </a:tc>
                <a:tc>
                  <a:txBody>
                    <a:bodyPr/>
                    <a:lstStyle>
                      <a:lvl1pPr marL="342900" lvl="0" indent="-342900" algn="l" defTabSz="914400" eaLnBrk="1" fontAlgn="base" latinLnBrk="0" hangingPunct="1">
                        <a:spcBef>
                          <a:spcPct val="20000"/>
                        </a:spcBef>
                        <a:spcAft>
                          <a:spcPct val="0"/>
                        </a:spcAft>
                        <a:buClr>
                          <a:srgbClr val="85AEFF"/>
                        </a:buClr>
                        <a:buFont typeface="Wingdings" panose="05000000000000000000" pitchFamily="2" charset="2"/>
                        <a:buChar char="v"/>
                        <a:defRPr sz="2400" b="1" i="0" u="none" kern="1200" baseline="0">
                          <a:solidFill>
                            <a:srgbClr val="B1E2FB"/>
                          </a:solidFill>
                          <a:latin typeface="Verdana" panose="020B0604030504040204" pitchFamily="34" charset="0"/>
                        </a:defRPr>
                      </a:lvl1pPr>
                      <a:lvl2pPr marL="742950" lvl="1" indent="-285750">
                        <a:buClr>
                          <a:srgbClr val="4BAAF1"/>
                        </a:buClr>
                        <a:defRPr sz="2400" b="0" kern="1200">
                          <a:latin typeface="Arial" panose="020B0604020202020204" pitchFamily="34" charset="0"/>
                        </a:defRPr>
                      </a:lvl2pPr>
                      <a:lvl3pPr marL="1143000" lvl="2" indent="-228600">
                        <a:buClr>
                          <a:srgbClr val="B1E2FB"/>
                        </a:buClr>
                        <a:defRPr sz="2000" kern="1200"/>
                      </a:lvl3pPr>
                      <a:lvl4pPr marL="1600200" lvl="3" indent="-228600">
                        <a:defRPr sz="1800" kern="1200"/>
                      </a:lvl4pPr>
                      <a:lvl5pPr marL="2057400" lvl="4" indent="-228600">
                        <a:defRPr sz="1800" kern="1200"/>
                      </a:lvl5pPr>
                    </a:lstStyle>
                    <a:p>
                      <a:pPr marL="0" lvl="0" indent="0" algn="ctr">
                        <a:buNone/>
                      </a:pPr>
                      <a:r>
                        <a:rPr lang="en-US" altLang="zh-CN" sz="2000" b="1" dirty="0">
                          <a:solidFill>
                            <a:srgbClr val="FF0000"/>
                          </a:solidFill>
                          <a:latin typeface="Times New Roman" panose="02020603050405020304" pitchFamily="18" charset="0"/>
                          <a:ea typeface="宋体" panose="02010600030101010101" pitchFamily="2" charset="-122"/>
                        </a:rPr>
                        <a:t>4.73</a:t>
                      </a:r>
                      <a:endParaRPr lang="en-US" altLang="zh-CN" sz="2000" b="1" dirty="0">
                        <a:solidFill>
                          <a:srgbClr val="FF0000"/>
                        </a:solidFill>
                        <a:latin typeface="Times New Roman" panose="02020603050405020304" pitchFamily="18" charset="0"/>
                        <a:ea typeface="宋体" panose="02010600030101010101" pitchFamily="2" charset="-122"/>
                      </a:endParaRPr>
                    </a:p>
                  </a:txBody>
                  <a:tcPr anchor="ctr">
                    <a:lnL w="12700" cap="flat" cmpd="sng">
                      <a:solidFill>
                        <a:srgbClr val="B1E2FB"/>
                      </a:solidFill>
                      <a:prstDash val="solid"/>
                      <a:headEnd type="none" w="med" len="med"/>
                      <a:tailEnd type="none" w="med" len="med"/>
                    </a:lnL>
                    <a:lnR w="12700" cap="flat" cmpd="sng">
                      <a:solidFill>
                        <a:srgbClr val="B1E2FB"/>
                      </a:solidFill>
                      <a:prstDash val="solid"/>
                      <a:headEnd type="none" w="med" len="med"/>
                      <a:tailEnd type="none" w="med" len="med"/>
                    </a:lnR>
                    <a:lnT w="12700" cap="flat" cmpd="sng">
                      <a:solidFill>
                        <a:srgbClr val="B1E2FB"/>
                      </a:solidFill>
                      <a:prstDash val="solid"/>
                      <a:headEnd type="none" w="med" len="med"/>
                      <a:tailEnd type="none" w="med" len="med"/>
                    </a:lnT>
                    <a:lnB w="12700" cap="flat" cmpd="sng">
                      <a:solidFill>
                        <a:srgbClr val="B1E2FB"/>
                      </a:solidFill>
                      <a:prstDash val="solid"/>
                      <a:headEnd type="none" w="med" len="med"/>
                      <a:tailEnd type="none" w="med" len="med"/>
                    </a:lnB>
                    <a:lnTlToBr>
                      <a:noFill/>
                    </a:lnTlToBr>
                    <a:lnBlToTr>
                      <a:noFill/>
                    </a:lnBlToTr>
                    <a:solidFill>
                      <a:srgbClr val="99CCFF">
                        <a:alpha val="81961"/>
                      </a:srgbClr>
                    </a:solidFill>
                  </a:tcPr>
                </a:tc>
                <a:tc>
                  <a:txBody>
                    <a:bodyPr/>
                    <a:lstStyle>
                      <a:lvl1pPr marL="342900" lvl="0" indent="-342900" algn="l" defTabSz="914400" eaLnBrk="1" fontAlgn="base" latinLnBrk="0" hangingPunct="1">
                        <a:spcBef>
                          <a:spcPct val="20000"/>
                        </a:spcBef>
                        <a:spcAft>
                          <a:spcPct val="0"/>
                        </a:spcAft>
                        <a:buClr>
                          <a:srgbClr val="85AEFF"/>
                        </a:buClr>
                        <a:buFont typeface="Wingdings" panose="05000000000000000000" pitchFamily="2" charset="2"/>
                        <a:buChar char="v"/>
                        <a:defRPr sz="2400" b="1" i="0" u="none" kern="1200" baseline="0">
                          <a:solidFill>
                            <a:srgbClr val="B1E2FB"/>
                          </a:solidFill>
                          <a:latin typeface="Verdana" panose="020B0604030504040204" pitchFamily="34" charset="0"/>
                        </a:defRPr>
                      </a:lvl1pPr>
                      <a:lvl2pPr marL="742950" lvl="1" indent="-285750">
                        <a:buClr>
                          <a:srgbClr val="4BAAF1"/>
                        </a:buClr>
                        <a:defRPr sz="2400" b="0" kern="1200">
                          <a:latin typeface="Arial" panose="020B0604020202020204" pitchFamily="34" charset="0"/>
                        </a:defRPr>
                      </a:lvl2pPr>
                      <a:lvl3pPr marL="1143000" lvl="2" indent="-228600">
                        <a:buClr>
                          <a:srgbClr val="B1E2FB"/>
                        </a:buClr>
                        <a:defRPr sz="2000" kern="1200"/>
                      </a:lvl3pPr>
                      <a:lvl4pPr marL="1600200" lvl="3" indent="-228600">
                        <a:defRPr sz="1800" kern="1200"/>
                      </a:lvl4pPr>
                      <a:lvl5pPr marL="2057400" lvl="4" indent="-228600">
                        <a:defRPr sz="1800" kern="1200"/>
                      </a:lvl5pPr>
                    </a:lstStyle>
                    <a:p>
                      <a:pPr marL="0" lvl="0" indent="0" algn="ctr">
                        <a:buNone/>
                      </a:pPr>
                      <a:r>
                        <a:rPr lang="en-US" altLang="zh-CN" sz="2000" b="1" dirty="0">
                          <a:solidFill>
                            <a:srgbClr val="FF0000"/>
                          </a:solidFill>
                          <a:latin typeface="Times New Roman" panose="02020603050405020304" pitchFamily="18" charset="0"/>
                          <a:ea typeface="宋体" panose="02010600030101010101" pitchFamily="2" charset="-122"/>
                        </a:rPr>
                        <a:t>4.75</a:t>
                      </a:r>
                      <a:endParaRPr lang="en-US" altLang="zh-CN" sz="2000" b="1" dirty="0">
                        <a:solidFill>
                          <a:srgbClr val="FF0000"/>
                        </a:solidFill>
                        <a:latin typeface="Times New Roman" panose="02020603050405020304" pitchFamily="18" charset="0"/>
                        <a:ea typeface="宋体" panose="02010600030101010101" pitchFamily="2" charset="-122"/>
                      </a:endParaRPr>
                    </a:p>
                  </a:txBody>
                  <a:tcPr anchor="ctr">
                    <a:lnL w="12700" cap="flat" cmpd="sng">
                      <a:solidFill>
                        <a:srgbClr val="B1E2FB"/>
                      </a:solidFill>
                      <a:prstDash val="solid"/>
                      <a:headEnd type="none" w="med" len="med"/>
                      <a:tailEnd type="none" w="med" len="med"/>
                    </a:lnL>
                    <a:lnR w="12700" cap="flat" cmpd="sng">
                      <a:solidFill>
                        <a:srgbClr val="B1E2FB"/>
                      </a:solidFill>
                      <a:prstDash val="solid"/>
                      <a:headEnd type="none" w="med" len="med"/>
                      <a:tailEnd type="none" w="med" len="med"/>
                    </a:lnR>
                    <a:lnT w="12700" cap="flat" cmpd="sng">
                      <a:solidFill>
                        <a:srgbClr val="B1E2FB"/>
                      </a:solidFill>
                      <a:prstDash val="solid"/>
                      <a:headEnd type="none" w="med" len="med"/>
                      <a:tailEnd type="none" w="med" len="med"/>
                    </a:lnT>
                    <a:lnB w="12700" cap="flat" cmpd="sng">
                      <a:solidFill>
                        <a:srgbClr val="B1E2FB"/>
                      </a:solidFill>
                      <a:prstDash val="solid"/>
                      <a:headEnd type="none" w="med" len="med"/>
                      <a:tailEnd type="none" w="med" len="med"/>
                    </a:lnB>
                    <a:lnTlToBr>
                      <a:noFill/>
                    </a:lnTlToBr>
                    <a:lnBlToTr>
                      <a:noFill/>
                    </a:lnBlToTr>
                    <a:solidFill>
                      <a:srgbClr val="13589D">
                        <a:alpha val="48000"/>
                      </a:srgbClr>
                    </a:solidFill>
                  </a:tcPr>
                </a:tc>
              </a:tr>
            </a:tbl>
          </a:graphicData>
        </a:graphic>
      </p:graphicFrame>
      <p:sp>
        <p:nvSpPr>
          <p:cNvPr id="7" name="TextBox 6"/>
          <p:cNvSpPr txBox="1"/>
          <p:nvPr/>
        </p:nvSpPr>
        <p:spPr>
          <a:xfrm>
            <a:off x="827088" y="2565400"/>
            <a:ext cx="1703387" cy="461963"/>
          </a:xfrm>
          <a:prstGeom prst="rect">
            <a:avLst/>
          </a:prstGeom>
          <a:solidFill>
            <a:srgbClr val="FFFF00"/>
          </a:solidFill>
          <a:ln w="9525">
            <a:noFill/>
          </a:ln>
        </p:spPr>
        <p:txBody>
          <a:bodyPr>
            <a:spAutoFit/>
          </a:bodyPr>
          <a:p>
            <a:pPr eaLnBrk="1" hangingPunct="1">
              <a:buNone/>
            </a:pPr>
            <a:r>
              <a:rPr lang="zh-CN" altLang="en-US" sz="2400" b="1" dirty="0">
                <a:solidFill>
                  <a:srgbClr val="002060"/>
                </a:solidFill>
                <a:latin typeface="Times New Roman" panose="02020603050405020304" pitchFamily="18" charset="0"/>
                <a:ea typeface="黑体" panose="02010609060101010101" pitchFamily="49" charset="-122"/>
              </a:rPr>
              <a:t>△</a:t>
            </a:r>
            <a:r>
              <a:rPr lang="en-US" altLang="zh-CN" sz="2400" b="1" dirty="0">
                <a:solidFill>
                  <a:srgbClr val="002060"/>
                </a:solidFill>
                <a:latin typeface="Times New Roman" panose="02020603050405020304" pitchFamily="18" charset="0"/>
                <a:ea typeface="黑体" panose="02010609060101010101" pitchFamily="49" charset="-122"/>
              </a:rPr>
              <a:t>pH=4.00</a:t>
            </a:r>
            <a:endParaRPr lang="zh-CN" altLang="en-US" sz="2400" b="1" dirty="0">
              <a:solidFill>
                <a:srgbClr val="002060"/>
              </a:solidFill>
              <a:latin typeface="Times New Roman" panose="02020603050405020304" pitchFamily="18" charset="0"/>
              <a:ea typeface="黑体" panose="02010609060101010101" pitchFamily="49" charset="-122"/>
            </a:endParaRPr>
          </a:p>
        </p:txBody>
      </p:sp>
      <p:sp>
        <p:nvSpPr>
          <p:cNvPr id="9" name="TextBox 8"/>
          <p:cNvSpPr txBox="1"/>
          <p:nvPr/>
        </p:nvSpPr>
        <p:spPr>
          <a:xfrm>
            <a:off x="839788" y="5195888"/>
            <a:ext cx="1814512" cy="461962"/>
          </a:xfrm>
          <a:prstGeom prst="rect">
            <a:avLst/>
          </a:prstGeom>
          <a:solidFill>
            <a:srgbClr val="FFFF00"/>
          </a:solidFill>
          <a:ln w="9525">
            <a:noFill/>
          </a:ln>
        </p:spPr>
        <p:txBody>
          <a:bodyPr>
            <a:spAutoFit/>
          </a:bodyPr>
          <a:p>
            <a:pPr eaLnBrk="1" hangingPunct="1">
              <a:buNone/>
            </a:pPr>
            <a:r>
              <a:rPr lang="zh-CN" altLang="en-US" sz="2400" b="1" dirty="0">
                <a:solidFill>
                  <a:srgbClr val="C00000"/>
                </a:solidFill>
                <a:latin typeface="Times New Roman" panose="02020603050405020304" pitchFamily="18" charset="0"/>
                <a:ea typeface="黑体" panose="02010609060101010101" pitchFamily="49" charset="-122"/>
              </a:rPr>
              <a:t>△</a:t>
            </a:r>
            <a:r>
              <a:rPr lang="en-US" altLang="zh-CN" sz="2400" b="1" dirty="0">
                <a:solidFill>
                  <a:srgbClr val="C00000"/>
                </a:solidFill>
                <a:latin typeface="Times New Roman" panose="02020603050405020304" pitchFamily="18" charset="0"/>
                <a:ea typeface="黑体" panose="02010609060101010101" pitchFamily="49" charset="-122"/>
              </a:rPr>
              <a:t>pH=0.01</a:t>
            </a:r>
            <a:endParaRPr lang="zh-CN" altLang="en-US" sz="2400" b="1" dirty="0">
              <a:solidFill>
                <a:srgbClr val="C00000"/>
              </a:solidFill>
              <a:latin typeface="Times New Roman" panose="02020603050405020304" pitchFamily="18" charset="0"/>
              <a:ea typeface="黑体" panose="02010609060101010101" pitchFamily="49" charset="-122"/>
            </a:endParaRPr>
          </a:p>
        </p:txBody>
      </p:sp>
      <p:sp>
        <p:nvSpPr>
          <p:cNvPr id="15367" name="灯片编号占位符 2"/>
          <p:cNvSpPr>
            <a:spLocks noGrp="1"/>
          </p:cNvSpPr>
          <p:nvPr>
            <p:ph type="sldNum" sz="quarter" idx="12"/>
          </p:nvPr>
        </p:nvSpPr>
        <p:spPr>
          <a:ln>
            <a:noFill/>
          </a:ln>
        </p:spPr>
        <p:txBody>
          <a:bodyPr wrap="none" lIns="0" tIns="0" rIns="0" bIns="0" anchor="ctr" anchorCtr="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zh-CN" altLang="en-US" sz="1400" dirty="0">
                <a:solidFill>
                  <a:srgbClr val="FFFFFF"/>
                </a:solidFill>
                <a:latin typeface="Franklin Gothic Book" pitchFamily="34" charset="0"/>
                <a:ea typeface="幼圆" panose="02010509060101010101" pitchFamily="49" charset="-122"/>
              </a:rPr>
            </a:fld>
            <a:endParaRPr lang="zh-CN" altLang="en-US" sz="1400" dirty="0">
              <a:solidFill>
                <a:srgbClr val="FFFFFF"/>
              </a:solidFill>
              <a:latin typeface="Franklin Gothic Book" pitchFamily="34" charset="0"/>
              <a:ea typeface="幼圆" panose="02010509060101010101" pitchFamily="49" charset="-122"/>
            </a:endParaRP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ppt_x</p:attrName>
                                        </p:attrNameLst>
                                      </p:cBhvr>
                                      <p:tavLst>
                                        <p:tav tm="0">
                                          <p:val>
                                            <p:strVal val="#ppt_x-.2"/>
                                          </p:val>
                                        </p:tav>
                                        <p:tav tm="100000">
                                          <p:val>
                                            <p:strVal val="#ppt_x"/>
                                          </p:val>
                                        </p:tav>
                                      </p:tavLst>
                                    </p:anim>
                                    <p:anim calcmode="lin" valueType="num">
                                      <p:cBhvr>
                                        <p:cTn id="15"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1000" fill="hold"/>
                                        <p:tgtEl>
                                          <p:spTgt spid="7"/>
                                        </p:tgtEl>
                                        <p:attrNameLst>
                                          <p:attrName>ppt_x</p:attrName>
                                        </p:attrNameLst>
                                      </p:cBhvr>
                                      <p:tavLst>
                                        <p:tav tm="0">
                                          <p:val>
                                            <p:strVal val="#ppt_x-.2"/>
                                          </p:val>
                                        </p:tav>
                                        <p:tav tm="100000">
                                          <p:val>
                                            <p:strVal val="#ppt_x"/>
                                          </p:val>
                                        </p:tav>
                                      </p:tavLst>
                                    </p:anim>
                                    <p:anim calcmode="lin" valueType="num">
                                      <p:cBhvr>
                                        <p:cTn id="22"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23" dur="1000"/>
                                        <p:tgtEl>
                                          <p:spTgt spid="7"/>
                                        </p:tgtEl>
                                      </p:cBhvr>
                                    </p:animEffect>
                                  </p:childTnLst>
                                </p:cTn>
                              </p:par>
                              <p:par>
                                <p:cTn id="24" presetID="29" presetClass="entr" presetSubtype="0" fill="hold" grpId="0" nodeType="withEffect">
                                  <p:stCondLst>
                                    <p:cond delay="0"/>
                                  </p:stCondLst>
                                  <p:childTnLst>
                                    <p:set>
                                      <p:cBhvr>
                                        <p:cTn id="25" dur="1" fill="hold">
                                          <p:stCondLst>
                                            <p:cond delay="0"/>
                                          </p:stCondLst>
                                        </p:cTn>
                                        <p:tgtEl>
                                          <p:spTgt spid="7">
                                            <p:txEl>
                                              <p:charRg st="0" end="9"/>
                                            </p:txEl>
                                          </p:spTgt>
                                        </p:tgtEl>
                                        <p:attrNameLst>
                                          <p:attrName>style.visibility</p:attrName>
                                        </p:attrNameLst>
                                      </p:cBhvr>
                                      <p:to>
                                        <p:strVal val="visible"/>
                                      </p:to>
                                    </p:set>
                                    <p:anim calcmode="lin" valueType="num">
                                      <p:cBhvr>
                                        <p:cTn id="26" dur="1000" fill="hold"/>
                                        <p:tgtEl>
                                          <p:spTgt spid="7">
                                            <p:txEl>
                                              <p:charRg st="0" end="9"/>
                                            </p:txEl>
                                          </p:spTgt>
                                        </p:tgtEl>
                                        <p:attrNameLst>
                                          <p:attrName>ppt_x</p:attrName>
                                        </p:attrNameLst>
                                      </p:cBhvr>
                                      <p:tavLst>
                                        <p:tav tm="0">
                                          <p:val>
                                            <p:strVal val="#ppt_x-.2"/>
                                          </p:val>
                                        </p:tav>
                                        <p:tav tm="100000">
                                          <p:val>
                                            <p:strVal val="#ppt_x"/>
                                          </p:val>
                                        </p:tav>
                                      </p:tavLst>
                                    </p:anim>
                                    <p:anim calcmode="lin" valueType="num">
                                      <p:cBhvr>
                                        <p:cTn id="27" dur="1000" fill="hold"/>
                                        <p:tgtEl>
                                          <p:spTgt spid="7">
                                            <p:txEl>
                                              <p:charRg st="0" end="9"/>
                                            </p:txEl>
                                          </p:spTgt>
                                        </p:tgtEl>
                                        <p:attrNameLst>
                                          <p:attrName>ppt_y</p:attrName>
                                        </p:attrNameLst>
                                      </p:cBhvr>
                                      <p:tavLst>
                                        <p:tav tm="0">
                                          <p:val>
                                            <p:strVal val="#ppt_y"/>
                                          </p:val>
                                        </p:tav>
                                        <p:tav tm="100000">
                                          <p:val>
                                            <p:strVal val="#ppt_y"/>
                                          </p:val>
                                        </p:tav>
                                      </p:tavLst>
                                    </p:anim>
                                    <p:animEffect transition="in" filter="wipe(right)" prLst="gradientSize: 0.1">
                                      <p:cBhvr>
                                        <p:cTn id="28" dur="1000"/>
                                        <p:tgtEl>
                                          <p:spTgt spid="7">
                                            <p:txEl>
                                              <p:charRg st="0" end="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9"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1000" fill="hold"/>
                                        <p:tgtEl>
                                          <p:spTgt spid="9"/>
                                        </p:tgtEl>
                                        <p:attrNameLst>
                                          <p:attrName>ppt_x</p:attrName>
                                        </p:attrNameLst>
                                      </p:cBhvr>
                                      <p:tavLst>
                                        <p:tav tm="0">
                                          <p:val>
                                            <p:strVal val="#ppt_x-.2"/>
                                          </p:val>
                                        </p:tav>
                                        <p:tav tm="100000">
                                          <p:val>
                                            <p:strVal val="#ppt_x"/>
                                          </p:val>
                                        </p:tav>
                                      </p:tavLst>
                                    </p:anim>
                                    <p:anim calcmode="lin" valueType="num">
                                      <p:cBhvr>
                                        <p:cTn id="34"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35" dur="10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mph" presetSubtype="0" fill="hold" grpId="1" nodeType="clickEffect">
                                  <p:stCondLst>
                                    <p:cond delay="0"/>
                                  </p:stCondLst>
                                  <p:childTnLst>
                                    <p:animScale>
                                      <p:cBhvr>
                                        <p:cTn id="39" dur="2000" fill="hold"/>
                                        <p:tgtEl>
                                          <p:spTgt spid="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build="allAtOnce"/>
      <p:bldP spid="9" grpId="0" animBg="1"/>
      <p:bldP spid="9"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p:cNvSpPr>
          <p:nvPr>
            <p:ph type="title"/>
          </p:nvPr>
        </p:nvSpPr>
        <p:spPr>
          <a:xfrm>
            <a:off x="685800" y="188913"/>
            <a:ext cx="7772400" cy="858837"/>
          </a:xfrm>
          <a:ln/>
        </p:spPr>
        <p:txBody>
          <a:bodyPr vert="horz" wrap="square" lIns="91440" tIns="45720" rIns="91440" bIns="91440" anchor="b" anchorCtr="0"/>
          <a:p>
            <a:pPr>
              <a:buNone/>
            </a:pPr>
            <a:r>
              <a:rPr lang="en-US" altLang="zh-CN" sz="3200" b="1" dirty="0">
                <a:solidFill>
                  <a:srgbClr val="A50021"/>
                </a:solidFill>
                <a:latin typeface="Times New Roman" panose="02020603050405020304" pitchFamily="18" charset="0"/>
                <a:ea typeface="楷体_GB2312" pitchFamily="49" charset="-122"/>
              </a:rPr>
              <a:t>(4) </a:t>
            </a:r>
            <a:r>
              <a:rPr lang="zh-CN" altLang="en-US" sz="3200" b="1" dirty="0">
                <a:solidFill>
                  <a:srgbClr val="A50021"/>
                </a:solidFill>
                <a:latin typeface="楷体_GB2312" pitchFamily="49" charset="-122"/>
                <a:ea typeface="楷体_GB2312" pitchFamily="49" charset="-122"/>
              </a:rPr>
              <a:t>配位效应</a:t>
            </a:r>
            <a:endParaRPr lang="zh-CN" altLang="en-US" sz="3200" b="1" dirty="0">
              <a:solidFill>
                <a:srgbClr val="A50021"/>
              </a:solidFill>
              <a:latin typeface="楷体_GB2312" pitchFamily="49" charset="-122"/>
              <a:ea typeface="楷体_GB2312" pitchFamily="49" charset="-122"/>
            </a:endParaRPr>
          </a:p>
        </p:txBody>
      </p:sp>
      <p:sp>
        <p:nvSpPr>
          <p:cNvPr id="69635" name="Rectangle 12"/>
          <p:cNvSpPr/>
          <p:nvPr/>
        </p:nvSpPr>
        <p:spPr>
          <a:xfrm>
            <a:off x="539750" y="1125538"/>
            <a:ext cx="8064500" cy="1308100"/>
          </a:xfrm>
          <a:prstGeom prst="rect">
            <a:avLst/>
          </a:prstGeom>
          <a:noFill/>
          <a:ln w="9525">
            <a:noFill/>
          </a:ln>
        </p:spPr>
        <p:txBody>
          <a:bodyPr>
            <a:spAutoFit/>
          </a:bodyPr>
          <a:p>
            <a:pPr eaLnBrk="1" hangingPunct="1">
              <a:lnSpc>
                <a:spcPct val="150000"/>
              </a:lnSpc>
            </a:pPr>
            <a:r>
              <a:rPr lang="zh-CN" altLang="en-US" sz="2800" b="1" dirty="0">
                <a:latin typeface="楷体_GB2312" pitchFamily="49" charset="-122"/>
                <a:ea typeface="楷体_GB2312" pitchFamily="49" charset="-122"/>
              </a:rPr>
              <a:t>      由于沉淀解离出来的构晶离子参与了配位反应而使沉淀的溶解度增大的现象，称为</a:t>
            </a:r>
            <a:r>
              <a:rPr lang="zh-CN" altLang="en-US" sz="2800" b="1" dirty="0">
                <a:solidFill>
                  <a:srgbClr val="FF0000"/>
                </a:solidFill>
                <a:latin typeface="楷体_GB2312" pitchFamily="49" charset="-122"/>
                <a:ea typeface="楷体_GB2312" pitchFamily="49" charset="-122"/>
              </a:rPr>
              <a:t>配位效应</a:t>
            </a:r>
            <a:endParaRPr lang="zh-CN" altLang="en-US" sz="2800" b="1" dirty="0">
              <a:solidFill>
                <a:srgbClr val="FF0000"/>
              </a:solidFill>
              <a:latin typeface="楷体_GB2312" pitchFamily="49" charset="-122"/>
              <a:ea typeface="楷体_GB2312" pitchFamily="49" charset="-122"/>
            </a:endParaRPr>
          </a:p>
        </p:txBody>
      </p:sp>
      <p:grpSp>
        <p:nvGrpSpPr>
          <p:cNvPr id="2" name="Group 16"/>
          <p:cNvGrpSpPr/>
          <p:nvPr/>
        </p:nvGrpSpPr>
        <p:grpSpPr>
          <a:xfrm>
            <a:off x="1331913" y="2852738"/>
            <a:ext cx="6769100" cy="3097212"/>
            <a:chOff x="839" y="1752"/>
            <a:chExt cx="4264" cy="1786"/>
          </a:xfrm>
        </p:grpSpPr>
        <p:sp>
          <p:nvSpPr>
            <p:cNvPr id="168965" name="Text Box 5"/>
            <p:cNvSpPr txBox="1">
              <a:spLocks noChangeArrowheads="1"/>
            </p:cNvSpPr>
            <p:nvPr/>
          </p:nvSpPr>
          <p:spPr bwMode="auto">
            <a:xfrm>
              <a:off x="1111" y="1752"/>
              <a:ext cx="1905" cy="268"/>
            </a:xfrm>
            <a:prstGeom prst="rect">
              <a:avLst/>
            </a:prstGeom>
            <a:noFill/>
            <a:ln>
              <a:noFill/>
            </a:ln>
            <a:effectLst/>
          </p:spPr>
          <p:txBody>
            <a:bodyPr/>
            <a:lstStyle/>
            <a:p>
              <a:pPr marR="0" defTabSz="914400" eaLnBrk="1" hangingPunct="1">
                <a:buClrTx/>
                <a:buSzTx/>
                <a:buFontTx/>
                <a:buNone/>
                <a:defRPr/>
              </a:pPr>
              <a:r>
                <a:rPr kumimoji="0" lang="zh-CN" altLang="en-US" b="1" kern="1200" cap="none" spc="0" normalizeH="0" baseline="0" noProof="0" dirty="0">
                  <a:latin typeface="楷体_GB2312" pitchFamily="49" charset="-122"/>
                  <a:ea typeface="楷体_GB2312" pitchFamily="49" charset="-122"/>
                  <a:cs typeface="+mn-cs"/>
                </a:rPr>
                <a:t>             </a:t>
              </a:r>
              <a:r>
                <a:rPr kumimoji="0" lang="zh-CN" altLang="en-US" sz="2400" b="1" kern="1200" cap="none" spc="0" normalizeH="0" baseline="0" noProof="0" dirty="0">
                  <a:solidFill>
                    <a:srgbClr val="7030A0"/>
                  </a:solidFill>
                  <a:latin typeface="+mn-ea"/>
                  <a:ea typeface="+mn-ea"/>
                  <a:cs typeface="+mn-cs"/>
                </a:rPr>
                <a:t>平衡移动方向</a:t>
              </a:r>
              <a:endParaRPr kumimoji="0" lang="zh-CN" altLang="en-US" sz="2400" b="1" kern="1200" cap="none" spc="0" normalizeH="0" baseline="0" noProof="0" dirty="0">
                <a:solidFill>
                  <a:srgbClr val="7030A0"/>
                </a:solidFill>
                <a:latin typeface="+mn-ea"/>
                <a:ea typeface="+mn-ea"/>
                <a:cs typeface="+mn-cs"/>
              </a:endParaRPr>
            </a:p>
          </p:txBody>
        </p:sp>
        <p:grpSp>
          <p:nvGrpSpPr>
            <p:cNvPr id="69638" name="Group 6"/>
            <p:cNvGrpSpPr/>
            <p:nvPr/>
          </p:nvGrpSpPr>
          <p:grpSpPr>
            <a:xfrm>
              <a:off x="2830" y="2387"/>
              <a:ext cx="459" cy="624"/>
              <a:chOff x="6120" y="14625"/>
              <a:chExt cx="828" cy="626"/>
            </a:xfrm>
          </p:grpSpPr>
          <p:graphicFrame>
            <p:nvGraphicFramePr>
              <p:cNvPr id="69643" name="Object 7"/>
              <p:cNvGraphicFramePr>
                <a:graphicFrameLocks noChangeAspect="1"/>
              </p:cNvGraphicFramePr>
              <p:nvPr/>
            </p:nvGraphicFramePr>
            <p:xfrm>
              <a:off x="6555" y="14625"/>
              <a:ext cx="393" cy="626"/>
            </p:xfrm>
            <a:graphic>
              <a:graphicData uri="http://schemas.openxmlformats.org/presentationml/2006/ole">
                <mc:AlternateContent xmlns:mc="http://schemas.openxmlformats.org/markup-compatibility/2006">
                  <mc:Choice xmlns:v="urn:schemas-microsoft-com:vml" Requires="v">
                    <p:oleObj spid="_x0000_s3122" name="" r:id="rId1" imgW="281940" imgH="603250" progId="">
                      <p:embed/>
                    </p:oleObj>
                  </mc:Choice>
                  <mc:Fallback>
                    <p:oleObj name="" r:id="rId1" imgW="281940" imgH="603250" progId="">
                      <p:embed/>
                      <p:pic>
                        <p:nvPicPr>
                          <p:cNvPr id="0" name="图片 3121"/>
                          <p:cNvPicPr/>
                          <p:nvPr/>
                        </p:nvPicPr>
                        <p:blipFill>
                          <a:blip r:embed="rId2"/>
                          <a:stretch>
                            <a:fillRect/>
                          </a:stretch>
                        </p:blipFill>
                        <p:spPr>
                          <a:xfrm>
                            <a:off x="6555" y="14625"/>
                            <a:ext cx="393" cy="626"/>
                          </a:xfrm>
                          <a:prstGeom prst="rect">
                            <a:avLst/>
                          </a:prstGeom>
                          <a:noFill/>
                          <a:ln w="38100">
                            <a:noFill/>
                            <a:miter/>
                          </a:ln>
                        </p:spPr>
                      </p:pic>
                    </p:oleObj>
                  </mc:Fallback>
                </mc:AlternateContent>
              </a:graphicData>
            </a:graphic>
          </p:graphicFrame>
          <p:sp>
            <p:nvSpPr>
              <p:cNvPr id="69644" name="Text Box 8"/>
              <p:cNvSpPr txBox="1"/>
              <p:nvPr/>
            </p:nvSpPr>
            <p:spPr>
              <a:xfrm>
                <a:off x="6120" y="14700"/>
                <a:ext cx="720" cy="468"/>
              </a:xfrm>
              <a:prstGeom prst="rect">
                <a:avLst/>
              </a:prstGeom>
              <a:noFill/>
              <a:ln w="9525">
                <a:noFill/>
              </a:ln>
            </p:spPr>
            <p:txBody>
              <a:bodyPr/>
              <a:p>
                <a:pPr algn="just" eaLnBrk="1" hangingPunct="1"/>
                <a:r>
                  <a:rPr lang="en-US" altLang="zh-CN" sz="3200" b="1" dirty="0">
                    <a:latin typeface="Times New Roman" panose="02020603050405020304" pitchFamily="18" charset="0"/>
                    <a:cs typeface="Times New Roman" panose="02020603050405020304" pitchFamily="18" charset="0"/>
                  </a:rPr>
                  <a:t>L</a:t>
                </a:r>
                <a:endParaRPr lang="en-US" altLang="zh-CN" sz="3200" b="1" dirty="0">
                  <a:latin typeface="Times New Roman" panose="02020603050405020304" pitchFamily="18" charset="0"/>
                  <a:ea typeface="Times New Roman" panose="02020603050405020304" pitchFamily="18" charset="0"/>
                </a:endParaRPr>
              </a:p>
            </p:txBody>
          </p:sp>
        </p:grpSp>
        <p:sp>
          <p:nvSpPr>
            <p:cNvPr id="69639" name="Text Box 9"/>
            <p:cNvSpPr txBox="1"/>
            <p:nvPr/>
          </p:nvSpPr>
          <p:spPr>
            <a:xfrm>
              <a:off x="2949" y="2977"/>
              <a:ext cx="1927" cy="561"/>
            </a:xfrm>
            <a:prstGeom prst="rect">
              <a:avLst/>
            </a:prstGeom>
            <a:noFill/>
            <a:ln w="9525">
              <a:noFill/>
            </a:ln>
          </p:spPr>
          <p:txBody>
            <a:bodyPr/>
            <a:p>
              <a:pPr algn="just" eaLnBrk="1" hangingPunct="1"/>
              <a:r>
                <a:rPr lang="en-US" altLang="zh-CN" sz="3200" b="1" dirty="0">
                  <a:latin typeface="Times New Roman" panose="02020603050405020304" pitchFamily="18" charset="0"/>
                  <a:cs typeface="Times New Roman" panose="02020603050405020304" pitchFamily="18" charset="0"/>
                </a:rPr>
                <a:t>ML</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ML</a:t>
              </a:r>
              <a:r>
                <a:rPr lang="en-US" altLang="zh-CN" sz="3200" b="1" baseline="-25000" dirty="0">
                  <a:latin typeface="Times New Roman" panose="02020603050405020304" pitchFamily="18" charset="0"/>
                  <a:cs typeface="Times New Roman" panose="02020603050405020304" pitchFamily="18" charset="0"/>
                </a:rPr>
                <a:t>2</a:t>
              </a:r>
              <a:r>
                <a:rPr lang="en-US" altLang="zh-CN" sz="3200" b="1" dirty="0">
                  <a:latin typeface="Times New Roman" panose="02020603050405020304" pitchFamily="18" charset="0"/>
                  <a:ea typeface="Times New Roman" panose="02020603050405020304" pitchFamily="18" charset="0"/>
                </a:rPr>
                <a:t>…</a:t>
              </a:r>
              <a:endParaRPr lang="en-US" altLang="zh-CN" sz="3200" b="1" dirty="0">
                <a:latin typeface="Times New Roman" panose="02020603050405020304" pitchFamily="18" charset="0"/>
                <a:ea typeface="Times New Roman" panose="02020603050405020304" pitchFamily="18" charset="0"/>
              </a:endParaRPr>
            </a:p>
          </p:txBody>
        </p:sp>
        <p:sp>
          <p:nvSpPr>
            <p:cNvPr id="69640" name="Text Box 10"/>
            <p:cNvSpPr txBox="1"/>
            <p:nvPr/>
          </p:nvSpPr>
          <p:spPr>
            <a:xfrm>
              <a:off x="839" y="2069"/>
              <a:ext cx="4264" cy="408"/>
            </a:xfrm>
            <a:prstGeom prst="rect">
              <a:avLst/>
            </a:prstGeom>
            <a:noFill/>
            <a:ln w="9525">
              <a:noFill/>
            </a:ln>
          </p:spPr>
          <p:txBody>
            <a:bodyPr/>
            <a:p>
              <a:pPr algn="just" eaLnBrk="1" hangingPunct="1"/>
              <a:r>
                <a:rPr lang="en-US" altLang="zh-CN" sz="3200" b="1" dirty="0">
                  <a:latin typeface="Times New Roman" panose="02020603050405020304" pitchFamily="18" charset="0"/>
                  <a:cs typeface="Times New Roman" panose="02020603050405020304" pitchFamily="18" charset="0"/>
                </a:rPr>
                <a:t>M</a:t>
              </a:r>
              <a:r>
                <a:rPr lang="en-US" altLang="zh-CN" sz="3200" b="1" i="1" baseline="-25000" dirty="0">
                  <a:latin typeface="Times New Roman" panose="02020603050405020304" pitchFamily="18" charset="0"/>
                  <a:cs typeface="Times New Roman" panose="02020603050405020304" pitchFamily="18" charset="0"/>
                </a:rPr>
                <a:t>m</a:t>
              </a:r>
              <a:r>
                <a:rPr lang="en-US" altLang="zh-CN" sz="3200" b="1" dirty="0">
                  <a:latin typeface="Times New Roman" panose="02020603050405020304" pitchFamily="18" charset="0"/>
                  <a:cs typeface="Times New Roman" panose="02020603050405020304" pitchFamily="18" charset="0"/>
                </a:rPr>
                <a:t>A</a:t>
              </a:r>
              <a:r>
                <a:rPr lang="en-US" altLang="zh-CN" sz="3200" b="1" i="1" baseline="-25000" dirty="0">
                  <a:latin typeface="Times New Roman" panose="02020603050405020304" pitchFamily="18" charset="0"/>
                  <a:cs typeface="Times New Roman" panose="02020603050405020304" pitchFamily="18" charset="0"/>
                </a:rPr>
                <a:t>n</a:t>
              </a:r>
              <a:r>
                <a:rPr lang="en-US" altLang="zh-CN" sz="3200" b="1" dirty="0">
                  <a:latin typeface="Times New Roman" panose="02020603050405020304" pitchFamily="18" charset="0"/>
                  <a:cs typeface="Times New Roman" panose="02020603050405020304" pitchFamily="18" charset="0"/>
                </a:rPr>
                <a:t>(s)                </a:t>
              </a:r>
              <a:r>
                <a:rPr lang="en-US" altLang="zh-CN" sz="3200" b="1" i="1" dirty="0">
                  <a:latin typeface="Times New Roman" panose="02020603050405020304" pitchFamily="18" charset="0"/>
                  <a:cs typeface="Times New Roman" panose="02020603050405020304" pitchFamily="18" charset="0"/>
                </a:rPr>
                <a:t>m</a:t>
              </a:r>
              <a:r>
                <a:rPr lang="en-US" altLang="zh-CN" sz="3200" b="1" dirty="0">
                  <a:latin typeface="Times New Roman" panose="02020603050405020304" pitchFamily="18" charset="0"/>
                  <a:cs typeface="Times New Roman" panose="02020603050405020304" pitchFamily="18" charset="0"/>
                </a:rPr>
                <a:t>M</a:t>
              </a:r>
              <a:r>
                <a:rPr lang="en-US" altLang="zh-CN" sz="3200" b="1" i="1" baseline="30000" dirty="0">
                  <a:latin typeface="Times New Roman" panose="02020603050405020304" pitchFamily="18" charset="0"/>
                  <a:cs typeface="Times New Roman" panose="02020603050405020304" pitchFamily="18" charset="0"/>
                </a:rPr>
                <a:t>n</a:t>
              </a:r>
              <a:r>
                <a:rPr lang="zh-CN" altLang="en-US" sz="3200" b="1" baseline="30000" dirty="0">
                  <a:latin typeface="Times New Roman" panose="02020603050405020304" pitchFamily="18" charset="0"/>
                  <a:cs typeface="Times New Roman" panose="02020603050405020304" pitchFamily="18" charset="0"/>
                </a:rPr>
                <a:t>＋</a:t>
              </a:r>
              <a:r>
                <a:rPr lang="zh-CN" altLang="en-US" sz="3200" b="1" dirty="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  </a:t>
              </a:r>
              <a:r>
                <a:rPr lang="en-US" altLang="zh-CN" sz="3200" b="1" i="1" dirty="0">
                  <a:latin typeface="Times New Roman" panose="02020603050405020304" pitchFamily="18" charset="0"/>
                  <a:cs typeface="Times New Roman" panose="02020603050405020304" pitchFamily="18" charset="0"/>
                </a:rPr>
                <a:t>n</a:t>
              </a:r>
              <a:r>
                <a:rPr lang="en-US" altLang="zh-CN" sz="3200" b="1" dirty="0">
                  <a:latin typeface="Times New Roman" panose="02020603050405020304" pitchFamily="18" charset="0"/>
                  <a:cs typeface="Times New Roman" panose="02020603050405020304" pitchFamily="18" charset="0"/>
                </a:rPr>
                <a:t>A</a:t>
              </a:r>
              <a:r>
                <a:rPr lang="en-US" altLang="zh-CN" sz="3200" b="1" i="1" baseline="30000" dirty="0">
                  <a:latin typeface="Times New Roman" panose="02020603050405020304" pitchFamily="18" charset="0"/>
                  <a:cs typeface="Times New Roman" panose="02020603050405020304" pitchFamily="18" charset="0"/>
                </a:rPr>
                <a:t>m</a:t>
              </a:r>
              <a:r>
                <a:rPr lang="zh-CN" altLang="en-US" sz="3200" b="1" i="1" baseline="30000" dirty="0">
                  <a:latin typeface="Times New Roman" panose="02020603050405020304" pitchFamily="18" charset="0"/>
                  <a:cs typeface="Times New Roman" panose="02020603050405020304" pitchFamily="18" charset="0"/>
                </a:rPr>
                <a:t>－</a:t>
              </a:r>
              <a:endParaRPr lang="zh-CN" altLang="en-US" sz="3200" b="1" dirty="0">
                <a:latin typeface="Times New Roman" panose="02020603050405020304" pitchFamily="18" charset="0"/>
                <a:ea typeface="Times New Roman" panose="02020603050405020304" pitchFamily="18" charset="0"/>
              </a:endParaRPr>
            </a:p>
          </p:txBody>
        </p:sp>
        <p:sp>
          <p:nvSpPr>
            <p:cNvPr id="168971" name="Line 11"/>
            <p:cNvSpPr>
              <a:spLocks noChangeShapeType="1"/>
            </p:cNvSpPr>
            <p:nvPr/>
          </p:nvSpPr>
          <p:spPr bwMode="auto">
            <a:xfrm>
              <a:off x="1787" y="2069"/>
              <a:ext cx="1043" cy="0"/>
            </a:xfrm>
            <a:prstGeom prst="line">
              <a:avLst/>
            </a:prstGeom>
            <a:ln>
              <a:tailEnd type="triangle" w="med" len="med"/>
            </a:ln>
          </p:spPr>
          <p:style>
            <a:lnRef idx="3">
              <a:schemeClr val="accent1"/>
            </a:lnRef>
            <a:fillRef idx="0">
              <a:schemeClr val="accent1"/>
            </a:fillRef>
            <a:effectRef idx="2">
              <a:schemeClr val="accent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aphicFrame>
          <p:nvGraphicFramePr>
            <p:cNvPr id="69642" name="Object 14"/>
            <p:cNvGraphicFramePr>
              <a:graphicFrameLocks noChangeAspect="1"/>
            </p:cNvGraphicFramePr>
            <p:nvPr/>
          </p:nvGraphicFramePr>
          <p:xfrm>
            <a:off x="1989" y="2205"/>
            <a:ext cx="681" cy="182"/>
          </p:xfrm>
          <a:graphic>
            <a:graphicData uri="http://schemas.openxmlformats.org/presentationml/2006/ole">
              <mc:AlternateContent xmlns:mc="http://schemas.openxmlformats.org/markup-compatibility/2006">
                <mc:Choice xmlns:v="urn:schemas-microsoft-com:vml" Requires="v">
                  <p:oleObj spid="_x0000_s3126" name="" r:id="rId3" imgW="660400" imgH="177165" progId="ISISServer">
                    <p:embed/>
                  </p:oleObj>
                </mc:Choice>
                <mc:Fallback>
                  <p:oleObj name="" r:id="rId3" imgW="660400" imgH="177165" progId="ISISServer">
                    <p:embed/>
                    <p:pic>
                      <p:nvPicPr>
                        <p:cNvPr id="0" name="图片 3125"/>
                        <p:cNvPicPr/>
                        <p:nvPr/>
                      </p:nvPicPr>
                      <p:blipFill>
                        <a:blip r:embed="rId4"/>
                        <a:stretch>
                          <a:fillRect/>
                        </a:stretch>
                      </p:blipFill>
                      <p:spPr>
                        <a:xfrm>
                          <a:off x="1989" y="2205"/>
                          <a:ext cx="681" cy="182"/>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000000"/>
                                          </p:val>
                                        </p:tav>
                                        <p:tav tm="100000">
                                          <p:val>
                                            <p:strVal val="#ppt_w"/>
                                          </p:val>
                                        </p:tav>
                                      </p:tavLst>
                                    </p:anim>
                                    <p:anim calcmode="lin" valueType="num">
                                      <p:cBhvr>
                                        <p:cTn id="8" dur="500" fill="hold"/>
                                        <p:tgtEl>
                                          <p:spTgt spid="2"/>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Text Box 2"/>
          <p:cNvSpPr txBox="1"/>
          <p:nvPr/>
        </p:nvSpPr>
        <p:spPr>
          <a:xfrm>
            <a:off x="1660525" y="373063"/>
            <a:ext cx="184150" cy="579437"/>
          </a:xfrm>
          <a:prstGeom prst="rect">
            <a:avLst/>
          </a:prstGeom>
          <a:noFill/>
          <a:ln w="9525">
            <a:noFill/>
          </a:ln>
        </p:spPr>
        <p:txBody>
          <a:bodyPr wrap="none">
            <a:spAutoFit/>
          </a:bodyPr>
          <a:p>
            <a:pPr eaLnBrk="1" hangingPunct="1"/>
            <a:endParaRPr lang="zh-CN" altLang="en-US" b="1" dirty="0">
              <a:latin typeface="Arial" panose="020B0604020202020204" pitchFamily="34" charset="0"/>
            </a:endParaRPr>
          </a:p>
        </p:txBody>
      </p:sp>
      <p:sp>
        <p:nvSpPr>
          <p:cNvPr id="139267" name="Text Box 3"/>
          <p:cNvSpPr txBox="1">
            <a:spLocks noChangeArrowheads="1"/>
          </p:cNvSpPr>
          <p:nvPr/>
        </p:nvSpPr>
        <p:spPr bwMode="auto">
          <a:xfrm>
            <a:off x="684213" y="2641600"/>
            <a:ext cx="7632700" cy="1303338"/>
          </a:xfrm>
          <a:prstGeom prst="rect">
            <a:avLst/>
          </a:prstGeom>
          <a:solidFill>
            <a:schemeClr val="accent1">
              <a:lumMod val="20000"/>
              <a:lumOff val="80000"/>
            </a:schemeClr>
          </a:solidFill>
          <a:ln>
            <a:noFill/>
          </a:ln>
          <a:effectLst/>
        </p:spPr>
        <p:txBody>
          <a:bodyPr>
            <a:spAutoFit/>
          </a:bodyPr>
          <a:lstStyle/>
          <a:p>
            <a:pPr marR="0" defTabSz="914400" eaLnBrk="1" hangingPunct="1">
              <a:lnSpc>
                <a:spcPct val="150000"/>
              </a:lnSpc>
              <a:buClrTx/>
              <a:buSzTx/>
              <a:buFontTx/>
              <a:buNone/>
              <a:defRPr/>
            </a:pPr>
            <a:r>
              <a:rPr kumimoji="0" lang="zh-CN" altLang="en-US" sz="2800" b="1" kern="1200" cap="none" spc="0" normalizeH="0" baseline="0" noProof="0" dirty="0">
                <a:latin typeface="Arial" panose="020B0604020202020204" pitchFamily="34" charset="0"/>
                <a:ea typeface="楷体_GB2312" pitchFamily="49" charset="-122"/>
                <a:cs typeface="+mn-cs"/>
              </a:rPr>
              <a:t>① 当溶液中</a:t>
            </a:r>
            <a:r>
              <a:rPr kumimoji="0" lang="en-US" altLang="zh-CN" sz="2800" b="1" i="1" kern="1200" cap="none" spc="0" normalizeH="0" baseline="0" noProof="0" dirty="0">
                <a:latin typeface="Times New Roman" panose="02020603050405020304" pitchFamily="18" charset="0"/>
                <a:ea typeface="楷体_GB2312" pitchFamily="49" charset="-122"/>
                <a:cs typeface="Times New Roman" panose="02020603050405020304" pitchFamily="18" charset="0"/>
              </a:rPr>
              <a:t>Q</a:t>
            </a:r>
            <a:r>
              <a:rPr kumimoji="0" lang="en-US" altLang="zh-CN" sz="2800" b="1" kern="1200" cap="none" spc="0" normalizeH="0" baseline="-25000" noProof="0" dirty="0">
                <a:latin typeface="Times New Roman" panose="02020603050405020304" pitchFamily="18" charset="0"/>
                <a:ea typeface="楷体_GB2312" pitchFamily="49" charset="-122"/>
                <a:cs typeface="Times New Roman" panose="02020603050405020304" pitchFamily="18" charset="0"/>
              </a:rPr>
              <a:t>c</a:t>
            </a:r>
            <a:r>
              <a:rPr kumimoji="0" lang="en-US" altLang="zh-CN" sz="2800" b="1" kern="1200" cap="none" spc="0" normalizeH="0" baseline="0" noProof="0" dirty="0">
                <a:latin typeface="Times New Roman" panose="02020603050405020304" pitchFamily="18" charset="0"/>
                <a:ea typeface="楷体_GB2312" pitchFamily="49" charset="-122"/>
                <a:cs typeface="Times New Roman" panose="02020603050405020304" pitchFamily="18" charset="0"/>
              </a:rPr>
              <a:t>&lt;</a:t>
            </a:r>
            <a:r>
              <a:rPr kumimoji="0" lang="en-US" altLang="zh-CN" sz="2800" b="1" i="1" kern="1200" cap="none" spc="0" normalizeH="0" baseline="0" noProof="0" dirty="0" err="1">
                <a:latin typeface="Times New Roman" panose="02020603050405020304" pitchFamily="18" charset="0"/>
                <a:ea typeface="楷体_GB2312" pitchFamily="49" charset="-122"/>
                <a:cs typeface="Times New Roman" panose="02020603050405020304" pitchFamily="18" charset="0"/>
              </a:rPr>
              <a:t>K</a:t>
            </a:r>
            <a:r>
              <a:rPr kumimoji="0" lang="en-US" altLang="zh-CN" sz="2800" b="1" kern="1200" cap="none" spc="0" normalizeH="0" baseline="-30000" noProof="0" dirty="0" err="1">
                <a:latin typeface="Times New Roman" panose="02020603050405020304" pitchFamily="18" charset="0"/>
                <a:ea typeface="楷体_GB2312" pitchFamily="49" charset="-122"/>
                <a:cs typeface="Times New Roman" panose="02020603050405020304" pitchFamily="18" charset="0"/>
              </a:rPr>
              <a:t>sp</a:t>
            </a:r>
            <a:r>
              <a:rPr kumimoji="0" lang="en-US" altLang="zh-CN" sz="2800" b="1" kern="1200" cap="none" spc="0" normalizeH="0" baseline="30000" noProof="0" dirty="0" err="1">
                <a:latin typeface="Times New Roman" panose="02020603050405020304" pitchFamily="18" charset="0"/>
                <a:ea typeface="楷体_GB2312" pitchFamily="49" charset="-122"/>
                <a:cs typeface="Times New Roman" panose="02020603050405020304" pitchFamily="18" charset="0"/>
              </a:rPr>
              <a:t>θ</a:t>
            </a:r>
            <a:r>
              <a:rPr kumimoji="0" lang="zh-CN" altLang="en-US" sz="2800" b="1" kern="1200" cap="none" spc="0" normalizeH="0" baseline="0" noProof="0" dirty="0">
                <a:latin typeface="Arial" panose="020B0604020202020204" pitchFamily="34" charset="0"/>
                <a:ea typeface="楷体_GB2312" pitchFamily="49" charset="-122"/>
                <a:cs typeface="+mn-cs"/>
              </a:rPr>
              <a:t>时，是未饱和溶液，如果体系中有</a:t>
            </a:r>
            <a:r>
              <a:rPr kumimoji="0" lang="en-US" altLang="zh-CN" sz="2800" b="1" kern="1200" cap="none" spc="0" normalizeH="0" baseline="0" noProof="0" dirty="0" err="1">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800" b="1" i="1" kern="1200" cap="none" spc="0" normalizeH="0" baseline="-25000" noProof="0" dirty="0" err="1">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800" b="1" kern="1200" cap="none" spc="0" normalizeH="0" baseline="0" noProof="0" dirty="0" err="1">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800" b="1" i="1" kern="1200" cap="none" spc="0" normalizeH="0" baseline="-25000" noProof="0" dirty="0" err="1">
                <a:latin typeface="Times New Roman" panose="02020603050405020304" pitchFamily="18" charset="0"/>
                <a:ea typeface="宋体" panose="02010600030101010101" pitchFamily="2" charset="-122"/>
                <a:cs typeface="Times New Roman" panose="02020603050405020304" pitchFamily="18" charset="0"/>
              </a:rPr>
              <a:t>n</a:t>
            </a:r>
            <a:r>
              <a:rPr kumimoji="0" lang="zh-CN" altLang="en-US" sz="2800" b="1" kern="1200" cap="none" spc="0" normalizeH="0" baseline="0" noProof="0" dirty="0">
                <a:latin typeface="Arial" panose="020B0604020202020204" pitchFamily="34" charset="0"/>
                <a:ea typeface="楷体_GB2312" pitchFamily="49" charset="-122"/>
                <a:cs typeface="+mn-cs"/>
              </a:rPr>
              <a:t>， 则</a:t>
            </a:r>
            <a:r>
              <a:rPr kumimoji="0" lang="en-US" altLang="zh-CN" sz="2800" b="1" kern="1200" cap="none" spc="0" normalizeH="0" baseline="0" noProof="0" dirty="0" err="1">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800" b="1" i="1" kern="1200" cap="none" spc="0" normalizeH="0" baseline="-25000" noProof="0" dirty="0" err="1">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800" b="1" kern="1200" cap="none" spc="0" normalizeH="0" baseline="0" noProof="0" dirty="0" err="1">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800" b="1" i="1" kern="1200" cap="none" spc="0" normalizeH="0" baseline="-25000" noProof="0" dirty="0" err="1">
                <a:latin typeface="Times New Roman" panose="02020603050405020304" pitchFamily="18" charset="0"/>
                <a:ea typeface="宋体" panose="02010600030101010101" pitchFamily="2" charset="-122"/>
                <a:cs typeface="Times New Roman" panose="02020603050405020304" pitchFamily="18" charset="0"/>
              </a:rPr>
              <a:t>n</a:t>
            </a:r>
            <a:r>
              <a:rPr kumimoji="0" lang="zh-CN" altLang="en-US" sz="2800" b="1" kern="1200" cap="none" spc="0" normalizeH="0" baseline="0" noProof="0" dirty="0">
                <a:latin typeface="Arial" panose="020B0604020202020204" pitchFamily="34" charset="0"/>
                <a:ea typeface="楷体_GB2312" pitchFamily="49" charset="-122"/>
                <a:cs typeface="+mn-cs"/>
              </a:rPr>
              <a:t>会溶解直至溶液饱和； </a:t>
            </a:r>
            <a:endParaRPr kumimoji="0" lang="zh-CN" altLang="en-US" sz="2800" b="1" kern="1200" cap="none" spc="0" normalizeH="0" baseline="0" noProof="0" dirty="0">
              <a:latin typeface="Arial" panose="020B0604020202020204" pitchFamily="34" charset="0"/>
              <a:ea typeface="楷体_GB2312" pitchFamily="49" charset="-122"/>
              <a:cs typeface="+mn-cs"/>
            </a:endParaRPr>
          </a:p>
        </p:txBody>
      </p:sp>
      <p:sp>
        <p:nvSpPr>
          <p:cNvPr id="139268" name="Text Box 4"/>
          <p:cNvSpPr txBox="1">
            <a:spLocks noChangeArrowheads="1"/>
          </p:cNvSpPr>
          <p:nvPr/>
        </p:nvSpPr>
        <p:spPr bwMode="auto">
          <a:xfrm>
            <a:off x="684213" y="4235450"/>
            <a:ext cx="7632700" cy="523875"/>
          </a:xfrm>
          <a:prstGeom prst="rect">
            <a:avLst/>
          </a:prstGeom>
          <a:solidFill>
            <a:schemeClr val="accent3">
              <a:lumMod val="20000"/>
              <a:lumOff val="80000"/>
            </a:schemeClr>
          </a:solidFill>
          <a:ln>
            <a:noFill/>
          </a:ln>
          <a:effectLst/>
        </p:spPr>
        <p:txBody>
          <a:bodyPr>
            <a:spAutoFit/>
          </a:bodyPr>
          <a:lstStyle/>
          <a:p>
            <a:pPr marR="0" defTabSz="914400" eaLnBrk="1" hangingPunct="1">
              <a:buClrTx/>
              <a:buSzTx/>
              <a:buFontTx/>
              <a:buNone/>
              <a:defRPr/>
            </a:pPr>
            <a:r>
              <a:rPr kumimoji="0" lang="zh-CN" altLang="en-US" sz="2800" b="1" kern="1200" cap="none" spc="0" normalizeH="0" baseline="0" noProof="0" dirty="0">
                <a:latin typeface="Arial" panose="020B0604020202020204" pitchFamily="34" charset="0"/>
                <a:ea typeface="楷体_GB2312" pitchFamily="49" charset="-122"/>
                <a:cs typeface="+mn-cs"/>
              </a:rPr>
              <a:t>②当</a:t>
            </a:r>
            <a:r>
              <a:rPr kumimoji="0" lang="en-US" altLang="zh-CN" sz="2800" b="1"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800" b="1" kern="1200" cap="none" spc="0" normalizeH="0" baseline="-25000" noProof="0" dirty="0">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800" b="1" kern="1200" cap="none" spc="0" normalizeH="0" baseline="0" noProof="0" dirty="0">
                <a:latin typeface="Times New Roman" panose="02020603050405020304" pitchFamily="18" charset="0"/>
                <a:ea typeface="楷体_GB2312" pitchFamily="49" charset="-122"/>
                <a:cs typeface="Times New Roman" panose="02020603050405020304" pitchFamily="18" charset="0"/>
              </a:rPr>
              <a:t>= </a:t>
            </a:r>
            <a:r>
              <a:rPr kumimoji="0" lang="en-US" altLang="zh-CN" sz="2800" b="1" i="1" kern="1200" cap="none" spc="0" normalizeH="0" baseline="0" noProof="0" dirty="0" err="1">
                <a:latin typeface="Times New Roman" panose="02020603050405020304" pitchFamily="18" charset="0"/>
                <a:ea typeface="楷体_GB2312" pitchFamily="49" charset="-122"/>
                <a:cs typeface="Times New Roman" panose="02020603050405020304" pitchFamily="18" charset="0"/>
              </a:rPr>
              <a:t>K</a:t>
            </a:r>
            <a:r>
              <a:rPr kumimoji="0" lang="en-US" altLang="zh-CN" sz="2800" b="1" kern="1200" cap="none" spc="0" normalizeH="0" baseline="-30000" noProof="0" dirty="0" err="1">
                <a:latin typeface="Times New Roman" panose="02020603050405020304" pitchFamily="18" charset="0"/>
                <a:ea typeface="楷体_GB2312" pitchFamily="49" charset="-122"/>
                <a:cs typeface="Times New Roman" panose="02020603050405020304" pitchFamily="18" charset="0"/>
              </a:rPr>
              <a:t>sp</a:t>
            </a:r>
            <a:r>
              <a:rPr kumimoji="0" lang="en-US" altLang="zh-CN" sz="2800" b="1" kern="1200" cap="none" spc="0" normalizeH="0" baseline="30000" noProof="0" dirty="0" err="1">
                <a:latin typeface="Times New Roman" panose="02020603050405020304" pitchFamily="18" charset="0"/>
                <a:ea typeface="楷体_GB2312" pitchFamily="49" charset="-122"/>
                <a:cs typeface="Times New Roman" panose="02020603050405020304" pitchFamily="18" charset="0"/>
              </a:rPr>
              <a:t>θ</a:t>
            </a:r>
            <a:r>
              <a:rPr kumimoji="0" lang="zh-CN" altLang="en-US" sz="2800" b="1" kern="1200" cap="none" spc="0" normalizeH="0" baseline="0" noProof="0" dirty="0">
                <a:latin typeface="Arial" panose="020B0604020202020204" pitchFamily="34" charset="0"/>
                <a:ea typeface="楷体_GB2312" pitchFamily="49" charset="-122"/>
                <a:cs typeface="+mn-cs"/>
              </a:rPr>
              <a:t>时，是饱和溶液，达到动态平衡； </a:t>
            </a:r>
            <a:endParaRPr kumimoji="0" lang="zh-CN" altLang="en-US" sz="2800" b="1" kern="1200" cap="none" spc="0" normalizeH="0" baseline="0" noProof="0" dirty="0">
              <a:latin typeface="Arial" panose="020B0604020202020204" pitchFamily="34" charset="0"/>
              <a:ea typeface="楷体_GB2312" pitchFamily="49" charset="-122"/>
              <a:cs typeface="+mn-cs"/>
            </a:endParaRPr>
          </a:p>
        </p:txBody>
      </p:sp>
      <p:sp>
        <p:nvSpPr>
          <p:cNvPr id="139269" name="Text Box 5"/>
          <p:cNvSpPr txBox="1">
            <a:spLocks noChangeArrowheads="1"/>
          </p:cNvSpPr>
          <p:nvPr/>
        </p:nvSpPr>
        <p:spPr bwMode="auto">
          <a:xfrm>
            <a:off x="684213" y="5033963"/>
            <a:ext cx="7632700" cy="1384300"/>
          </a:xfrm>
          <a:prstGeom prst="rect">
            <a:avLst/>
          </a:prstGeom>
          <a:solidFill>
            <a:schemeClr val="accent5">
              <a:lumMod val="20000"/>
              <a:lumOff val="80000"/>
            </a:schemeClr>
          </a:solidFill>
          <a:ln>
            <a:noFill/>
          </a:ln>
          <a:effectLst/>
        </p:spPr>
        <p:txBody>
          <a:bodyPr>
            <a:spAutoFit/>
          </a:bodyPr>
          <a:lstStyle/>
          <a:p>
            <a:pPr marR="0" defTabSz="914400" eaLnBrk="1" hangingPunct="1">
              <a:lnSpc>
                <a:spcPct val="150000"/>
              </a:lnSpc>
              <a:buClrTx/>
              <a:buSzTx/>
              <a:buFontTx/>
              <a:buNone/>
              <a:defRPr/>
            </a:pPr>
            <a:r>
              <a:rPr kumimoji="0" lang="zh-CN" altLang="en-US" sz="2800" b="1" kern="1200" cap="none" spc="0" normalizeH="0" baseline="0" noProof="0" dirty="0">
                <a:latin typeface="Arial" panose="020B0604020202020204" pitchFamily="34" charset="0"/>
                <a:ea typeface="楷体_GB2312" pitchFamily="49" charset="-122"/>
                <a:cs typeface="+mn-cs"/>
              </a:rPr>
              <a:t>③ 当</a:t>
            </a:r>
            <a:r>
              <a:rPr kumimoji="0" lang="en-US" altLang="zh-CN" sz="2800" b="1" i="1"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800" b="1" kern="1200" cap="none" spc="0" normalizeH="0" baseline="-25000" noProof="0" dirty="0">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800" b="1" kern="1200" cap="none" spc="0" normalizeH="0" baseline="0" noProof="0" dirty="0">
                <a:latin typeface="Times New Roman" panose="02020603050405020304" pitchFamily="18" charset="0"/>
                <a:ea typeface="楷体_GB2312" pitchFamily="49" charset="-122"/>
                <a:cs typeface="Times New Roman" panose="02020603050405020304" pitchFamily="18" charset="0"/>
              </a:rPr>
              <a:t>&gt; </a:t>
            </a:r>
            <a:r>
              <a:rPr kumimoji="0" lang="en-US" altLang="zh-CN" sz="2800" b="1" i="1" kern="1200" cap="none" spc="0" normalizeH="0" baseline="0" noProof="0" dirty="0" err="1">
                <a:latin typeface="Times New Roman" panose="02020603050405020304" pitchFamily="18" charset="0"/>
                <a:ea typeface="楷体_GB2312" pitchFamily="49" charset="-122"/>
                <a:cs typeface="Times New Roman" panose="02020603050405020304" pitchFamily="18" charset="0"/>
              </a:rPr>
              <a:t>K</a:t>
            </a:r>
            <a:r>
              <a:rPr kumimoji="0" lang="en-US" altLang="zh-CN" sz="2800" b="1" kern="1200" cap="none" spc="0" normalizeH="0" baseline="-30000" noProof="0" dirty="0" err="1">
                <a:latin typeface="Times New Roman" panose="02020603050405020304" pitchFamily="18" charset="0"/>
                <a:ea typeface="楷体_GB2312" pitchFamily="49" charset="-122"/>
                <a:cs typeface="Times New Roman" panose="02020603050405020304" pitchFamily="18" charset="0"/>
              </a:rPr>
              <a:t>sp</a:t>
            </a:r>
            <a:r>
              <a:rPr kumimoji="0" lang="en-US" altLang="zh-CN" sz="2800" b="1" kern="1200" cap="none" spc="0" normalizeH="0" baseline="30000" noProof="0" dirty="0" err="1">
                <a:latin typeface="Times New Roman" panose="02020603050405020304" pitchFamily="18" charset="0"/>
                <a:ea typeface="楷体_GB2312" pitchFamily="49" charset="-122"/>
                <a:cs typeface="Times New Roman" panose="02020603050405020304" pitchFamily="18" charset="0"/>
              </a:rPr>
              <a:t>θ</a:t>
            </a:r>
            <a:r>
              <a:rPr kumimoji="0" lang="zh-CN" altLang="en-US" sz="2800" b="1" kern="1200" cap="none" spc="0" normalizeH="0" baseline="0" noProof="0" dirty="0">
                <a:latin typeface="Arial" panose="020B0604020202020204" pitchFamily="34" charset="0"/>
                <a:ea typeface="楷体_GB2312" pitchFamily="49" charset="-122"/>
                <a:cs typeface="+mn-cs"/>
              </a:rPr>
              <a:t>时，将会有</a:t>
            </a:r>
            <a:r>
              <a:rPr kumimoji="0" lang="en-US" altLang="zh-CN" sz="2800" b="1" kern="1200" cap="none" spc="0" normalizeH="0" baseline="0" noProof="0" dirty="0" err="1">
                <a:latin typeface="Times New Roman" panose="02020603050405020304" pitchFamily="18" charset="0"/>
                <a:ea typeface="楷体_GB2312" pitchFamily="49" charset="-122"/>
                <a:cs typeface="Times New Roman" panose="02020603050405020304" pitchFamily="18" charset="0"/>
              </a:rPr>
              <a:t>M</a:t>
            </a:r>
            <a:r>
              <a:rPr kumimoji="0" lang="en-US" altLang="zh-CN" sz="2800" b="1" i="1" kern="1200" cap="none" spc="0" normalizeH="0" baseline="-30000" noProof="0" dirty="0" err="1">
                <a:latin typeface="Times New Roman" panose="02020603050405020304" pitchFamily="18" charset="0"/>
                <a:ea typeface="楷体_GB2312" pitchFamily="49" charset="-122"/>
                <a:cs typeface="Times New Roman" panose="02020603050405020304" pitchFamily="18" charset="0"/>
              </a:rPr>
              <a:t>m</a:t>
            </a:r>
            <a:r>
              <a:rPr kumimoji="0" lang="en-US" altLang="zh-CN" sz="2800" b="1" kern="1200" cap="none" spc="0" normalizeH="0" baseline="0" noProof="0" dirty="0" err="1">
                <a:latin typeface="Times New Roman" panose="02020603050405020304" pitchFamily="18" charset="0"/>
                <a:ea typeface="楷体_GB2312" pitchFamily="49" charset="-122"/>
                <a:cs typeface="Times New Roman" panose="02020603050405020304" pitchFamily="18" charset="0"/>
              </a:rPr>
              <a:t>A</a:t>
            </a:r>
            <a:r>
              <a:rPr kumimoji="0" lang="en-US" altLang="zh-CN" sz="2800" b="1" i="1" kern="1200" cap="none" spc="0" normalizeH="0" baseline="-30000" noProof="0" dirty="0" err="1">
                <a:latin typeface="Times New Roman" panose="02020603050405020304" pitchFamily="18" charset="0"/>
                <a:ea typeface="楷体_GB2312" pitchFamily="49" charset="-122"/>
                <a:cs typeface="Times New Roman" panose="02020603050405020304" pitchFamily="18" charset="0"/>
              </a:rPr>
              <a:t>n</a:t>
            </a:r>
            <a:r>
              <a:rPr kumimoji="0" lang="zh-CN" altLang="en-US" sz="2800" b="1" kern="1200" cap="none" spc="0" normalizeH="0" baseline="0" noProof="0" dirty="0">
                <a:latin typeface="Arial" panose="020B0604020202020204" pitchFamily="34" charset="0"/>
                <a:ea typeface="楷体_GB2312" pitchFamily="49" charset="-122"/>
                <a:cs typeface="+mn-cs"/>
              </a:rPr>
              <a:t>沉淀析出，直至</a:t>
            </a:r>
            <a:r>
              <a:rPr kumimoji="0" lang="en-US" altLang="zh-CN" sz="2800" b="1" kern="1200" cap="none" spc="0" normalizeH="0" baseline="0" noProof="0" dirty="0" err="1">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800" b="1" i="1" kern="1200" cap="none" spc="0" normalizeH="0" baseline="-25000" noProof="0" dirty="0" err="1">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800" b="1" kern="1200" cap="none" spc="0" normalizeH="0" baseline="0" noProof="0" dirty="0" err="1">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800" b="1" i="1" kern="1200" cap="none" spc="0" normalizeH="0" baseline="-25000" noProof="0" dirty="0" err="1">
                <a:latin typeface="Times New Roman" panose="02020603050405020304" pitchFamily="18" charset="0"/>
                <a:ea typeface="宋体" panose="02010600030101010101" pitchFamily="2" charset="-122"/>
                <a:cs typeface="Times New Roman" panose="02020603050405020304" pitchFamily="18" charset="0"/>
              </a:rPr>
              <a:t>n</a:t>
            </a:r>
            <a:r>
              <a:rPr kumimoji="0" lang="zh-CN" altLang="en-US" sz="2800"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800" b="1" kern="1200" cap="none" spc="0" normalizeH="0" baseline="0" noProof="0" dirty="0">
                <a:latin typeface="Arial" panose="020B0604020202020204" pitchFamily="34" charset="0"/>
                <a:ea typeface="楷体_GB2312" pitchFamily="49" charset="-122"/>
                <a:cs typeface="+mn-cs"/>
              </a:rPr>
              <a:t>与其饱和溶液达到平衡。 </a:t>
            </a:r>
            <a:endParaRPr kumimoji="0" lang="zh-CN" altLang="en-US" sz="2800" b="1" kern="1200" cap="none" spc="0" normalizeH="0" baseline="0" noProof="0" dirty="0">
              <a:latin typeface="Arial" panose="020B0604020202020204" pitchFamily="34" charset="0"/>
              <a:ea typeface="楷体_GB2312" pitchFamily="49" charset="-122"/>
              <a:cs typeface="+mn-cs"/>
            </a:endParaRPr>
          </a:p>
        </p:txBody>
      </p:sp>
      <p:sp>
        <p:nvSpPr>
          <p:cNvPr id="71686" name="Rectangle 6"/>
          <p:cNvSpPr>
            <a:spLocks noGrp="1"/>
          </p:cNvSpPr>
          <p:nvPr>
            <p:ph type="title" idx="4294967295"/>
          </p:nvPr>
        </p:nvSpPr>
        <p:spPr>
          <a:xfrm>
            <a:off x="539750" y="307975"/>
            <a:ext cx="4102100" cy="457200"/>
          </a:xfrm>
          <a:ln/>
        </p:spPr>
        <p:txBody>
          <a:bodyPr vert="horz" wrap="square" lIns="91440" tIns="45720" rIns="91440" bIns="91440" anchor="b" anchorCtr="0"/>
          <a:p>
            <a:r>
              <a:rPr lang="zh-CN" altLang="en-US" sz="3200" b="1" dirty="0">
                <a:solidFill>
                  <a:schemeClr val="tx1"/>
                </a:solidFill>
                <a:latin typeface="楷体_GB2312" pitchFamily="49" charset="-122"/>
                <a:ea typeface="楷体_GB2312" pitchFamily="49" charset="-122"/>
              </a:rPr>
              <a:t>二、溶度积规则 </a:t>
            </a:r>
            <a:endParaRPr lang="zh-CN" altLang="en-US" dirty="0">
              <a:solidFill>
                <a:schemeClr val="tx1"/>
              </a:solidFill>
              <a:latin typeface="楷体_GB2312" pitchFamily="49" charset="-122"/>
              <a:ea typeface="楷体_GB2312" pitchFamily="49" charset="-122"/>
            </a:endParaRPr>
          </a:p>
        </p:txBody>
      </p:sp>
      <p:grpSp>
        <p:nvGrpSpPr>
          <p:cNvPr id="71687" name="Group 7"/>
          <p:cNvGrpSpPr/>
          <p:nvPr/>
        </p:nvGrpSpPr>
        <p:grpSpPr>
          <a:xfrm>
            <a:off x="1401763" y="949325"/>
            <a:ext cx="5421312" cy="679450"/>
            <a:chOff x="1200" y="820"/>
            <a:chExt cx="3415" cy="428"/>
          </a:xfrm>
        </p:grpSpPr>
        <p:sp>
          <p:nvSpPr>
            <p:cNvPr id="71690" name="Rectangle 8"/>
            <p:cNvSpPr/>
            <p:nvPr/>
          </p:nvSpPr>
          <p:spPr>
            <a:xfrm>
              <a:off x="1200" y="820"/>
              <a:ext cx="3415" cy="404"/>
            </a:xfrm>
            <a:prstGeom prst="rect">
              <a:avLst/>
            </a:prstGeom>
            <a:noFill/>
            <a:ln w="9525">
              <a:noFill/>
            </a:ln>
          </p:spPr>
          <p:txBody>
            <a:bodyPr wrap="none">
              <a:spAutoFit/>
            </a:bodyPr>
            <a:p>
              <a:pPr eaLnBrk="1" hangingPunct="1">
                <a:spcBef>
                  <a:spcPct val="20000"/>
                </a:spcBef>
                <a:buNone/>
              </a:pPr>
              <a:r>
                <a:rPr lang="en-US" altLang="zh-CN" sz="3600" b="1" dirty="0">
                  <a:latin typeface="Times New Roman" panose="02020603050405020304" pitchFamily="18" charset="0"/>
                  <a:ea typeface="黑体" panose="02010609060101010101" pitchFamily="49" charset="-122"/>
                </a:rPr>
                <a:t>M</a:t>
              </a:r>
              <a:r>
                <a:rPr lang="en-US" altLang="zh-CN" sz="3600" b="1" i="1" baseline="-30000" dirty="0">
                  <a:latin typeface="Times New Roman" panose="02020603050405020304" pitchFamily="18" charset="0"/>
                  <a:ea typeface="黑体" panose="02010609060101010101" pitchFamily="49" charset="-122"/>
                </a:rPr>
                <a:t>m</a:t>
              </a:r>
              <a:r>
                <a:rPr lang="en-US" altLang="zh-CN" sz="3600" b="1" dirty="0">
                  <a:latin typeface="Times New Roman" panose="02020603050405020304" pitchFamily="18" charset="0"/>
                  <a:ea typeface="黑体" panose="02010609060101010101" pitchFamily="49" charset="-122"/>
                </a:rPr>
                <a:t>A</a:t>
              </a:r>
              <a:r>
                <a:rPr lang="en-US" altLang="zh-CN" sz="3600" b="1" i="1" baseline="-30000" dirty="0">
                  <a:latin typeface="Times New Roman" panose="02020603050405020304" pitchFamily="18" charset="0"/>
                  <a:ea typeface="黑体" panose="02010609060101010101" pitchFamily="49" charset="-122"/>
                </a:rPr>
                <a:t>n </a:t>
              </a:r>
              <a:r>
                <a:rPr lang="en-US" altLang="zh-CN" sz="3600" b="1" baseline="-30000" dirty="0">
                  <a:latin typeface="Times New Roman" panose="02020603050405020304" pitchFamily="18" charset="0"/>
                  <a:ea typeface="黑体" panose="02010609060101010101" pitchFamily="49" charset="-122"/>
                </a:rPr>
                <a:t>               </a:t>
              </a:r>
              <a:r>
                <a:rPr lang="en-US" altLang="zh-CN" sz="3600" b="1" i="1" dirty="0">
                  <a:latin typeface="Times New Roman" panose="02020603050405020304" pitchFamily="18" charset="0"/>
                  <a:ea typeface="黑体" panose="02010609060101010101" pitchFamily="49" charset="-122"/>
                </a:rPr>
                <a:t>m</a:t>
              </a:r>
              <a:r>
                <a:rPr lang="en-US" altLang="zh-CN" sz="3600" b="1" dirty="0">
                  <a:latin typeface="Times New Roman" panose="02020603050405020304" pitchFamily="18" charset="0"/>
                  <a:ea typeface="黑体" panose="02010609060101010101" pitchFamily="49" charset="-122"/>
                </a:rPr>
                <a:t>M</a:t>
              </a:r>
              <a:r>
                <a:rPr lang="en-US" altLang="zh-CN" sz="3600" b="1" i="1" baseline="30000" dirty="0">
                  <a:latin typeface="Times New Roman" panose="02020603050405020304" pitchFamily="18" charset="0"/>
                  <a:ea typeface="黑体" panose="02010609060101010101" pitchFamily="49" charset="-122"/>
                </a:rPr>
                <a:t>n</a:t>
              </a:r>
              <a:r>
                <a:rPr lang="zh-CN" altLang="en-US" sz="3600" b="1" baseline="30000"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a:t>
              </a:r>
              <a:r>
                <a:rPr lang="en-US" altLang="zh-CN" sz="3600" b="1" i="1" dirty="0">
                  <a:latin typeface="Times New Roman" panose="02020603050405020304" pitchFamily="18" charset="0"/>
                  <a:ea typeface="黑体" panose="02010609060101010101" pitchFamily="49" charset="-122"/>
                </a:rPr>
                <a:t>n</a:t>
              </a:r>
              <a:r>
                <a:rPr lang="en-US" altLang="zh-CN" sz="3600" b="1" dirty="0">
                  <a:latin typeface="Times New Roman" panose="02020603050405020304" pitchFamily="18" charset="0"/>
                  <a:ea typeface="黑体" panose="02010609060101010101" pitchFamily="49" charset="-122"/>
                </a:rPr>
                <a:t>A</a:t>
              </a:r>
              <a:r>
                <a:rPr lang="en-US" altLang="zh-CN" sz="3600" b="1" i="1" baseline="30000" dirty="0">
                  <a:latin typeface="Times New Roman" panose="02020603050405020304" pitchFamily="18" charset="0"/>
                  <a:ea typeface="黑体" panose="02010609060101010101" pitchFamily="49" charset="-122"/>
                </a:rPr>
                <a:t>m</a:t>
              </a:r>
              <a:r>
                <a:rPr lang="zh-CN" altLang="en-US" sz="3600" b="1" baseline="30000" dirty="0">
                  <a:latin typeface="Times New Roman" panose="02020603050405020304" pitchFamily="18" charset="0"/>
                  <a:ea typeface="黑体" panose="02010609060101010101" pitchFamily="49" charset="-122"/>
                </a:rPr>
                <a:t>－</a:t>
              </a:r>
              <a:endParaRPr lang="zh-CN" altLang="en-US" sz="3600" b="1" baseline="30000" dirty="0">
                <a:latin typeface="Times New Roman" panose="02020603050405020304" pitchFamily="18" charset="0"/>
                <a:ea typeface="黑体" panose="02010609060101010101" pitchFamily="49" charset="-122"/>
              </a:endParaRPr>
            </a:p>
          </p:txBody>
        </p:sp>
        <p:graphicFrame>
          <p:nvGraphicFramePr>
            <p:cNvPr id="71691" name="Object 9"/>
            <p:cNvGraphicFramePr>
              <a:graphicFrameLocks noChangeAspect="1"/>
            </p:cNvGraphicFramePr>
            <p:nvPr/>
          </p:nvGraphicFramePr>
          <p:xfrm>
            <a:off x="1872" y="900"/>
            <a:ext cx="912" cy="348"/>
          </p:xfrm>
          <a:graphic>
            <a:graphicData uri="http://schemas.openxmlformats.org/presentationml/2006/ole">
              <mc:AlternateContent xmlns:mc="http://schemas.openxmlformats.org/markup-compatibility/2006">
                <mc:Choice xmlns:v="urn:schemas-microsoft-com:vml" Requires="v">
                  <p:oleObj spid="_x0000_s3123" name="" r:id="rId1" imgW="660400" imgH="177165" progId="ISISServer">
                    <p:embed/>
                  </p:oleObj>
                </mc:Choice>
                <mc:Fallback>
                  <p:oleObj name="" r:id="rId1" imgW="660400" imgH="177165" progId="ISISServer">
                    <p:embed/>
                    <p:pic>
                      <p:nvPicPr>
                        <p:cNvPr id="0" name="图片 3122"/>
                        <p:cNvPicPr/>
                        <p:nvPr/>
                      </p:nvPicPr>
                      <p:blipFill>
                        <a:blip r:embed="rId2"/>
                        <a:stretch>
                          <a:fillRect/>
                        </a:stretch>
                      </p:blipFill>
                      <p:spPr>
                        <a:xfrm>
                          <a:off x="1872" y="900"/>
                          <a:ext cx="912" cy="348"/>
                        </a:xfrm>
                        <a:prstGeom prst="rect">
                          <a:avLst/>
                        </a:prstGeom>
                        <a:noFill/>
                        <a:ln w="38100">
                          <a:noFill/>
                          <a:miter/>
                        </a:ln>
                      </p:spPr>
                    </p:pic>
                  </p:oleObj>
                </mc:Fallback>
              </mc:AlternateContent>
            </a:graphicData>
          </a:graphic>
        </p:graphicFrame>
      </p:grpSp>
      <p:graphicFrame>
        <p:nvGraphicFramePr>
          <p:cNvPr id="71688" name="Object 10"/>
          <p:cNvGraphicFramePr>
            <a:graphicFrameLocks noChangeAspect="1"/>
          </p:cNvGraphicFramePr>
          <p:nvPr/>
        </p:nvGraphicFramePr>
        <p:xfrm>
          <a:off x="2651125" y="1595438"/>
          <a:ext cx="3146425" cy="846137"/>
        </p:xfrm>
        <a:graphic>
          <a:graphicData uri="http://schemas.openxmlformats.org/presentationml/2006/ole">
            <mc:AlternateContent xmlns:mc="http://schemas.openxmlformats.org/markup-compatibility/2006">
              <mc:Choice xmlns:v="urn:schemas-microsoft-com:vml" Requires="v">
                <p:oleObj spid="_x0000_s3124" name="" r:id="rId3" imgW="989965" imgH="266700" progId="Equation.3">
                  <p:embed/>
                </p:oleObj>
              </mc:Choice>
              <mc:Fallback>
                <p:oleObj name="" r:id="rId3" imgW="989965" imgH="266700" progId="Equation.3">
                  <p:embed/>
                  <p:pic>
                    <p:nvPicPr>
                      <p:cNvPr id="0" name="图片 3123"/>
                      <p:cNvPicPr/>
                      <p:nvPr/>
                    </p:nvPicPr>
                    <p:blipFill>
                      <a:blip r:embed="rId4"/>
                      <a:stretch>
                        <a:fillRect/>
                      </a:stretch>
                    </p:blipFill>
                    <p:spPr>
                      <a:xfrm>
                        <a:off x="2651125" y="1595438"/>
                        <a:ext cx="3146425" cy="846137"/>
                      </a:xfrm>
                      <a:prstGeom prst="rect">
                        <a:avLst/>
                      </a:prstGeom>
                      <a:noFill/>
                      <a:ln w="38100">
                        <a:noFill/>
                        <a:miter/>
                      </a:ln>
                    </p:spPr>
                  </p:pic>
                </p:oleObj>
              </mc:Fallback>
            </mc:AlternateContent>
          </a:graphicData>
        </a:graphic>
      </p:graphicFrame>
      <p:sp>
        <p:nvSpPr>
          <p:cNvPr id="139275" name="AutoShape 11"/>
          <p:cNvSpPr/>
          <p:nvPr/>
        </p:nvSpPr>
        <p:spPr>
          <a:xfrm>
            <a:off x="6443663" y="1504950"/>
            <a:ext cx="1800225" cy="844550"/>
          </a:xfrm>
          <a:prstGeom prst="wedgeEllipseCallout">
            <a:avLst>
              <a:gd name="adj1" fmla="val -87394"/>
              <a:gd name="adj2" fmla="val 14130"/>
            </a:avLst>
          </a:prstGeom>
          <a:solidFill>
            <a:srgbClr val="FFFF99"/>
          </a:solidFill>
          <a:ln w="9525" cap="flat" cmpd="sng">
            <a:solidFill>
              <a:schemeClr val="tx1"/>
            </a:solidFill>
            <a:prstDash val="solid"/>
            <a:miter/>
            <a:headEnd type="none" w="med" len="med"/>
            <a:tailEnd type="none" w="med" len="med"/>
          </a:ln>
        </p:spPr>
        <p:txBody>
          <a:bodyPr/>
          <a:p>
            <a:pPr algn="ctr" eaLnBrk="1" hangingPunct="1"/>
            <a:r>
              <a:rPr lang="zh-CN" altLang="en-US" sz="2800" b="1" dirty="0">
                <a:solidFill>
                  <a:srgbClr val="7030A0"/>
                </a:solidFill>
                <a:latin typeface="Arial" panose="020B0604020202020204" pitchFamily="34" charset="0"/>
                <a:ea typeface="楷体_GB2312" pitchFamily="49" charset="-122"/>
              </a:rPr>
              <a:t>离子积</a:t>
            </a:r>
            <a:endParaRPr lang="zh-CN" altLang="en-US" sz="2800" b="1" dirty="0">
              <a:solidFill>
                <a:srgbClr val="7030A0"/>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9275"/>
                                        </p:tgtEl>
                                        <p:attrNameLst>
                                          <p:attrName>style.visibility</p:attrName>
                                        </p:attrNameLst>
                                      </p:cBhvr>
                                      <p:to>
                                        <p:strVal val="visible"/>
                                      </p:to>
                                    </p:set>
                                    <p:anim calcmode="lin" valueType="num">
                                      <p:cBhvr additive="base">
                                        <p:cTn id="7" dur="500" fill="hold"/>
                                        <p:tgtEl>
                                          <p:spTgt spid="139275"/>
                                        </p:tgtEl>
                                        <p:attrNameLst>
                                          <p:attrName>ppt_x</p:attrName>
                                        </p:attrNameLst>
                                      </p:cBhvr>
                                      <p:tavLst>
                                        <p:tav tm="0">
                                          <p:val>
                                            <p:strVal val="1+#ppt_w/2"/>
                                          </p:val>
                                        </p:tav>
                                        <p:tav tm="100000">
                                          <p:val>
                                            <p:strVal val="#ppt_x"/>
                                          </p:val>
                                        </p:tav>
                                      </p:tavLst>
                                    </p:anim>
                                    <p:anim calcmode="lin" valueType="num">
                                      <p:cBhvr additive="base">
                                        <p:cTn id="8" dur="500" fill="hold"/>
                                        <p:tgtEl>
                                          <p:spTgt spid="1392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9267"/>
                                        </p:tgtEl>
                                        <p:attrNameLst>
                                          <p:attrName>style.visibility</p:attrName>
                                        </p:attrNameLst>
                                      </p:cBhvr>
                                      <p:to>
                                        <p:strVal val="visible"/>
                                      </p:to>
                                    </p:set>
                                    <p:anim calcmode="lin" valueType="num">
                                      <p:cBhvr additive="base">
                                        <p:cTn id="13" dur="500" fill="hold"/>
                                        <p:tgtEl>
                                          <p:spTgt spid="139267"/>
                                        </p:tgtEl>
                                        <p:attrNameLst>
                                          <p:attrName>ppt_x</p:attrName>
                                        </p:attrNameLst>
                                      </p:cBhvr>
                                      <p:tavLst>
                                        <p:tav tm="0">
                                          <p:val>
                                            <p:strVal val="#ppt_x"/>
                                          </p:val>
                                        </p:tav>
                                        <p:tav tm="100000">
                                          <p:val>
                                            <p:strVal val="#ppt_x"/>
                                          </p:val>
                                        </p:tav>
                                      </p:tavLst>
                                    </p:anim>
                                    <p:anim calcmode="lin" valueType="num">
                                      <p:cBhvr additive="base">
                                        <p:cTn id="14" dur="500" fill="hold"/>
                                        <p:tgtEl>
                                          <p:spTgt spid="13926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39268"/>
                                        </p:tgtEl>
                                        <p:attrNameLst>
                                          <p:attrName>style.visibility</p:attrName>
                                        </p:attrNameLst>
                                      </p:cBhvr>
                                      <p:to>
                                        <p:strVal val="visible"/>
                                      </p:to>
                                    </p:set>
                                    <p:anim calcmode="lin" valueType="num">
                                      <p:cBhvr additive="base">
                                        <p:cTn id="17" dur="500" fill="hold"/>
                                        <p:tgtEl>
                                          <p:spTgt spid="139268"/>
                                        </p:tgtEl>
                                        <p:attrNameLst>
                                          <p:attrName>ppt_x</p:attrName>
                                        </p:attrNameLst>
                                      </p:cBhvr>
                                      <p:tavLst>
                                        <p:tav tm="0">
                                          <p:val>
                                            <p:strVal val="#ppt_x"/>
                                          </p:val>
                                        </p:tav>
                                        <p:tav tm="100000">
                                          <p:val>
                                            <p:strVal val="#ppt_x"/>
                                          </p:val>
                                        </p:tav>
                                      </p:tavLst>
                                    </p:anim>
                                    <p:anim calcmode="lin" valueType="num">
                                      <p:cBhvr additive="base">
                                        <p:cTn id="18" dur="500" fill="hold"/>
                                        <p:tgtEl>
                                          <p:spTgt spid="13926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9269"/>
                                        </p:tgtEl>
                                        <p:attrNameLst>
                                          <p:attrName>style.visibility</p:attrName>
                                        </p:attrNameLst>
                                      </p:cBhvr>
                                      <p:to>
                                        <p:strVal val="visible"/>
                                      </p:to>
                                    </p:set>
                                    <p:anim calcmode="lin" valueType="num">
                                      <p:cBhvr additive="base">
                                        <p:cTn id="21" dur="500" fill="hold"/>
                                        <p:tgtEl>
                                          <p:spTgt spid="139269"/>
                                        </p:tgtEl>
                                        <p:attrNameLst>
                                          <p:attrName>ppt_x</p:attrName>
                                        </p:attrNameLst>
                                      </p:cBhvr>
                                      <p:tavLst>
                                        <p:tav tm="0">
                                          <p:val>
                                            <p:strVal val="#ppt_x"/>
                                          </p:val>
                                        </p:tav>
                                        <p:tav tm="100000">
                                          <p:val>
                                            <p:strVal val="#ppt_x"/>
                                          </p:val>
                                        </p:tav>
                                      </p:tavLst>
                                    </p:anim>
                                    <p:anim calcmode="lin" valueType="num">
                                      <p:cBhvr additive="base">
                                        <p:cTn id="22" dur="500" fill="hold"/>
                                        <p:tgtEl>
                                          <p:spTgt spid="1392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animBg="1"/>
      <p:bldP spid="139268" grpId="0" animBg="1"/>
      <p:bldP spid="139269" grpId="0" animBg="1"/>
      <p:bldP spid="13927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2" name="Rectangle 2"/>
          <p:cNvSpPr>
            <a:spLocks noGrp="1" noChangeArrowheads="1"/>
          </p:cNvSpPr>
          <p:nvPr>
            <p:ph type="title"/>
          </p:nvPr>
        </p:nvSpPr>
        <p:spPr>
          <a:xfrm>
            <a:off x="250825" y="260350"/>
            <a:ext cx="8424863" cy="720725"/>
          </a:xfrm>
          <a:solidFill>
            <a:schemeClr val="accent5">
              <a:lumMod val="40000"/>
              <a:lumOff val="60000"/>
            </a:schemeClr>
          </a:solidFill>
        </p:spPr>
        <p:txBody>
          <a:bodyPr vert="horz" wrap="square" lIns="91440" tIns="45720" rIns="91440" bIns="9144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5.2   </a:t>
            </a:r>
            <a:r>
              <a:rPr kumimoji="0" lang="zh-CN" altLang="en-US" sz="3200" b="1" i="0" u="none" strike="noStrike" kern="1200" cap="none" spc="0" normalizeH="0" baseline="0" noProof="0" dirty="0">
                <a:ln>
                  <a:noFill/>
                </a:ln>
                <a:solidFill>
                  <a:schemeClr val="tx1"/>
                </a:solidFill>
                <a:effectLst/>
                <a:uLnTx/>
                <a:uFillTx/>
                <a:latin typeface="+mn-ea"/>
                <a:ea typeface="+mn-ea"/>
                <a:cs typeface="+mj-cs"/>
              </a:rPr>
              <a:t>沉淀反应的利用与控制</a:t>
            </a:r>
            <a:endParaRPr kumimoji="0" lang="zh-CN" altLang="en-US" sz="3200" b="1" i="0" u="none" strike="noStrike" kern="1200" cap="none" spc="0" normalizeH="0" baseline="0" noProof="0" dirty="0">
              <a:ln>
                <a:noFill/>
              </a:ln>
              <a:solidFill>
                <a:schemeClr val="tx1"/>
              </a:solidFill>
              <a:effectLst/>
              <a:uLnTx/>
              <a:uFillTx/>
              <a:latin typeface="+mn-ea"/>
              <a:ea typeface="+mn-ea"/>
              <a:cs typeface="+mj-cs"/>
            </a:endParaRPr>
          </a:p>
        </p:txBody>
      </p:sp>
      <p:sp>
        <p:nvSpPr>
          <p:cNvPr id="72707" name="Text Box 4"/>
          <p:cNvSpPr txBox="1"/>
          <p:nvPr/>
        </p:nvSpPr>
        <p:spPr>
          <a:xfrm>
            <a:off x="971550" y="1963738"/>
            <a:ext cx="5076825" cy="523875"/>
          </a:xfrm>
          <a:prstGeom prst="rect">
            <a:avLst/>
          </a:prstGeom>
          <a:noFill/>
          <a:ln w="9525">
            <a:noFill/>
          </a:ln>
        </p:spPr>
        <p:txBody>
          <a:bodyPr>
            <a:spAutoFit/>
          </a:bodyPr>
          <a:p>
            <a:pPr eaLnBrk="1" hangingPunct="1"/>
            <a:r>
              <a:rPr lang="zh-CN" altLang="en-US" sz="2800" b="1" dirty="0">
                <a:solidFill>
                  <a:srgbClr val="0070C0"/>
                </a:solidFill>
                <a:latin typeface="Tahoma" panose="020B0604030504040204" pitchFamily="34" charset="0"/>
                <a:ea typeface="楷体_GB2312" pitchFamily="49" charset="-122"/>
              </a:rPr>
              <a:t>一、沉淀的生成</a:t>
            </a:r>
            <a:endParaRPr lang="zh-CN" altLang="en-US" sz="2800" b="1" dirty="0">
              <a:solidFill>
                <a:srgbClr val="0070C0"/>
              </a:solidFill>
              <a:latin typeface="Tahoma" panose="020B0604030504040204" pitchFamily="34" charset="0"/>
              <a:ea typeface="楷体_GB2312" pitchFamily="49" charset="-122"/>
            </a:endParaRPr>
          </a:p>
        </p:txBody>
      </p:sp>
      <p:sp>
        <p:nvSpPr>
          <p:cNvPr id="174086" name="Text Box 6"/>
          <p:cNvSpPr txBox="1">
            <a:spLocks noChangeArrowheads="1"/>
          </p:cNvSpPr>
          <p:nvPr/>
        </p:nvSpPr>
        <p:spPr bwMode="auto">
          <a:xfrm>
            <a:off x="633413" y="1104900"/>
            <a:ext cx="8042275" cy="519113"/>
          </a:xfrm>
          <a:prstGeom prst="rect">
            <a:avLst/>
          </a:prstGeom>
          <a:noFill/>
          <a:ln>
            <a:noFill/>
          </a:ln>
          <a:effectLst/>
        </p:spPr>
        <p:txBody>
          <a:bodyPr wrap="none">
            <a:spAutoFit/>
          </a:bodyPr>
          <a:lstStyle/>
          <a:p>
            <a:pPr marR="0" defTabSz="914400" eaLnBrk="1" hangingPunct="1">
              <a:buClrTx/>
              <a:buSzTx/>
              <a:buFontTx/>
              <a:buNone/>
              <a:defRPr/>
            </a:pPr>
            <a:r>
              <a:rPr kumimoji="0" lang="zh-CN" altLang="en-US" sz="2800" b="1" kern="1200" cap="none" spc="0" normalizeH="0" baseline="0" noProof="0" dirty="0">
                <a:solidFill>
                  <a:schemeClr val="accent2"/>
                </a:solidFill>
                <a:latin typeface="+mn-ea"/>
                <a:ea typeface="+mn-ea"/>
                <a:cs typeface="+mn-cs"/>
              </a:rPr>
              <a:t>沉淀的生成、沉淀的溶解、沉淀的转化、分步沉淀</a:t>
            </a:r>
            <a:endParaRPr kumimoji="0" lang="zh-CN" altLang="en-US" sz="2800" b="1" kern="1200" cap="none" spc="0" normalizeH="0" baseline="0" noProof="0" dirty="0">
              <a:solidFill>
                <a:schemeClr val="accent2"/>
              </a:solidFill>
              <a:latin typeface="+mn-ea"/>
              <a:ea typeface="+mn-ea"/>
              <a:cs typeface="+mn-cs"/>
            </a:endParaRPr>
          </a:p>
        </p:txBody>
      </p:sp>
      <p:sp>
        <p:nvSpPr>
          <p:cNvPr id="72709" name="Text Box 8"/>
          <p:cNvSpPr txBox="1"/>
          <p:nvPr/>
        </p:nvSpPr>
        <p:spPr>
          <a:xfrm>
            <a:off x="971550" y="2827338"/>
            <a:ext cx="6315075" cy="1384300"/>
          </a:xfrm>
          <a:prstGeom prst="rect">
            <a:avLst/>
          </a:prstGeom>
          <a:noFill/>
          <a:ln w="9525">
            <a:noFill/>
          </a:ln>
        </p:spPr>
        <p:txBody>
          <a:bodyPr wrap="none">
            <a:spAutoFit/>
          </a:bodyPr>
          <a:p>
            <a:pPr eaLnBrk="1" hangingPunct="1">
              <a:buNone/>
            </a:pPr>
            <a:r>
              <a:rPr lang="zh-CN" altLang="en-US" sz="2800" b="1" dirty="0">
                <a:latin typeface="Arial" panose="020B0604020202020204" pitchFamily="34" charset="0"/>
                <a:ea typeface="楷体_GB2312" pitchFamily="49" charset="-122"/>
              </a:rPr>
              <a:t>原理：增大构晶离子浓度，使</a:t>
            </a:r>
            <a:r>
              <a:rPr lang="en-US" altLang="zh-CN" sz="2800" b="1" i="1" dirty="0">
                <a:latin typeface="Times New Roman" panose="02020603050405020304" pitchFamily="18" charset="0"/>
                <a:ea typeface="楷体_GB2312" pitchFamily="49" charset="-122"/>
              </a:rPr>
              <a:t>Q</a:t>
            </a:r>
            <a:r>
              <a:rPr lang="en-US" altLang="zh-CN" sz="2800" b="1" baseline="-25000" dirty="0">
                <a:latin typeface="Times New Roman" panose="02020603050405020304" pitchFamily="18" charset="0"/>
                <a:ea typeface="楷体_GB2312" pitchFamily="49" charset="-122"/>
              </a:rPr>
              <a:t>c</a:t>
            </a:r>
            <a:r>
              <a:rPr lang="zh-CN" altLang="en-US" sz="2800" b="1" dirty="0">
                <a:latin typeface="Times New Roman" panose="02020603050405020304" pitchFamily="18" charset="0"/>
                <a:ea typeface="楷体_GB2312" pitchFamily="49" charset="-122"/>
              </a:rPr>
              <a:t>＞</a:t>
            </a:r>
            <a:r>
              <a:rPr lang="en-US" altLang="zh-CN" sz="2800" b="1" i="1" dirty="0">
                <a:latin typeface="Times New Roman" panose="02020603050405020304" pitchFamily="18" charset="0"/>
                <a:ea typeface="楷体_GB2312" pitchFamily="49" charset="-122"/>
              </a:rPr>
              <a:t>K</a:t>
            </a:r>
            <a:r>
              <a:rPr lang="en-US" altLang="zh-CN" sz="2800" b="1" baseline="-25000" dirty="0">
                <a:latin typeface="Times New Roman" panose="02020603050405020304" pitchFamily="18" charset="0"/>
                <a:ea typeface="楷体_GB2312" pitchFamily="49" charset="-122"/>
              </a:rPr>
              <a:t>sp</a:t>
            </a:r>
            <a:r>
              <a:rPr lang="en-US" altLang="zh-CN" sz="2800" b="1" baseline="30000" dirty="0">
                <a:latin typeface="Times New Roman" panose="02020603050405020304" pitchFamily="18" charset="0"/>
                <a:ea typeface="楷体_GB2312" pitchFamily="49" charset="-122"/>
              </a:rPr>
              <a:t>θ</a:t>
            </a:r>
            <a:endParaRPr lang="en-US" altLang="zh-CN" sz="2800" b="1" baseline="30000" dirty="0">
              <a:latin typeface="Times New Roman" panose="02020603050405020304" pitchFamily="18" charset="0"/>
              <a:ea typeface="楷体_GB2312" pitchFamily="49" charset="-122"/>
            </a:endParaRPr>
          </a:p>
          <a:p>
            <a:pPr eaLnBrk="1" hangingPunct="1">
              <a:buNone/>
            </a:pPr>
            <a:endParaRPr lang="zh-CN" altLang="en-US" sz="2800" b="1" dirty="0">
              <a:latin typeface="Arial" panose="020B0604020202020204" pitchFamily="34" charset="0"/>
              <a:ea typeface="楷体_GB2312" pitchFamily="49" charset="-122"/>
            </a:endParaRPr>
          </a:p>
          <a:p>
            <a:pPr eaLnBrk="1" hangingPunct="1">
              <a:buNone/>
            </a:pPr>
            <a:endParaRPr lang="en-US" altLang="zh-CN" sz="2800" b="1" dirty="0">
              <a:latin typeface="Arial" panose="020B0604020202020204" pitchFamily="34" charset="0"/>
              <a:ea typeface="楷体_GB2312" pitchFamily="49" charset="-122"/>
            </a:endParaRPr>
          </a:p>
        </p:txBody>
      </p:sp>
      <p:sp>
        <p:nvSpPr>
          <p:cNvPr id="72710" name="Rectangle 10"/>
          <p:cNvSpPr/>
          <p:nvPr/>
        </p:nvSpPr>
        <p:spPr>
          <a:xfrm>
            <a:off x="971550" y="3933825"/>
            <a:ext cx="5238750" cy="1384300"/>
          </a:xfrm>
          <a:prstGeom prst="rect">
            <a:avLst/>
          </a:prstGeom>
          <a:noFill/>
          <a:ln w="9525">
            <a:noFill/>
          </a:ln>
        </p:spPr>
        <p:txBody>
          <a:bodyPr>
            <a:spAutoFit/>
          </a:bodyPr>
          <a:p>
            <a:pPr eaLnBrk="1" hangingPunct="1">
              <a:lnSpc>
                <a:spcPct val="150000"/>
              </a:lnSpc>
              <a:buNone/>
            </a:pPr>
            <a:r>
              <a:rPr lang="zh-CN" altLang="en-US" sz="2800" b="1" dirty="0">
                <a:latin typeface="Arial" panose="020B0604020202020204" pitchFamily="34" charset="0"/>
                <a:ea typeface="楷体_GB2312" pitchFamily="49" charset="-122"/>
              </a:rPr>
              <a:t>措施：加入过量沉淀剂；</a:t>
            </a:r>
            <a:endParaRPr lang="zh-CN" altLang="en-US" sz="2800" b="1" dirty="0">
              <a:latin typeface="Arial" panose="020B0604020202020204" pitchFamily="34" charset="0"/>
              <a:ea typeface="楷体_GB2312" pitchFamily="49" charset="-122"/>
            </a:endParaRPr>
          </a:p>
          <a:p>
            <a:pPr eaLnBrk="1" hangingPunct="1">
              <a:lnSpc>
                <a:spcPct val="150000"/>
              </a:lnSpc>
              <a:buNone/>
            </a:pPr>
            <a:r>
              <a:rPr lang="zh-CN" altLang="en-US" sz="2800" b="1" dirty="0">
                <a:latin typeface="Arial" panose="020B0604020202020204" pitchFamily="34" charset="0"/>
                <a:ea typeface="楷体_GB2312" pitchFamily="49" charset="-122"/>
              </a:rPr>
              <a:t>            调节溶液的</a:t>
            </a:r>
            <a:r>
              <a:rPr lang="en-US" altLang="zh-CN" sz="2800" b="1" dirty="0">
                <a:latin typeface="Times New Roman" panose="02020603050405020304" pitchFamily="18" charset="0"/>
                <a:ea typeface="楷体_GB2312" pitchFamily="49" charset="-122"/>
              </a:rPr>
              <a:t>pH</a:t>
            </a:r>
            <a:r>
              <a:rPr lang="zh-CN" altLang="en-US" sz="2800" b="1" dirty="0">
                <a:latin typeface="Arial" panose="020B0604020202020204" pitchFamily="34" charset="0"/>
                <a:ea typeface="楷体_GB2312" pitchFamily="49" charset="-122"/>
              </a:rPr>
              <a:t>。</a:t>
            </a:r>
            <a:endParaRPr lang="zh-CN" altLang="en-US" sz="2800" b="1" dirty="0">
              <a:latin typeface="Arial" panose="020B0604020202020204" pitchFamily="34" charset="0"/>
              <a:ea typeface="楷体_GB2312" pitchFamily="49"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4" name="Rectangle 2"/>
          <p:cNvSpPr>
            <a:spLocks noGrp="1" noChangeArrowheads="1"/>
          </p:cNvSpPr>
          <p:nvPr>
            <p:ph type="title"/>
          </p:nvPr>
        </p:nvSpPr>
        <p:spPr>
          <a:xfrm>
            <a:off x="379413" y="406400"/>
            <a:ext cx="8604250" cy="638175"/>
          </a:xfrm>
        </p:spPr>
        <p:txBody>
          <a:bodyPr vert="horz" wrap="square" lIns="91440" tIns="45720" rIns="91440" bIns="9144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chemeClr val="tx1"/>
                </a:solidFill>
                <a:effectLst/>
                <a:uLnTx/>
                <a:uFillTx/>
                <a:latin typeface="+mj-lt"/>
                <a:ea typeface="楷体_GB2312" pitchFamily="49" charset="-122"/>
                <a:cs typeface="+mj-cs"/>
              </a:rPr>
              <a:t>二、 </a:t>
            </a:r>
            <a:r>
              <a:rPr kumimoji="0" lang="zh-CN" altLang="en-US" sz="3600" b="1" i="0" u="none" strike="noStrike" kern="1200" cap="none" spc="0" normalizeH="0" baseline="0" noProof="0" dirty="0">
                <a:ln>
                  <a:noFill/>
                </a:ln>
                <a:solidFill>
                  <a:schemeClr val="tx1"/>
                </a:solidFill>
                <a:effectLst/>
                <a:uLnTx/>
                <a:uFillTx/>
                <a:latin typeface="+mj-lt"/>
                <a:ea typeface="楷体_GB2312" pitchFamily="49" charset="-122"/>
                <a:cs typeface="+mj-cs"/>
              </a:rPr>
              <a:t>沉淀的溶解</a:t>
            </a:r>
            <a:r>
              <a:rPr kumimoji="0" lang="zh-CN" altLang="en-US" sz="2800" b="1" i="0" u="none" strike="noStrike" kern="1200" cap="none" spc="0" normalizeH="0" baseline="0" noProof="0" dirty="0">
                <a:ln>
                  <a:noFill/>
                </a:ln>
                <a:solidFill>
                  <a:srgbClr val="990033"/>
                </a:solidFill>
                <a:effectLst>
                  <a:outerShdw blurRad="38100" dist="38100" dir="2700000" algn="tl">
                    <a:srgbClr val="C0C0C0"/>
                  </a:outerShdw>
                </a:effectLst>
                <a:uLnTx/>
                <a:uFillTx/>
                <a:latin typeface="楷体_GB2312" pitchFamily="49" charset="-122"/>
                <a:ea typeface="楷体_GB2312" pitchFamily="49" charset="-122"/>
                <a:cs typeface="+mj-cs"/>
              </a:rPr>
              <a:t>（</a:t>
            </a:r>
            <a:r>
              <a:rPr kumimoji="0" lang="zh-CN" altLang="en-US" sz="2800" b="1" i="0" u="none" strike="noStrike" kern="1200" cap="none" spc="0" normalizeH="0" baseline="0" noProof="0" dirty="0">
                <a:ln>
                  <a:noFill/>
                </a:ln>
                <a:solidFill>
                  <a:srgbClr val="990033"/>
                </a:solidFill>
                <a:effectLst/>
                <a:uLnTx/>
                <a:uFillTx/>
                <a:latin typeface="+mj-lt"/>
                <a:ea typeface="楷体_GB2312" pitchFamily="49" charset="-122"/>
                <a:cs typeface="+mj-cs"/>
              </a:rPr>
              <a:t>降低离子浓度，使 </a:t>
            </a:r>
            <a:r>
              <a:rPr kumimoji="0" lang="en-US" altLang="zh-CN" sz="2800" b="1" i="0" u="none" strike="noStrike" kern="1200" cap="none" spc="0" normalizeH="0" baseline="0" noProof="0" dirty="0">
                <a:ln>
                  <a:noFill/>
                </a:ln>
                <a:solidFill>
                  <a:srgbClr val="990033"/>
                </a:solidFill>
                <a:effectLst/>
                <a:uLnTx/>
                <a:uFillTx/>
                <a:latin typeface="Times New Roman" panose="02020603050405020304" pitchFamily="18" charset="0"/>
                <a:ea typeface="楷体_GB2312" pitchFamily="49" charset="-122"/>
                <a:cs typeface="Times New Roman" panose="02020603050405020304" pitchFamily="18" charset="0"/>
              </a:rPr>
              <a:t>Q</a:t>
            </a:r>
            <a:r>
              <a:rPr kumimoji="0" lang="en-US" altLang="zh-CN" sz="2800" b="1" i="0" u="none" strike="noStrike" kern="1200" cap="none" spc="0" normalizeH="0" baseline="-25000" noProof="0" dirty="0">
                <a:ln>
                  <a:noFill/>
                </a:ln>
                <a:solidFill>
                  <a:srgbClr val="990033"/>
                </a:solidFill>
                <a:effectLst/>
                <a:uLnTx/>
                <a:uFillTx/>
                <a:latin typeface="Times New Roman" panose="02020603050405020304" pitchFamily="18" charset="0"/>
                <a:ea typeface="楷体_GB2312" pitchFamily="49" charset="-122"/>
                <a:cs typeface="Times New Roman" panose="02020603050405020304" pitchFamily="18" charset="0"/>
              </a:rPr>
              <a:t>c</a:t>
            </a:r>
            <a:r>
              <a:rPr kumimoji="0" lang="en-US" altLang="zh-CN" sz="2800" b="1" i="0" u="none" strike="noStrike" kern="1200" cap="none" spc="0" normalizeH="0" baseline="0" noProof="0" dirty="0">
                <a:ln>
                  <a:noFill/>
                </a:ln>
                <a:solidFill>
                  <a:srgbClr val="990033"/>
                </a:solidFill>
                <a:effectLst/>
                <a:uLnTx/>
                <a:uFillTx/>
                <a:latin typeface="Times New Roman" panose="02020603050405020304" pitchFamily="18" charset="0"/>
                <a:ea typeface="楷体_GB2312" pitchFamily="49" charset="-122"/>
                <a:cs typeface="Times New Roman" panose="02020603050405020304" pitchFamily="18" charset="0"/>
              </a:rPr>
              <a:t>&lt;</a:t>
            </a:r>
            <a:r>
              <a:rPr kumimoji="0" lang="en-US" altLang="zh-CN" sz="2800" b="1" i="1" u="none" strike="noStrike" kern="1200" cap="none" spc="0" normalizeH="0" baseline="0" noProof="0" dirty="0" err="1">
                <a:ln>
                  <a:noFill/>
                </a:ln>
                <a:solidFill>
                  <a:srgbClr val="990033"/>
                </a:solidFill>
                <a:effectLst/>
                <a:uLnTx/>
                <a:uFillTx/>
                <a:latin typeface="Times New Roman" panose="02020603050405020304" pitchFamily="18" charset="0"/>
                <a:ea typeface="楷体_GB2312" pitchFamily="49" charset="-122"/>
                <a:cs typeface="Times New Roman" panose="02020603050405020304" pitchFamily="18" charset="0"/>
              </a:rPr>
              <a:t>K</a:t>
            </a:r>
            <a:r>
              <a:rPr kumimoji="0" lang="en-US" altLang="zh-CN" sz="2800" b="1" i="0" u="none" strike="noStrike" kern="1200" cap="none" spc="0" normalizeH="0" baseline="-25000" noProof="0" dirty="0" err="1">
                <a:ln>
                  <a:noFill/>
                </a:ln>
                <a:solidFill>
                  <a:srgbClr val="990033"/>
                </a:solidFill>
                <a:effectLst/>
                <a:uLnTx/>
                <a:uFillTx/>
                <a:latin typeface="Times New Roman" panose="02020603050405020304" pitchFamily="18" charset="0"/>
                <a:ea typeface="楷体_GB2312" pitchFamily="49" charset="-122"/>
                <a:cs typeface="Times New Roman" panose="02020603050405020304" pitchFamily="18" charset="0"/>
              </a:rPr>
              <a:t>sp</a:t>
            </a:r>
            <a:r>
              <a:rPr kumimoji="0" lang="en-US" altLang="zh-CN" sz="2800" b="1" i="0" u="none" strike="noStrike" kern="1200" cap="none" spc="0" normalizeH="0" baseline="30000" noProof="0" dirty="0" err="1">
                <a:ln>
                  <a:noFill/>
                </a:ln>
                <a:solidFill>
                  <a:srgbClr val="990033"/>
                </a:solidFill>
                <a:effectLst/>
                <a:uLnTx/>
                <a:uFillTx/>
                <a:latin typeface="Times New Roman" panose="02020603050405020304" pitchFamily="18" charset="0"/>
                <a:ea typeface="楷体_GB2312" pitchFamily="49" charset="-122"/>
                <a:cs typeface="Times New Roman" panose="02020603050405020304" pitchFamily="18" charset="0"/>
              </a:rPr>
              <a:t>θ</a:t>
            </a:r>
            <a:r>
              <a:rPr kumimoji="0" lang="en-US" altLang="zh-CN" sz="2800" b="1" i="0" u="none" strike="noStrike" kern="1200" cap="none" spc="0" normalizeH="0" baseline="0" noProof="0" dirty="0">
                <a:ln>
                  <a:noFill/>
                </a:ln>
                <a:solidFill>
                  <a:srgbClr val="990033"/>
                </a:solidFill>
                <a:effectLst/>
                <a:uLnTx/>
                <a:uFillTx/>
                <a:latin typeface="+mj-lt"/>
                <a:ea typeface="楷体_GB2312" pitchFamily="49" charset="-122"/>
                <a:cs typeface="+mj-cs"/>
              </a:rPr>
              <a:t>)</a:t>
            </a:r>
            <a:endParaRPr kumimoji="0" lang="en-US" altLang="zh-CN" sz="2800" b="0" i="0" u="none" strike="noStrike" kern="1200" cap="none" spc="0" normalizeH="0" baseline="0" noProof="0" dirty="0">
              <a:ln>
                <a:noFill/>
              </a:ln>
              <a:solidFill>
                <a:srgbClr val="990033"/>
              </a:solidFill>
              <a:effectLst/>
              <a:uLnTx/>
              <a:uFillTx/>
              <a:latin typeface="+mj-lt"/>
              <a:ea typeface="楷体_GB2312" pitchFamily="49" charset="-122"/>
              <a:cs typeface="+mj-cs"/>
            </a:endParaRPr>
          </a:p>
        </p:txBody>
      </p:sp>
      <p:sp>
        <p:nvSpPr>
          <p:cNvPr id="73731" name="Rectangle 5"/>
          <p:cNvSpPr/>
          <p:nvPr/>
        </p:nvSpPr>
        <p:spPr>
          <a:xfrm>
            <a:off x="539750" y="1257300"/>
            <a:ext cx="7056438" cy="584200"/>
          </a:xfrm>
          <a:prstGeom prst="rect">
            <a:avLst/>
          </a:prstGeom>
          <a:noFill/>
          <a:ln w="9525">
            <a:noFill/>
          </a:ln>
        </p:spPr>
        <p:txBody>
          <a:bodyPr>
            <a:spAutoFit/>
          </a:bodyPr>
          <a:p>
            <a:pPr eaLnBrk="1" hangingPunct="1">
              <a:spcBef>
                <a:spcPts val="600"/>
              </a:spcBef>
              <a:spcAft>
                <a:spcPts val="600"/>
              </a:spcAft>
              <a:buBlip>
                <a:blip r:embed="rId1"/>
              </a:buBlip>
            </a:pPr>
            <a:r>
              <a:rPr lang="zh-CN" altLang="en-US" sz="3200" b="1" dirty="0">
                <a:solidFill>
                  <a:schemeClr val="accent2"/>
                </a:solidFill>
                <a:latin typeface="Arial" panose="020B0604020202020204" pitchFamily="34" charset="0"/>
                <a:ea typeface="楷体_GB2312" pitchFamily="49" charset="-122"/>
              </a:rPr>
              <a:t>生成弱电解质使沉淀溶解</a:t>
            </a:r>
            <a:endParaRPr lang="zh-CN" altLang="en-US" sz="3200" b="1" dirty="0">
              <a:solidFill>
                <a:schemeClr val="accent2"/>
              </a:solidFill>
              <a:latin typeface="Arial" panose="020B0604020202020204" pitchFamily="34" charset="0"/>
              <a:ea typeface="楷体_GB2312" pitchFamily="49" charset="-122"/>
            </a:endParaRPr>
          </a:p>
        </p:txBody>
      </p:sp>
      <p:sp>
        <p:nvSpPr>
          <p:cNvPr id="73732" name="Rectangle 16"/>
          <p:cNvSpPr/>
          <p:nvPr/>
        </p:nvSpPr>
        <p:spPr>
          <a:xfrm>
            <a:off x="0" y="3228975"/>
            <a:ext cx="9144000" cy="0"/>
          </a:xfrm>
          <a:prstGeom prst="rect">
            <a:avLst/>
          </a:prstGeom>
          <a:noFill/>
          <a:ln w="9525">
            <a:noFill/>
          </a:ln>
        </p:spPr>
        <p:txBody>
          <a:bodyPr wrap="none" anchor="ctr" anchorCtr="0">
            <a:spAutoFit/>
          </a:bodyPr>
          <a:p>
            <a:pPr eaLnBrk="1" hangingPunct="1"/>
            <a:endParaRPr lang="zh-CN" altLang="en-US" dirty="0">
              <a:latin typeface="Arial" panose="020B0604020202020204" pitchFamily="34" charset="0"/>
            </a:endParaRPr>
          </a:p>
        </p:txBody>
      </p:sp>
      <p:grpSp>
        <p:nvGrpSpPr>
          <p:cNvPr id="73733" name="Group 17"/>
          <p:cNvGrpSpPr/>
          <p:nvPr/>
        </p:nvGrpSpPr>
        <p:grpSpPr>
          <a:xfrm>
            <a:off x="1114425" y="2360613"/>
            <a:ext cx="7129463" cy="3321050"/>
            <a:chOff x="974" y="1351"/>
            <a:chExt cx="4491" cy="2092"/>
          </a:xfrm>
        </p:grpSpPr>
        <p:sp>
          <p:nvSpPr>
            <p:cNvPr id="73734" name="Text Box 7"/>
            <p:cNvSpPr txBox="1"/>
            <p:nvPr/>
          </p:nvSpPr>
          <p:spPr>
            <a:xfrm>
              <a:off x="4161" y="1661"/>
              <a:ext cx="443" cy="376"/>
            </a:xfrm>
            <a:prstGeom prst="rect">
              <a:avLst/>
            </a:prstGeom>
            <a:noFill/>
            <a:ln w="9525">
              <a:noFill/>
            </a:ln>
          </p:spPr>
          <p:txBody>
            <a:bodyPr/>
            <a:p>
              <a:pPr algn="just" eaLnBrk="1" hangingPunct="1"/>
              <a:r>
                <a:rPr lang="zh-CN" altLang="en-US" b="1" dirty="0">
                  <a:latin typeface="Arial" panose="020B0604020202020204" pitchFamily="34" charset="0"/>
                </a:rPr>
                <a:t>＋</a:t>
              </a:r>
              <a:endParaRPr lang="zh-CN" altLang="en-US" b="1" dirty="0">
                <a:latin typeface="Arial" panose="020B0604020202020204" pitchFamily="34" charset="0"/>
              </a:endParaRPr>
            </a:p>
          </p:txBody>
        </p:sp>
        <p:sp>
          <p:nvSpPr>
            <p:cNvPr id="73735" name="Text Box 8"/>
            <p:cNvSpPr txBox="1"/>
            <p:nvPr/>
          </p:nvSpPr>
          <p:spPr>
            <a:xfrm>
              <a:off x="974" y="1351"/>
              <a:ext cx="4355" cy="379"/>
            </a:xfrm>
            <a:prstGeom prst="rect">
              <a:avLst/>
            </a:prstGeom>
            <a:noFill/>
            <a:ln w="9525">
              <a:noFill/>
            </a:ln>
          </p:spPr>
          <p:txBody>
            <a:bodyPr/>
            <a:p>
              <a:pPr algn="just" eaLnBrk="1" hangingPunct="1"/>
              <a:r>
                <a:rPr lang="en-US" altLang="zh-CN" sz="3200" b="1" dirty="0">
                  <a:latin typeface="Times New Roman" panose="02020603050405020304" pitchFamily="18" charset="0"/>
                  <a:cs typeface="Times New Roman" panose="02020603050405020304" pitchFamily="18" charset="0"/>
                </a:rPr>
                <a:t>  Mg(OH)</a:t>
              </a:r>
              <a:r>
                <a:rPr lang="en-US" altLang="zh-CN" sz="3200" b="1" baseline="-25000" dirty="0">
                  <a:latin typeface="Times New Roman" panose="02020603050405020304" pitchFamily="18" charset="0"/>
                  <a:cs typeface="Times New Roman" panose="02020603050405020304" pitchFamily="18" charset="0"/>
                </a:rPr>
                <a:t>2</a:t>
              </a:r>
              <a:r>
                <a:rPr lang="en-US" altLang="zh-CN" sz="3200" b="1" dirty="0">
                  <a:latin typeface="Times New Roman" panose="02020603050405020304" pitchFamily="18" charset="0"/>
                  <a:cs typeface="Times New Roman" panose="02020603050405020304" pitchFamily="18" charset="0"/>
                </a:rPr>
                <a:t>(s)               Mg</a:t>
              </a:r>
              <a:r>
                <a:rPr lang="en-US" altLang="zh-CN" sz="3200" b="1" baseline="30000" dirty="0">
                  <a:latin typeface="Times New Roman" panose="02020603050405020304" pitchFamily="18" charset="0"/>
                  <a:cs typeface="Times New Roman" panose="02020603050405020304" pitchFamily="18" charset="0"/>
                </a:rPr>
                <a:t>2+ </a:t>
              </a:r>
              <a:r>
                <a:rPr lang="zh-CN" altLang="en-US" sz="3200" b="1" dirty="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2OH</a:t>
              </a:r>
              <a:r>
                <a:rPr lang="en-US" altLang="zh-CN" sz="3200" b="1" baseline="30000" dirty="0">
                  <a:latin typeface="Times New Roman" panose="02020603050405020304" pitchFamily="18" charset="0"/>
                  <a:cs typeface="Times New Roman" panose="02020603050405020304" pitchFamily="18" charset="0"/>
                </a:rPr>
                <a:t>-</a:t>
              </a:r>
              <a:endParaRPr lang="en-US" altLang="zh-CN" sz="3200" b="1" dirty="0">
                <a:latin typeface="Times New Roman" panose="02020603050405020304" pitchFamily="18" charset="0"/>
                <a:ea typeface="Times New Roman" panose="02020603050405020304" pitchFamily="18" charset="0"/>
              </a:endParaRPr>
            </a:p>
          </p:txBody>
        </p:sp>
        <p:sp>
          <p:nvSpPr>
            <p:cNvPr id="73736" name="Text Box 9"/>
            <p:cNvSpPr txBox="1"/>
            <p:nvPr/>
          </p:nvSpPr>
          <p:spPr>
            <a:xfrm>
              <a:off x="1474" y="1978"/>
              <a:ext cx="3493" cy="363"/>
            </a:xfrm>
            <a:prstGeom prst="rect">
              <a:avLst/>
            </a:prstGeom>
            <a:noFill/>
            <a:ln w="9525">
              <a:noFill/>
            </a:ln>
          </p:spPr>
          <p:txBody>
            <a:bodyPr/>
            <a:p>
              <a:pPr algn="just" eaLnBrk="1" hangingPunct="1"/>
              <a:r>
                <a:rPr lang="en-US" altLang="zh-CN" sz="3200" b="1" dirty="0">
                  <a:latin typeface="Times New Roman" panose="02020603050405020304" pitchFamily="18" charset="0"/>
                  <a:cs typeface="Times New Roman" panose="02020603050405020304" pitchFamily="18" charset="0"/>
                </a:rPr>
                <a:t>      2NH</a:t>
              </a:r>
              <a:r>
                <a:rPr lang="en-US" altLang="zh-CN" sz="3200" b="1" baseline="-25000" dirty="0">
                  <a:latin typeface="Times New Roman" panose="02020603050405020304" pitchFamily="18" charset="0"/>
                  <a:cs typeface="Times New Roman" panose="02020603050405020304" pitchFamily="18" charset="0"/>
                </a:rPr>
                <a:t>4</a:t>
              </a:r>
              <a:r>
                <a:rPr lang="en-US" altLang="zh-CN" sz="3200" b="1" dirty="0">
                  <a:latin typeface="Times New Roman" panose="02020603050405020304" pitchFamily="18" charset="0"/>
                  <a:cs typeface="Times New Roman" panose="02020603050405020304" pitchFamily="18" charset="0"/>
                </a:rPr>
                <a:t>Cl   =    Cl</a:t>
              </a:r>
              <a:r>
                <a:rPr lang="en-US" altLang="zh-CN" sz="3200" b="1" baseline="30000"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  </a:t>
              </a:r>
              <a:r>
                <a:rPr lang="zh-CN" altLang="en-US" sz="3200" b="1" dirty="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 2NH</a:t>
              </a:r>
              <a:r>
                <a:rPr lang="en-US" altLang="zh-CN" sz="3200" b="1" baseline="-25000" dirty="0">
                  <a:latin typeface="Times New Roman" panose="02020603050405020304" pitchFamily="18" charset="0"/>
                  <a:cs typeface="Times New Roman" panose="02020603050405020304" pitchFamily="18" charset="0"/>
                </a:rPr>
                <a:t>4</a:t>
              </a:r>
              <a:r>
                <a:rPr lang="en-US" altLang="zh-CN" sz="3200" b="1" baseline="30000" dirty="0">
                  <a:latin typeface="Times New Roman" panose="02020603050405020304" pitchFamily="18" charset="0"/>
                  <a:cs typeface="Times New Roman" panose="02020603050405020304" pitchFamily="18" charset="0"/>
                </a:rPr>
                <a:t>+</a:t>
              </a:r>
              <a:endParaRPr lang="en-US" altLang="zh-CN" sz="3200" b="1" baseline="30000" dirty="0">
                <a:latin typeface="Times New Roman" panose="02020603050405020304" pitchFamily="18" charset="0"/>
                <a:ea typeface="Times New Roman" panose="02020603050405020304" pitchFamily="18" charset="0"/>
              </a:endParaRPr>
            </a:p>
          </p:txBody>
        </p:sp>
        <p:sp>
          <p:nvSpPr>
            <p:cNvPr id="73737" name="Text Box 11"/>
            <p:cNvSpPr txBox="1"/>
            <p:nvPr/>
          </p:nvSpPr>
          <p:spPr>
            <a:xfrm>
              <a:off x="3886" y="3022"/>
              <a:ext cx="1579" cy="421"/>
            </a:xfrm>
            <a:prstGeom prst="rect">
              <a:avLst/>
            </a:prstGeom>
            <a:noFill/>
            <a:ln w="9525">
              <a:noFill/>
            </a:ln>
          </p:spPr>
          <p:txBody>
            <a:bodyPr/>
            <a:p>
              <a:pPr algn="just" eaLnBrk="1" hangingPunct="1"/>
              <a:r>
                <a:rPr lang="en-US" altLang="zh-CN" sz="3200" b="1" dirty="0">
                  <a:latin typeface="Times New Roman" panose="02020603050405020304" pitchFamily="18" charset="0"/>
                  <a:cs typeface="Times New Roman" panose="02020603050405020304" pitchFamily="18" charset="0"/>
                </a:rPr>
                <a:t>2NH</a:t>
              </a:r>
              <a:r>
                <a:rPr lang="en-US" altLang="zh-CN" sz="3200" b="1" baseline="-25000" dirty="0">
                  <a:latin typeface="Times New Roman" panose="02020603050405020304" pitchFamily="18" charset="0"/>
                  <a:cs typeface="Times New Roman" panose="02020603050405020304" pitchFamily="18" charset="0"/>
                </a:rPr>
                <a:t>3</a:t>
              </a:r>
              <a:r>
                <a:rPr lang="en-US" altLang="zh-CN" sz="3200" b="1" dirty="0">
                  <a:latin typeface="Times New Roman" panose="02020603050405020304" pitchFamily="18" charset="0"/>
                  <a:ea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H</a:t>
              </a:r>
              <a:r>
                <a:rPr lang="en-US" altLang="zh-CN" sz="3200" b="1" baseline="-25000" dirty="0">
                  <a:latin typeface="Times New Roman" panose="02020603050405020304" pitchFamily="18" charset="0"/>
                  <a:cs typeface="Times New Roman" panose="02020603050405020304" pitchFamily="18" charset="0"/>
                </a:rPr>
                <a:t>2</a:t>
              </a:r>
              <a:r>
                <a:rPr lang="en-US" altLang="zh-CN" sz="3200" b="1" dirty="0">
                  <a:latin typeface="Times New Roman" panose="02020603050405020304" pitchFamily="18" charset="0"/>
                  <a:cs typeface="Times New Roman" panose="02020603050405020304" pitchFamily="18" charset="0"/>
                </a:rPr>
                <a:t>O</a:t>
              </a:r>
              <a:endParaRPr lang="en-US" altLang="zh-CN" sz="3200" b="1" dirty="0">
                <a:latin typeface="Times New Roman" panose="02020603050405020304" pitchFamily="18" charset="0"/>
                <a:ea typeface="Times New Roman" panose="02020603050405020304" pitchFamily="18" charset="0"/>
              </a:endParaRPr>
            </a:p>
          </p:txBody>
        </p:sp>
        <p:graphicFrame>
          <p:nvGraphicFramePr>
            <p:cNvPr id="73738" name="Object 13"/>
            <p:cNvGraphicFramePr>
              <a:graphicFrameLocks noChangeAspect="1"/>
            </p:cNvGraphicFramePr>
            <p:nvPr/>
          </p:nvGraphicFramePr>
          <p:xfrm>
            <a:off x="2535" y="1431"/>
            <a:ext cx="703" cy="251"/>
          </p:xfrm>
          <a:graphic>
            <a:graphicData uri="http://schemas.openxmlformats.org/presentationml/2006/ole">
              <mc:AlternateContent xmlns:mc="http://schemas.openxmlformats.org/markup-compatibility/2006">
                <mc:Choice xmlns:v="urn:schemas-microsoft-com:vml" Requires="v">
                  <p:oleObj spid="_x0000_s3129" name="" r:id="rId2" imgW="660400" imgH="177165" progId="ISISServer">
                    <p:embed/>
                  </p:oleObj>
                </mc:Choice>
                <mc:Fallback>
                  <p:oleObj name="" r:id="rId2" imgW="660400" imgH="177165" progId="ISISServer">
                    <p:embed/>
                    <p:pic>
                      <p:nvPicPr>
                        <p:cNvPr id="0" name="图片 3128"/>
                        <p:cNvPicPr/>
                        <p:nvPr/>
                      </p:nvPicPr>
                      <p:blipFill>
                        <a:blip r:embed="rId3"/>
                        <a:stretch>
                          <a:fillRect/>
                        </a:stretch>
                      </p:blipFill>
                      <p:spPr>
                        <a:xfrm>
                          <a:off x="2535" y="1431"/>
                          <a:ext cx="703" cy="251"/>
                        </a:xfrm>
                        <a:prstGeom prst="rect">
                          <a:avLst/>
                        </a:prstGeom>
                        <a:noFill/>
                        <a:ln w="38100">
                          <a:noFill/>
                          <a:miter/>
                        </a:ln>
                      </p:spPr>
                    </p:pic>
                  </p:oleObj>
                </mc:Fallback>
              </mc:AlternateContent>
            </a:graphicData>
          </a:graphic>
        </p:graphicFrame>
        <p:graphicFrame>
          <p:nvGraphicFramePr>
            <p:cNvPr id="73739" name="Object 15"/>
            <p:cNvGraphicFramePr>
              <a:graphicFrameLocks noChangeAspect="1"/>
            </p:cNvGraphicFramePr>
            <p:nvPr/>
          </p:nvGraphicFramePr>
          <p:xfrm>
            <a:off x="4222" y="2352"/>
            <a:ext cx="336" cy="670"/>
          </p:xfrm>
          <a:graphic>
            <a:graphicData uri="http://schemas.openxmlformats.org/presentationml/2006/ole">
              <mc:AlternateContent xmlns:mc="http://schemas.openxmlformats.org/markup-compatibility/2006">
                <mc:Choice xmlns:v="urn:schemas-microsoft-com:vml" Requires="v">
                  <p:oleObj spid="_x0000_s3128" name="" r:id="rId4" imgW="280035" imgH="548640" progId="ISISServer">
                    <p:embed/>
                  </p:oleObj>
                </mc:Choice>
                <mc:Fallback>
                  <p:oleObj name="" r:id="rId4" imgW="280035" imgH="548640" progId="ISISServer">
                    <p:embed/>
                    <p:pic>
                      <p:nvPicPr>
                        <p:cNvPr id="0" name="图片 3127"/>
                        <p:cNvPicPr/>
                        <p:nvPr/>
                      </p:nvPicPr>
                      <p:blipFill>
                        <a:blip r:embed="rId5"/>
                        <a:stretch>
                          <a:fillRect/>
                        </a:stretch>
                      </p:blipFill>
                      <p:spPr>
                        <a:xfrm>
                          <a:off x="4222" y="2352"/>
                          <a:ext cx="336" cy="670"/>
                        </a:xfrm>
                        <a:prstGeom prst="rect">
                          <a:avLst/>
                        </a:prstGeom>
                        <a:noFill/>
                        <a:ln w="38100">
                          <a:noFill/>
                          <a:miter/>
                        </a:ln>
                      </p:spPr>
                    </p:pic>
                  </p:oleObj>
                </mc:Fallback>
              </mc:AlternateContent>
            </a:graphicData>
          </a:graphic>
        </p:graphicFrame>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rotWithShape="0">
          <a:gsLst>
            <a:gs pos="0">
              <a:srgbClr val="FAD9CD">
                <a:alpha val="100000"/>
              </a:srgbClr>
            </a:gs>
            <a:gs pos="74001">
              <a:srgbClr val="F3A98F">
                <a:alpha val="100000"/>
              </a:srgbClr>
            </a:gs>
            <a:gs pos="83000">
              <a:srgbClr val="F3A98F">
                <a:alpha val="100000"/>
              </a:srgbClr>
            </a:gs>
            <a:gs pos="100000">
              <a:srgbClr val="F7C6B4">
                <a:alpha val="100000"/>
              </a:srgbClr>
            </a:gs>
          </a:gsLst>
          <a:lin ang="5400000" scaled="1"/>
          <a:tileRect/>
        </a:gradFill>
        <a:effectLst/>
      </p:bgPr>
    </p:bg>
    <p:spTree>
      <p:nvGrpSpPr>
        <p:cNvPr id="1" name=""/>
        <p:cNvGrpSpPr/>
        <p:nvPr/>
      </p:nvGrpSpPr>
      <p:grpSpPr/>
      <p:graphicFrame>
        <p:nvGraphicFramePr>
          <p:cNvPr id="74754" name="Object 3"/>
          <p:cNvGraphicFramePr>
            <a:graphicFrameLocks noChangeAspect="1"/>
          </p:cNvGraphicFramePr>
          <p:nvPr/>
        </p:nvGraphicFramePr>
        <p:xfrm>
          <a:off x="1331913" y="1628775"/>
          <a:ext cx="5240337" cy="3833813"/>
        </p:xfrm>
        <a:graphic>
          <a:graphicData uri="http://schemas.openxmlformats.org/presentationml/2006/ole">
            <mc:AlternateContent xmlns:mc="http://schemas.openxmlformats.org/markup-compatibility/2006">
              <mc:Choice xmlns:v="urn:schemas-microsoft-com:vml" Requires="v">
                <p:oleObj spid="_x0000_s3127" name="" r:id="rId1" imgW="1780540" imgH="1249680" progId="ISISServer">
                  <p:embed/>
                </p:oleObj>
              </mc:Choice>
              <mc:Fallback>
                <p:oleObj name="" r:id="rId1" imgW="1780540" imgH="1249680" progId="ISISServer">
                  <p:embed/>
                  <p:pic>
                    <p:nvPicPr>
                      <p:cNvPr id="0" name="图片 3126"/>
                      <p:cNvPicPr/>
                      <p:nvPr/>
                    </p:nvPicPr>
                    <p:blipFill>
                      <a:blip r:embed="rId2"/>
                      <a:stretch>
                        <a:fillRect/>
                      </a:stretch>
                    </p:blipFill>
                    <p:spPr>
                      <a:xfrm>
                        <a:off x="1331913" y="1628775"/>
                        <a:ext cx="5240337" cy="3833813"/>
                      </a:xfrm>
                      <a:prstGeom prst="rect">
                        <a:avLst/>
                      </a:prstGeom>
                      <a:noFill/>
                      <a:ln w="38100">
                        <a:noFill/>
                        <a:miter/>
                      </a:ln>
                    </p:spPr>
                  </p:pic>
                </p:oleObj>
              </mc:Fallback>
            </mc:AlternateContent>
          </a:graphicData>
        </a:graphic>
      </p:graphicFrame>
      <p:sp>
        <p:nvSpPr>
          <p:cNvPr id="74755" name="Rectangle 4"/>
          <p:cNvSpPr>
            <a:spLocks noGrp="1"/>
          </p:cNvSpPr>
          <p:nvPr>
            <p:ph type="title"/>
          </p:nvPr>
        </p:nvSpPr>
        <p:spPr>
          <a:xfrm>
            <a:off x="685800" y="609600"/>
            <a:ext cx="7772400" cy="803275"/>
          </a:xfrm>
          <a:ln/>
        </p:spPr>
        <p:txBody>
          <a:bodyPr vert="horz" wrap="square" lIns="91440" tIns="45720" rIns="91440" bIns="91440" anchor="b" anchorCtr="0"/>
          <a:p>
            <a:pPr>
              <a:buBlip>
                <a:blip r:embed="rId3"/>
              </a:buBlip>
            </a:pPr>
            <a:r>
              <a:rPr lang="zh-CN" altLang="en-US" sz="3200" b="1" dirty="0">
                <a:solidFill>
                  <a:schemeClr val="accent2"/>
                </a:solidFill>
                <a:ea typeface="楷体_GB2312" pitchFamily="49" charset="-122"/>
              </a:rPr>
              <a:t>形成配合物使沉淀溶解</a:t>
            </a:r>
            <a:endParaRPr lang="zh-CN" altLang="en-US" sz="3200" b="1" dirty="0">
              <a:solidFill>
                <a:schemeClr val="accent2"/>
              </a:solidFill>
              <a:ea typeface="楷体_GB2312" pitchFamily="49"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4"/>
          <p:cNvSpPr>
            <a:spLocks noGrp="1"/>
          </p:cNvSpPr>
          <p:nvPr>
            <p:ph type="title"/>
          </p:nvPr>
        </p:nvSpPr>
        <p:spPr>
          <a:xfrm>
            <a:off x="323850" y="404813"/>
            <a:ext cx="7772400" cy="863600"/>
          </a:xfrm>
          <a:ln/>
        </p:spPr>
        <p:txBody>
          <a:bodyPr vert="horz" wrap="square" lIns="91440" tIns="45720" rIns="91440" bIns="91440" anchor="b" anchorCtr="0"/>
          <a:p>
            <a:pPr>
              <a:buBlip>
                <a:blip r:embed="rId1"/>
              </a:buBlip>
            </a:pPr>
            <a:r>
              <a:rPr lang="zh-CN" altLang="en-US" sz="3200" b="1" dirty="0">
                <a:solidFill>
                  <a:schemeClr val="accent2"/>
                </a:solidFill>
                <a:latin typeface="楷体_GB2312" pitchFamily="49" charset="-122"/>
                <a:ea typeface="楷体_GB2312" pitchFamily="49" charset="-122"/>
              </a:rPr>
              <a:t>发生氧化还原反应使沉淀溶解</a:t>
            </a:r>
            <a:r>
              <a:rPr lang="zh-CN" altLang="en-US" sz="3200" b="1" dirty="0">
                <a:solidFill>
                  <a:srgbClr val="0000FF"/>
                </a:solidFill>
              </a:rPr>
              <a:t>                                           </a:t>
            </a:r>
            <a:endParaRPr lang="zh-CN" altLang="en-US" sz="3200" b="1" dirty="0">
              <a:solidFill>
                <a:srgbClr val="0000FF"/>
              </a:solidFill>
            </a:endParaRPr>
          </a:p>
        </p:txBody>
      </p:sp>
      <p:grpSp>
        <p:nvGrpSpPr>
          <p:cNvPr id="76803" name="Group 13"/>
          <p:cNvGrpSpPr/>
          <p:nvPr/>
        </p:nvGrpSpPr>
        <p:grpSpPr>
          <a:xfrm>
            <a:off x="971550" y="2060575"/>
            <a:ext cx="6942138" cy="2592388"/>
            <a:chOff x="703" y="1207"/>
            <a:chExt cx="4373" cy="1633"/>
          </a:xfrm>
        </p:grpSpPr>
        <p:sp>
          <p:nvSpPr>
            <p:cNvPr id="76804" name="Text Box 6"/>
            <p:cNvSpPr txBox="1"/>
            <p:nvPr/>
          </p:nvSpPr>
          <p:spPr>
            <a:xfrm>
              <a:off x="703" y="1207"/>
              <a:ext cx="3719" cy="409"/>
            </a:xfrm>
            <a:prstGeom prst="rect">
              <a:avLst/>
            </a:prstGeom>
            <a:noFill/>
            <a:ln w="9525">
              <a:noFill/>
            </a:ln>
          </p:spPr>
          <p:txBody>
            <a:bodyPr/>
            <a:p>
              <a:pPr algn="just" eaLnBrk="1" hangingPunct="1"/>
              <a:r>
                <a:rPr lang="en-US" altLang="zh-CN" sz="3600" b="1" dirty="0">
                  <a:latin typeface="Times New Roman" panose="02020603050405020304" pitchFamily="18" charset="0"/>
                  <a:cs typeface="Times New Roman" panose="02020603050405020304" pitchFamily="18" charset="0"/>
                </a:rPr>
                <a:t>CuS(s)             Cu</a:t>
              </a:r>
              <a:r>
                <a:rPr lang="en-US" altLang="zh-CN" sz="3600" b="1" baseline="30000" dirty="0">
                  <a:latin typeface="Times New Roman" panose="02020603050405020304" pitchFamily="18" charset="0"/>
                  <a:cs typeface="Times New Roman" panose="02020603050405020304" pitchFamily="18" charset="0"/>
                </a:rPr>
                <a:t>2+</a:t>
              </a:r>
              <a:r>
                <a:rPr lang="en-US" altLang="zh-CN" sz="3600" b="1" dirty="0">
                  <a:latin typeface="Times New Roman" panose="02020603050405020304" pitchFamily="18" charset="0"/>
                  <a:cs typeface="Times New Roman" panose="02020603050405020304" pitchFamily="18" charset="0"/>
                </a:rPr>
                <a:t> </a:t>
              </a:r>
              <a:r>
                <a:rPr lang="zh-CN" altLang="en-US" sz="3600" b="1" dirty="0">
                  <a:latin typeface="Times New Roman" panose="02020603050405020304" pitchFamily="18" charset="0"/>
                  <a:cs typeface="Times New Roman" panose="02020603050405020304" pitchFamily="18" charset="0"/>
                </a:rPr>
                <a:t>＋ </a:t>
              </a:r>
              <a:r>
                <a:rPr lang="en-US" altLang="zh-CN" sz="3600" b="1" dirty="0">
                  <a:latin typeface="Times New Roman" panose="02020603050405020304" pitchFamily="18" charset="0"/>
                  <a:cs typeface="Times New Roman" panose="02020603050405020304" pitchFamily="18" charset="0"/>
                </a:rPr>
                <a:t>S</a:t>
              </a:r>
              <a:r>
                <a:rPr lang="en-US" altLang="zh-CN" sz="3600" b="1" baseline="30000" dirty="0">
                  <a:latin typeface="Times New Roman" panose="02020603050405020304" pitchFamily="18" charset="0"/>
                  <a:cs typeface="Times New Roman" panose="02020603050405020304" pitchFamily="18" charset="0"/>
                </a:rPr>
                <a:t>2-</a:t>
              </a:r>
              <a:endParaRPr lang="en-US" altLang="zh-CN" sz="3600" b="1" dirty="0">
                <a:latin typeface="Times New Roman" panose="02020603050405020304" pitchFamily="18" charset="0"/>
                <a:ea typeface="Times New Roman" panose="02020603050405020304" pitchFamily="18" charset="0"/>
              </a:endParaRPr>
            </a:p>
          </p:txBody>
        </p:sp>
        <p:sp>
          <p:nvSpPr>
            <p:cNvPr id="76805" name="Line 8"/>
            <p:cNvSpPr>
              <a:spLocks noChangeAspect="1"/>
            </p:cNvSpPr>
            <p:nvPr/>
          </p:nvSpPr>
          <p:spPr>
            <a:xfrm rot="5400000" flipV="1">
              <a:off x="3263" y="2004"/>
              <a:ext cx="778" cy="2"/>
            </a:xfrm>
            <a:prstGeom prst="line">
              <a:avLst/>
            </a:prstGeom>
            <a:ln w="34925" cap="flat" cmpd="sng">
              <a:solidFill>
                <a:srgbClr val="000000"/>
              </a:solidFill>
              <a:prstDash val="solid"/>
              <a:headEnd type="none" w="med" len="med"/>
              <a:tailEnd type="triangle" w="sm" len="lg"/>
            </a:ln>
          </p:spPr>
        </p:sp>
        <p:sp>
          <p:nvSpPr>
            <p:cNvPr id="76806" name="Text Box 9"/>
            <p:cNvSpPr txBox="1"/>
            <p:nvPr/>
          </p:nvSpPr>
          <p:spPr>
            <a:xfrm>
              <a:off x="3654" y="1752"/>
              <a:ext cx="1267" cy="387"/>
            </a:xfrm>
            <a:prstGeom prst="rect">
              <a:avLst/>
            </a:prstGeom>
            <a:noFill/>
            <a:ln w="9525">
              <a:noFill/>
            </a:ln>
          </p:spPr>
          <p:txBody>
            <a:bodyPr/>
            <a:p>
              <a:pPr algn="just" eaLnBrk="1" hangingPunct="1"/>
              <a:r>
                <a:rPr lang="en-US" altLang="zh-CN" sz="3600" b="1" dirty="0">
                  <a:latin typeface="Times New Roman" panose="02020603050405020304" pitchFamily="18" charset="0"/>
                  <a:cs typeface="Times New Roman" panose="02020603050405020304" pitchFamily="18" charset="0"/>
                </a:rPr>
                <a:t>HNO</a:t>
              </a:r>
              <a:r>
                <a:rPr lang="en-US" altLang="zh-CN" sz="3600" b="1" baseline="-25000" dirty="0">
                  <a:latin typeface="Times New Roman" panose="02020603050405020304" pitchFamily="18" charset="0"/>
                  <a:cs typeface="Times New Roman" panose="02020603050405020304" pitchFamily="18" charset="0"/>
                </a:rPr>
                <a:t>3</a:t>
              </a:r>
              <a:endParaRPr lang="en-US" altLang="zh-CN" sz="3600" b="1" dirty="0">
                <a:latin typeface="Times New Roman" panose="02020603050405020304" pitchFamily="18" charset="0"/>
                <a:ea typeface="Times New Roman" panose="02020603050405020304" pitchFamily="18" charset="0"/>
              </a:endParaRPr>
            </a:p>
          </p:txBody>
        </p:sp>
        <p:sp>
          <p:nvSpPr>
            <p:cNvPr id="76807" name="Text Box 10"/>
            <p:cNvSpPr txBox="1"/>
            <p:nvPr/>
          </p:nvSpPr>
          <p:spPr>
            <a:xfrm>
              <a:off x="3061" y="2432"/>
              <a:ext cx="2015" cy="408"/>
            </a:xfrm>
            <a:prstGeom prst="rect">
              <a:avLst/>
            </a:prstGeom>
            <a:noFill/>
            <a:ln w="9525">
              <a:noFill/>
            </a:ln>
          </p:spPr>
          <p:txBody>
            <a:bodyPr/>
            <a:p>
              <a:pPr algn="just" eaLnBrk="1" hangingPunct="1"/>
              <a:r>
                <a:rPr lang="en-US" altLang="zh-CN" sz="3600" b="1" dirty="0">
                  <a:latin typeface="Times New Roman" panose="02020603050405020304" pitchFamily="18" charset="0"/>
                  <a:cs typeface="Times New Roman" panose="02020603050405020304" pitchFamily="18" charset="0"/>
                </a:rPr>
                <a:t>S↓+NO↑</a:t>
              </a:r>
              <a:endParaRPr lang="en-US" altLang="zh-CN" sz="3600" b="1" dirty="0">
                <a:latin typeface="Times New Roman" panose="02020603050405020304" pitchFamily="18" charset="0"/>
                <a:ea typeface="Times New Roman" panose="02020603050405020304" pitchFamily="18" charset="0"/>
              </a:endParaRPr>
            </a:p>
          </p:txBody>
        </p:sp>
        <p:graphicFrame>
          <p:nvGraphicFramePr>
            <p:cNvPr id="76808" name="Object 11"/>
            <p:cNvGraphicFramePr>
              <a:graphicFrameLocks noChangeAspect="1"/>
            </p:cNvGraphicFramePr>
            <p:nvPr/>
          </p:nvGraphicFramePr>
          <p:xfrm>
            <a:off x="1723" y="1298"/>
            <a:ext cx="703" cy="251"/>
          </p:xfrm>
          <a:graphic>
            <a:graphicData uri="http://schemas.openxmlformats.org/presentationml/2006/ole">
              <mc:AlternateContent xmlns:mc="http://schemas.openxmlformats.org/markup-compatibility/2006">
                <mc:Choice xmlns:v="urn:schemas-microsoft-com:vml" Requires="v">
                  <p:oleObj spid="_x0000_s3130" name="" r:id="rId2" imgW="660400" imgH="177165" progId="ISISServer">
                    <p:embed/>
                  </p:oleObj>
                </mc:Choice>
                <mc:Fallback>
                  <p:oleObj name="" r:id="rId2" imgW="660400" imgH="177165" progId="ISISServer">
                    <p:embed/>
                    <p:pic>
                      <p:nvPicPr>
                        <p:cNvPr id="0" name="图片 3129"/>
                        <p:cNvPicPr/>
                        <p:nvPr/>
                      </p:nvPicPr>
                      <p:blipFill>
                        <a:blip r:embed="rId3"/>
                        <a:stretch>
                          <a:fillRect/>
                        </a:stretch>
                      </p:blipFill>
                      <p:spPr>
                        <a:xfrm>
                          <a:off x="1723" y="1298"/>
                          <a:ext cx="703" cy="251"/>
                        </a:xfrm>
                        <a:prstGeom prst="rect">
                          <a:avLst/>
                        </a:prstGeom>
                        <a:noFill/>
                        <a:ln w="38100">
                          <a:noFill/>
                          <a:miter/>
                        </a:ln>
                      </p:spPr>
                    </p:pic>
                  </p:oleObj>
                </mc:Fallback>
              </mc:AlternateContent>
            </a:graphicData>
          </a:graphic>
        </p:graphicFrame>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a:spLocks noGrp="1"/>
          </p:cNvSpPr>
          <p:nvPr>
            <p:ph type="title"/>
          </p:nvPr>
        </p:nvSpPr>
        <p:spPr>
          <a:xfrm>
            <a:off x="558800" y="469900"/>
            <a:ext cx="7543800" cy="574675"/>
          </a:xfrm>
          <a:ln/>
        </p:spPr>
        <p:txBody>
          <a:bodyPr vert="horz" wrap="square" lIns="91440" tIns="45720" rIns="91440" bIns="91440" anchor="b" anchorCtr="0"/>
          <a:p>
            <a:r>
              <a:rPr lang="zh-CN" altLang="en-US" sz="3200" b="1" dirty="0">
                <a:solidFill>
                  <a:schemeClr val="tx1"/>
                </a:solidFill>
                <a:ea typeface="楷体_GB2312" pitchFamily="49" charset="-122"/>
              </a:rPr>
              <a:t>三、沉淀的转化</a:t>
            </a:r>
            <a:r>
              <a:rPr lang="zh-CN" altLang="en-US" sz="3200" b="1" dirty="0">
                <a:solidFill>
                  <a:schemeClr val="tx1"/>
                </a:solidFill>
              </a:rPr>
              <a:t> </a:t>
            </a:r>
            <a:endParaRPr lang="zh-CN" altLang="en-US" sz="3200" b="1" dirty="0">
              <a:solidFill>
                <a:schemeClr val="tx1"/>
              </a:solidFill>
            </a:endParaRPr>
          </a:p>
        </p:txBody>
      </p:sp>
      <p:grpSp>
        <p:nvGrpSpPr>
          <p:cNvPr id="77827" name="Group 11"/>
          <p:cNvGrpSpPr/>
          <p:nvPr/>
        </p:nvGrpSpPr>
        <p:grpSpPr>
          <a:xfrm>
            <a:off x="558800" y="1268413"/>
            <a:ext cx="7542213" cy="773112"/>
            <a:chOff x="352" y="857"/>
            <a:chExt cx="4751" cy="487"/>
          </a:xfrm>
        </p:grpSpPr>
        <p:graphicFrame>
          <p:nvGraphicFramePr>
            <p:cNvPr id="77831" name="Object 6"/>
            <p:cNvGraphicFramePr>
              <a:graphicFrameLocks noChangeAspect="1"/>
            </p:cNvGraphicFramePr>
            <p:nvPr/>
          </p:nvGraphicFramePr>
          <p:xfrm>
            <a:off x="352" y="857"/>
            <a:ext cx="2165" cy="487"/>
          </p:xfrm>
          <a:graphic>
            <a:graphicData uri="http://schemas.openxmlformats.org/presentationml/2006/ole">
              <mc:AlternateContent xmlns:mc="http://schemas.openxmlformats.org/markup-compatibility/2006">
                <mc:Choice xmlns:v="urn:schemas-microsoft-com:vml" Requires="v">
                  <p:oleObj spid="_x0000_s3131" name="" r:id="rId1" imgW="1524000" imgH="368300" progId="Equation.3">
                    <p:embed/>
                  </p:oleObj>
                </mc:Choice>
                <mc:Fallback>
                  <p:oleObj name="" r:id="rId1" imgW="1524000" imgH="368300" progId="Equation.3">
                    <p:embed/>
                    <p:pic>
                      <p:nvPicPr>
                        <p:cNvPr id="0" name="图片 3130"/>
                        <p:cNvPicPr/>
                        <p:nvPr/>
                      </p:nvPicPr>
                      <p:blipFill>
                        <a:blip r:embed="rId2"/>
                        <a:stretch>
                          <a:fillRect/>
                        </a:stretch>
                      </p:blipFill>
                      <p:spPr>
                        <a:xfrm>
                          <a:off x="352" y="857"/>
                          <a:ext cx="2165" cy="487"/>
                        </a:xfrm>
                        <a:prstGeom prst="rect">
                          <a:avLst/>
                        </a:prstGeom>
                        <a:noFill/>
                        <a:ln w="38100">
                          <a:noFill/>
                          <a:miter/>
                        </a:ln>
                      </p:spPr>
                    </p:pic>
                  </p:oleObj>
                </mc:Fallback>
              </mc:AlternateContent>
            </a:graphicData>
          </a:graphic>
        </p:graphicFrame>
        <p:graphicFrame>
          <p:nvGraphicFramePr>
            <p:cNvPr id="77832" name="Object 7"/>
            <p:cNvGraphicFramePr>
              <a:graphicFrameLocks noChangeAspect="1"/>
            </p:cNvGraphicFramePr>
            <p:nvPr/>
          </p:nvGraphicFramePr>
          <p:xfrm>
            <a:off x="2535" y="981"/>
            <a:ext cx="617" cy="209"/>
          </p:xfrm>
          <a:graphic>
            <a:graphicData uri="http://schemas.openxmlformats.org/presentationml/2006/ole">
              <mc:AlternateContent xmlns:mc="http://schemas.openxmlformats.org/markup-compatibility/2006">
                <mc:Choice xmlns:v="urn:schemas-microsoft-com:vml" Requires="v">
                  <p:oleObj spid="_x0000_s3132" name="" r:id="rId3" imgW="660400" imgH="177165" progId="ISISServer">
                    <p:embed/>
                  </p:oleObj>
                </mc:Choice>
                <mc:Fallback>
                  <p:oleObj name="" r:id="rId3" imgW="660400" imgH="177165" progId="ISISServer">
                    <p:embed/>
                    <p:pic>
                      <p:nvPicPr>
                        <p:cNvPr id="0" name="图片 3131"/>
                        <p:cNvPicPr/>
                        <p:nvPr/>
                      </p:nvPicPr>
                      <p:blipFill>
                        <a:blip r:embed="rId4"/>
                        <a:stretch>
                          <a:fillRect/>
                        </a:stretch>
                      </p:blipFill>
                      <p:spPr>
                        <a:xfrm>
                          <a:off x="2535" y="981"/>
                          <a:ext cx="617" cy="209"/>
                        </a:xfrm>
                        <a:prstGeom prst="rect">
                          <a:avLst/>
                        </a:prstGeom>
                        <a:noFill/>
                        <a:ln w="38100">
                          <a:noFill/>
                          <a:miter/>
                        </a:ln>
                      </p:spPr>
                    </p:pic>
                  </p:oleObj>
                </mc:Fallback>
              </mc:AlternateContent>
            </a:graphicData>
          </a:graphic>
        </p:graphicFrame>
        <p:graphicFrame>
          <p:nvGraphicFramePr>
            <p:cNvPr id="77833" name="Object 8"/>
            <p:cNvGraphicFramePr>
              <a:graphicFrameLocks noChangeAspect="1"/>
            </p:cNvGraphicFramePr>
            <p:nvPr/>
          </p:nvGraphicFramePr>
          <p:xfrm>
            <a:off x="3141" y="874"/>
            <a:ext cx="1962" cy="470"/>
          </p:xfrm>
          <a:graphic>
            <a:graphicData uri="http://schemas.openxmlformats.org/presentationml/2006/ole">
              <mc:AlternateContent xmlns:mc="http://schemas.openxmlformats.org/markup-compatibility/2006">
                <mc:Choice xmlns:v="urn:schemas-microsoft-com:vml" Requires="v">
                  <p:oleObj spid="_x0000_s3133" name="" r:id="rId5" imgW="1435100" imgH="368300" progId="Equation.3">
                    <p:embed/>
                  </p:oleObj>
                </mc:Choice>
                <mc:Fallback>
                  <p:oleObj name="" r:id="rId5" imgW="1435100" imgH="368300" progId="Equation.3">
                    <p:embed/>
                    <p:pic>
                      <p:nvPicPr>
                        <p:cNvPr id="0" name="图片 3132"/>
                        <p:cNvPicPr/>
                        <p:nvPr/>
                      </p:nvPicPr>
                      <p:blipFill>
                        <a:blip r:embed="rId6"/>
                        <a:stretch>
                          <a:fillRect/>
                        </a:stretch>
                      </p:blipFill>
                      <p:spPr>
                        <a:xfrm>
                          <a:off x="3141" y="874"/>
                          <a:ext cx="1962" cy="470"/>
                        </a:xfrm>
                        <a:prstGeom prst="rect">
                          <a:avLst/>
                        </a:prstGeom>
                        <a:noFill/>
                        <a:ln w="38100">
                          <a:noFill/>
                          <a:miter/>
                        </a:ln>
                      </p:spPr>
                    </p:pic>
                  </p:oleObj>
                </mc:Fallback>
              </mc:AlternateContent>
            </a:graphicData>
          </a:graphic>
        </p:graphicFrame>
      </p:grpSp>
      <p:sp>
        <p:nvSpPr>
          <p:cNvPr id="187402" name="Text Box 10"/>
          <p:cNvSpPr txBox="1"/>
          <p:nvPr/>
        </p:nvSpPr>
        <p:spPr>
          <a:xfrm>
            <a:off x="1511300" y="5802313"/>
            <a:ext cx="6516688" cy="579437"/>
          </a:xfrm>
          <a:prstGeom prst="rect">
            <a:avLst/>
          </a:prstGeom>
          <a:noFill/>
          <a:ln w="9525">
            <a:noFill/>
          </a:ln>
        </p:spPr>
        <p:txBody>
          <a:bodyPr>
            <a:spAutoFit/>
          </a:bodyPr>
          <a:p>
            <a:pPr eaLnBrk="1" hangingPunct="1">
              <a:spcBef>
                <a:spcPct val="50000"/>
              </a:spcBef>
              <a:buNone/>
            </a:pPr>
            <a:r>
              <a:rPr lang="en-US" altLang="zh-CN" sz="3200" b="1" i="1" dirty="0">
                <a:solidFill>
                  <a:srgbClr val="0000FF"/>
                </a:solidFill>
                <a:latin typeface="Times New Roman" panose="02020603050405020304" pitchFamily="18" charset="0"/>
                <a:ea typeface="楷体_GB2312" pitchFamily="49" charset="-122"/>
              </a:rPr>
              <a:t>K</a:t>
            </a:r>
            <a:r>
              <a:rPr lang="en-US" altLang="zh-CN" sz="3200" b="1" baseline="30000" dirty="0">
                <a:solidFill>
                  <a:srgbClr val="0000FF"/>
                </a:solidFill>
                <a:latin typeface="Times New Roman" panose="02020603050405020304" pitchFamily="18" charset="0"/>
                <a:ea typeface="楷体_GB2312" pitchFamily="49" charset="-122"/>
              </a:rPr>
              <a:t>θ</a:t>
            </a:r>
            <a:r>
              <a:rPr lang="zh-CN" altLang="en-US" sz="3200" b="1" dirty="0">
                <a:solidFill>
                  <a:srgbClr val="0000FF"/>
                </a:solidFill>
                <a:latin typeface="Arial" panose="020B0604020202020204" pitchFamily="34" charset="0"/>
                <a:ea typeface="楷体_GB2312" pitchFamily="49" charset="-122"/>
              </a:rPr>
              <a:t>越大，转化越容易、越彻底。</a:t>
            </a:r>
            <a:endParaRPr lang="zh-CN" altLang="en-US" sz="3200" b="1" dirty="0">
              <a:solidFill>
                <a:srgbClr val="0000FF"/>
              </a:solidFill>
              <a:latin typeface="Arial" panose="020B0604020202020204" pitchFamily="34" charset="0"/>
              <a:ea typeface="楷体_GB2312" pitchFamily="49" charset="-122"/>
            </a:endParaRPr>
          </a:p>
        </p:txBody>
      </p:sp>
      <p:sp>
        <p:nvSpPr>
          <p:cNvPr id="77829" name="Rectangle 13"/>
          <p:cNvSpPr/>
          <p:nvPr/>
        </p:nvSpPr>
        <p:spPr>
          <a:xfrm>
            <a:off x="0" y="3190875"/>
            <a:ext cx="9144000" cy="0"/>
          </a:xfrm>
          <a:prstGeom prst="rect">
            <a:avLst/>
          </a:prstGeom>
          <a:noFill/>
          <a:ln w="9525">
            <a:noFill/>
          </a:ln>
        </p:spPr>
        <p:txBody>
          <a:bodyPr wrap="none" anchor="ctr" anchorCtr="0">
            <a:spAutoFit/>
          </a:bodyPr>
          <a:p>
            <a:pPr eaLnBrk="1" hangingPunct="1"/>
            <a:endParaRPr lang="zh-CN" altLang="en-US" dirty="0">
              <a:latin typeface="Arial" panose="020B0604020202020204" pitchFamily="34" charset="0"/>
            </a:endParaRPr>
          </a:p>
        </p:txBody>
      </p:sp>
      <p:graphicFrame>
        <p:nvGraphicFramePr>
          <p:cNvPr id="187404" name="Object 12"/>
          <p:cNvGraphicFramePr>
            <a:graphicFrameLocks noChangeAspect="1"/>
          </p:cNvGraphicFramePr>
          <p:nvPr/>
        </p:nvGraphicFramePr>
        <p:xfrm>
          <a:off x="1763713" y="2225675"/>
          <a:ext cx="4692650" cy="3352800"/>
        </p:xfrm>
        <a:graphic>
          <a:graphicData uri="http://schemas.openxmlformats.org/presentationml/2006/ole">
            <mc:AlternateContent xmlns:mc="http://schemas.openxmlformats.org/markup-compatibility/2006">
              <mc:Choice xmlns:v="urn:schemas-microsoft-com:vml" Requires="v">
                <p:oleObj spid="_x0000_s3134" name="" r:id="rId7" imgW="1955800" imgH="1422400" progId="Equation.3">
                  <p:embed/>
                </p:oleObj>
              </mc:Choice>
              <mc:Fallback>
                <p:oleObj name="" r:id="rId7" imgW="1955800" imgH="1422400" progId="Equation.3">
                  <p:embed/>
                  <p:pic>
                    <p:nvPicPr>
                      <p:cNvPr id="0" name="图片 3133"/>
                      <p:cNvPicPr/>
                      <p:nvPr/>
                    </p:nvPicPr>
                    <p:blipFill>
                      <a:blip r:embed="rId8"/>
                      <a:stretch>
                        <a:fillRect/>
                      </a:stretch>
                    </p:blipFill>
                    <p:spPr>
                      <a:xfrm>
                        <a:off x="1763713" y="2225675"/>
                        <a:ext cx="4692650" cy="3352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87404"/>
                                        </p:tgtEl>
                                        <p:attrNameLst>
                                          <p:attrName>style.visibility</p:attrName>
                                        </p:attrNameLst>
                                      </p:cBhvr>
                                      <p:to>
                                        <p:strVal val="visible"/>
                                      </p:to>
                                    </p:set>
                                    <p:anim calcmode="lin" valueType="num">
                                      <p:cBhvr>
                                        <p:cTn id="7" dur="500" fill="hold"/>
                                        <p:tgtEl>
                                          <p:spTgt spid="187404"/>
                                        </p:tgtEl>
                                        <p:attrNameLst>
                                          <p:attrName>ppt_w</p:attrName>
                                        </p:attrNameLst>
                                      </p:cBhvr>
                                      <p:tavLst>
                                        <p:tav tm="0">
                                          <p:val>
                                            <p:fltVal val="0.000000"/>
                                          </p:val>
                                        </p:tav>
                                        <p:tav tm="100000">
                                          <p:val>
                                            <p:strVal val="#ppt_w"/>
                                          </p:val>
                                        </p:tav>
                                      </p:tavLst>
                                    </p:anim>
                                    <p:anim calcmode="lin" valueType="num">
                                      <p:cBhvr>
                                        <p:cTn id="8" dur="500" fill="hold"/>
                                        <p:tgtEl>
                                          <p:spTgt spid="187404"/>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7402"/>
                                        </p:tgtEl>
                                        <p:attrNameLst>
                                          <p:attrName>style.visibility</p:attrName>
                                        </p:attrNameLst>
                                      </p:cBhvr>
                                      <p:to>
                                        <p:strVal val="visible"/>
                                      </p:to>
                                    </p:set>
                                    <p:anim calcmode="lin" valueType="num">
                                      <p:cBhvr additive="base">
                                        <p:cTn id="13" dur="500" fill="hold"/>
                                        <p:tgtEl>
                                          <p:spTgt spid="187402"/>
                                        </p:tgtEl>
                                        <p:attrNameLst>
                                          <p:attrName>ppt_x</p:attrName>
                                        </p:attrNameLst>
                                      </p:cBhvr>
                                      <p:tavLst>
                                        <p:tav tm="0">
                                          <p:val>
                                            <p:strVal val="#ppt_x"/>
                                          </p:val>
                                        </p:tav>
                                        <p:tav tm="100000">
                                          <p:val>
                                            <p:strVal val="#ppt_x"/>
                                          </p:val>
                                        </p:tav>
                                      </p:tavLst>
                                    </p:anim>
                                    <p:anim calcmode="lin" valueType="num">
                                      <p:cBhvr additive="base">
                                        <p:cTn id="14" dur="500" fill="hold"/>
                                        <p:tgtEl>
                                          <p:spTgt spid="1874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92" name="Rectangle 4"/>
          <p:cNvSpPr>
            <a:spLocks noGrp="1" noChangeArrowheads="1"/>
          </p:cNvSpPr>
          <p:nvPr>
            <p:ph type="title"/>
          </p:nvPr>
        </p:nvSpPr>
        <p:spPr>
          <a:xfrm>
            <a:off x="557213" y="765175"/>
            <a:ext cx="7772400" cy="587375"/>
          </a:xfrm>
          <a:solidFill>
            <a:schemeClr val="accent5">
              <a:lumMod val="20000"/>
              <a:lumOff val="80000"/>
            </a:schemeClr>
          </a:solidFill>
        </p:spPr>
        <p:txBody>
          <a:bodyPr vert="horz" wrap="square" lIns="91440" tIns="45720" rIns="91440" bIns="9144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rgbClr val="002060"/>
                </a:solidFill>
                <a:effectLst/>
                <a:uLnTx/>
                <a:uFillTx/>
                <a:latin typeface="+mj-lt"/>
                <a:ea typeface="楷体_GB2312" pitchFamily="49" charset="-122"/>
                <a:cs typeface="+mj-cs"/>
              </a:rPr>
              <a:t>四、分步沉淀</a:t>
            </a:r>
            <a:endParaRPr kumimoji="0" lang="zh-CN" altLang="en-US" sz="3200" b="1" i="0" u="none" strike="noStrike" kern="1200" cap="none" spc="0" normalizeH="0" baseline="0" noProof="0" dirty="0">
              <a:ln>
                <a:noFill/>
              </a:ln>
              <a:solidFill>
                <a:srgbClr val="002060"/>
              </a:solidFill>
              <a:effectLst/>
              <a:uLnTx/>
              <a:uFillTx/>
              <a:latin typeface="+mj-lt"/>
              <a:ea typeface="楷体_GB2312" pitchFamily="49" charset="-122"/>
              <a:cs typeface="+mj-cs"/>
            </a:endParaRPr>
          </a:p>
        </p:txBody>
      </p:sp>
      <p:sp>
        <p:nvSpPr>
          <p:cNvPr id="191494" name="Rectangle 6"/>
          <p:cNvSpPr>
            <a:spLocks noChangeArrowheads="1"/>
          </p:cNvSpPr>
          <p:nvPr/>
        </p:nvSpPr>
        <p:spPr bwMode="auto">
          <a:xfrm>
            <a:off x="557213" y="1938338"/>
            <a:ext cx="7880350" cy="2678113"/>
          </a:xfrm>
          <a:prstGeom prst="rect">
            <a:avLst/>
          </a:prstGeom>
          <a:noFill/>
          <a:ln>
            <a:noFill/>
          </a:ln>
          <a:effectLst/>
        </p:spPr>
        <p:txBody>
          <a:bodyPr anchor="ctr">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ea typeface="+mn-ea"/>
                <a:cs typeface="+mn-cs"/>
              </a:rPr>
              <a:t>    当溶液中有</a:t>
            </a:r>
            <a:r>
              <a:rPr kumimoji="0" lang="zh-CN" altLang="en-US" sz="2800" b="1" i="0" u="none" strike="noStrike" kern="1200" cap="none" spc="0" normalizeH="0" baseline="0" noProof="0" dirty="0">
                <a:ln>
                  <a:noFill/>
                </a:ln>
                <a:solidFill>
                  <a:srgbClr val="002060"/>
                </a:solidFill>
                <a:effectLst/>
                <a:uLnTx/>
                <a:uFillTx/>
                <a:latin typeface="+mn-ea"/>
                <a:ea typeface="+mn-ea"/>
                <a:cs typeface="+mn-cs"/>
              </a:rPr>
              <a:t>两种或两种以上</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离子可与同一沉淀剂生成沉淀时，只要</a:t>
            </a:r>
            <a:r>
              <a:rPr kumimoji="0" lang="zh-CN" altLang="en-US" sz="2800" b="1" i="0" u="none" strike="noStrike" kern="1200" cap="none" spc="0" normalizeH="0" baseline="0" noProof="0" dirty="0">
                <a:ln>
                  <a:noFill/>
                </a:ln>
                <a:solidFill>
                  <a:srgbClr val="7030A0"/>
                </a:solidFill>
                <a:effectLst/>
                <a:uLnTx/>
                <a:uFillTx/>
                <a:latin typeface="+mn-ea"/>
                <a:ea typeface="+mn-ea"/>
                <a:cs typeface="+mn-cs"/>
              </a:rPr>
              <a:t>缓慢</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加入沉淀剂，沉淀就会</a:t>
            </a:r>
            <a:r>
              <a:rPr kumimoji="0" lang="zh-CN" altLang="en-US" sz="2800" b="1" i="0" u="none" strike="noStrike" kern="1200" cap="none" spc="0" normalizeH="0" baseline="0" noProof="0" dirty="0">
                <a:ln>
                  <a:noFill/>
                </a:ln>
                <a:solidFill>
                  <a:srgbClr val="002060"/>
                </a:solidFill>
                <a:effectLst/>
                <a:uLnTx/>
                <a:uFillTx/>
                <a:latin typeface="+mn-ea"/>
                <a:ea typeface="+mn-ea"/>
                <a:cs typeface="+mn-cs"/>
              </a:rPr>
              <a:t>按先后顺序</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从溶液中析出。这种按先后顺序沉淀的现象，称为分步沉淀。 </a:t>
            </a:r>
            <a:endParaRPr kumimoji="0" lang="zh-CN" altLang="en-US" sz="28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104" name="Rectangle 192"/>
          <p:cNvSpPr/>
          <p:nvPr/>
        </p:nvSpPr>
        <p:spPr>
          <a:xfrm>
            <a:off x="3060700" y="4797425"/>
            <a:ext cx="2519363" cy="360363"/>
          </a:xfrm>
          <a:prstGeom prst="rect">
            <a:avLst/>
          </a:prstGeom>
          <a:solidFill>
            <a:schemeClr val="hlink"/>
          </a:solidFill>
          <a:ln w="9525">
            <a:noFill/>
          </a:ln>
        </p:spPr>
        <p:txBody>
          <a:bodyPr wrap="none" anchor="ctr" anchorCtr="0"/>
          <a:p>
            <a:endParaRPr lang="zh-CN" altLang="en-US" dirty="0">
              <a:latin typeface="Arial" panose="020B0604020202020204" pitchFamily="34" charset="0"/>
            </a:endParaRPr>
          </a:p>
        </p:txBody>
      </p:sp>
      <p:sp>
        <p:nvSpPr>
          <p:cNvPr id="39038" name="Text Box 126"/>
          <p:cNvSpPr txBox="1"/>
          <p:nvPr/>
        </p:nvSpPr>
        <p:spPr>
          <a:xfrm>
            <a:off x="4068763" y="3427413"/>
            <a:ext cx="592137" cy="579437"/>
          </a:xfrm>
          <a:prstGeom prst="rect">
            <a:avLst/>
          </a:prstGeom>
          <a:noFill/>
          <a:ln w="9525">
            <a:noFill/>
          </a:ln>
        </p:spPr>
        <p:txBody>
          <a:bodyPr wrap="none">
            <a:spAutoFit/>
          </a:bodyPr>
          <a:p>
            <a:r>
              <a:rPr lang="zh-CN" altLang="en-US" sz="3200" b="1" dirty="0">
                <a:solidFill>
                  <a:srgbClr val="FF3300"/>
                </a:solidFill>
                <a:latin typeface="Arial" panose="020B0604020202020204" pitchFamily="34" charset="0"/>
              </a:rPr>
              <a:t>＞</a:t>
            </a:r>
            <a:endParaRPr lang="zh-CN" altLang="en-US" sz="3200" b="1" dirty="0">
              <a:solidFill>
                <a:srgbClr val="FF3300"/>
              </a:solidFill>
              <a:latin typeface="Arial" panose="020B0604020202020204" pitchFamily="34" charset="0"/>
            </a:endParaRPr>
          </a:p>
        </p:txBody>
      </p:sp>
      <p:grpSp>
        <p:nvGrpSpPr>
          <p:cNvPr id="2" name="Group 228"/>
          <p:cNvGrpSpPr/>
          <p:nvPr/>
        </p:nvGrpSpPr>
        <p:grpSpPr>
          <a:xfrm>
            <a:off x="1620838" y="1485900"/>
            <a:ext cx="1439862" cy="1439863"/>
            <a:chOff x="-159" y="981"/>
            <a:chExt cx="907" cy="907"/>
          </a:xfrm>
        </p:grpSpPr>
        <p:sp>
          <p:nvSpPr>
            <p:cNvPr id="82024" name="AutoShape 5"/>
            <p:cNvSpPr/>
            <p:nvPr/>
          </p:nvSpPr>
          <p:spPr>
            <a:xfrm rot="-8100000">
              <a:off x="-159" y="981"/>
              <a:ext cx="907" cy="907"/>
            </a:xfrm>
            <a:prstGeom prst="rightArrow">
              <a:avLst>
                <a:gd name="adj1" fmla="val 35166"/>
                <a:gd name="adj2" fmla="val 40495"/>
              </a:avLst>
            </a:prstGeom>
            <a:gradFill rotWithShape="1">
              <a:gsLst>
                <a:gs pos="0">
                  <a:schemeClr val="bg1">
                    <a:alpha val="0"/>
                  </a:schemeClr>
                </a:gs>
                <a:gs pos="100000">
                  <a:srgbClr val="003366">
                    <a:alpha val="79999"/>
                  </a:srgbClr>
                </a:gs>
              </a:gsLst>
              <a:lin ang="18900000" scaled="1"/>
              <a:tileRect/>
            </a:gradFill>
            <a:ln w="0">
              <a:noFill/>
            </a:ln>
          </p:spPr>
          <p:txBody>
            <a:bodyPr wrap="none" anchor="ctr" anchorCtr="0"/>
            <a:p>
              <a:endParaRPr lang="zh-CN" altLang="en-US" dirty="0">
                <a:latin typeface="Arial" panose="020B0604020202020204" pitchFamily="34" charset="0"/>
              </a:endParaRPr>
            </a:p>
          </p:txBody>
        </p:sp>
        <p:sp>
          <p:nvSpPr>
            <p:cNvPr id="82025" name="Text Box 6"/>
            <p:cNvSpPr txBox="1"/>
            <p:nvPr/>
          </p:nvSpPr>
          <p:spPr>
            <a:xfrm rot="-2700000">
              <a:off x="113" y="1154"/>
              <a:ext cx="309" cy="518"/>
            </a:xfrm>
            <a:prstGeom prst="rect">
              <a:avLst/>
            </a:prstGeom>
            <a:noFill/>
            <a:ln w="9525">
              <a:noFill/>
            </a:ln>
          </p:spPr>
          <p:txBody>
            <a:bodyPr wrap="none">
              <a:spAutoFit/>
            </a:bodyPr>
            <a:p>
              <a:r>
                <a:rPr lang="zh-CN" altLang="en-US" sz="2400" b="1" dirty="0">
                  <a:solidFill>
                    <a:srgbClr val="000066"/>
                  </a:solidFill>
                  <a:latin typeface="Arial" panose="020B0604020202020204" pitchFamily="34" charset="0"/>
                  <a:ea typeface="楷体_GB2312" pitchFamily="49" charset="-122"/>
                </a:rPr>
                <a:t>生</a:t>
              </a:r>
              <a:endParaRPr lang="zh-CN" altLang="en-US" sz="2400" b="1" dirty="0">
                <a:solidFill>
                  <a:srgbClr val="000066"/>
                </a:solidFill>
                <a:latin typeface="Arial" panose="020B0604020202020204" pitchFamily="34" charset="0"/>
                <a:ea typeface="楷体_GB2312" pitchFamily="49" charset="-122"/>
              </a:endParaRPr>
            </a:p>
            <a:p>
              <a:r>
                <a:rPr lang="zh-CN" altLang="en-US" sz="2400" b="1" dirty="0">
                  <a:solidFill>
                    <a:srgbClr val="000066"/>
                  </a:solidFill>
                  <a:latin typeface="Arial" panose="020B0604020202020204" pitchFamily="34" charset="0"/>
                  <a:ea typeface="楷体_GB2312" pitchFamily="49" charset="-122"/>
                </a:rPr>
                <a:t>成</a:t>
              </a:r>
              <a:endParaRPr lang="zh-CN" altLang="en-US" sz="2400" b="1" dirty="0">
                <a:solidFill>
                  <a:srgbClr val="000066"/>
                </a:solidFill>
                <a:latin typeface="Arial" panose="020B0604020202020204" pitchFamily="34" charset="0"/>
                <a:ea typeface="楷体_GB2312" pitchFamily="49" charset="-122"/>
              </a:endParaRPr>
            </a:p>
          </p:txBody>
        </p:sp>
        <p:sp>
          <p:nvSpPr>
            <p:cNvPr id="82026" name="AutoShape 7"/>
            <p:cNvSpPr>
              <a:spLocks noChangeAspect="1"/>
            </p:cNvSpPr>
            <p:nvPr/>
          </p:nvSpPr>
          <p:spPr>
            <a:xfrm rot="-8100000">
              <a:off x="-114" y="1028"/>
              <a:ext cx="816" cy="816"/>
            </a:xfrm>
            <a:prstGeom prst="rightArrow">
              <a:avLst>
                <a:gd name="adj1" fmla="val 35166"/>
                <a:gd name="adj2" fmla="val 40495"/>
              </a:avLst>
            </a:prstGeom>
            <a:gradFill rotWithShape="1">
              <a:gsLst>
                <a:gs pos="0">
                  <a:schemeClr val="bg1">
                    <a:alpha val="0"/>
                  </a:schemeClr>
                </a:gs>
                <a:gs pos="100000">
                  <a:srgbClr val="005C8A">
                    <a:alpha val="60001"/>
                  </a:srgbClr>
                </a:gs>
              </a:gsLst>
              <a:lin ang="18900000" scaled="1"/>
              <a:tileRect/>
            </a:gradFill>
            <a:ln w="0">
              <a:noFill/>
            </a:ln>
          </p:spPr>
          <p:txBody>
            <a:bodyPr wrap="none" anchor="ctr" anchorCtr="0"/>
            <a:p>
              <a:endParaRPr lang="zh-CN" altLang="en-US" dirty="0">
                <a:latin typeface="Arial" panose="020B0604020202020204" pitchFamily="34" charset="0"/>
              </a:endParaRPr>
            </a:p>
          </p:txBody>
        </p:sp>
      </p:grpSp>
      <p:grpSp>
        <p:nvGrpSpPr>
          <p:cNvPr id="3" name="Group 8"/>
          <p:cNvGrpSpPr/>
          <p:nvPr/>
        </p:nvGrpSpPr>
        <p:grpSpPr>
          <a:xfrm rot="2700000">
            <a:off x="1666875" y="4510088"/>
            <a:ext cx="1439863" cy="1439862"/>
            <a:chOff x="2426" y="482"/>
            <a:chExt cx="907" cy="907"/>
          </a:xfrm>
        </p:grpSpPr>
        <p:sp>
          <p:nvSpPr>
            <p:cNvPr id="82021" name="AutoShape 9"/>
            <p:cNvSpPr/>
            <p:nvPr/>
          </p:nvSpPr>
          <p:spPr>
            <a:xfrm rot="5400000">
              <a:off x="2426" y="482"/>
              <a:ext cx="907" cy="907"/>
            </a:xfrm>
            <a:prstGeom prst="rightArrow">
              <a:avLst>
                <a:gd name="adj1" fmla="val 35166"/>
                <a:gd name="adj2" fmla="val 40495"/>
              </a:avLst>
            </a:prstGeom>
            <a:gradFill rotWithShape="1">
              <a:gsLst>
                <a:gs pos="0">
                  <a:schemeClr val="bg1">
                    <a:alpha val="0"/>
                  </a:schemeClr>
                </a:gs>
                <a:gs pos="100000">
                  <a:srgbClr val="003366">
                    <a:alpha val="79999"/>
                  </a:srgbClr>
                </a:gs>
              </a:gsLst>
              <a:lin ang="18900000" scaled="1"/>
              <a:tileRect/>
            </a:gradFill>
            <a:ln w="0">
              <a:noFill/>
            </a:ln>
          </p:spPr>
          <p:txBody>
            <a:bodyPr wrap="none" anchor="ctr" anchorCtr="0"/>
            <a:p>
              <a:endParaRPr lang="zh-CN" altLang="en-US" dirty="0">
                <a:latin typeface="Arial" panose="020B0604020202020204" pitchFamily="34" charset="0"/>
              </a:endParaRPr>
            </a:p>
          </p:txBody>
        </p:sp>
        <p:sp>
          <p:nvSpPr>
            <p:cNvPr id="82022" name="Text Box 10"/>
            <p:cNvSpPr txBox="1"/>
            <p:nvPr/>
          </p:nvSpPr>
          <p:spPr>
            <a:xfrm>
              <a:off x="2718" y="645"/>
              <a:ext cx="309" cy="518"/>
            </a:xfrm>
            <a:prstGeom prst="rect">
              <a:avLst/>
            </a:prstGeom>
            <a:noFill/>
            <a:ln w="9525">
              <a:noFill/>
            </a:ln>
          </p:spPr>
          <p:txBody>
            <a:bodyPr wrap="none">
              <a:spAutoFit/>
            </a:bodyPr>
            <a:p>
              <a:r>
                <a:rPr lang="zh-CN" altLang="en-US" sz="2400" b="1" dirty="0">
                  <a:solidFill>
                    <a:srgbClr val="000066"/>
                  </a:solidFill>
                  <a:latin typeface="Arial" panose="020B0604020202020204" pitchFamily="34" charset="0"/>
                  <a:ea typeface="楷体_GB2312" pitchFamily="49" charset="-122"/>
                </a:rPr>
                <a:t>溶</a:t>
              </a:r>
              <a:endParaRPr lang="zh-CN" altLang="en-US" sz="2400" b="1" dirty="0">
                <a:solidFill>
                  <a:srgbClr val="000066"/>
                </a:solidFill>
                <a:latin typeface="Arial" panose="020B0604020202020204" pitchFamily="34" charset="0"/>
                <a:ea typeface="楷体_GB2312" pitchFamily="49" charset="-122"/>
              </a:endParaRPr>
            </a:p>
            <a:p>
              <a:r>
                <a:rPr lang="zh-CN" altLang="en-US" sz="2400" b="1" dirty="0">
                  <a:solidFill>
                    <a:srgbClr val="000066"/>
                  </a:solidFill>
                  <a:latin typeface="Arial" panose="020B0604020202020204" pitchFamily="34" charset="0"/>
                  <a:ea typeface="楷体_GB2312" pitchFamily="49" charset="-122"/>
                </a:rPr>
                <a:t>解</a:t>
              </a:r>
              <a:endParaRPr lang="zh-CN" altLang="en-US" sz="2400" b="1" dirty="0">
                <a:solidFill>
                  <a:srgbClr val="000066"/>
                </a:solidFill>
                <a:latin typeface="Arial" panose="020B0604020202020204" pitchFamily="34" charset="0"/>
                <a:ea typeface="楷体_GB2312" pitchFamily="49" charset="-122"/>
              </a:endParaRPr>
            </a:p>
          </p:txBody>
        </p:sp>
        <p:sp>
          <p:nvSpPr>
            <p:cNvPr id="82023" name="AutoShape 11"/>
            <p:cNvSpPr>
              <a:spLocks noChangeAspect="1"/>
            </p:cNvSpPr>
            <p:nvPr/>
          </p:nvSpPr>
          <p:spPr>
            <a:xfrm rot="5400000">
              <a:off x="2472" y="563"/>
              <a:ext cx="816" cy="816"/>
            </a:xfrm>
            <a:prstGeom prst="rightArrow">
              <a:avLst>
                <a:gd name="adj1" fmla="val 35166"/>
                <a:gd name="adj2" fmla="val 40495"/>
              </a:avLst>
            </a:prstGeom>
            <a:gradFill rotWithShape="1">
              <a:gsLst>
                <a:gs pos="0">
                  <a:schemeClr val="bg1">
                    <a:alpha val="0"/>
                  </a:schemeClr>
                </a:gs>
                <a:gs pos="100000">
                  <a:srgbClr val="005C8A">
                    <a:alpha val="60001"/>
                  </a:srgbClr>
                </a:gs>
              </a:gsLst>
              <a:lin ang="18900000" scaled="1"/>
              <a:tileRect/>
            </a:gradFill>
            <a:ln w="0">
              <a:noFill/>
            </a:ln>
          </p:spPr>
          <p:txBody>
            <a:bodyPr wrap="none" anchor="ctr" anchorCtr="0"/>
            <a:p>
              <a:endParaRPr lang="zh-CN" altLang="en-US" dirty="0">
                <a:latin typeface="Arial" panose="020B0604020202020204" pitchFamily="34" charset="0"/>
              </a:endParaRPr>
            </a:p>
          </p:txBody>
        </p:sp>
      </p:grpSp>
      <p:grpSp>
        <p:nvGrpSpPr>
          <p:cNvPr id="4" name="Group 12"/>
          <p:cNvGrpSpPr/>
          <p:nvPr/>
        </p:nvGrpSpPr>
        <p:grpSpPr>
          <a:xfrm rot="-2700000">
            <a:off x="5411788" y="4510088"/>
            <a:ext cx="1439862" cy="1439862"/>
            <a:chOff x="3561" y="484"/>
            <a:chExt cx="907" cy="907"/>
          </a:xfrm>
        </p:grpSpPr>
        <p:sp>
          <p:nvSpPr>
            <p:cNvPr id="82018" name="AutoShape 13"/>
            <p:cNvSpPr/>
            <p:nvPr/>
          </p:nvSpPr>
          <p:spPr>
            <a:xfrm rot="5400000">
              <a:off x="3561" y="484"/>
              <a:ext cx="907" cy="907"/>
            </a:xfrm>
            <a:prstGeom prst="rightArrow">
              <a:avLst>
                <a:gd name="adj1" fmla="val 35166"/>
                <a:gd name="adj2" fmla="val 40495"/>
              </a:avLst>
            </a:prstGeom>
            <a:gradFill rotWithShape="1">
              <a:gsLst>
                <a:gs pos="0">
                  <a:schemeClr val="bg1">
                    <a:alpha val="0"/>
                  </a:schemeClr>
                </a:gs>
                <a:gs pos="100000">
                  <a:srgbClr val="003366">
                    <a:alpha val="79999"/>
                  </a:srgbClr>
                </a:gs>
              </a:gsLst>
              <a:lin ang="18900000" scaled="1"/>
              <a:tileRect/>
            </a:gradFill>
            <a:ln w="0">
              <a:noFill/>
            </a:ln>
          </p:spPr>
          <p:txBody>
            <a:bodyPr wrap="none" anchor="ctr" anchorCtr="0"/>
            <a:p>
              <a:endParaRPr lang="zh-CN" altLang="en-US" dirty="0">
                <a:latin typeface="Arial" panose="020B0604020202020204" pitchFamily="34" charset="0"/>
              </a:endParaRPr>
            </a:p>
          </p:txBody>
        </p:sp>
        <p:sp>
          <p:nvSpPr>
            <p:cNvPr id="82019" name="Text Box 14"/>
            <p:cNvSpPr txBox="1"/>
            <p:nvPr/>
          </p:nvSpPr>
          <p:spPr>
            <a:xfrm>
              <a:off x="3857" y="663"/>
              <a:ext cx="309" cy="518"/>
            </a:xfrm>
            <a:prstGeom prst="rect">
              <a:avLst/>
            </a:prstGeom>
            <a:noFill/>
            <a:ln w="9525">
              <a:noFill/>
            </a:ln>
          </p:spPr>
          <p:txBody>
            <a:bodyPr wrap="none">
              <a:spAutoFit/>
            </a:bodyPr>
            <a:p>
              <a:r>
                <a:rPr lang="zh-CN" altLang="en-US" sz="2400" b="1" dirty="0">
                  <a:solidFill>
                    <a:srgbClr val="000066"/>
                  </a:solidFill>
                  <a:latin typeface="Arial" panose="020B0604020202020204" pitchFamily="34" charset="0"/>
                  <a:ea typeface="楷体_GB2312" pitchFamily="49" charset="-122"/>
                </a:rPr>
                <a:t>转</a:t>
              </a:r>
              <a:endParaRPr lang="zh-CN" altLang="en-US" sz="2400" b="1" dirty="0">
                <a:solidFill>
                  <a:srgbClr val="000066"/>
                </a:solidFill>
                <a:latin typeface="Arial" panose="020B0604020202020204" pitchFamily="34" charset="0"/>
                <a:ea typeface="楷体_GB2312" pitchFamily="49" charset="-122"/>
              </a:endParaRPr>
            </a:p>
            <a:p>
              <a:r>
                <a:rPr lang="zh-CN" altLang="en-US" sz="2400" b="1" dirty="0">
                  <a:solidFill>
                    <a:srgbClr val="000066"/>
                  </a:solidFill>
                  <a:latin typeface="Arial" panose="020B0604020202020204" pitchFamily="34" charset="0"/>
                  <a:ea typeface="楷体_GB2312" pitchFamily="49" charset="-122"/>
                </a:rPr>
                <a:t>化</a:t>
              </a:r>
              <a:endParaRPr lang="zh-CN" altLang="en-US" sz="2400" b="1" dirty="0">
                <a:solidFill>
                  <a:srgbClr val="000066"/>
                </a:solidFill>
                <a:latin typeface="Arial" panose="020B0604020202020204" pitchFamily="34" charset="0"/>
                <a:ea typeface="楷体_GB2312" pitchFamily="49" charset="-122"/>
              </a:endParaRPr>
            </a:p>
          </p:txBody>
        </p:sp>
        <p:sp>
          <p:nvSpPr>
            <p:cNvPr id="82020" name="AutoShape 15"/>
            <p:cNvSpPr>
              <a:spLocks noChangeAspect="1"/>
            </p:cNvSpPr>
            <p:nvPr/>
          </p:nvSpPr>
          <p:spPr>
            <a:xfrm rot="5400000">
              <a:off x="3606" y="560"/>
              <a:ext cx="816" cy="816"/>
            </a:xfrm>
            <a:prstGeom prst="rightArrow">
              <a:avLst>
                <a:gd name="adj1" fmla="val 35166"/>
                <a:gd name="adj2" fmla="val 40495"/>
              </a:avLst>
            </a:prstGeom>
            <a:gradFill rotWithShape="1">
              <a:gsLst>
                <a:gs pos="0">
                  <a:schemeClr val="bg1">
                    <a:alpha val="0"/>
                  </a:schemeClr>
                </a:gs>
                <a:gs pos="100000">
                  <a:srgbClr val="005C8A">
                    <a:alpha val="60001"/>
                  </a:srgbClr>
                </a:gs>
              </a:gsLst>
              <a:lin ang="18900000" scaled="1"/>
              <a:tileRect/>
            </a:gradFill>
            <a:ln w="0">
              <a:noFill/>
            </a:ln>
          </p:spPr>
          <p:txBody>
            <a:bodyPr wrap="none" anchor="ctr" anchorCtr="0"/>
            <a:p>
              <a:endParaRPr lang="zh-CN" altLang="en-US" dirty="0">
                <a:latin typeface="Arial" panose="020B0604020202020204" pitchFamily="34" charset="0"/>
              </a:endParaRPr>
            </a:p>
          </p:txBody>
        </p:sp>
      </p:grpSp>
      <p:grpSp>
        <p:nvGrpSpPr>
          <p:cNvPr id="5" name="Group 16"/>
          <p:cNvGrpSpPr/>
          <p:nvPr/>
        </p:nvGrpSpPr>
        <p:grpSpPr>
          <a:xfrm rot="2700000">
            <a:off x="5411788" y="1489075"/>
            <a:ext cx="1439862" cy="1439863"/>
            <a:chOff x="4649" y="436"/>
            <a:chExt cx="907" cy="907"/>
          </a:xfrm>
        </p:grpSpPr>
        <p:sp>
          <p:nvSpPr>
            <p:cNvPr id="82015" name="AutoShape 17"/>
            <p:cNvSpPr/>
            <p:nvPr/>
          </p:nvSpPr>
          <p:spPr>
            <a:xfrm rot="-5400000">
              <a:off x="4649" y="436"/>
              <a:ext cx="907" cy="907"/>
            </a:xfrm>
            <a:prstGeom prst="rightArrow">
              <a:avLst>
                <a:gd name="adj1" fmla="val 35166"/>
                <a:gd name="adj2" fmla="val 40495"/>
              </a:avLst>
            </a:prstGeom>
            <a:gradFill rotWithShape="1">
              <a:gsLst>
                <a:gs pos="0">
                  <a:schemeClr val="bg1">
                    <a:alpha val="0"/>
                  </a:schemeClr>
                </a:gs>
                <a:gs pos="100000">
                  <a:srgbClr val="003366">
                    <a:alpha val="79999"/>
                  </a:srgbClr>
                </a:gs>
              </a:gsLst>
              <a:lin ang="18900000" scaled="1"/>
              <a:tileRect/>
            </a:gradFill>
            <a:ln w="0">
              <a:noFill/>
            </a:ln>
          </p:spPr>
          <p:txBody>
            <a:bodyPr wrap="none" anchor="ctr" anchorCtr="0"/>
            <a:p>
              <a:endParaRPr lang="zh-CN" altLang="en-US" dirty="0">
                <a:latin typeface="Arial" panose="020B0604020202020204" pitchFamily="34" charset="0"/>
              </a:endParaRPr>
            </a:p>
          </p:txBody>
        </p:sp>
        <p:sp>
          <p:nvSpPr>
            <p:cNvPr id="82016" name="Text Box 18"/>
            <p:cNvSpPr txBox="1"/>
            <p:nvPr/>
          </p:nvSpPr>
          <p:spPr>
            <a:xfrm>
              <a:off x="4954" y="607"/>
              <a:ext cx="309" cy="518"/>
            </a:xfrm>
            <a:prstGeom prst="rect">
              <a:avLst/>
            </a:prstGeom>
            <a:noFill/>
            <a:ln w="9525">
              <a:noFill/>
            </a:ln>
          </p:spPr>
          <p:txBody>
            <a:bodyPr wrap="none">
              <a:spAutoFit/>
            </a:bodyPr>
            <a:p>
              <a:r>
                <a:rPr lang="zh-CN" altLang="en-US" sz="2400" b="1" dirty="0">
                  <a:solidFill>
                    <a:srgbClr val="000066"/>
                  </a:solidFill>
                  <a:latin typeface="Arial" panose="020B0604020202020204" pitchFamily="34" charset="0"/>
                  <a:ea typeface="楷体_GB2312" pitchFamily="49" charset="-122"/>
                </a:rPr>
                <a:t>分</a:t>
              </a:r>
              <a:endParaRPr lang="zh-CN" altLang="en-US" sz="2400" b="1" dirty="0">
                <a:solidFill>
                  <a:srgbClr val="000066"/>
                </a:solidFill>
                <a:latin typeface="Arial" panose="020B0604020202020204" pitchFamily="34" charset="0"/>
                <a:ea typeface="楷体_GB2312" pitchFamily="49" charset="-122"/>
              </a:endParaRPr>
            </a:p>
            <a:p>
              <a:r>
                <a:rPr lang="zh-CN" altLang="en-US" sz="2400" b="1" dirty="0">
                  <a:solidFill>
                    <a:srgbClr val="000066"/>
                  </a:solidFill>
                  <a:latin typeface="Arial" panose="020B0604020202020204" pitchFamily="34" charset="0"/>
                  <a:ea typeface="楷体_GB2312" pitchFamily="49" charset="-122"/>
                </a:rPr>
                <a:t>步</a:t>
              </a:r>
              <a:endParaRPr lang="zh-CN" altLang="en-US" sz="2400" b="1" dirty="0">
                <a:solidFill>
                  <a:srgbClr val="000066"/>
                </a:solidFill>
                <a:latin typeface="Arial" panose="020B0604020202020204" pitchFamily="34" charset="0"/>
                <a:ea typeface="楷体_GB2312" pitchFamily="49" charset="-122"/>
              </a:endParaRPr>
            </a:p>
          </p:txBody>
        </p:sp>
        <p:sp>
          <p:nvSpPr>
            <p:cNvPr id="82017" name="AutoShape 19"/>
            <p:cNvSpPr>
              <a:spLocks noChangeAspect="1"/>
            </p:cNvSpPr>
            <p:nvPr/>
          </p:nvSpPr>
          <p:spPr>
            <a:xfrm rot="-5400000">
              <a:off x="4679" y="471"/>
              <a:ext cx="816" cy="816"/>
            </a:xfrm>
            <a:prstGeom prst="rightArrow">
              <a:avLst>
                <a:gd name="adj1" fmla="val 35166"/>
                <a:gd name="adj2" fmla="val 40495"/>
              </a:avLst>
            </a:prstGeom>
            <a:gradFill rotWithShape="1">
              <a:gsLst>
                <a:gs pos="0">
                  <a:schemeClr val="bg1">
                    <a:alpha val="0"/>
                  </a:schemeClr>
                </a:gs>
                <a:gs pos="100000">
                  <a:srgbClr val="005C8A">
                    <a:alpha val="60001"/>
                  </a:srgbClr>
                </a:gs>
              </a:gsLst>
              <a:lin ang="18900000" scaled="1"/>
              <a:tileRect/>
            </a:gradFill>
            <a:ln w="0">
              <a:noFill/>
            </a:ln>
          </p:spPr>
          <p:txBody>
            <a:bodyPr wrap="none" anchor="ctr" anchorCtr="0"/>
            <a:p>
              <a:endParaRPr lang="zh-CN" altLang="en-US" dirty="0">
                <a:latin typeface="Arial" panose="020B0604020202020204" pitchFamily="34" charset="0"/>
              </a:endParaRPr>
            </a:p>
          </p:txBody>
        </p:sp>
      </p:grpSp>
      <p:grpSp>
        <p:nvGrpSpPr>
          <p:cNvPr id="6" name="Group 112"/>
          <p:cNvGrpSpPr/>
          <p:nvPr/>
        </p:nvGrpSpPr>
        <p:grpSpPr>
          <a:xfrm>
            <a:off x="1735138" y="3317875"/>
            <a:ext cx="5181600" cy="831850"/>
            <a:chOff x="1789" y="2350"/>
            <a:chExt cx="3264" cy="524"/>
          </a:xfrm>
        </p:grpSpPr>
        <p:sp>
          <p:nvSpPr>
            <p:cNvPr id="82007" name="AutoShape 21"/>
            <p:cNvSpPr/>
            <p:nvPr/>
          </p:nvSpPr>
          <p:spPr>
            <a:xfrm>
              <a:off x="1789" y="2350"/>
              <a:ext cx="3264" cy="524"/>
            </a:xfrm>
            <a:prstGeom prst="roundRect">
              <a:avLst>
                <a:gd name="adj" fmla="val 50000"/>
              </a:avLst>
            </a:prstGeom>
            <a:gradFill rotWithShape="1">
              <a:gsLst>
                <a:gs pos="0">
                  <a:srgbClr val="FF9933"/>
                </a:gs>
                <a:gs pos="50000">
                  <a:srgbClr val="FDBA10"/>
                </a:gs>
                <a:gs pos="100000">
                  <a:srgbClr val="FF9933"/>
                </a:gs>
              </a:gsLst>
              <a:lin ang="2700000" scaled="1"/>
              <a:tileRect/>
            </a:gradFill>
            <a:ln w="9525">
              <a:noFill/>
            </a:ln>
            <a:effectLst>
              <a:prstShdw prst="shdw17" dist="35921" dir="2699999">
                <a:srgbClr val="663300"/>
              </a:prstShdw>
            </a:effectLst>
          </p:spPr>
          <p:txBody>
            <a:bodyPr wrap="none" anchor="ctr" anchorCtr="0"/>
            <a:p>
              <a:endParaRPr lang="zh-CN" altLang="en-US" dirty="0">
                <a:latin typeface="Arial" panose="020B0604020202020204" pitchFamily="34" charset="0"/>
              </a:endParaRPr>
            </a:p>
          </p:txBody>
        </p:sp>
        <p:sp>
          <p:nvSpPr>
            <p:cNvPr id="82008" name="AutoShape 22"/>
            <p:cNvSpPr/>
            <p:nvPr/>
          </p:nvSpPr>
          <p:spPr>
            <a:xfrm>
              <a:off x="1829" y="2391"/>
              <a:ext cx="3174" cy="449"/>
            </a:xfrm>
            <a:prstGeom prst="roundRect">
              <a:avLst>
                <a:gd name="adj" fmla="val 50000"/>
              </a:avLst>
            </a:prstGeom>
            <a:gradFill rotWithShape="1">
              <a:gsLst>
                <a:gs pos="0">
                  <a:srgbClr val="D2D2D2"/>
                </a:gs>
                <a:gs pos="50000">
                  <a:srgbClr val="FFFFFF"/>
                </a:gs>
                <a:gs pos="100000">
                  <a:srgbClr val="D2D2D2"/>
                </a:gs>
              </a:gsLst>
              <a:lin ang="2700000" scaled="1"/>
              <a:tileRect/>
            </a:gradFill>
            <a:ln w="9525">
              <a:noFill/>
            </a:ln>
            <a:effectLst>
              <a:prstShdw prst="shdw17" dist="35921" dir="2699999">
                <a:srgbClr val="969696"/>
              </a:prstShdw>
            </a:effectLst>
          </p:spPr>
          <p:txBody>
            <a:bodyPr anchor="ctr" anchorCtr="0"/>
            <a:p>
              <a:pPr algn="ctr" latinLnBrk="1"/>
              <a:endParaRPr lang="ko-KR" altLang="en-US" sz="2000" dirty="0">
                <a:solidFill>
                  <a:srgbClr val="993300"/>
                </a:solidFill>
                <a:latin typeface="HY헤드라인M" pitchFamily="2" charset="-127"/>
                <a:ea typeface="HY헤드라인M" pitchFamily="2" charset="-127"/>
              </a:endParaRPr>
            </a:p>
          </p:txBody>
        </p:sp>
        <p:grpSp>
          <p:nvGrpSpPr>
            <p:cNvPr id="82009" name="Group 111"/>
            <p:cNvGrpSpPr/>
            <p:nvPr/>
          </p:nvGrpSpPr>
          <p:grpSpPr>
            <a:xfrm>
              <a:off x="1831" y="2428"/>
              <a:ext cx="3127" cy="345"/>
              <a:chOff x="1927" y="3702"/>
              <a:chExt cx="3127" cy="345"/>
            </a:xfrm>
          </p:grpSpPr>
          <p:sp>
            <p:nvSpPr>
              <p:cNvPr id="82010" name="Text Box 24"/>
              <p:cNvSpPr txBox="1"/>
              <p:nvPr/>
            </p:nvSpPr>
            <p:spPr>
              <a:xfrm>
                <a:off x="1927" y="3703"/>
                <a:ext cx="872" cy="327"/>
              </a:xfrm>
              <a:prstGeom prst="rect">
                <a:avLst/>
              </a:prstGeom>
              <a:noFill/>
              <a:ln w="9525">
                <a:noFill/>
              </a:ln>
            </p:spPr>
            <p:txBody>
              <a:bodyPr wrap="none">
                <a:spAutoFit/>
              </a:bodyPr>
              <a:p>
                <a:r>
                  <a:rPr lang="en-US" altLang="zh-CN" sz="2800" dirty="0">
                    <a:latin typeface="Times New Roman" panose="02020603050405020304" pitchFamily="18" charset="0"/>
                    <a:cs typeface="Times New Roman" panose="02020603050405020304" pitchFamily="18" charset="0"/>
                  </a:rPr>
                  <a:t>A</a:t>
                </a:r>
                <a:r>
                  <a:rPr lang="en-US" altLang="zh-CN" sz="2800" baseline="-25000" dirty="0">
                    <a:latin typeface="Times New Roman" panose="02020603050405020304" pitchFamily="18" charset="0"/>
                    <a:cs typeface="Times New Roman" panose="02020603050405020304" pitchFamily="18" charset="0"/>
                  </a:rPr>
                  <a:t>m</a:t>
                </a:r>
                <a:r>
                  <a:rPr lang="en-US" altLang="zh-CN" sz="2800" dirty="0">
                    <a:latin typeface="Times New Roman" panose="02020603050405020304" pitchFamily="18" charset="0"/>
                    <a:cs typeface="Times New Roman" panose="02020603050405020304" pitchFamily="18" charset="0"/>
                  </a:rPr>
                  <a:t>B</a:t>
                </a:r>
                <a:r>
                  <a:rPr lang="en-US" altLang="zh-CN" sz="2800" baseline="-25000" dirty="0">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s</a:t>
                </a:r>
                <a:r>
                  <a:rPr lang="en-US" altLang="zh-CN"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ea typeface="Times New Roman" panose="02020603050405020304" pitchFamily="18" charset="0"/>
                </a:endParaRPr>
              </a:p>
            </p:txBody>
          </p:sp>
          <p:graphicFrame>
            <p:nvGraphicFramePr>
              <p:cNvPr id="82011" name="Object 25"/>
              <p:cNvGraphicFramePr>
                <a:graphicFrameLocks noChangeAspect="1"/>
              </p:cNvGraphicFramePr>
              <p:nvPr/>
            </p:nvGraphicFramePr>
            <p:xfrm>
              <a:off x="2737" y="3826"/>
              <a:ext cx="415" cy="110"/>
            </p:xfrm>
            <a:graphic>
              <a:graphicData uri="http://schemas.openxmlformats.org/presentationml/2006/ole">
                <mc:AlternateContent xmlns:mc="http://schemas.openxmlformats.org/markup-compatibility/2006">
                  <mc:Choice xmlns:v="urn:schemas-microsoft-com:vml" Requires="v">
                    <p:oleObj spid="_x0000_s3135" name="" r:id="rId1" imgW="658495" imgH="173990" progId="ACD.ChemSketch.20">
                      <p:embed/>
                    </p:oleObj>
                  </mc:Choice>
                  <mc:Fallback>
                    <p:oleObj name="" r:id="rId1" imgW="658495" imgH="173990" progId="ACD.ChemSketch.20">
                      <p:embed/>
                      <p:pic>
                        <p:nvPicPr>
                          <p:cNvPr id="0" name="图片 3134"/>
                          <p:cNvPicPr/>
                          <p:nvPr/>
                        </p:nvPicPr>
                        <p:blipFill>
                          <a:blip r:embed="rId2"/>
                          <a:stretch>
                            <a:fillRect/>
                          </a:stretch>
                        </p:blipFill>
                        <p:spPr>
                          <a:xfrm>
                            <a:off x="2737" y="3826"/>
                            <a:ext cx="415" cy="110"/>
                          </a:xfrm>
                          <a:prstGeom prst="rect">
                            <a:avLst/>
                          </a:prstGeom>
                          <a:noFill/>
                          <a:ln w="38100">
                            <a:noFill/>
                            <a:miter/>
                          </a:ln>
                        </p:spPr>
                      </p:pic>
                    </p:oleObj>
                  </mc:Fallback>
                </mc:AlternateContent>
              </a:graphicData>
            </a:graphic>
          </p:graphicFrame>
          <p:sp>
            <p:nvSpPr>
              <p:cNvPr id="82012" name="Text Box 26"/>
              <p:cNvSpPr txBox="1"/>
              <p:nvPr/>
            </p:nvSpPr>
            <p:spPr>
              <a:xfrm>
                <a:off x="3070" y="3706"/>
                <a:ext cx="950" cy="330"/>
              </a:xfrm>
              <a:prstGeom prst="rect">
                <a:avLst/>
              </a:prstGeom>
              <a:noFill/>
              <a:ln w="9525">
                <a:noFill/>
              </a:ln>
            </p:spPr>
            <p:txBody>
              <a:bodyPr wrap="none">
                <a:spAutoFit/>
              </a:bodyPr>
              <a:p>
                <a:r>
                  <a:rPr lang="en-US" altLang="zh-CN" sz="2800" dirty="0">
                    <a:latin typeface="Times New Roman" panose="02020603050405020304" pitchFamily="18" charset="0"/>
                    <a:cs typeface="Times New Roman" panose="02020603050405020304" pitchFamily="18" charset="0"/>
                  </a:rPr>
                  <a:t>mA</a:t>
                </a:r>
                <a:r>
                  <a:rPr lang="en-US" altLang="zh-CN" sz="2800" baseline="30000" dirty="0">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aq</a:t>
                </a:r>
                <a:r>
                  <a:rPr lang="en-US" altLang="zh-CN"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ea typeface="Times New Roman" panose="02020603050405020304" pitchFamily="18" charset="0"/>
                </a:endParaRPr>
              </a:p>
            </p:txBody>
          </p:sp>
          <p:sp>
            <p:nvSpPr>
              <p:cNvPr id="82013" name="Text Box 27"/>
              <p:cNvSpPr txBox="1"/>
              <p:nvPr/>
            </p:nvSpPr>
            <p:spPr>
              <a:xfrm>
                <a:off x="4172" y="3702"/>
                <a:ext cx="882" cy="330"/>
              </a:xfrm>
              <a:prstGeom prst="rect">
                <a:avLst/>
              </a:prstGeom>
              <a:noFill/>
              <a:ln w="9525">
                <a:noFill/>
              </a:ln>
            </p:spPr>
            <p:txBody>
              <a:bodyPr wrap="none">
                <a:spAutoFit/>
              </a:bodyPr>
              <a:p>
                <a:r>
                  <a:rPr lang="en-US" altLang="zh-CN" sz="2800" dirty="0">
                    <a:latin typeface="Times New Roman" panose="02020603050405020304" pitchFamily="18" charset="0"/>
                    <a:cs typeface="Times New Roman" panose="02020603050405020304" pitchFamily="18" charset="0"/>
                  </a:rPr>
                  <a:t>nB</a:t>
                </a:r>
                <a:r>
                  <a:rPr lang="en-US" altLang="zh-CN" sz="2800" baseline="30000" dirty="0">
                    <a:latin typeface="Times New Roman" panose="02020603050405020304" pitchFamily="18" charset="0"/>
                    <a:cs typeface="Times New Roman" panose="02020603050405020304" pitchFamily="18" charset="0"/>
                  </a:rPr>
                  <a:t>m-</a:t>
                </a:r>
                <a:r>
                  <a:rPr lang="en-US" altLang="zh-CN" sz="28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aq</a:t>
                </a:r>
                <a:r>
                  <a:rPr lang="en-US" altLang="zh-CN"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ea typeface="Times New Roman" panose="02020603050405020304" pitchFamily="18" charset="0"/>
                </a:endParaRPr>
              </a:p>
            </p:txBody>
          </p:sp>
          <p:sp>
            <p:nvSpPr>
              <p:cNvPr id="82014" name="Text Box 28"/>
              <p:cNvSpPr txBox="1"/>
              <p:nvPr/>
            </p:nvSpPr>
            <p:spPr>
              <a:xfrm>
                <a:off x="3986" y="3720"/>
                <a:ext cx="247" cy="327"/>
              </a:xfrm>
              <a:prstGeom prst="rect">
                <a:avLst/>
              </a:prstGeom>
              <a:noFill/>
              <a:ln w="9525">
                <a:noFill/>
              </a:ln>
            </p:spPr>
            <p:txBody>
              <a:bodyPr wrap="none">
                <a:spAutoFit/>
              </a:bodyPr>
              <a:p>
                <a:r>
                  <a:rPr lang="en-US" altLang="zh-CN" sz="2800" dirty="0">
                    <a:latin typeface="Arial" panose="020B0604020202020204" pitchFamily="34" charset="0"/>
                  </a:rPr>
                  <a:t>+</a:t>
                </a:r>
                <a:endParaRPr lang="en-US" altLang="zh-CN" sz="2800" dirty="0">
                  <a:latin typeface="Arial" panose="020B0604020202020204" pitchFamily="34" charset="0"/>
                </a:endParaRPr>
              </a:p>
            </p:txBody>
          </p:sp>
        </p:grpSp>
      </p:grpSp>
      <p:sp>
        <p:nvSpPr>
          <p:cNvPr id="81929" name="Text Box 48"/>
          <p:cNvSpPr txBox="1"/>
          <p:nvPr/>
        </p:nvSpPr>
        <p:spPr>
          <a:xfrm>
            <a:off x="1547813" y="404813"/>
            <a:ext cx="5080000" cy="579437"/>
          </a:xfrm>
          <a:prstGeom prst="rect">
            <a:avLst/>
          </a:prstGeom>
          <a:noFill/>
          <a:ln w="9525">
            <a:noFill/>
          </a:ln>
        </p:spPr>
        <p:txBody>
          <a:bodyPr wrap="none">
            <a:spAutoFit/>
          </a:bodyPr>
          <a:p>
            <a:r>
              <a:rPr lang="zh-CN" altLang="en-US" sz="3200" b="1" dirty="0">
                <a:solidFill>
                  <a:srgbClr val="000099"/>
                </a:solidFill>
                <a:latin typeface="Arial" panose="020B0604020202020204" pitchFamily="34" charset="0"/>
                <a:ea typeface="楷体_GB2312" pitchFamily="49" charset="-122"/>
              </a:rPr>
              <a:t>沉淀和溶解平衡（节小结）</a:t>
            </a:r>
            <a:endParaRPr lang="zh-CN" altLang="en-US" sz="3200" b="1" dirty="0">
              <a:solidFill>
                <a:srgbClr val="000099"/>
              </a:solidFill>
              <a:latin typeface="Arial" panose="020B0604020202020204" pitchFamily="34" charset="0"/>
              <a:ea typeface="楷体_GB2312" pitchFamily="49" charset="-122"/>
            </a:endParaRPr>
          </a:p>
        </p:txBody>
      </p:sp>
      <p:sp>
        <p:nvSpPr>
          <p:cNvPr id="39032" name="Text Box 120"/>
          <p:cNvSpPr txBox="1"/>
          <p:nvPr/>
        </p:nvSpPr>
        <p:spPr>
          <a:xfrm>
            <a:off x="828675" y="3489325"/>
            <a:ext cx="533400" cy="457200"/>
          </a:xfrm>
          <a:prstGeom prst="rect">
            <a:avLst/>
          </a:prstGeom>
          <a:noFill/>
          <a:ln w="9525">
            <a:noFill/>
          </a:ln>
        </p:spPr>
        <p:txBody>
          <a:bodyPr wrap="none">
            <a:spAutoFit/>
          </a:bodyPr>
          <a:p>
            <a:r>
              <a:rPr lang="en-US" altLang="zh-CN" sz="2400" b="1" i="1" dirty="0">
                <a:latin typeface="Arial" panose="020B0604020202020204" pitchFamily="34" charset="0"/>
              </a:rPr>
              <a:t>Q</a:t>
            </a:r>
            <a:r>
              <a:rPr lang="en-US" altLang="zh-CN" sz="2400" b="1" baseline="-25000" dirty="0">
                <a:latin typeface="Arial" panose="020B0604020202020204" pitchFamily="34" charset="0"/>
              </a:rPr>
              <a:t>c</a:t>
            </a:r>
            <a:endParaRPr lang="en-US" altLang="zh-CN" sz="2400" b="1" baseline="-25000" dirty="0">
              <a:latin typeface="Arial" panose="020B0604020202020204" pitchFamily="34" charset="0"/>
            </a:endParaRPr>
          </a:p>
        </p:txBody>
      </p:sp>
      <p:sp>
        <p:nvSpPr>
          <p:cNvPr id="39033" name="Text Box 121"/>
          <p:cNvSpPr txBox="1"/>
          <p:nvPr/>
        </p:nvSpPr>
        <p:spPr>
          <a:xfrm>
            <a:off x="7237413" y="3479800"/>
            <a:ext cx="641350" cy="457200"/>
          </a:xfrm>
          <a:prstGeom prst="rect">
            <a:avLst/>
          </a:prstGeom>
          <a:noFill/>
          <a:ln w="9525">
            <a:noFill/>
          </a:ln>
        </p:spPr>
        <p:txBody>
          <a:bodyPr wrap="none">
            <a:spAutoFit/>
          </a:bodyPr>
          <a:p>
            <a:r>
              <a:rPr lang="en-US" altLang="zh-CN" sz="2400" b="1" i="1" dirty="0">
                <a:latin typeface="Arial" panose="020B0604020202020204" pitchFamily="34" charset="0"/>
              </a:rPr>
              <a:t>K</a:t>
            </a:r>
            <a:r>
              <a:rPr lang="en-US" altLang="zh-CN" sz="2400" b="1" baseline="-25000" dirty="0">
                <a:latin typeface="Arial" panose="020B0604020202020204" pitchFamily="34" charset="0"/>
              </a:rPr>
              <a:t>sp</a:t>
            </a:r>
            <a:endParaRPr lang="en-US" altLang="zh-CN" sz="2400" b="1" baseline="-25000" dirty="0">
              <a:latin typeface="Arial" panose="020B0604020202020204" pitchFamily="34" charset="0"/>
            </a:endParaRPr>
          </a:p>
        </p:txBody>
      </p:sp>
      <p:grpSp>
        <p:nvGrpSpPr>
          <p:cNvPr id="8" name="Group 129"/>
          <p:cNvGrpSpPr/>
          <p:nvPr/>
        </p:nvGrpSpPr>
        <p:grpSpPr>
          <a:xfrm>
            <a:off x="1123950" y="1147763"/>
            <a:ext cx="1447800" cy="469900"/>
            <a:chOff x="1837" y="346"/>
            <a:chExt cx="912" cy="296"/>
          </a:xfrm>
        </p:grpSpPr>
        <p:sp>
          <p:nvSpPr>
            <p:cNvPr id="82004" name="Text Box 130"/>
            <p:cNvSpPr txBox="1"/>
            <p:nvPr/>
          </p:nvSpPr>
          <p:spPr>
            <a:xfrm>
              <a:off x="1837" y="346"/>
              <a:ext cx="314" cy="291"/>
            </a:xfrm>
            <a:prstGeom prst="rect">
              <a:avLst/>
            </a:prstGeom>
            <a:noFill/>
            <a:ln w="9525">
              <a:noFill/>
            </a:ln>
          </p:spPr>
          <p:txBody>
            <a:bodyPr wrap="none">
              <a:spAutoFit/>
            </a:bodyPr>
            <a:p>
              <a:r>
                <a:rPr lang="en-US" altLang="zh-CN" sz="2400" b="1" i="1" dirty="0">
                  <a:latin typeface="Times New Roman" panose="02020603050405020304" pitchFamily="18" charset="0"/>
                  <a:cs typeface="Times New Roman" panose="02020603050405020304" pitchFamily="18" charset="0"/>
                </a:rPr>
                <a:t>Q</a:t>
              </a:r>
              <a:r>
                <a:rPr lang="en-US" altLang="zh-CN" sz="2400" b="1" baseline="-25000" dirty="0">
                  <a:latin typeface="Times New Roman" panose="02020603050405020304" pitchFamily="18" charset="0"/>
                  <a:cs typeface="Times New Roman" panose="02020603050405020304" pitchFamily="18" charset="0"/>
                </a:rPr>
                <a:t>c</a:t>
              </a:r>
              <a:endParaRPr lang="en-US" altLang="zh-CN" sz="2400" b="1" baseline="-25000" dirty="0">
                <a:latin typeface="Times New Roman" panose="02020603050405020304" pitchFamily="18" charset="0"/>
                <a:ea typeface="Times New Roman" panose="02020603050405020304" pitchFamily="18" charset="0"/>
              </a:endParaRPr>
            </a:p>
          </p:txBody>
        </p:sp>
        <p:sp>
          <p:nvSpPr>
            <p:cNvPr id="82005" name="Text Box 131"/>
            <p:cNvSpPr txBox="1"/>
            <p:nvPr/>
          </p:nvSpPr>
          <p:spPr>
            <a:xfrm>
              <a:off x="2381" y="346"/>
              <a:ext cx="368" cy="291"/>
            </a:xfrm>
            <a:prstGeom prst="rect">
              <a:avLst/>
            </a:prstGeom>
            <a:noFill/>
            <a:ln w="9525">
              <a:noFill/>
            </a:ln>
          </p:spPr>
          <p:txBody>
            <a:bodyPr wrap="none">
              <a:spAutoFit/>
            </a:bodyPr>
            <a:p>
              <a:r>
                <a:rPr lang="en-US" altLang="zh-CN" sz="2400" b="1" i="1" dirty="0">
                  <a:latin typeface="Times New Roman" panose="02020603050405020304" pitchFamily="18" charset="0"/>
                  <a:cs typeface="Times New Roman" panose="02020603050405020304" pitchFamily="18" charset="0"/>
                </a:rPr>
                <a:t>K</a:t>
              </a:r>
              <a:r>
                <a:rPr lang="en-US" altLang="zh-CN" sz="2400" b="1" baseline="-25000" dirty="0">
                  <a:latin typeface="Times New Roman" panose="02020603050405020304" pitchFamily="18" charset="0"/>
                  <a:cs typeface="Times New Roman" panose="02020603050405020304" pitchFamily="18" charset="0"/>
                </a:rPr>
                <a:t>sp</a:t>
              </a:r>
              <a:endParaRPr lang="en-US" altLang="zh-CN" sz="2400" b="1" baseline="-25000" dirty="0">
                <a:latin typeface="Times New Roman" panose="02020603050405020304" pitchFamily="18" charset="0"/>
                <a:ea typeface="Times New Roman" panose="02020603050405020304" pitchFamily="18" charset="0"/>
              </a:endParaRPr>
            </a:p>
          </p:txBody>
        </p:sp>
        <p:sp>
          <p:nvSpPr>
            <p:cNvPr id="82006" name="Text Box 132"/>
            <p:cNvSpPr txBox="1"/>
            <p:nvPr/>
          </p:nvSpPr>
          <p:spPr>
            <a:xfrm>
              <a:off x="2162" y="354"/>
              <a:ext cx="228" cy="288"/>
            </a:xfrm>
            <a:prstGeom prst="rect">
              <a:avLst/>
            </a:prstGeom>
            <a:noFill/>
            <a:ln w="9525">
              <a:noFill/>
            </a:ln>
          </p:spPr>
          <p:txBody>
            <a:bodyPr wrap="none">
              <a:spAutoFit/>
            </a:bodyPr>
            <a:p>
              <a:r>
                <a:rPr lang="en-US" altLang="zh-CN" sz="2400" dirty="0">
                  <a:latin typeface="Arial" panose="020B0604020202020204" pitchFamily="34" charset="0"/>
                </a:rPr>
                <a:t>&gt;</a:t>
              </a:r>
              <a:endParaRPr lang="en-US" altLang="zh-CN" sz="2400" dirty="0">
                <a:latin typeface="Arial" panose="020B0604020202020204" pitchFamily="34" charset="0"/>
              </a:endParaRPr>
            </a:p>
          </p:txBody>
        </p:sp>
      </p:grpSp>
      <p:grpSp>
        <p:nvGrpSpPr>
          <p:cNvPr id="9" name="Group 133"/>
          <p:cNvGrpSpPr/>
          <p:nvPr/>
        </p:nvGrpSpPr>
        <p:grpSpPr>
          <a:xfrm>
            <a:off x="2916238" y="1412875"/>
            <a:ext cx="2736850" cy="1128713"/>
            <a:chOff x="2290" y="943"/>
            <a:chExt cx="1724" cy="711"/>
          </a:xfrm>
        </p:grpSpPr>
        <p:sp>
          <p:nvSpPr>
            <p:cNvPr id="81994" name="Text Box 134"/>
            <p:cNvSpPr txBox="1"/>
            <p:nvPr/>
          </p:nvSpPr>
          <p:spPr>
            <a:xfrm>
              <a:off x="3618" y="943"/>
              <a:ext cx="391" cy="250"/>
            </a:xfrm>
            <a:prstGeom prst="rect">
              <a:avLst/>
            </a:prstGeom>
            <a:noFill/>
            <a:ln w="9525">
              <a:noFill/>
            </a:ln>
          </p:spPr>
          <p:txBody>
            <a:bodyPr wrap="none">
              <a:spAutoFit/>
            </a:bodyPr>
            <a:p>
              <a:r>
                <a:rPr lang="en-US" altLang="zh-CN" sz="2000" b="1" dirty="0">
                  <a:latin typeface="Times New Roman" panose="02020603050405020304" pitchFamily="18" charset="0"/>
                  <a:cs typeface="Times New Roman" panose="02020603050405020304" pitchFamily="18" charset="0"/>
                </a:rPr>
                <a:t>Ag</a:t>
              </a:r>
              <a:r>
                <a:rPr lang="en-US" altLang="zh-CN" sz="2000" b="1" baseline="30000" dirty="0">
                  <a:latin typeface="Arial" panose="020B0604020202020204" pitchFamily="34" charset="0"/>
                </a:rPr>
                <a:t>+</a:t>
              </a:r>
              <a:endParaRPr lang="en-US" altLang="zh-CN" sz="2000" b="1" baseline="30000" dirty="0">
                <a:latin typeface="Arial" panose="020B0604020202020204" pitchFamily="34" charset="0"/>
              </a:endParaRPr>
            </a:p>
          </p:txBody>
        </p:sp>
        <p:sp>
          <p:nvSpPr>
            <p:cNvPr id="81995" name="Text Box 135"/>
            <p:cNvSpPr txBox="1"/>
            <p:nvPr/>
          </p:nvSpPr>
          <p:spPr>
            <a:xfrm>
              <a:off x="3482" y="944"/>
              <a:ext cx="209" cy="250"/>
            </a:xfrm>
            <a:prstGeom prst="rect">
              <a:avLst/>
            </a:prstGeom>
            <a:noFill/>
            <a:ln w="9525">
              <a:noFill/>
            </a:ln>
          </p:spPr>
          <p:txBody>
            <a:bodyPr wrap="none">
              <a:spAutoFit/>
            </a:bodyPr>
            <a:p>
              <a:r>
                <a:rPr lang="en-US" altLang="zh-CN" sz="2000" b="1" dirty="0">
                  <a:latin typeface="Arial" panose="020B0604020202020204" pitchFamily="34" charset="0"/>
                </a:rPr>
                <a:t>+</a:t>
              </a:r>
              <a:endParaRPr lang="en-US" altLang="zh-CN" sz="2000" b="1" dirty="0">
                <a:latin typeface="Arial" panose="020B0604020202020204" pitchFamily="34" charset="0"/>
              </a:endParaRPr>
            </a:p>
          </p:txBody>
        </p:sp>
        <p:sp>
          <p:nvSpPr>
            <p:cNvPr id="81996" name="Text Box 136"/>
            <p:cNvSpPr txBox="1"/>
            <p:nvPr/>
          </p:nvSpPr>
          <p:spPr>
            <a:xfrm>
              <a:off x="3239" y="944"/>
              <a:ext cx="314" cy="252"/>
            </a:xfrm>
            <a:prstGeom prst="rect">
              <a:avLst/>
            </a:prstGeom>
            <a:noFill/>
            <a:ln w="9525">
              <a:noFill/>
            </a:ln>
          </p:spPr>
          <p:txBody>
            <a:bodyPr wrap="none">
              <a:spAutoFit/>
            </a:bodyPr>
            <a:p>
              <a:r>
                <a:rPr lang="en-US" altLang="zh-CN" sz="2000" b="1" dirty="0">
                  <a:latin typeface="Times New Roman" panose="02020603050405020304" pitchFamily="18" charset="0"/>
                  <a:cs typeface="Times New Roman" panose="02020603050405020304" pitchFamily="18" charset="0"/>
                </a:rPr>
                <a:t>Cl</a:t>
              </a:r>
              <a:r>
                <a:rPr lang="en-US" altLang="zh-CN" sz="2000" b="1" baseline="30000" dirty="0">
                  <a:latin typeface="Times New Roman" panose="02020603050405020304" pitchFamily="18" charset="0"/>
                  <a:cs typeface="Times New Roman" panose="02020603050405020304" pitchFamily="18" charset="0"/>
                </a:rPr>
                <a:t>-</a:t>
              </a:r>
              <a:endParaRPr lang="en-US" altLang="zh-CN" sz="2000" b="1" baseline="30000" dirty="0">
                <a:latin typeface="Times New Roman" panose="02020603050405020304" pitchFamily="18" charset="0"/>
                <a:ea typeface="Times New Roman" panose="02020603050405020304" pitchFamily="18" charset="0"/>
              </a:endParaRPr>
            </a:p>
          </p:txBody>
        </p:sp>
        <p:sp>
          <p:nvSpPr>
            <p:cNvPr id="81997" name="Text Box 137"/>
            <p:cNvSpPr txBox="1"/>
            <p:nvPr/>
          </p:nvSpPr>
          <p:spPr>
            <a:xfrm>
              <a:off x="2290" y="943"/>
              <a:ext cx="645" cy="252"/>
            </a:xfrm>
            <a:prstGeom prst="rect">
              <a:avLst/>
            </a:prstGeom>
            <a:noFill/>
            <a:ln w="9525">
              <a:noFill/>
            </a:ln>
          </p:spPr>
          <p:txBody>
            <a:bodyPr wrap="none">
              <a:spAutoFit/>
            </a:bodyPr>
            <a:p>
              <a:r>
                <a:rPr lang="en-US" altLang="zh-CN" sz="2000" b="1" dirty="0">
                  <a:latin typeface="Times New Roman" panose="02020603050405020304" pitchFamily="18" charset="0"/>
                  <a:cs typeface="Times New Roman" panose="02020603050405020304" pitchFamily="18" charset="0"/>
                </a:rPr>
                <a:t>AgCl(s)</a:t>
              </a:r>
              <a:endParaRPr lang="en-US" altLang="zh-CN" sz="2000" b="1" baseline="30000" dirty="0">
                <a:latin typeface="Times New Roman" panose="02020603050405020304" pitchFamily="18" charset="0"/>
                <a:ea typeface="Times New Roman" panose="02020603050405020304" pitchFamily="18" charset="0"/>
              </a:endParaRPr>
            </a:p>
          </p:txBody>
        </p:sp>
        <p:graphicFrame>
          <p:nvGraphicFramePr>
            <p:cNvPr id="81998" name="Object 138"/>
            <p:cNvGraphicFramePr>
              <a:graphicFrameLocks noChangeAspect="1"/>
            </p:cNvGraphicFramePr>
            <p:nvPr/>
          </p:nvGraphicFramePr>
          <p:xfrm>
            <a:off x="2880" y="1014"/>
            <a:ext cx="415" cy="110"/>
          </p:xfrm>
          <a:graphic>
            <a:graphicData uri="http://schemas.openxmlformats.org/presentationml/2006/ole">
              <mc:AlternateContent xmlns:mc="http://schemas.openxmlformats.org/markup-compatibility/2006">
                <mc:Choice xmlns:v="urn:schemas-microsoft-com:vml" Requires="v">
                  <p:oleObj spid="_x0000_s3137" name="" r:id="rId3" imgW="658495" imgH="173990" progId="ACD.ChemSketch.20">
                    <p:embed/>
                  </p:oleObj>
                </mc:Choice>
                <mc:Fallback>
                  <p:oleObj name="" r:id="rId3" imgW="658495" imgH="173990" progId="ACD.ChemSketch.20">
                    <p:embed/>
                    <p:pic>
                      <p:nvPicPr>
                        <p:cNvPr id="0" name="图片 3136"/>
                        <p:cNvPicPr/>
                        <p:nvPr/>
                      </p:nvPicPr>
                      <p:blipFill>
                        <a:blip r:embed="rId2"/>
                        <a:stretch>
                          <a:fillRect/>
                        </a:stretch>
                      </p:blipFill>
                      <p:spPr>
                        <a:xfrm>
                          <a:off x="2880" y="1014"/>
                          <a:ext cx="415" cy="110"/>
                        </a:xfrm>
                        <a:prstGeom prst="rect">
                          <a:avLst/>
                        </a:prstGeom>
                        <a:noFill/>
                        <a:ln w="38100">
                          <a:noFill/>
                          <a:miter/>
                        </a:ln>
                      </p:spPr>
                    </p:pic>
                  </p:oleObj>
                </mc:Fallback>
              </mc:AlternateContent>
            </a:graphicData>
          </a:graphic>
        </p:graphicFrame>
        <p:sp>
          <p:nvSpPr>
            <p:cNvPr id="81999" name="Text Box 139"/>
            <p:cNvSpPr txBox="1"/>
            <p:nvPr/>
          </p:nvSpPr>
          <p:spPr>
            <a:xfrm>
              <a:off x="3308" y="1392"/>
              <a:ext cx="215" cy="252"/>
            </a:xfrm>
            <a:prstGeom prst="rect">
              <a:avLst/>
            </a:prstGeom>
            <a:noFill/>
            <a:ln w="9525">
              <a:noFill/>
            </a:ln>
          </p:spPr>
          <p:txBody>
            <a:bodyPr wrap="none">
              <a:spAutoFit/>
            </a:bodyPr>
            <a:p>
              <a:r>
                <a:rPr lang="en-US" altLang="zh-CN" sz="2000" b="1" dirty="0">
                  <a:latin typeface="Times New Roman" panose="02020603050405020304" pitchFamily="18" charset="0"/>
                  <a:cs typeface="Times New Roman" panose="02020603050405020304" pitchFamily="18" charset="0"/>
                </a:rPr>
                <a:t>I</a:t>
              </a:r>
              <a:r>
                <a:rPr lang="en-US" altLang="zh-CN" sz="2000" b="1" baseline="30000" dirty="0">
                  <a:latin typeface="Times New Roman" panose="02020603050405020304" pitchFamily="18" charset="0"/>
                  <a:cs typeface="Times New Roman" panose="02020603050405020304" pitchFamily="18" charset="0"/>
                </a:rPr>
                <a:t>-</a:t>
              </a:r>
              <a:endParaRPr lang="en-US" altLang="zh-CN" sz="2000" b="1" baseline="30000" dirty="0">
                <a:latin typeface="Times New Roman" panose="02020603050405020304" pitchFamily="18" charset="0"/>
                <a:ea typeface="Times New Roman" panose="02020603050405020304" pitchFamily="18" charset="0"/>
              </a:endParaRPr>
            </a:p>
          </p:txBody>
        </p:sp>
        <p:sp>
          <p:nvSpPr>
            <p:cNvPr id="82000" name="Text Box 140"/>
            <p:cNvSpPr txBox="1"/>
            <p:nvPr/>
          </p:nvSpPr>
          <p:spPr>
            <a:xfrm>
              <a:off x="2340" y="1389"/>
              <a:ext cx="546" cy="252"/>
            </a:xfrm>
            <a:prstGeom prst="rect">
              <a:avLst/>
            </a:prstGeom>
            <a:noFill/>
            <a:ln w="9525">
              <a:noFill/>
            </a:ln>
          </p:spPr>
          <p:txBody>
            <a:bodyPr wrap="none">
              <a:spAutoFit/>
            </a:bodyPr>
            <a:p>
              <a:r>
                <a:rPr lang="en-US" altLang="zh-CN" sz="2000" b="1" dirty="0">
                  <a:latin typeface="Times New Roman" panose="02020603050405020304" pitchFamily="18" charset="0"/>
                  <a:cs typeface="Times New Roman" panose="02020603050405020304" pitchFamily="18" charset="0"/>
                </a:rPr>
                <a:t>AgI(s</a:t>
              </a:r>
              <a:r>
                <a:rPr lang="en-US" altLang="zh-CN" sz="2000" b="1" dirty="0">
                  <a:latin typeface="Arial" panose="020B0604020202020204" pitchFamily="34" charset="0"/>
                </a:rPr>
                <a:t>)</a:t>
              </a:r>
              <a:endParaRPr lang="en-US" altLang="zh-CN" sz="2000" b="1" baseline="30000" dirty="0">
                <a:latin typeface="Arial" panose="020B0604020202020204" pitchFamily="34" charset="0"/>
              </a:endParaRPr>
            </a:p>
          </p:txBody>
        </p:sp>
        <p:sp>
          <p:nvSpPr>
            <p:cNvPr id="82001" name="Text Box 141"/>
            <p:cNvSpPr txBox="1"/>
            <p:nvPr/>
          </p:nvSpPr>
          <p:spPr>
            <a:xfrm>
              <a:off x="3623" y="1403"/>
              <a:ext cx="391" cy="250"/>
            </a:xfrm>
            <a:prstGeom prst="rect">
              <a:avLst/>
            </a:prstGeom>
            <a:noFill/>
            <a:ln w="9525">
              <a:noFill/>
            </a:ln>
          </p:spPr>
          <p:txBody>
            <a:bodyPr wrap="none">
              <a:spAutoFit/>
            </a:bodyPr>
            <a:p>
              <a:r>
                <a:rPr lang="en-US" altLang="zh-CN" sz="2000" b="1" dirty="0">
                  <a:latin typeface="Times New Roman" panose="02020603050405020304" pitchFamily="18" charset="0"/>
                  <a:cs typeface="Times New Roman" panose="02020603050405020304" pitchFamily="18" charset="0"/>
                </a:rPr>
                <a:t>Ag</a:t>
              </a:r>
              <a:r>
                <a:rPr lang="en-US" altLang="zh-CN" sz="2000" b="1" baseline="30000" dirty="0">
                  <a:latin typeface="Arial" panose="020B0604020202020204" pitchFamily="34" charset="0"/>
                </a:rPr>
                <a:t>+</a:t>
              </a:r>
              <a:endParaRPr lang="en-US" altLang="zh-CN" sz="2000" b="1" baseline="30000" dirty="0">
                <a:latin typeface="Arial" panose="020B0604020202020204" pitchFamily="34" charset="0"/>
              </a:endParaRPr>
            </a:p>
          </p:txBody>
        </p:sp>
        <p:sp>
          <p:nvSpPr>
            <p:cNvPr id="82002" name="Text Box 142"/>
            <p:cNvSpPr txBox="1"/>
            <p:nvPr/>
          </p:nvSpPr>
          <p:spPr>
            <a:xfrm>
              <a:off x="3487" y="1404"/>
              <a:ext cx="209" cy="250"/>
            </a:xfrm>
            <a:prstGeom prst="rect">
              <a:avLst/>
            </a:prstGeom>
            <a:noFill/>
            <a:ln w="9525">
              <a:noFill/>
            </a:ln>
          </p:spPr>
          <p:txBody>
            <a:bodyPr wrap="none">
              <a:spAutoFit/>
            </a:bodyPr>
            <a:p>
              <a:r>
                <a:rPr lang="en-US" altLang="zh-CN" sz="2000" b="1" dirty="0">
                  <a:latin typeface="Arial" panose="020B0604020202020204" pitchFamily="34" charset="0"/>
                </a:rPr>
                <a:t>+</a:t>
              </a:r>
              <a:endParaRPr lang="en-US" altLang="zh-CN" sz="2000" b="1" dirty="0">
                <a:latin typeface="Arial" panose="020B0604020202020204" pitchFamily="34" charset="0"/>
              </a:endParaRPr>
            </a:p>
          </p:txBody>
        </p:sp>
        <p:graphicFrame>
          <p:nvGraphicFramePr>
            <p:cNvPr id="82003" name="Object 143"/>
            <p:cNvGraphicFramePr>
              <a:graphicFrameLocks noChangeAspect="1"/>
            </p:cNvGraphicFramePr>
            <p:nvPr/>
          </p:nvGraphicFramePr>
          <p:xfrm>
            <a:off x="2873" y="1474"/>
            <a:ext cx="415" cy="110"/>
          </p:xfrm>
          <a:graphic>
            <a:graphicData uri="http://schemas.openxmlformats.org/presentationml/2006/ole">
              <mc:AlternateContent xmlns:mc="http://schemas.openxmlformats.org/markup-compatibility/2006">
                <mc:Choice xmlns:v="urn:schemas-microsoft-com:vml" Requires="v">
                  <p:oleObj spid="_x0000_s3136" name="" r:id="rId4" imgW="658495" imgH="173990" progId="ACD.ChemSketch.20">
                    <p:embed/>
                  </p:oleObj>
                </mc:Choice>
                <mc:Fallback>
                  <p:oleObj name="" r:id="rId4" imgW="658495" imgH="173990" progId="ACD.ChemSketch.20">
                    <p:embed/>
                    <p:pic>
                      <p:nvPicPr>
                        <p:cNvPr id="0" name="图片 3135"/>
                        <p:cNvPicPr/>
                        <p:nvPr/>
                      </p:nvPicPr>
                      <p:blipFill>
                        <a:blip r:embed="rId2"/>
                        <a:stretch>
                          <a:fillRect/>
                        </a:stretch>
                      </p:blipFill>
                      <p:spPr>
                        <a:xfrm>
                          <a:off x="2873" y="1474"/>
                          <a:ext cx="415" cy="110"/>
                        </a:xfrm>
                        <a:prstGeom prst="rect">
                          <a:avLst/>
                        </a:prstGeom>
                        <a:noFill/>
                        <a:ln w="38100">
                          <a:noFill/>
                          <a:miter/>
                        </a:ln>
                      </p:spPr>
                    </p:pic>
                  </p:oleObj>
                </mc:Fallback>
              </mc:AlternateContent>
            </a:graphicData>
          </a:graphic>
        </p:graphicFrame>
      </p:grpSp>
      <p:sp>
        <p:nvSpPr>
          <p:cNvPr id="39057" name="Text Box 145"/>
          <p:cNvSpPr txBox="1"/>
          <p:nvPr/>
        </p:nvSpPr>
        <p:spPr>
          <a:xfrm>
            <a:off x="828675" y="3489325"/>
            <a:ext cx="646113" cy="457200"/>
          </a:xfrm>
          <a:prstGeom prst="rect">
            <a:avLst/>
          </a:prstGeom>
          <a:noFill/>
          <a:ln w="9525">
            <a:noFill/>
          </a:ln>
        </p:spPr>
        <p:txBody>
          <a:bodyPr wrap="none">
            <a:spAutoFit/>
          </a:bodyPr>
          <a:p>
            <a:r>
              <a:rPr lang="en-US" altLang="zh-CN" sz="2400" b="1" i="1" dirty="0">
                <a:latin typeface="Arial" panose="020B0604020202020204" pitchFamily="34" charset="0"/>
              </a:rPr>
              <a:t>Q</a:t>
            </a:r>
            <a:r>
              <a:rPr lang="en-US" altLang="zh-CN" sz="2400" b="1" baseline="-25000" dirty="0">
                <a:latin typeface="Arial" panose="020B0604020202020204" pitchFamily="34" charset="0"/>
              </a:rPr>
              <a:t>c1</a:t>
            </a:r>
            <a:endParaRPr lang="en-US" altLang="zh-CN" sz="2400" b="1" baseline="-25000" dirty="0">
              <a:latin typeface="Arial" panose="020B0604020202020204" pitchFamily="34" charset="0"/>
            </a:endParaRPr>
          </a:p>
        </p:txBody>
      </p:sp>
      <p:sp>
        <p:nvSpPr>
          <p:cNvPr id="39058" name="Text Box 146"/>
          <p:cNvSpPr txBox="1"/>
          <p:nvPr/>
        </p:nvSpPr>
        <p:spPr>
          <a:xfrm>
            <a:off x="7237413" y="3476625"/>
            <a:ext cx="754062" cy="457200"/>
          </a:xfrm>
          <a:prstGeom prst="rect">
            <a:avLst/>
          </a:prstGeom>
          <a:noFill/>
          <a:ln w="9525">
            <a:noFill/>
          </a:ln>
        </p:spPr>
        <p:txBody>
          <a:bodyPr wrap="none">
            <a:spAutoFit/>
          </a:bodyPr>
          <a:p>
            <a:r>
              <a:rPr lang="en-US" altLang="zh-CN" sz="2400" b="1" i="1" dirty="0">
                <a:latin typeface="Arial" panose="020B0604020202020204" pitchFamily="34" charset="0"/>
              </a:rPr>
              <a:t>K</a:t>
            </a:r>
            <a:r>
              <a:rPr lang="en-US" altLang="zh-CN" sz="2400" b="1" baseline="-25000" dirty="0">
                <a:latin typeface="Arial" panose="020B0604020202020204" pitchFamily="34" charset="0"/>
              </a:rPr>
              <a:t>sp1</a:t>
            </a:r>
            <a:endParaRPr lang="en-US" altLang="zh-CN" sz="2400" b="1" dirty="0">
              <a:latin typeface="Arial" panose="020B0604020202020204" pitchFamily="34" charset="0"/>
            </a:endParaRPr>
          </a:p>
        </p:txBody>
      </p:sp>
      <p:sp>
        <p:nvSpPr>
          <p:cNvPr id="39059" name="Text Box 147"/>
          <p:cNvSpPr txBox="1"/>
          <p:nvPr/>
        </p:nvSpPr>
        <p:spPr>
          <a:xfrm>
            <a:off x="836613" y="3497263"/>
            <a:ext cx="646112" cy="457200"/>
          </a:xfrm>
          <a:prstGeom prst="rect">
            <a:avLst/>
          </a:prstGeom>
          <a:noFill/>
          <a:ln w="9525">
            <a:noFill/>
          </a:ln>
        </p:spPr>
        <p:txBody>
          <a:bodyPr wrap="none">
            <a:spAutoFit/>
          </a:bodyPr>
          <a:p>
            <a:r>
              <a:rPr lang="en-US" altLang="zh-CN" sz="2400" b="1" i="1" dirty="0">
                <a:latin typeface="Arial" panose="020B0604020202020204" pitchFamily="34" charset="0"/>
              </a:rPr>
              <a:t>Q</a:t>
            </a:r>
            <a:r>
              <a:rPr lang="en-US" altLang="zh-CN" sz="2400" b="1" baseline="-25000" dirty="0">
                <a:latin typeface="Arial" panose="020B0604020202020204" pitchFamily="34" charset="0"/>
              </a:rPr>
              <a:t>c2</a:t>
            </a:r>
            <a:endParaRPr lang="en-US" altLang="zh-CN" sz="2400" b="1" baseline="-25000" dirty="0">
              <a:latin typeface="Arial" panose="020B0604020202020204" pitchFamily="34" charset="0"/>
            </a:endParaRPr>
          </a:p>
        </p:txBody>
      </p:sp>
      <p:sp>
        <p:nvSpPr>
          <p:cNvPr id="39060" name="Text Box 148"/>
          <p:cNvSpPr txBox="1"/>
          <p:nvPr/>
        </p:nvSpPr>
        <p:spPr>
          <a:xfrm>
            <a:off x="7237413" y="3476625"/>
            <a:ext cx="754062" cy="457200"/>
          </a:xfrm>
          <a:prstGeom prst="rect">
            <a:avLst/>
          </a:prstGeom>
          <a:noFill/>
          <a:ln w="9525">
            <a:noFill/>
          </a:ln>
        </p:spPr>
        <p:txBody>
          <a:bodyPr wrap="none">
            <a:spAutoFit/>
          </a:bodyPr>
          <a:p>
            <a:r>
              <a:rPr lang="en-US" altLang="zh-CN" sz="2400" b="1" i="1" dirty="0">
                <a:latin typeface="Arial" panose="020B0604020202020204" pitchFamily="34" charset="0"/>
              </a:rPr>
              <a:t>K</a:t>
            </a:r>
            <a:r>
              <a:rPr lang="en-US" altLang="zh-CN" sz="2400" b="1" baseline="-25000" dirty="0">
                <a:latin typeface="Arial" panose="020B0604020202020204" pitchFamily="34" charset="0"/>
              </a:rPr>
              <a:t>sp2</a:t>
            </a:r>
            <a:endParaRPr lang="en-US" altLang="zh-CN" sz="2400" b="1" dirty="0">
              <a:latin typeface="Arial" panose="020B0604020202020204" pitchFamily="34" charset="0"/>
            </a:endParaRPr>
          </a:p>
        </p:txBody>
      </p:sp>
      <p:grpSp>
        <p:nvGrpSpPr>
          <p:cNvPr id="10" name="Group 160"/>
          <p:cNvGrpSpPr/>
          <p:nvPr/>
        </p:nvGrpSpPr>
        <p:grpSpPr>
          <a:xfrm>
            <a:off x="6515100" y="1257300"/>
            <a:ext cx="1589088" cy="461963"/>
            <a:chOff x="4512" y="837"/>
            <a:chExt cx="1001" cy="291"/>
          </a:xfrm>
        </p:grpSpPr>
        <p:sp>
          <p:nvSpPr>
            <p:cNvPr id="81991" name="Text Box 150"/>
            <p:cNvSpPr txBox="1"/>
            <p:nvPr/>
          </p:nvSpPr>
          <p:spPr>
            <a:xfrm>
              <a:off x="4512" y="837"/>
              <a:ext cx="379" cy="291"/>
            </a:xfrm>
            <a:prstGeom prst="rect">
              <a:avLst/>
            </a:prstGeom>
            <a:noFill/>
            <a:ln w="9525">
              <a:noFill/>
            </a:ln>
          </p:spPr>
          <p:txBody>
            <a:bodyPr wrap="none">
              <a:spAutoFit/>
            </a:bodyPr>
            <a:p>
              <a:r>
                <a:rPr lang="en-US" altLang="zh-CN" sz="2400" b="1" i="1" dirty="0">
                  <a:latin typeface="Times New Roman" panose="02020603050405020304" pitchFamily="18" charset="0"/>
                  <a:cs typeface="Times New Roman" panose="02020603050405020304" pitchFamily="18" charset="0"/>
                </a:rPr>
                <a:t>Q</a:t>
              </a:r>
              <a:r>
                <a:rPr lang="en-US" altLang="zh-CN" sz="2400" b="1" baseline="-25000" dirty="0">
                  <a:latin typeface="Times New Roman" panose="02020603050405020304" pitchFamily="18" charset="0"/>
                  <a:cs typeface="Times New Roman" panose="02020603050405020304" pitchFamily="18" charset="0"/>
                </a:rPr>
                <a:t>c1</a:t>
              </a:r>
              <a:endParaRPr lang="en-US" altLang="zh-CN" sz="2400" b="1" baseline="-25000" dirty="0">
                <a:latin typeface="Times New Roman" panose="02020603050405020304" pitchFamily="18" charset="0"/>
                <a:ea typeface="Times New Roman" panose="02020603050405020304" pitchFamily="18" charset="0"/>
              </a:endParaRPr>
            </a:p>
          </p:txBody>
        </p:sp>
        <p:sp>
          <p:nvSpPr>
            <p:cNvPr id="81992" name="Text Box 151"/>
            <p:cNvSpPr txBox="1"/>
            <p:nvPr/>
          </p:nvSpPr>
          <p:spPr>
            <a:xfrm>
              <a:off x="5081" y="837"/>
              <a:ext cx="432" cy="291"/>
            </a:xfrm>
            <a:prstGeom prst="rect">
              <a:avLst/>
            </a:prstGeom>
            <a:noFill/>
            <a:ln w="9525">
              <a:noFill/>
            </a:ln>
          </p:spPr>
          <p:txBody>
            <a:bodyPr wrap="none">
              <a:spAutoFit/>
            </a:bodyPr>
            <a:p>
              <a:r>
                <a:rPr lang="en-US" altLang="zh-CN" sz="2400" b="1" i="1" dirty="0">
                  <a:latin typeface="Times New Roman" panose="02020603050405020304" pitchFamily="18" charset="0"/>
                  <a:cs typeface="Times New Roman" panose="02020603050405020304" pitchFamily="18" charset="0"/>
                </a:rPr>
                <a:t>K</a:t>
              </a:r>
              <a:r>
                <a:rPr lang="en-US" altLang="zh-CN" sz="2400" b="1" baseline="-25000" dirty="0">
                  <a:latin typeface="Times New Roman" panose="02020603050405020304" pitchFamily="18" charset="0"/>
                  <a:cs typeface="Times New Roman" panose="02020603050405020304" pitchFamily="18" charset="0"/>
                </a:rPr>
                <a:t>sp1</a:t>
              </a:r>
              <a:endParaRPr lang="en-US" altLang="zh-CN" sz="2400" b="1" baseline="-25000" dirty="0">
                <a:latin typeface="Times New Roman" panose="02020603050405020304" pitchFamily="18" charset="0"/>
                <a:ea typeface="Times New Roman" panose="02020603050405020304" pitchFamily="18" charset="0"/>
              </a:endParaRPr>
            </a:p>
          </p:txBody>
        </p:sp>
        <p:sp>
          <p:nvSpPr>
            <p:cNvPr id="81993" name="Text Box 152"/>
            <p:cNvSpPr txBox="1"/>
            <p:nvPr/>
          </p:nvSpPr>
          <p:spPr>
            <a:xfrm>
              <a:off x="4886" y="837"/>
              <a:ext cx="228" cy="288"/>
            </a:xfrm>
            <a:prstGeom prst="rect">
              <a:avLst/>
            </a:prstGeom>
            <a:noFill/>
            <a:ln w="9525">
              <a:noFill/>
            </a:ln>
          </p:spPr>
          <p:txBody>
            <a:bodyPr wrap="none">
              <a:spAutoFit/>
            </a:bodyPr>
            <a:p>
              <a:r>
                <a:rPr lang="en-US" altLang="zh-CN" sz="2400" dirty="0">
                  <a:latin typeface="Arial" panose="020B0604020202020204" pitchFamily="34" charset="0"/>
                </a:rPr>
                <a:t>&gt;</a:t>
              </a:r>
              <a:endParaRPr lang="en-US" altLang="zh-CN" sz="2400" dirty="0">
                <a:latin typeface="Arial" panose="020B0604020202020204" pitchFamily="34" charset="0"/>
              </a:endParaRPr>
            </a:p>
          </p:txBody>
        </p:sp>
      </p:grpSp>
      <p:grpSp>
        <p:nvGrpSpPr>
          <p:cNvPr id="11" name="Group 155"/>
          <p:cNvGrpSpPr/>
          <p:nvPr/>
        </p:nvGrpSpPr>
        <p:grpSpPr>
          <a:xfrm>
            <a:off x="6516688" y="831850"/>
            <a:ext cx="1549400" cy="469900"/>
            <a:chOff x="1837" y="346"/>
            <a:chExt cx="976" cy="296"/>
          </a:xfrm>
        </p:grpSpPr>
        <p:sp>
          <p:nvSpPr>
            <p:cNvPr id="81988" name="Text Box 156"/>
            <p:cNvSpPr txBox="1"/>
            <p:nvPr/>
          </p:nvSpPr>
          <p:spPr>
            <a:xfrm>
              <a:off x="1837" y="346"/>
              <a:ext cx="379" cy="291"/>
            </a:xfrm>
            <a:prstGeom prst="rect">
              <a:avLst/>
            </a:prstGeom>
            <a:noFill/>
            <a:ln w="9525">
              <a:noFill/>
            </a:ln>
          </p:spPr>
          <p:txBody>
            <a:bodyPr wrap="none">
              <a:spAutoFit/>
            </a:bodyPr>
            <a:p>
              <a:r>
                <a:rPr lang="en-US" altLang="zh-CN" sz="2400" b="1" i="1" dirty="0">
                  <a:latin typeface="Times New Roman" panose="02020603050405020304" pitchFamily="18" charset="0"/>
                  <a:cs typeface="Times New Roman" panose="02020603050405020304" pitchFamily="18" charset="0"/>
                </a:rPr>
                <a:t>Q</a:t>
              </a:r>
              <a:r>
                <a:rPr lang="en-US" altLang="zh-CN" sz="2400" b="1" baseline="-25000" dirty="0">
                  <a:latin typeface="Times New Roman" panose="02020603050405020304" pitchFamily="18" charset="0"/>
                  <a:cs typeface="Times New Roman" panose="02020603050405020304" pitchFamily="18" charset="0"/>
                </a:rPr>
                <a:t>c2</a:t>
              </a:r>
              <a:endParaRPr lang="en-US" altLang="zh-CN" sz="2400" b="1" baseline="-25000" dirty="0">
                <a:latin typeface="Times New Roman" panose="02020603050405020304" pitchFamily="18" charset="0"/>
                <a:ea typeface="Times New Roman" panose="02020603050405020304" pitchFamily="18" charset="0"/>
              </a:endParaRPr>
            </a:p>
          </p:txBody>
        </p:sp>
        <p:sp>
          <p:nvSpPr>
            <p:cNvPr id="81989" name="Text Box 157"/>
            <p:cNvSpPr txBox="1"/>
            <p:nvPr/>
          </p:nvSpPr>
          <p:spPr>
            <a:xfrm>
              <a:off x="2381" y="346"/>
              <a:ext cx="432" cy="291"/>
            </a:xfrm>
            <a:prstGeom prst="rect">
              <a:avLst/>
            </a:prstGeom>
            <a:noFill/>
            <a:ln w="9525">
              <a:noFill/>
            </a:ln>
          </p:spPr>
          <p:txBody>
            <a:bodyPr wrap="none">
              <a:spAutoFit/>
            </a:bodyPr>
            <a:p>
              <a:r>
                <a:rPr lang="en-US" altLang="zh-CN" sz="2400" b="1" i="1" dirty="0">
                  <a:latin typeface="Times New Roman" panose="02020603050405020304" pitchFamily="18" charset="0"/>
                  <a:cs typeface="Times New Roman" panose="02020603050405020304" pitchFamily="18" charset="0"/>
                </a:rPr>
                <a:t>K</a:t>
              </a:r>
              <a:r>
                <a:rPr lang="en-US" altLang="zh-CN" sz="2400" b="1" baseline="-25000" dirty="0">
                  <a:latin typeface="Times New Roman" panose="02020603050405020304" pitchFamily="18" charset="0"/>
                  <a:cs typeface="Times New Roman" panose="02020603050405020304" pitchFamily="18" charset="0"/>
                </a:rPr>
                <a:t>sp2</a:t>
              </a:r>
              <a:endParaRPr lang="en-US" altLang="zh-CN" sz="2400" b="1" baseline="-25000" dirty="0">
                <a:latin typeface="Times New Roman" panose="02020603050405020304" pitchFamily="18" charset="0"/>
                <a:ea typeface="Times New Roman" panose="02020603050405020304" pitchFamily="18" charset="0"/>
              </a:endParaRPr>
            </a:p>
          </p:txBody>
        </p:sp>
        <p:sp>
          <p:nvSpPr>
            <p:cNvPr id="81990" name="Text Box 158"/>
            <p:cNvSpPr txBox="1"/>
            <p:nvPr/>
          </p:nvSpPr>
          <p:spPr>
            <a:xfrm>
              <a:off x="2162" y="354"/>
              <a:ext cx="228" cy="288"/>
            </a:xfrm>
            <a:prstGeom prst="rect">
              <a:avLst/>
            </a:prstGeom>
            <a:noFill/>
            <a:ln w="9525">
              <a:noFill/>
            </a:ln>
          </p:spPr>
          <p:txBody>
            <a:bodyPr wrap="none">
              <a:spAutoFit/>
            </a:bodyPr>
            <a:p>
              <a:r>
                <a:rPr lang="en-US" altLang="zh-CN" sz="2400" dirty="0">
                  <a:latin typeface="Arial" panose="020B0604020202020204" pitchFamily="34" charset="0"/>
                </a:rPr>
                <a:t>&gt;</a:t>
              </a:r>
              <a:endParaRPr lang="en-US" altLang="zh-CN" sz="2400" dirty="0">
                <a:latin typeface="Arial" panose="020B0604020202020204" pitchFamily="34" charset="0"/>
              </a:endParaRPr>
            </a:p>
          </p:txBody>
        </p:sp>
      </p:grpSp>
      <p:sp>
        <p:nvSpPr>
          <p:cNvPr id="39071" name="Text Box 159">
            <a:hlinkClick r:id="" action="ppaction://noaction"/>
          </p:cNvPr>
          <p:cNvSpPr txBox="1"/>
          <p:nvPr/>
        </p:nvSpPr>
        <p:spPr>
          <a:xfrm>
            <a:off x="6516688" y="477838"/>
            <a:ext cx="1979612" cy="396875"/>
          </a:xfrm>
          <a:prstGeom prst="rect">
            <a:avLst/>
          </a:prstGeom>
          <a:noFill/>
          <a:ln w="9525">
            <a:noFill/>
          </a:ln>
        </p:spPr>
        <p:txBody>
          <a:bodyPr wrap="none">
            <a:spAutoFit/>
          </a:bodyPr>
          <a:p>
            <a:r>
              <a:rPr lang="en-US" altLang="zh-CN" sz="2000" b="1" i="1" dirty="0">
                <a:latin typeface="Times New Roman" panose="02020603050405020304" pitchFamily="18" charset="0"/>
                <a:cs typeface="Times New Roman" panose="02020603050405020304" pitchFamily="18" charset="0"/>
              </a:rPr>
              <a:t>S</a:t>
            </a:r>
            <a:r>
              <a:rPr lang="en-US" altLang="zh-CN" sz="2000" b="1" baseline="-25000" dirty="0">
                <a:latin typeface="Times New Roman" panose="02020603050405020304" pitchFamily="18" charset="0"/>
                <a:cs typeface="Times New Roman" panose="02020603050405020304" pitchFamily="18" charset="0"/>
              </a:rPr>
              <a:t>1</a:t>
            </a:r>
            <a:r>
              <a:rPr lang="zh-CN" altLang="en-US" sz="2000" b="1" dirty="0">
                <a:latin typeface="Arial" panose="020B0604020202020204" pitchFamily="34" charset="0"/>
              </a:rPr>
              <a:t>小，易先沉淀</a:t>
            </a:r>
            <a:endParaRPr lang="zh-CN" altLang="en-US" sz="2000" b="1" dirty="0">
              <a:latin typeface="Arial" panose="020B0604020202020204" pitchFamily="34" charset="0"/>
            </a:endParaRPr>
          </a:p>
        </p:txBody>
      </p:sp>
      <p:sp>
        <p:nvSpPr>
          <p:cNvPr id="39073" name="Text Box 161"/>
          <p:cNvSpPr txBox="1"/>
          <p:nvPr/>
        </p:nvSpPr>
        <p:spPr>
          <a:xfrm>
            <a:off x="4068763" y="3429000"/>
            <a:ext cx="590550" cy="579438"/>
          </a:xfrm>
          <a:prstGeom prst="rect">
            <a:avLst/>
          </a:prstGeom>
          <a:noFill/>
          <a:ln w="9525">
            <a:noFill/>
          </a:ln>
        </p:spPr>
        <p:txBody>
          <a:bodyPr wrap="none">
            <a:spAutoFit/>
          </a:bodyPr>
          <a:p>
            <a:r>
              <a:rPr lang="zh-CN" altLang="en-US" sz="3200" b="1" dirty="0">
                <a:solidFill>
                  <a:srgbClr val="FF3300"/>
                </a:solidFill>
                <a:latin typeface="Arial" panose="020B0604020202020204" pitchFamily="34" charset="0"/>
              </a:rPr>
              <a:t>＜</a:t>
            </a:r>
            <a:endParaRPr lang="zh-CN" altLang="en-US" sz="3200" b="1" dirty="0">
              <a:solidFill>
                <a:srgbClr val="FF3300"/>
              </a:solidFill>
              <a:latin typeface="Arial" panose="020B0604020202020204" pitchFamily="34" charset="0"/>
            </a:endParaRPr>
          </a:p>
        </p:txBody>
      </p:sp>
      <p:grpSp>
        <p:nvGrpSpPr>
          <p:cNvPr id="12" name="Group 162"/>
          <p:cNvGrpSpPr/>
          <p:nvPr/>
        </p:nvGrpSpPr>
        <p:grpSpPr>
          <a:xfrm>
            <a:off x="1128713" y="5767388"/>
            <a:ext cx="1447800" cy="469900"/>
            <a:chOff x="1837" y="346"/>
            <a:chExt cx="912" cy="296"/>
          </a:xfrm>
        </p:grpSpPr>
        <p:sp>
          <p:nvSpPr>
            <p:cNvPr id="81985" name="Text Box 163"/>
            <p:cNvSpPr txBox="1"/>
            <p:nvPr/>
          </p:nvSpPr>
          <p:spPr>
            <a:xfrm>
              <a:off x="1837" y="346"/>
              <a:ext cx="314" cy="291"/>
            </a:xfrm>
            <a:prstGeom prst="rect">
              <a:avLst/>
            </a:prstGeom>
            <a:noFill/>
            <a:ln w="9525">
              <a:noFill/>
            </a:ln>
          </p:spPr>
          <p:txBody>
            <a:bodyPr wrap="none">
              <a:spAutoFit/>
            </a:bodyPr>
            <a:p>
              <a:r>
                <a:rPr lang="en-US" altLang="zh-CN" sz="2400" b="1" i="1" dirty="0">
                  <a:latin typeface="Times New Roman" panose="02020603050405020304" pitchFamily="18" charset="0"/>
                  <a:cs typeface="Times New Roman" panose="02020603050405020304" pitchFamily="18" charset="0"/>
                </a:rPr>
                <a:t>Q</a:t>
              </a:r>
              <a:r>
                <a:rPr lang="en-US" altLang="zh-CN" sz="2400" b="1" baseline="-25000" dirty="0">
                  <a:latin typeface="Times New Roman" panose="02020603050405020304" pitchFamily="18" charset="0"/>
                  <a:cs typeface="Times New Roman" panose="02020603050405020304" pitchFamily="18" charset="0"/>
                </a:rPr>
                <a:t>c</a:t>
              </a:r>
              <a:endParaRPr lang="en-US" altLang="zh-CN" sz="2400" b="1" baseline="-25000" dirty="0">
                <a:latin typeface="Times New Roman" panose="02020603050405020304" pitchFamily="18" charset="0"/>
                <a:ea typeface="Times New Roman" panose="02020603050405020304" pitchFamily="18" charset="0"/>
              </a:endParaRPr>
            </a:p>
          </p:txBody>
        </p:sp>
        <p:sp>
          <p:nvSpPr>
            <p:cNvPr id="81986" name="Text Box 164"/>
            <p:cNvSpPr txBox="1"/>
            <p:nvPr/>
          </p:nvSpPr>
          <p:spPr>
            <a:xfrm>
              <a:off x="2381" y="346"/>
              <a:ext cx="368" cy="291"/>
            </a:xfrm>
            <a:prstGeom prst="rect">
              <a:avLst/>
            </a:prstGeom>
            <a:noFill/>
            <a:ln w="9525">
              <a:noFill/>
            </a:ln>
          </p:spPr>
          <p:txBody>
            <a:bodyPr wrap="none">
              <a:spAutoFit/>
            </a:bodyPr>
            <a:p>
              <a:r>
                <a:rPr lang="en-US" altLang="zh-CN" sz="2400" b="1" i="1" dirty="0">
                  <a:latin typeface="Times New Roman" panose="02020603050405020304" pitchFamily="18" charset="0"/>
                  <a:cs typeface="Times New Roman" panose="02020603050405020304" pitchFamily="18" charset="0"/>
                </a:rPr>
                <a:t>K</a:t>
              </a:r>
              <a:r>
                <a:rPr lang="en-US" altLang="zh-CN" sz="2400" b="1" baseline="-25000" dirty="0">
                  <a:latin typeface="Times New Roman" panose="02020603050405020304" pitchFamily="18" charset="0"/>
                  <a:cs typeface="Times New Roman" panose="02020603050405020304" pitchFamily="18" charset="0"/>
                </a:rPr>
                <a:t>sp</a:t>
              </a:r>
              <a:endParaRPr lang="en-US" altLang="zh-CN" sz="2400" b="1" baseline="-25000" dirty="0">
                <a:latin typeface="Times New Roman" panose="02020603050405020304" pitchFamily="18" charset="0"/>
                <a:ea typeface="Times New Roman" panose="02020603050405020304" pitchFamily="18" charset="0"/>
              </a:endParaRPr>
            </a:p>
          </p:txBody>
        </p:sp>
        <p:sp>
          <p:nvSpPr>
            <p:cNvPr id="81987" name="Text Box 165"/>
            <p:cNvSpPr txBox="1"/>
            <p:nvPr/>
          </p:nvSpPr>
          <p:spPr>
            <a:xfrm>
              <a:off x="2162" y="354"/>
              <a:ext cx="228" cy="288"/>
            </a:xfrm>
            <a:prstGeom prst="rect">
              <a:avLst/>
            </a:prstGeom>
            <a:noFill/>
            <a:ln w="9525">
              <a:noFill/>
            </a:ln>
          </p:spPr>
          <p:txBody>
            <a:bodyPr wrap="none">
              <a:spAutoFit/>
            </a:bodyPr>
            <a:p>
              <a:r>
                <a:rPr lang="en-US" altLang="zh-CN" sz="2400" dirty="0">
                  <a:latin typeface="Arial" panose="020B0604020202020204" pitchFamily="34" charset="0"/>
                </a:rPr>
                <a:t>&lt;</a:t>
              </a:r>
              <a:endParaRPr lang="en-US" altLang="zh-CN" sz="2400" dirty="0">
                <a:latin typeface="Arial" panose="020B0604020202020204" pitchFamily="34" charset="0"/>
              </a:endParaRPr>
            </a:p>
          </p:txBody>
        </p:sp>
      </p:grpSp>
      <p:sp>
        <p:nvSpPr>
          <p:cNvPr id="39078" name="Text Box 166"/>
          <p:cNvSpPr txBox="1"/>
          <p:nvPr/>
        </p:nvSpPr>
        <p:spPr>
          <a:xfrm>
            <a:off x="831850" y="3489325"/>
            <a:ext cx="738188" cy="457200"/>
          </a:xfrm>
          <a:prstGeom prst="rect">
            <a:avLst/>
          </a:prstGeom>
          <a:noFill/>
          <a:ln w="9525">
            <a:noFill/>
          </a:ln>
        </p:spPr>
        <p:txBody>
          <a:bodyPr wrap="none">
            <a:spAutoFit/>
          </a:bodyPr>
          <a:p>
            <a:r>
              <a:rPr lang="en-US" altLang="zh-CN" sz="2400" b="1" i="1" dirty="0">
                <a:latin typeface="Arial" panose="020B0604020202020204" pitchFamily="34" charset="0"/>
              </a:rPr>
              <a:t>Q</a:t>
            </a:r>
            <a:r>
              <a:rPr lang="en-US" altLang="zh-CN" sz="2400" b="1" baseline="-25000" dirty="0">
                <a:latin typeface="Arial" panose="020B0604020202020204" pitchFamily="34" charset="0"/>
              </a:rPr>
              <a:t>c</a:t>
            </a:r>
            <a:r>
              <a:rPr lang="zh-CN" altLang="en-US" sz="2400" b="1" baseline="-25000" dirty="0">
                <a:latin typeface="Arial" panose="020B0604020202020204" pitchFamily="34" charset="0"/>
              </a:rPr>
              <a:t>新</a:t>
            </a:r>
            <a:endParaRPr lang="zh-CN" altLang="en-US" sz="2400" b="1" baseline="-25000" dirty="0">
              <a:latin typeface="Arial" panose="020B0604020202020204" pitchFamily="34" charset="0"/>
            </a:endParaRPr>
          </a:p>
        </p:txBody>
      </p:sp>
      <p:sp>
        <p:nvSpPr>
          <p:cNvPr id="39079" name="Text Box 167"/>
          <p:cNvSpPr txBox="1"/>
          <p:nvPr/>
        </p:nvSpPr>
        <p:spPr>
          <a:xfrm>
            <a:off x="7237413" y="3476625"/>
            <a:ext cx="846137" cy="457200"/>
          </a:xfrm>
          <a:prstGeom prst="rect">
            <a:avLst/>
          </a:prstGeom>
          <a:noFill/>
          <a:ln w="9525">
            <a:noFill/>
          </a:ln>
        </p:spPr>
        <p:txBody>
          <a:bodyPr wrap="none">
            <a:spAutoFit/>
          </a:bodyPr>
          <a:p>
            <a:r>
              <a:rPr lang="en-US" altLang="zh-CN" sz="2400" b="1" i="1" dirty="0">
                <a:latin typeface="Arial" panose="020B0604020202020204" pitchFamily="34" charset="0"/>
              </a:rPr>
              <a:t>K</a:t>
            </a:r>
            <a:r>
              <a:rPr lang="en-US" altLang="zh-CN" sz="2400" b="1" baseline="-25000" dirty="0">
                <a:latin typeface="Arial" panose="020B0604020202020204" pitchFamily="34" charset="0"/>
              </a:rPr>
              <a:t>sp</a:t>
            </a:r>
            <a:r>
              <a:rPr lang="zh-CN" altLang="en-US" sz="2400" b="1" baseline="-25000" dirty="0">
                <a:latin typeface="Arial" panose="020B0604020202020204" pitchFamily="34" charset="0"/>
              </a:rPr>
              <a:t>新</a:t>
            </a:r>
            <a:endParaRPr lang="zh-CN" altLang="en-US" sz="2400" b="1" baseline="-25000" dirty="0">
              <a:latin typeface="Arial" panose="020B0604020202020204" pitchFamily="34" charset="0"/>
            </a:endParaRPr>
          </a:p>
        </p:txBody>
      </p:sp>
      <p:sp>
        <p:nvSpPr>
          <p:cNvPr id="39080" name="Text Box 168"/>
          <p:cNvSpPr txBox="1"/>
          <p:nvPr/>
        </p:nvSpPr>
        <p:spPr>
          <a:xfrm>
            <a:off x="828675" y="3476625"/>
            <a:ext cx="738188" cy="457200"/>
          </a:xfrm>
          <a:prstGeom prst="rect">
            <a:avLst/>
          </a:prstGeom>
          <a:noFill/>
          <a:ln w="9525">
            <a:noFill/>
          </a:ln>
        </p:spPr>
        <p:txBody>
          <a:bodyPr wrap="none">
            <a:spAutoFit/>
          </a:bodyPr>
          <a:p>
            <a:r>
              <a:rPr lang="en-US" altLang="zh-CN" sz="2400" b="1" i="1" dirty="0">
                <a:latin typeface="Arial" panose="020B0604020202020204" pitchFamily="34" charset="0"/>
              </a:rPr>
              <a:t>Q</a:t>
            </a:r>
            <a:r>
              <a:rPr lang="en-US" altLang="zh-CN" sz="2400" b="1" baseline="-25000" dirty="0">
                <a:latin typeface="Arial" panose="020B0604020202020204" pitchFamily="34" charset="0"/>
              </a:rPr>
              <a:t>c</a:t>
            </a:r>
            <a:r>
              <a:rPr lang="zh-CN" altLang="en-US" sz="2400" b="1" baseline="-25000" dirty="0">
                <a:latin typeface="Arial" panose="020B0604020202020204" pitchFamily="34" charset="0"/>
              </a:rPr>
              <a:t>原</a:t>
            </a:r>
            <a:endParaRPr lang="zh-CN" altLang="en-US" sz="2400" b="1" dirty="0">
              <a:latin typeface="Arial" panose="020B0604020202020204" pitchFamily="34" charset="0"/>
            </a:endParaRPr>
          </a:p>
        </p:txBody>
      </p:sp>
      <p:sp>
        <p:nvSpPr>
          <p:cNvPr id="39081" name="Text Box 169"/>
          <p:cNvSpPr txBox="1"/>
          <p:nvPr/>
        </p:nvSpPr>
        <p:spPr>
          <a:xfrm>
            <a:off x="7250113" y="3476625"/>
            <a:ext cx="790575" cy="461963"/>
          </a:xfrm>
          <a:prstGeom prst="rect">
            <a:avLst/>
          </a:prstGeom>
          <a:noFill/>
          <a:ln w="9525">
            <a:noFill/>
          </a:ln>
        </p:spPr>
        <p:txBody>
          <a:bodyPr wrap="none">
            <a:spAutoFit/>
          </a:bodyPr>
          <a:p>
            <a:r>
              <a:rPr lang="en-US" altLang="zh-CN" sz="2400" b="1" i="1" dirty="0">
                <a:latin typeface="Times New Roman" panose="02020603050405020304" pitchFamily="18" charset="0"/>
                <a:cs typeface="Times New Roman" panose="02020603050405020304" pitchFamily="18" charset="0"/>
              </a:rPr>
              <a:t>K</a:t>
            </a:r>
            <a:r>
              <a:rPr lang="en-US" altLang="zh-CN" sz="2400" b="1" baseline="-25000" dirty="0">
                <a:latin typeface="Times New Roman" panose="02020603050405020304" pitchFamily="18" charset="0"/>
                <a:cs typeface="Times New Roman" panose="02020603050405020304" pitchFamily="18" charset="0"/>
              </a:rPr>
              <a:t>sp</a:t>
            </a:r>
            <a:r>
              <a:rPr lang="zh-CN" altLang="en-US" sz="2400" b="1" baseline="-25000" dirty="0">
                <a:latin typeface="Times New Roman" panose="02020603050405020304" pitchFamily="18" charset="0"/>
                <a:cs typeface="Times New Roman" panose="02020603050405020304" pitchFamily="18" charset="0"/>
              </a:rPr>
              <a:t>原</a:t>
            </a:r>
            <a:endParaRPr lang="zh-CN" altLang="en-US" sz="2400" b="1" dirty="0">
              <a:latin typeface="Times New Roman" panose="02020603050405020304" pitchFamily="18" charset="0"/>
              <a:ea typeface="Times New Roman" panose="02020603050405020304" pitchFamily="18" charset="0"/>
            </a:endParaRPr>
          </a:p>
        </p:txBody>
      </p:sp>
      <p:grpSp>
        <p:nvGrpSpPr>
          <p:cNvPr id="13" name="Group 182"/>
          <p:cNvGrpSpPr/>
          <p:nvPr/>
        </p:nvGrpSpPr>
        <p:grpSpPr>
          <a:xfrm>
            <a:off x="2987675" y="4770438"/>
            <a:ext cx="2771775" cy="1830387"/>
            <a:chOff x="2290" y="2024"/>
            <a:chExt cx="1746" cy="1153"/>
          </a:xfrm>
        </p:grpSpPr>
        <p:sp>
          <p:nvSpPr>
            <p:cNvPr id="81976" name="Text Box 183"/>
            <p:cNvSpPr txBox="1"/>
            <p:nvPr/>
          </p:nvSpPr>
          <p:spPr>
            <a:xfrm>
              <a:off x="3578" y="2024"/>
              <a:ext cx="376" cy="252"/>
            </a:xfrm>
            <a:prstGeom prst="rect">
              <a:avLst/>
            </a:prstGeom>
            <a:noFill/>
            <a:ln w="9525">
              <a:noFill/>
            </a:ln>
          </p:spPr>
          <p:txBody>
            <a:bodyPr wrap="none">
              <a:spAutoFit/>
            </a:bodyPr>
            <a:p>
              <a:r>
                <a:rPr lang="en-US" altLang="zh-CN" sz="2000" b="1" dirty="0">
                  <a:latin typeface="Times New Roman" panose="02020603050405020304" pitchFamily="18" charset="0"/>
                  <a:cs typeface="Times New Roman" panose="02020603050405020304" pitchFamily="18" charset="0"/>
                </a:rPr>
                <a:t>Ag</a:t>
              </a:r>
              <a:r>
                <a:rPr lang="en-US" altLang="zh-CN" sz="2000" b="1" baseline="30000" dirty="0">
                  <a:latin typeface="Times New Roman" panose="02020603050405020304" pitchFamily="18" charset="0"/>
                  <a:cs typeface="Times New Roman" panose="02020603050405020304" pitchFamily="18" charset="0"/>
                </a:rPr>
                <a:t>+</a:t>
              </a:r>
              <a:endParaRPr lang="en-US" altLang="zh-CN" sz="2000" b="1" baseline="30000" dirty="0">
                <a:latin typeface="Times New Roman" panose="02020603050405020304" pitchFamily="18" charset="0"/>
                <a:ea typeface="Times New Roman" panose="02020603050405020304" pitchFamily="18" charset="0"/>
              </a:endParaRPr>
            </a:p>
          </p:txBody>
        </p:sp>
        <p:sp>
          <p:nvSpPr>
            <p:cNvPr id="81977" name="Text Box 184"/>
            <p:cNvSpPr txBox="1"/>
            <p:nvPr/>
          </p:nvSpPr>
          <p:spPr>
            <a:xfrm>
              <a:off x="3459" y="2025"/>
              <a:ext cx="209" cy="250"/>
            </a:xfrm>
            <a:prstGeom prst="rect">
              <a:avLst/>
            </a:prstGeom>
            <a:noFill/>
            <a:ln w="9525">
              <a:noFill/>
            </a:ln>
          </p:spPr>
          <p:txBody>
            <a:bodyPr wrap="none">
              <a:spAutoFit/>
            </a:bodyPr>
            <a:p>
              <a:r>
                <a:rPr lang="en-US" altLang="zh-CN" sz="2000" b="1" dirty="0">
                  <a:latin typeface="Arial" panose="020B0604020202020204" pitchFamily="34" charset="0"/>
                </a:rPr>
                <a:t>+</a:t>
              </a:r>
              <a:endParaRPr lang="en-US" altLang="zh-CN" sz="2000" b="1" dirty="0">
                <a:latin typeface="Arial" panose="020B0604020202020204" pitchFamily="34" charset="0"/>
              </a:endParaRPr>
            </a:p>
          </p:txBody>
        </p:sp>
        <p:sp>
          <p:nvSpPr>
            <p:cNvPr id="81978" name="Text Box 185"/>
            <p:cNvSpPr txBox="1"/>
            <p:nvPr/>
          </p:nvSpPr>
          <p:spPr>
            <a:xfrm>
              <a:off x="3216" y="2025"/>
              <a:ext cx="314" cy="252"/>
            </a:xfrm>
            <a:prstGeom prst="rect">
              <a:avLst/>
            </a:prstGeom>
            <a:noFill/>
            <a:ln w="9525">
              <a:noFill/>
            </a:ln>
          </p:spPr>
          <p:txBody>
            <a:bodyPr wrap="none">
              <a:spAutoFit/>
            </a:bodyPr>
            <a:p>
              <a:r>
                <a:rPr lang="en-US" altLang="zh-CN" sz="2000" b="1" dirty="0">
                  <a:latin typeface="Times New Roman" panose="02020603050405020304" pitchFamily="18" charset="0"/>
                  <a:cs typeface="Times New Roman" panose="02020603050405020304" pitchFamily="18" charset="0"/>
                </a:rPr>
                <a:t>Cl</a:t>
              </a:r>
              <a:r>
                <a:rPr lang="en-US" altLang="zh-CN" sz="2000" b="1" baseline="30000" dirty="0">
                  <a:latin typeface="Times New Roman" panose="02020603050405020304" pitchFamily="18" charset="0"/>
                  <a:cs typeface="Times New Roman" panose="02020603050405020304" pitchFamily="18" charset="0"/>
                </a:rPr>
                <a:t>-</a:t>
              </a:r>
              <a:endParaRPr lang="en-US" altLang="zh-CN" sz="2000" b="1" baseline="30000" dirty="0">
                <a:latin typeface="Times New Roman" panose="02020603050405020304" pitchFamily="18" charset="0"/>
                <a:ea typeface="Times New Roman" panose="02020603050405020304" pitchFamily="18" charset="0"/>
              </a:endParaRPr>
            </a:p>
          </p:txBody>
        </p:sp>
        <p:sp>
          <p:nvSpPr>
            <p:cNvPr id="81979" name="Text Box 186"/>
            <p:cNvSpPr txBox="1"/>
            <p:nvPr/>
          </p:nvSpPr>
          <p:spPr>
            <a:xfrm>
              <a:off x="2290" y="2024"/>
              <a:ext cx="645" cy="252"/>
            </a:xfrm>
            <a:prstGeom prst="rect">
              <a:avLst/>
            </a:prstGeom>
            <a:noFill/>
            <a:ln w="9525">
              <a:noFill/>
            </a:ln>
          </p:spPr>
          <p:txBody>
            <a:bodyPr wrap="none">
              <a:spAutoFit/>
            </a:bodyPr>
            <a:p>
              <a:r>
                <a:rPr lang="en-US" altLang="zh-CN" sz="2000" b="1" dirty="0">
                  <a:latin typeface="Times New Roman" panose="02020603050405020304" pitchFamily="18" charset="0"/>
                  <a:cs typeface="Times New Roman" panose="02020603050405020304" pitchFamily="18" charset="0"/>
                </a:rPr>
                <a:t>AgCl(s)</a:t>
              </a:r>
              <a:endParaRPr lang="en-US" altLang="zh-CN" sz="2000" b="1" baseline="30000" dirty="0">
                <a:latin typeface="Times New Roman" panose="02020603050405020304" pitchFamily="18" charset="0"/>
                <a:ea typeface="Times New Roman" panose="02020603050405020304" pitchFamily="18" charset="0"/>
              </a:endParaRPr>
            </a:p>
          </p:txBody>
        </p:sp>
        <p:graphicFrame>
          <p:nvGraphicFramePr>
            <p:cNvPr id="81980" name="Object 187"/>
            <p:cNvGraphicFramePr>
              <a:graphicFrameLocks noChangeAspect="1"/>
            </p:cNvGraphicFramePr>
            <p:nvPr/>
          </p:nvGraphicFramePr>
          <p:xfrm>
            <a:off x="2887" y="2095"/>
            <a:ext cx="415" cy="110"/>
          </p:xfrm>
          <a:graphic>
            <a:graphicData uri="http://schemas.openxmlformats.org/presentationml/2006/ole">
              <mc:AlternateContent xmlns:mc="http://schemas.openxmlformats.org/markup-compatibility/2006">
                <mc:Choice xmlns:v="urn:schemas-microsoft-com:vml" Requires="v">
                  <p:oleObj spid="_x0000_s3139" name="" r:id="rId5" imgW="658495" imgH="173990" progId="ACD.ChemSketch.20">
                    <p:embed/>
                  </p:oleObj>
                </mc:Choice>
                <mc:Fallback>
                  <p:oleObj name="" r:id="rId5" imgW="658495" imgH="173990" progId="ACD.ChemSketch.20">
                    <p:embed/>
                    <p:pic>
                      <p:nvPicPr>
                        <p:cNvPr id="0" name="图片 3138"/>
                        <p:cNvPicPr/>
                        <p:nvPr/>
                      </p:nvPicPr>
                      <p:blipFill>
                        <a:blip r:embed="rId2"/>
                        <a:stretch>
                          <a:fillRect/>
                        </a:stretch>
                      </p:blipFill>
                      <p:spPr>
                        <a:xfrm>
                          <a:off x="2887" y="2095"/>
                          <a:ext cx="415" cy="110"/>
                        </a:xfrm>
                        <a:prstGeom prst="rect">
                          <a:avLst/>
                        </a:prstGeom>
                        <a:noFill/>
                        <a:ln w="38100">
                          <a:noFill/>
                          <a:miter/>
                        </a:ln>
                      </p:spPr>
                    </p:pic>
                  </p:oleObj>
                </mc:Fallback>
              </mc:AlternateContent>
            </a:graphicData>
          </a:graphic>
        </p:graphicFrame>
        <p:sp>
          <p:nvSpPr>
            <p:cNvPr id="81981" name="Text Box 188"/>
            <p:cNvSpPr txBox="1"/>
            <p:nvPr/>
          </p:nvSpPr>
          <p:spPr>
            <a:xfrm>
              <a:off x="3675" y="2440"/>
              <a:ext cx="215" cy="252"/>
            </a:xfrm>
            <a:prstGeom prst="rect">
              <a:avLst/>
            </a:prstGeom>
            <a:noFill/>
            <a:ln w="9525">
              <a:noFill/>
            </a:ln>
          </p:spPr>
          <p:txBody>
            <a:bodyPr wrap="none">
              <a:spAutoFit/>
            </a:bodyPr>
            <a:p>
              <a:r>
                <a:rPr lang="en-US" altLang="zh-CN" sz="2000" b="1" dirty="0">
                  <a:latin typeface="Times New Roman" panose="02020603050405020304" pitchFamily="18" charset="0"/>
                  <a:cs typeface="Times New Roman" panose="02020603050405020304" pitchFamily="18" charset="0"/>
                </a:rPr>
                <a:t>I</a:t>
              </a:r>
              <a:r>
                <a:rPr lang="en-US" altLang="zh-CN" sz="2000" b="1" baseline="30000" dirty="0">
                  <a:latin typeface="Times New Roman" panose="02020603050405020304" pitchFamily="18" charset="0"/>
                  <a:cs typeface="Times New Roman" panose="02020603050405020304" pitchFamily="18" charset="0"/>
                </a:rPr>
                <a:t>-</a:t>
              </a:r>
              <a:endParaRPr lang="en-US" altLang="zh-CN" sz="2000" b="1" baseline="30000" dirty="0">
                <a:latin typeface="Times New Roman" panose="02020603050405020304" pitchFamily="18" charset="0"/>
                <a:ea typeface="Times New Roman" panose="02020603050405020304" pitchFamily="18" charset="0"/>
              </a:endParaRPr>
            </a:p>
          </p:txBody>
        </p:sp>
        <p:sp>
          <p:nvSpPr>
            <p:cNvPr id="81982" name="Text Box 189"/>
            <p:cNvSpPr txBox="1"/>
            <p:nvPr/>
          </p:nvSpPr>
          <p:spPr>
            <a:xfrm>
              <a:off x="3586" y="2925"/>
              <a:ext cx="450" cy="252"/>
            </a:xfrm>
            <a:prstGeom prst="rect">
              <a:avLst/>
            </a:prstGeom>
            <a:noFill/>
            <a:ln w="9525">
              <a:noFill/>
            </a:ln>
          </p:spPr>
          <p:txBody>
            <a:bodyPr wrap="none">
              <a:spAutoFit/>
            </a:bodyPr>
            <a:p>
              <a:r>
                <a:rPr lang="en-US" altLang="zh-CN" sz="2000" b="1" dirty="0">
                  <a:latin typeface="Times New Roman" panose="02020603050405020304" pitchFamily="18" charset="0"/>
                  <a:cs typeface="Times New Roman" panose="02020603050405020304" pitchFamily="18" charset="0"/>
                </a:rPr>
                <a:t>AgI</a:t>
              </a:r>
              <a:r>
                <a:rPr lang="en-US" altLang="zh-CN"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ea typeface="Times New Roman" panose="02020603050405020304" pitchFamily="18" charset="0"/>
              </a:endParaRPr>
            </a:p>
          </p:txBody>
        </p:sp>
        <p:sp>
          <p:nvSpPr>
            <p:cNvPr id="81983" name="Text Box 190"/>
            <p:cNvSpPr txBox="1"/>
            <p:nvPr/>
          </p:nvSpPr>
          <p:spPr>
            <a:xfrm>
              <a:off x="3668" y="2245"/>
              <a:ext cx="209" cy="250"/>
            </a:xfrm>
            <a:prstGeom prst="rect">
              <a:avLst/>
            </a:prstGeom>
            <a:noFill/>
            <a:ln w="9525">
              <a:noFill/>
            </a:ln>
          </p:spPr>
          <p:txBody>
            <a:bodyPr wrap="none">
              <a:spAutoFit/>
            </a:bodyPr>
            <a:p>
              <a:r>
                <a:rPr lang="en-US" altLang="zh-CN" sz="2000" b="1" dirty="0">
                  <a:latin typeface="Arial" panose="020B0604020202020204" pitchFamily="34" charset="0"/>
                </a:rPr>
                <a:t>+</a:t>
              </a:r>
              <a:endParaRPr lang="en-US" altLang="zh-CN" sz="2000" b="1" dirty="0">
                <a:latin typeface="Arial" panose="020B0604020202020204" pitchFamily="34" charset="0"/>
              </a:endParaRPr>
            </a:p>
          </p:txBody>
        </p:sp>
        <p:graphicFrame>
          <p:nvGraphicFramePr>
            <p:cNvPr id="81984" name="Object 191"/>
            <p:cNvGraphicFramePr>
              <a:graphicFrameLocks noChangeAspect="1"/>
            </p:cNvGraphicFramePr>
            <p:nvPr/>
          </p:nvGraphicFramePr>
          <p:xfrm>
            <a:off x="3701" y="2618"/>
            <a:ext cx="143" cy="385"/>
          </p:xfrm>
          <a:graphic>
            <a:graphicData uri="http://schemas.openxmlformats.org/presentationml/2006/ole">
              <mc:AlternateContent xmlns:mc="http://schemas.openxmlformats.org/markup-compatibility/2006">
                <mc:Choice xmlns:v="urn:schemas-microsoft-com:vml" Requires="v">
                  <p:oleObj spid="_x0000_s3138" name="" r:id="rId6" imgW="173990" imgH="469265" progId="ACD.ChemSketch.20">
                    <p:embed/>
                  </p:oleObj>
                </mc:Choice>
                <mc:Fallback>
                  <p:oleObj name="" r:id="rId6" imgW="173990" imgH="469265" progId="ACD.ChemSketch.20">
                    <p:embed/>
                    <p:pic>
                      <p:nvPicPr>
                        <p:cNvPr id="0" name="图片 3137"/>
                        <p:cNvPicPr/>
                        <p:nvPr/>
                      </p:nvPicPr>
                      <p:blipFill>
                        <a:blip r:embed="rId7"/>
                        <a:stretch>
                          <a:fillRect/>
                        </a:stretch>
                      </p:blipFill>
                      <p:spPr>
                        <a:xfrm>
                          <a:off x="3701" y="2618"/>
                          <a:ext cx="143" cy="385"/>
                        </a:xfrm>
                        <a:prstGeom prst="rect">
                          <a:avLst/>
                        </a:prstGeom>
                        <a:noFill/>
                        <a:ln w="38100">
                          <a:noFill/>
                          <a:miter/>
                        </a:ln>
                      </p:spPr>
                    </p:pic>
                  </p:oleObj>
                </mc:Fallback>
              </mc:AlternateContent>
            </a:graphicData>
          </a:graphic>
        </p:graphicFrame>
      </p:grpSp>
      <p:grpSp>
        <p:nvGrpSpPr>
          <p:cNvPr id="14" name="Group 193"/>
          <p:cNvGrpSpPr/>
          <p:nvPr/>
        </p:nvGrpSpPr>
        <p:grpSpPr>
          <a:xfrm>
            <a:off x="6535738" y="5373688"/>
            <a:ext cx="1654175" cy="469900"/>
            <a:chOff x="1837" y="346"/>
            <a:chExt cx="1042" cy="296"/>
          </a:xfrm>
        </p:grpSpPr>
        <p:sp>
          <p:nvSpPr>
            <p:cNvPr id="81973" name="Text Box 194"/>
            <p:cNvSpPr txBox="1"/>
            <p:nvPr/>
          </p:nvSpPr>
          <p:spPr>
            <a:xfrm>
              <a:off x="1837" y="346"/>
              <a:ext cx="444" cy="291"/>
            </a:xfrm>
            <a:prstGeom prst="rect">
              <a:avLst/>
            </a:prstGeom>
            <a:noFill/>
            <a:ln w="9525">
              <a:noFill/>
            </a:ln>
          </p:spPr>
          <p:txBody>
            <a:bodyPr wrap="none">
              <a:spAutoFit/>
            </a:bodyPr>
            <a:p>
              <a:r>
                <a:rPr lang="en-US" altLang="zh-CN" sz="2400" b="1" i="1" dirty="0">
                  <a:latin typeface="Times New Roman" panose="02020603050405020304" pitchFamily="18" charset="0"/>
                  <a:cs typeface="Times New Roman" panose="02020603050405020304" pitchFamily="18" charset="0"/>
                </a:rPr>
                <a:t>Q</a:t>
              </a:r>
              <a:r>
                <a:rPr lang="en-US" altLang="zh-CN" sz="2400" b="1" baseline="-25000" dirty="0">
                  <a:latin typeface="Times New Roman" panose="02020603050405020304" pitchFamily="18" charset="0"/>
                  <a:cs typeface="Times New Roman" panose="02020603050405020304" pitchFamily="18" charset="0"/>
                </a:rPr>
                <a:t>c</a:t>
              </a:r>
              <a:r>
                <a:rPr lang="zh-CN" altLang="en-US" sz="2400" b="1" baseline="-25000" dirty="0">
                  <a:latin typeface="Times New Roman" panose="02020603050405020304" pitchFamily="18" charset="0"/>
                  <a:cs typeface="Times New Roman" panose="02020603050405020304" pitchFamily="18" charset="0"/>
                </a:rPr>
                <a:t>新</a:t>
              </a:r>
              <a:endParaRPr lang="zh-CN" altLang="en-US" sz="2400" b="1" baseline="-25000" dirty="0">
                <a:latin typeface="Times New Roman" panose="02020603050405020304" pitchFamily="18" charset="0"/>
                <a:ea typeface="Times New Roman" panose="02020603050405020304" pitchFamily="18" charset="0"/>
              </a:endParaRPr>
            </a:p>
          </p:txBody>
        </p:sp>
        <p:sp>
          <p:nvSpPr>
            <p:cNvPr id="81974" name="Text Box 195"/>
            <p:cNvSpPr txBox="1"/>
            <p:nvPr/>
          </p:nvSpPr>
          <p:spPr>
            <a:xfrm>
              <a:off x="2381" y="346"/>
              <a:ext cx="498" cy="291"/>
            </a:xfrm>
            <a:prstGeom prst="rect">
              <a:avLst/>
            </a:prstGeom>
            <a:noFill/>
            <a:ln w="9525">
              <a:noFill/>
            </a:ln>
          </p:spPr>
          <p:txBody>
            <a:bodyPr wrap="none">
              <a:spAutoFit/>
            </a:bodyPr>
            <a:p>
              <a:r>
                <a:rPr lang="en-US" altLang="zh-CN" sz="2400" b="1" i="1" dirty="0">
                  <a:latin typeface="Times New Roman" panose="02020603050405020304" pitchFamily="18" charset="0"/>
                  <a:cs typeface="Times New Roman" panose="02020603050405020304" pitchFamily="18" charset="0"/>
                </a:rPr>
                <a:t>K</a:t>
              </a:r>
              <a:r>
                <a:rPr lang="en-US" altLang="zh-CN" sz="2400" b="1" baseline="-25000" dirty="0">
                  <a:latin typeface="Times New Roman" panose="02020603050405020304" pitchFamily="18" charset="0"/>
                  <a:cs typeface="Times New Roman" panose="02020603050405020304" pitchFamily="18" charset="0"/>
                </a:rPr>
                <a:t>sp</a:t>
              </a:r>
              <a:r>
                <a:rPr lang="zh-CN" altLang="en-US" sz="2400" b="1" baseline="-25000" dirty="0">
                  <a:latin typeface="Times New Roman" panose="02020603050405020304" pitchFamily="18" charset="0"/>
                  <a:cs typeface="Times New Roman" panose="02020603050405020304" pitchFamily="18" charset="0"/>
                </a:rPr>
                <a:t>新</a:t>
              </a:r>
              <a:endParaRPr lang="zh-CN" altLang="en-US" sz="2400" b="1" baseline="-25000" dirty="0">
                <a:latin typeface="Times New Roman" panose="02020603050405020304" pitchFamily="18" charset="0"/>
                <a:ea typeface="Times New Roman" panose="02020603050405020304" pitchFamily="18" charset="0"/>
              </a:endParaRPr>
            </a:p>
          </p:txBody>
        </p:sp>
        <p:sp>
          <p:nvSpPr>
            <p:cNvPr id="81975" name="Text Box 196"/>
            <p:cNvSpPr txBox="1"/>
            <p:nvPr/>
          </p:nvSpPr>
          <p:spPr>
            <a:xfrm>
              <a:off x="2162" y="354"/>
              <a:ext cx="281" cy="288"/>
            </a:xfrm>
            <a:prstGeom prst="rect">
              <a:avLst/>
            </a:prstGeom>
            <a:noFill/>
            <a:ln w="9525">
              <a:noFill/>
            </a:ln>
          </p:spPr>
          <p:txBody>
            <a:bodyPr wrap="none">
              <a:spAutoFit/>
            </a:bodyPr>
            <a:p>
              <a:r>
                <a:rPr lang="en-US" altLang="zh-CN" sz="2400" dirty="0">
                  <a:latin typeface="Arial" panose="020B0604020202020204" pitchFamily="34" charset="0"/>
                </a:rPr>
                <a:t> &gt;</a:t>
              </a:r>
              <a:endParaRPr lang="en-US" altLang="zh-CN" sz="2400" dirty="0">
                <a:latin typeface="Arial" panose="020B0604020202020204" pitchFamily="34" charset="0"/>
              </a:endParaRPr>
            </a:p>
          </p:txBody>
        </p:sp>
      </p:grpSp>
      <p:grpSp>
        <p:nvGrpSpPr>
          <p:cNvPr id="15" name="Group 197"/>
          <p:cNvGrpSpPr/>
          <p:nvPr/>
        </p:nvGrpSpPr>
        <p:grpSpPr>
          <a:xfrm>
            <a:off x="6535738" y="5845175"/>
            <a:ext cx="1654175" cy="469900"/>
            <a:chOff x="1837" y="346"/>
            <a:chExt cx="1042" cy="296"/>
          </a:xfrm>
        </p:grpSpPr>
        <p:sp>
          <p:nvSpPr>
            <p:cNvPr id="81970" name="Text Box 198"/>
            <p:cNvSpPr txBox="1"/>
            <p:nvPr/>
          </p:nvSpPr>
          <p:spPr>
            <a:xfrm>
              <a:off x="1837" y="346"/>
              <a:ext cx="444" cy="291"/>
            </a:xfrm>
            <a:prstGeom prst="rect">
              <a:avLst/>
            </a:prstGeom>
            <a:noFill/>
            <a:ln w="9525">
              <a:noFill/>
            </a:ln>
          </p:spPr>
          <p:txBody>
            <a:bodyPr wrap="none">
              <a:spAutoFit/>
            </a:bodyPr>
            <a:p>
              <a:r>
                <a:rPr lang="en-US" altLang="zh-CN" sz="2400" b="1" i="1" dirty="0">
                  <a:latin typeface="Times New Roman" panose="02020603050405020304" pitchFamily="18" charset="0"/>
                  <a:cs typeface="Times New Roman" panose="02020603050405020304" pitchFamily="18" charset="0"/>
                </a:rPr>
                <a:t>Q</a:t>
              </a:r>
              <a:r>
                <a:rPr lang="en-US" altLang="zh-CN" sz="2400" b="1" baseline="-25000" dirty="0">
                  <a:latin typeface="Times New Roman" panose="02020603050405020304" pitchFamily="18" charset="0"/>
                  <a:cs typeface="Times New Roman" panose="02020603050405020304" pitchFamily="18" charset="0"/>
                </a:rPr>
                <a:t>c</a:t>
              </a:r>
              <a:r>
                <a:rPr lang="zh-CN" altLang="en-US" sz="2400" b="1" baseline="-25000" dirty="0">
                  <a:latin typeface="Times New Roman" panose="02020603050405020304" pitchFamily="18" charset="0"/>
                  <a:cs typeface="Times New Roman" panose="02020603050405020304" pitchFamily="18" charset="0"/>
                </a:rPr>
                <a:t>原</a:t>
              </a:r>
              <a:endParaRPr lang="zh-CN" altLang="en-US" sz="2400" b="1" baseline="-25000" dirty="0">
                <a:latin typeface="Times New Roman" panose="02020603050405020304" pitchFamily="18" charset="0"/>
                <a:ea typeface="Times New Roman" panose="02020603050405020304" pitchFamily="18" charset="0"/>
              </a:endParaRPr>
            </a:p>
          </p:txBody>
        </p:sp>
        <p:sp>
          <p:nvSpPr>
            <p:cNvPr id="81971" name="Text Box 199"/>
            <p:cNvSpPr txBox="1"/>
            <p:nvPr/>
          </p:nvSpPr>
          <p:spPr>
            <a:xfrm>
              <a:off x="2381" y="346"/>
              <a:ext cx="498" cy="291"/>
            </a:xfrm>
            <a:prstGeom prst="rect">
              <a:avLst/>
            </a:prstGeom>
            <a:noFill/>
            <a:ln w="9525">
              <a:noFill/>
            </a:ln>
          </p:spPr>
          <p:txBody>
            <a:bodyPr wrap="none">
              <a:spAutoFit/>
            </a:bodyPr>
            <a:p>
              <a:r>
                <a:rPr lang="en-US" altLang="zh-CN" sz="2400" b="1" i="1" dirty="0">
                  <a:latin typeface="Times New Roman" panose="02020603050405020304" pitchFamily="18" charset="0"/>
                  <a:cs typeface="Times New Roman" panose="02020603050405020304" pitchFamily="18" charset="0"/>
                </a:rPr>
                <a:t>K</a:t>
              </a:r>
              <a:r>
                <a:rPr lang="en-US" altLang="zh-CN" sz="2400" b="1" baseline="-25000" dirty="0">
                  <a:latin typeface="Times New Roman" panose="02020603050405020304" pitchFamily="18" charset="0"/>
                  <a:cs typeface="Times New Roman" panose="02020603050405020304" pitchFamily="18" charset="0"/>
                </a:rPr>
                <a:t>sp</a:t>
              </a:r>
              <a:r>
                <a:rPr lang="zh-CN" altLang="en-US" sz="2400" b="1" baseline="-25000" dirty="0">
                  <a:latin typeface="Times New Roman" panose="02020603050405020304" pitchFamily="18" charset="0"/>
                  <a:cs typeface="Times New Roman" panose="02020603050405020304" pitchFamily="18" charset="0"/>
                </a:rPr>
                <a:t>原</a:t>
              </a:r>
              <a:endParaRPr lang="zh-CN" altLang="en-US" sz="2400" b="1" baseline="-25000" dirty="0">
                <a:latin typeface="Times New Roman" panose="02020603050405020304" pitchFamily="18" charset="0"/>
                <a:ea typeface="Times New Roman" panose="02020603050405020304" pitchFamily="18" charset="0"/>
              </a:endParaRPr>
            </a:p>
          </p:txBody>
        </p:sp>
        <p:sp>
          <p:nvSpPr>
            <p:cNvPr id="81972" name="Text Box 200"/>
            <p:cNvSpPr txBox="1"/>
            <p:nvPr/>
          </p:nvSpPr>
          <p:spPr>
            <a:xfrm>
              <a:off x="2162" y="354"/>
              <a:ext cx="281" cy="288"/>
            </a:xfrm>
            <a:prstGeom prst="rect">
              <a:avLst/>
            </a:prstGeom>
            <a:noFill/>
            <a:ln w="9525">
              <a:noFill/>
            </a:ln>
          </p:spPr>
          <p:txBody>
            <a:bodyPr wrap="none">
              <a:spAutoFit/>
            </a:bodyPr>
            <a:p>
              <a:r>
                <a:rPr lang="en-US" altLang="zh-CN" sz="2400" dirty="0">
                  <a:latin typeface="Arial" panose="020B0604020202020204" pitchFamily="34" charset="0"/>
                </a:rPr>
                <a:t> &lt;</a:t>
              </a:r>
              <a:endParaRPr lang="en-US" altLang="zh-CN" sz="2400" dirty="0">
                <a:latin typeface="Arial" panose="020B0604020202020204" pitchFamily="34" charset="0"/>
              </a:endParaRPr>
            </a:p>
          </p:txBody>
        </p:sp>
      </p:grpSp>
      <p:sp>
        <p:nvSpPr>
          <p:cNvPr id="39131" name="Text Box 219">
            <a:hlinkClick r:id="" action="ppaction://noaction"/>
          </p:cNvPr>
          <p:cNvSpPr txBox="1"/>
          <p:nvPr/>
        </p:nvSpPr>
        <p:spPr>
          <a:xfrm>
            <a:off x="6084888" y="6310313"/>
            <a:ext cx="2312987" cy="396875"/>
          </a:xfrm>
          <a:prstGeom prst="rect">
            <a:avLst/>
          </a:prstGeom>
          <a:noFill/>
          <a:ln w="9525">
            <a:noFill/>
          </a:ln>
        </p:spPr>
        <p:txBody>
          <a:bodyPr wrap="none">
            <a:spAutoFit/>
          </a:bodyPr>
          <a:p>
            <a:r>
              <a:rPr lang="zh-CN" altLang="en-US" sz="2000" b="1" dirty="0">
                <a:latin typeface="Arial" panose="020B0604020202020204" pitchFamily="34" charset="0"/>
              </a:rPr>
              <a:t>易从</a:t>
            </a:r>
            <a:r>
              <a:rPr lang="en-US" altLang="zh-CN" sz="2000" b="1" i="1" dirty="0">
                <a:latin typeface="Times New Roman" panose="02020603050405020304" pitchFamily="18" charset="0"/>
                <a:cs typeface="Times New Roman" panose="02020603050405020304" pitchFamily="18" charset="0"/>
              </a:rPr>
              <a:t>S</a:t>
            </a:r>
            <a:r>
              <a:rPr lang="zh-CN" altLang="en-US" sz="2000" b="1" dirty="0">
                <a:latin typeface="Arial" panose="020B0604020202020204" pitchFamily="34" charset="0"/>
              </a:rPr>
              <a:t>大向</a:t>
            </a:r>
            <a:r>
              <a:rPr lang="en-US" altLang="zh-CN" sz="2000" b="1" i="1" dirty="0">
                <a:latin typeface="Times New Roman" panose="02020603050405020304" pitchFamily="18" charset="0"/>
                <a:cs typeface="Times New Roman" panose="02020603050405020304" pitchFamily="18" charset="0"/>
              </a:rPr>
              <a:t>S</a:t>
            </a:r>
            <a:r>
              <a:rPr lang="zh-CN" altLang="en-US" sz="2000" b="1" dirty="0">
                <a:latin typeface="Arial" panose="020B0604020202020204" pitchFamily="34" charset="0"/>
              </a:rPr>
              <a:t>小转化</a:t>
            </a:r>
            <a:endParaRPr lang="zh-CN" altLang="en-US" sz="2000" b="1" dirty="0">
              <a:latin typeface="Arial" panose="020B0604020202020204" pitchFamily="34" charset="0"/>
            </a:endParaRPr>
          </a:p>
        </p:txBody>
      </p:sp>
      <p:sp>
        <p:nvSpPr>
          <p:cNvPr id="39133" name="AutoShape 221"/>
          <p:cNvSpPr/>
          <p:nvPr/>
        </p:nvSpPr>
        <p:spPr>
          <a:xfrm>
            <a:off x="7308850" y="477838"/>
            <a:ext cx="431800" cy="431800"/>
          </a:xfrm>
          <a:custGeom>
            <a:avLst/>
            <a:gdLst>
              <a:gd name="txL" fmla="*/ 5400 w 21600"/>
              <a:gd name="txT" fmla="*/ 5400 h 21600"/>
              <a:gd name="txR" fmla="*/ 16200 w 21600"/>
              <a:gd name="txB" fmla="*/ 16200 h 21600"/>
            </a:gdLst>
            <a:ahLst/>
            <a:cxnLst>
              <a:cxn ang="0">
                <a:pos x="2147483646" y="1724802251"/>
              </a:cxn>
              <a:cxn ang="5898240">
                <a:pos x="1724802251" y="2147483646"/>
              </a:cxn>
              <a:cxn ang="11796480">
                <a:pos x="0" y="1724802251"/>
              </a:cxn>
              <a:cxn ang="17694720">
                <a:pos x="1724802251" y="0"/>
              </a:cxn>
            </a:cxnLst>
            <a:rect l="txL" t="txT" r="txR" b="txB"/>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solidFill>
            <a:srgbClr val="FF0000">
              <a:alpha val="61960"/>
            </a:srgbClr>
          </a:solidFill>
          <a:ln w="9525">
            <a:noFill/>
          </a:ln>
        </p:spPr>
        <p:txBody>
          <a:bodyPr/>
          <a:p>
            <a:endParaRPr lang="zh-CN" altLang="en-US"/>
          </a:p>
        </p:txBody>
      </p:sp>
      <p:sp>
        <p:nvSpPr>
          <p:cNvPr id="39134" name="AutoShape 222"/>
          <p:cNvSpPr/>
          <p:nvPr/>
        </p:nvSpPr>
        <p:spPr>
          <a:xfrm>
            <a:off x="6084888" y="6284913"/>
            <a:ext cx="431800" cy="431800"/>
          </a:xfrm>
          <a:custGeom>
            <a:avLst/>
            <a:gdLst>
              <a:gd name="txL" fmla="*/ 5400 w 21600"/>
              <a:gd name="txT" fmla="*/ 5400 h 21600"/>
              <a:gd name="txR" fmla="*/ 16200 w 21600"/>
              <a:gd name="txB" fmla="*/ 16200 h 21600"/>
            </a:gdLst>
            <a:ahLst/>
            <a:cxnLst>
              <a:cxn ang="0">
                <a:pos x="2147483646" y="1724802251"/>
              </a:cxn>
              <a:cxn ang="5898240">
                <a:pos x="1724802251" y="2147483646"/>
              </a:cxn>
              <a:cxn ang="11796480">
                <a:pos x="0" y="1724802251"/>
              </a:cxn>
              <a:cxn ang="17694720">
                <a:pos x="1724802251" y="0"/>
              </a:cxn>
            </a:cxnLst>
            <a:rect l="txL" t="txT" r="txR" b="txB"/>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solidFill>
            <a:srgbClr val="FF0000">
              <a:alpha val="61960"/>
            </a:srgbClr>
          </a:solidFill>
          <a:ln w="9525">
            <a:noFill/>
          </a:ln>
        </p:spPr>
        <p:txBody>
          <a:bodyPr/>
          <a:p>
            <a:endParaRPr lang="zh-CN" altLang="en-US"/>
          </a:p>
        </p:txBody>
      </p:sp>
      <p:pic>
        <p:nvPicPr>
          <p:cNvPr id="39141" name="Picture 229" descr="chuan1"/>
          <p:cNvPicPr>
            <a:picLocks noChangeAspect="1"/>
          </p:cNvPicPr>
          <p:nvPr/>
        </p:nvPicPr>
        <p:blipFill>
          <a:blip r:embed="rId8"/>
          <a:stretch>
            <a:fillRect/>
          </a:stretch>
        </p:blipFill>
        <p:spPr>
          <a:xfrm>
            <a:off x="2779713" y="4941888"/>
            <a:ext cx="1000125" cy="614362"/>
          </a:xfrm>
          <a:prstGeom prst="rect">
            <a:avLst/>
          </a:prstGeom>
          <a:noFill/>
          <a:ln w="9525">
            <a:noFill/>
          </a:ln>
        </p:spPr>
      </p:pic>
      <p:pic>
        <p:nvPicPr>
          <p:cNvPr id="39142" name="Picture 230" descr="chuan1"/>
          <p:cNvPicPr>
            <a:picLocks noChangeAspect="1"/>
          </p:cNvPicPr>
          <p:nvPr/>
        </p:nvPicPr>
        <p:blipFill>
          <a:blip r:embed="rId8"/>
          <a:stretch>
            <a:fillRect/>
          </a:stretch>
        </p:blipFill>
        <p:spPr>
          <a:xfrm>
            <a:off x="4308475" y="4521200"/>
            <a:ext cx="1720850" cy="1057275"/>
          </a:xfrm>
          <a:prstGeom prst="rect">
            <a:avLst/>
          </a:prstGeom>
          <a:noFill/>
          <a:ln w="9525">
            <a:noFill/>
          </a:ln>
        </p:spPr>
      </p:pic>
      <p:sp>
        <p:nvSpPr>
          <p:cNvPr id="39143" name="Rectangle 231"/>
          <p:cNvSpPr/>
          <p:nvPr/>
        </p:nvSpPr>
        <p:spPr>
          <a:xfrm>
            <a:off x="812800" y="2451100"/>
            <a:ext cx="7272338" cy="2303463"/>
          </a:xfrm>
          <a:prstGeom prst="rect">
            <a:avLst/>
          </a:prstGeom>
          <a:solidFill>
            <a:srgbClr val="CC9900"/>
          </a:solidFill>
          <a:ln w="9525" cap="flat" cmpd="sng">
            <a:solidFill>
              <a:srgbClr val="008000"/>
            </a:solidFill>
            <a:prstDash val="solid"/>
            <a:miter/>
            <a:headEnd type="none" w="med" len="med"/>
            <a:tailEnd type="none" w="med" len="med"/>
          </a:ln>
        </p:spPr>
        <p:txBody>
          <a:bodyPr wrap="none" anchor="ctr" anchorCtr="0"/>
          <a:p>
            <a:pPr algn="ctr"/>
            <a:endParaRPr lang="zh-CN" altLang="zh-CN" dirty="0">
              <a:latin typeface="Arial" panose="020B0604020202020204" pitchFamily="34" charset="0"/>
            </a:endParaRPr>
          </a:p>
        </p:txBody>
      </p:sp>
      <p:sp>
        <p:nvSpPr>
          <p:cNvPr id="39144" name="Text Box 232"/>
          <p:cNvSpPr txBox="1"/>
          <p:nvPr/>
        </p:nvSpPr>
        <p:spPr>
          <a:xfrm>
            <a:off x="1031875" y="2967038"/>
            <a:ext cx="1517650" cy="830262"/>
          </a:xfrm>
          <a:prstGeom prst="rect">
            <a:avLst/>
          </a:prstGeom>
          <a:noFill/>
          <a:ln w="9525">
            <a:noFill/>
          </a:ln>
        </p:spPr>
        <p:txBody>
          <a:bodyPr wrap="none">
            <a:spAutoFit/>
          </a:bodyPr>
          <a:p>
            <a:r>
              <a:rPr lang="en-US" altLang="zh-CN" sz="2400" b="1" dirty="0">
                <a:latin typeface="Times New Roman" panose="02020603050405020304" pitchFamily="18" charset="0"/>
                <a:cs typeface="Times New Roman" panose="02020603050405020304" pitchFamily="18" charset="0"/>
              </a:rPr>
              <a:t>Ag</a:t>
            </a:r>
            <a:r>
              <a:rPr lang="en-US" altLang="zh-CN" sz="2400" b="1" baseline="-25000" dirty="0">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rPr>
              <a:t>CrO</a:t>
            </a:r>
            <a:r>
              <a:rPr lang="en-US" altLang="zh-CN" sz="2400" b="1" baseline="-25000" dirty="0">
                <a:latin typeface="Times New Roman" panose="02020603050405020304" pitchFamily="18" charset="0"/>
                <a:cs typeface="Times New Roman" panose="02020603050405020304" pitchFamily="18" charset="0"/>
              </a:rPr>
              <a:t>4</a:t>
            </a:r>
            <a:r>
              <a:rPr lang="en-US" altLang="zh-CN"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砖红色</a:t>
            </a:r>
            <a:r>
              <a:rPr lang="en-US" altLang="zh-CN"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ea typeface="Times New Roman" panose="02020603050405020304" pitchFamily="18" charset="0"/>
            </a:endParaRPr>
          </a:p>
        </p:txBody>
      </p:sp>
      <p:sp>
        <p:nvSpPr>
          <p:cNvPr id="39145" name="Text Box 233"/>
          <p:cNvSpPr txBox="1"/>
          <p:nvPr/>
        </p:nvSpPr>
        <p:spPr>
          <a:xfrm>
            <a:off x="3762375" y="2955925"/>
            <a:ext cx="1009650" cy="831850"/>
          </a:xfrm>
          <a:prstGeom prst="rect">
            <a:avLst/>
          </a:prstGeom>
          <a:noFill/>
          <a:ln w="9525">
            <a:noFill/>
          </a:ln>
        </p:spPr>
        <p:txBody>
          <a:bodyPr wrap="none">
            <a:spAutoFit/>
          </a:bodyPr>
          <a:p>
            <a:r>
              <a:rPr lang="en-US" altLang="zh-CN" sz="2400" b="1" dirty="0">
                <a:latin typeface="Times New Roman" panose="02020603050405020304" pitchFamily="18" charset="0"/>
                <a:cs typeface="Times New Roman" panose="02020603050405020304" pitchFamily="18" charset="0"/>
              </a:rPr>
              <a:t>AgI↓</a:t>
            </a:r>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黄色</a:t>
            </a:r>
            <a:r>
              <a:rPr lang="en-US" altLang="zh-CN"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ea typeface="Times New Roman" panose="02020603050405020304" pitchFamily="18" charset="0"/>
            </a:endParaRPr>
          </a:p>
        </p:txBody>
      </p:sp>
      <p:sp>
        <p:nvSpPr>
          <p:cNvPr id="39146" name="Text Box 234"/>
          <p:cNvSpPr txBox="1"/>
          <p:nvPr/>
        </p:nvSpPr>
        <p:spPr>
          <a:xfrm>
            <a:off x="5713413" y="2967038"/>
            <a:ext cx="1008062" cy="830262"/>
          </a:xfrm>
          <a:prstGeom prst="rect">
            <a:avLst/>
          </a:prstGeom>
          <a:noFill/>
          <a:ln w="9525">
            <a:noFill/>
          </a:ln>
        </p:spPr>
        <p:txBody>
          <a:bodyPr wrap="none">
            <a:spAutoFit/>
          </a:bodyPr>
          <a:p>
            <a:r>
              <a:rPr lang="en-US" altLang="zh-CN" sz="2400" b="1" dirty="0">
                <a:latin typeface="Times New Roman" panose="02020603050405020304" pitchFamily="18" charset="0"/>
                <a:cs typeface="Times New Roman" panose="02020603050405020304" pitchFamily="18" charset="0"/>
              </a:rPr>
              <a:t>Ag</a:t>
            </a:r>
            <a:r>
              <a:rPr lang="en-US" altLang="zh-CN" sz="2400" b="1" baseline="-25000" dirty="0">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rPr>
              <a:t>S↓</a:t>
            </a:r>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黑色</a:t>
            </a:r>
            <a:r>
              <a:rPr lang="en-US" altLang="zh-CN"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ea typeface="Times New Roman" panose="02020603050405020304" pitchFamily="18" charset="0"/>
            </a:endParaRPr>
          </a:p>
        </p:txBody>
      </p:sp>
      <p:sp>
        <p:nvSpPr>
          <p:cNvPr id="39147" name="Text Box 235"/>
          <p:cNvSpPr txBox="1"/>
          <p:nvPr/>
        </p:nvSpPr>
        <p:spPr>
          <a:xfrm>
            <a:off x="2943225" y="3057525"/>
            <a:ext cx="541338" cy="519113"/>
          </a:xfrm>
          <a:prstGeom prst="rect">
            <a:avLst/>
          </a:prstGeom>
          <a:noFill/>
          <a:ln w="9525">
            <a:noFill/>
          </a:ln>
        </p:spPr>
        <p:txBody>
          <a:bodyPr wrap="none">
            <a:spAutoFit/>
          </a:bodyPr>
          <a:p>
            <a:r>
              <a:rPr lang="en-US" altLang="zh-CN" sz="2800" b="1" dirty="0">
                <a:solidFill>
                  <a:srgbClr val="3366FF"/>
                </a:solidFill>
                <a:latin typeface="Arial" panose="020B0604020202020204" pitchFamily="34" charset="0"/>
              </a:rPr>
              <a:t>→</a:t>
            </a:r>
            <a:endParaRPr lang="en-US" altLang="zh-CN" sz="2800" b="1" dirty="0">
              <a:solidFill>
                <a:srgbClr val="3366FF"/>
              </a:solidFill>
              <a:latin typeface="Arial" panose="020B0604020202020204" pitchFamily="34" charset="0"/>
            </a:endParaRPr>
          </a:p>
        </p:txBody>
      </p:sp>
      <p:sp>
        <p:nvSpPr>
          <p:cNvPr id="39148" name="Text Box 236"/>
          <p:cNvSpPr txBox="1"/>
          <p:nvPr/>
        </p:nvSpPr>
        <p:spPr>
          <a:xfrm>
            <a:off x="4959350" y="3057525"/>
            <a:ext cx="541338" cy="519113"/>
          </a:xfrm>
          <a:prstGeom prst="rect">
            <a:avLst/>
          </a:prstGeom>
          <a:noFill/>
          <a:ln w="9525">
            <a:noFill/>
          </a:ln>
        </p:spPr>
        <p:txBody>
          <a:bodyPr wrap="none">
            <a:spAutoFit/>
          </a:bodyPr>
          <a:p>
            <a:r>
              <a:rPr lang="en-US" altLang="zh-CN" sz="2800" b="1" dirty="0">
                <a:solidFill>
                  <a:srgbClr val="3366FF"/>
                </a:solidFill>
                <a:latin typeface="Arial" panose="020B0604020202020204" pitchFamily="34" charset="0"/>
              </a:rPr>
              <a:t>→</a:t>
            </a:r>
            <a:endParaRPr lang="en-US" altLang="zh-CN" sz="2800" b="1" dirty="0">
              <a:solidFill>
                <a:srgbClr val="3366FF"/>
              </a:solidFill>
              <a:latin typeface="Arial" panose="020B0604020202020204" pitchFamily="34" charset="0"/>
            </a:endParaRPr>
          </a:p>
        </p:txBody>
      </p:sp>
      <p:sp>
        <p:nvSpPr>
          <p:cNvPr id="39149" name="Freeform 237"/>
          <p:cNvSpPr/>
          <p:nvPr/>
        </p:nvSpPr>
        <p:spPr>
          <a:xfrm>
            <a:off x="6935788" y="3182938"/>
            <a:ext cx="936625" cy="312737"/>
          </a:xfrm>
          <a:custGeom>
            <a:avLst/>
            <a:gdLst>
              <a:gd name="txL" fmla="*/ 0 w 1225"/>
              <a:gd name="txT" fmla="*/ 0 h 469"/>
              <a:gd name="txR" fmla="*/ 1225 w 1225"/>
              <a:gd name="txB" fmla="*/ 469 h 469"/>
            </a:gdLst>
            <a:ahLst/>
            <a:cxnLst>
              <a:cxn ang="0">
                <a:pos x="0" y="2147483646"/>
              </a:cxn>
              <a:cxn ang="0">
                <a:pos x="2147483646" y="2147483646"/>
              </a:cxn>
              <a:cxn ang="0">
                <a:pos x="2147483646" y="0"/>
              </a:cxn>
            </a:cxnLst>
            <a:rect l="txL" t="txT" r="txR" b="txB"/>
            <a:pathLst>
              <a:path w="1225" h="469">
                <a:moveTo>
                  <a:pt x="0" y="91"/>
                </a:moveTo>
                <a:cubicBezTo>
                  <a:pt x="11" y="280"/>
                  <a:pt x="23" y="469"/>
                  <a:pt x="227" y="454"/>
                </a:cubicBezTo>
                <a:cubicBezTo>
                  <a:pt x="431" y="439"/>
                  <a:pt x="1059" y="76"/>
                  <a:pt x="1225" y="0"/>
                </a:cubicBezTo>
              </a:path>
            </a:pathLst>
          </a:custGeom>
          <a:noFill/>
          <a:ln w="38100" cap="flat" cmpd="sng">
            <a:solidFill>
              <a:srgbClr val="FF3300">
                <a:alpha val="100000"/>
              </a:srgbClr>
            </a:solidFill>
            <a:prstDash val="solid"/>
            <a:round/>
            <a:headEnd type="none" w="med" len="med"/>
            <a:tailEnd type="none" w="med" len="med"/>
          </a:ln>
        </p:spPr>
        <p:txBody>
          <a:bodyPr/>
          <a:p>
            <a:endParaRPr lang="zh-CN" altLang="en-US"/>
          </a:p>
        </p:txBody>
      </p:sp>
      <p:sp>
        <p:nvSpPr>
          <p:cNvPr id="39150" name="Text Box 238"/>
          <p:cNvSpPr txBox="1"/>
          <p:nvPr/>
        </p:nvSpPr>
        <p:spPr>
          <a:xfrm>
            <a:off x="5724525" y="3903663"/>
            <a:ext cx="1008063" cy="830262"/>
          </a:xfrm>
          <a:prstGeom prst="rect">
            <a:avLst/>
          </a:prstGeom>
          <a:noFill/>
          <a:ln w="9525">
            <a:noFill/>
          </a:ln>
        </p:spPr>
        <p:txBody>
          <a:bodyPr wrap="none">
            <a:spAutoFit/>
          </a:bodyPr>
          <a:p>
            <a:r>
              <a:rPr lang="en-US" altLang="zh-CN" sz="2400" b="1" dirty="0">
                <a:latin typeface="Times New Roman" panose="02020603050405020304" pitchFamily="18" charset="0"/>
                <a:cs typeface="Times New Roman" panose="02020603050405020304" pitchFamily="18" charset="0"/>
              </a:rPr>
              <a:t>Ag</a:t>
            </a:r>
            <a:r>
              <a:rPr lang="en-US" altLang="zh-CN" sz="2400" b="1" baseline="-25000" dirty="0">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rPr>
              <a:t>S↓</a:t>
            </a:r>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黑色</a:t>
            </a:r>
            <a:r>
              <a:rPr lang="en-US" altLang="zh-CN"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ea typeface="Times New Roman" panose="02020603050405020304" pitchFamily="18" charset="0"/>
            </a:endParaRPr>
          </a:p>
        </p:txBody>
      </p:sp>
      <p:sp>
        <p:nvSpPr>
          <p:cNvPr id="39151" name="Text Box 239"/>
          <p:cNvSpPr txBox="1"/>
          <p:nvPr/>
        </p:nvSpPr>
        <p:spPr>
          <a:xfrm>
            <a:off x="4957763" y="4078288"/>
            <a:ext cx="541337" cy="519112"/>
          </a:xfrm>
          <a:prstGeom prst="rect">
            <a:avLst/>
          </a:prstGeom>
          <a:noFill/>
          <a:ln w="9525">
            <a:noFill/>
          </a:ln>
        </p:spPr>
        <p:txBody>
          <a:bodyPr wrap="none">
            <a:spAutoFit/>
          </a:bodyPr>
          <a:p>
            <a:r>
              <a:rPr lang="en-US" altLang="zh-CN" sz="2800" b="1" dirty="0">
                <a:solidFill>
                  <a:srgbClr val="3366FF"/>
                </a:solidFill>
                <a:latin typeface="Arial" panose="020B0604020202020204" pitchFamily="34" charset="0"/>
              </a:rPr>
              <a:t>←</a:t>
            </a:r>
            <a:endParaRPr lang="en-US" altLang="zh-CN" sz="2800" b="1" dirty="0">
              <a:solidFill>
                <a:srgbClr val="3366FF"/>
              </a:solidFill>
              <a:latin typeface="Arial" panose="020B0604020202020204" pitchFamily="34" charset="0"/>
            </a:endParaRPr>
          </a:p>
        </p:txBody>
      </p:sp>
      <p:grpSp>
        <p:nvGrpSpPr>
          <p:cNvPr id="16" name="Group 240"/>
          <p:cNvGrpSpPr/>
          <p:nvPr/>
        </p:nvGrpSpPr>
        <p:grpSpPr>
          <a:xfrm>
            <a:off x="7019925" y="4149725"/>
            <a:ext cx="517525" cy="517525"/>
            <a:chOff x="2562" y="2478"/>
            <a:chExt cx="326" cy="326"/>
          </a:xfrm>
        </p:grpSpPr>
        <p:sp>
          <p:nvSpPr>
            <p:cNvPr id="81968" name="Line 241"/>
            <p:cNvSpPr/>
            <p:nvPr/>
          </p:nvSpPr>
          <p:spPr>
            <a:xfrm>
              <a:off x="2562" y="2478"/>
              <a:ext cx="318" cy="318"/>
            </a:xfrm>
            <a:prstGeom prst="line">
              <a:avLst/>
            </a:prstGeom>
            <a:ln w="38100" cap="flat" cmpd="sng">
              <a:solidFill>
                <a:srgbClr val="FF3300"/>
              </a:solidFill>
              <a:prstDash val="solid"/>
              <a:headEnd type="none" w="med" len="med"/>
              <a:tailEnd type="none" w="med" len="med"/>
            </a:ln>
          </p:spPr>
        </p:sp>
        <p:sp>
          <p:nvSpPr>
            <p:cNvPr id="81969" name="Line 242"/>
            <p:cNvSpPr/>
            <p:nvPr/>
          </p:nvSpPr>
          <p:spPr>
            <a:xfrm rot="5400000">
              <a:off x="2570" y="2486"/>
              <a:ext cx="318" cy="318"/>
            </a:xfrm>
            <a:prstGeom prst="line">
              <a:avLst/>
            </a:prstGeom>
            <a:ln w="38100" cap="flat" cmpd="sng">
              <a:solidFill>
                <a:srgbClr val="FF3300"/>
              </a:solidFill>
              <a:prstDash val="solid"/>
              <a:headEnd type="none" w="med" len="med"/>
              <a:tailEnd type="none" w="med" len="med"/>
            </a:ln>
          </p:spPr>
        </p:sp>
      </p:grpSp>
      <p:sp>
        <p:nvSpPr>
          <p:cNvPr id="39155" name="Text Box 243"/>
          <p:cNvSpPr txBox="1"/>
          <p:nvPr/>
        </p:nvSpPr>
        <p:spPr>
          <a:xfrm>
            <a:off x="963613" y="2565400"/>
            <a:ext cx="1263650" cy="461963"/>
          </a:xfrm>
          <a:prstGeom prst="rect">
            <a:avLst/>
          </a:prstGeom>
          <a:noFill/>
          <a:ln w="9525">
            <a:noFill/>
          </a:ln>
        </p:spPr>
        <p:txBody>
          <a:bodyPr wrap="none">
            <a:spAutoFit/>
          </a:bodyPr>
          <a:p>
            <a:r>
              <a:rPr lang="en-US" altLang="zh-CN" sz="2400" b="1" dirty="0">
                <a:solidFill>
                  <a:srgbClr val="FF0000"/>
                </a:solidFill>
                <a:latin typeface="Times New Roman" panose="02020603050405020304" pitchFamily="18" charset="0"/>
                <a:cs typeface="Times New Roman" panose="02020603050405020304" pitchFamily="18" charset="0"/>
              </a:rPr>
              <a:t>10</a:t>
            </a:r>
            <a:r>
              <a:rPr lang="en-US" altLang="zh-CN" sz="2400" b="1" baseline="30000" dirty="0">
                <a:solidFill>
                  <a:srgbClr val="FF0000"/>
                </a:solidFill>
                <a:latin typeface="Times New Roman" panose="02020603050405020304" pitchFamily="18" charset="0"/>
                <a:cs typeface="Times New Roman" panose="02020603050405020304" pitchFamily="18" charset="0"/>
              </a:rPr>
              <a:t>-4</a:t>
            </a:r>
            <a:r>
              <a:rPr lang="en-US" altLang="zh-CN" b="1" dirty="0">
                <a:solidFill>
                  <a:srgbClr val="FF0000"/>
                </a:solidFill>
                <a:latin typeface="Times New Roman" panose="02020603050405020304" pitchFamily="18" charset="0"/>
                <a:cs typeface="Times New Roman" panose="02020603050405020304" pitchFamily="18" charset="0"/>
              </a:rPr>
              <a:t>~</a:t>
            </a:r>
            <a:r>
              <a:rPr lang="en-US" altLang="zh-CN" sz="2400" b="1" dirty="0">
                <a:solidFill>
                  <a:srgbClr val="FF0000"/>
                </a:solidFill>
                <a:latin typeface="Times New Roman" panose="02020603050405020304" pitchFamily="18" charset="0"/>
                <a:cs typeface="Times New Roman" panose="02020603050405020304" pitchFamily="18" charset="0"/>
              </a:rPr>
              <a:t>10</a:t>
            </a:r>
            <a:r>
              <a:rPr lang="en-US" altLang="zh-CN" sz="2400" b="1" baseline="30000" dirty="0">
                <a:solidFill>
                  <a:srgbClr val="FF0000"/>
                </a:solidFill>
                <a:latin typeface="Times New Roman" panose="02020603050405020304" pitchFamily="18" charset="0"/>
                <a:cs typeface="Times New Roman" panose="02020603050405020304" pitchFamily="18" charset="0"/>
              </a:rPr>
              <a:t>-5</a:t>
            </a:r>
            <a:endParaRPr lang="en-US" altLang="zh-CN" sz="2400" b="1" baseline="30000" dirty="0">
              <a:solidFill>
                <a:srgbClr val="FF0000"/>
              </a:solidFill>
              <a:latin typeface="Times New Roman" panose="02020603050405020304" pitchFamily="18" charset="0"/>
              <a:ea typeface="Times New Roman" panose="02020603050405020304" pitchFamily="18" charset="0"/>
            </a:endParaRPr>
          </a:p>
        </p:txBody>
      </p:sp>
      <p:sp>
        <p:nvSpPr>
          <p:cNvPr id="39156" name="Text Box 244"/>
          <p:cNvSpPr txBox="1"/>
          <p:nvPr/>
        </p:nvSpPr>
        <p:spPr>
          <a:xfrm>
            <a:off x="3636963" y="2565400"/>
            <a:ext cx="1439862" cy="457200"/>
          </a:xfrm>
          <a:prstGeom prst="rect">
            <a:avLst/>
          </a:prstGeom>
          <a:noFill/>
          <a:ln w="9525">
            <a:noFill/>
          </a:ln>
        </p:spPr>
        <p:txBody>
          <a:bodyPr>
            <a:spAutoFit/>
          </a:bodyPr>
          <a:p>
            <a:r>
              <a:rPr lang="en-US" altLang="zh-CN" sz="2400" b="1" dirty="0">
                <a:solidFill>
                  <a:srgbClr val="FF0000"/>
                </a:solidFill>
                <a:latin typeface="Times New Roman" panose="02020603050405020304" pitchFamily="18" charset="0"/>
                <a:cs typeface="Times New Roman" panose="02020603050405020304" pitchFamily="18" charset="0"/>
              </a:rPr>
              <a:t>10</a:t>
            </a:r>
            <a:r>
              <a:rPr lang="en-US" altLang="zh-CN" sz="2400" b="1" baseline="30000" dirty="0">
                <a:solidFill>
                  <a:srgbClr val="FF0000"/>
                </a:solidFill>
                <a:latin typeface="Times New Roman" panose="02020603050405020304" pitchFamily="18" charset="0"/>
                <a:cs typeface="Times New Roman" panose="02020603050405020304" pitchFamily="18" charset="0"/>
              </a:rPr>
              <a:t>-8</a:t>
            </a:r>
            <a:r>
              <a:rPr lang="en-US" altLang="zh-CN" b="1" dirty="0">
                <a:solidFill>
                  <a:srgbClr val="FF0000"/>
                </a:solidFill>
                <a:latin typeface="Times New Roman" panose="02020603050405020304" pitchFamily="18" charset="0"/>
                <a:cs typeface="Times New Roman" panose="02020603050405020304" pitchFamily="18" charset="0"/>
              </a:rPr>
              <a:t>~</a:t>
            </a:r>
            <a:r>
              <a:rPr lang="en-US" altLang="zh-CN" sz="2400" b="1" dirty="0">
                <a:solidFill>
                  <a:srgbClr val="FF0000"/>
                </a:solidFill>
                <a:latin typeface="Times New Roman" panose="02020603050405020304" pitchFamily="18" charset="0"/>
                <a:cs typeface="Times New Roman" panose="02020603050405020304" pitchFamily="18" charset="0"/>
              </a:rPr>
              <a:t>10</a:t>
            </a:r>
            <a:r>
              <a:rPr lang="en-US" altLang="zh-CN" sz="2400" b="1" baseline="30000" dirty="0">
                <a:solidFill>
                  <a:srgbClr val="FF0000"/>
                </a:solidFill>
                <a:latin typeface="Times New Roman" panose="02020603050405020304" pitchFamily="18" charset="0"/>
                <a:cs typeface="Times New Roman" panose="02020603050405020304" pitchFamily="18" charset="0"/>
              </a:rPr>
              <a:t>-9</a:t>
            </a:r>
            <a:endParaRPr lang="en-US" altLang="zh-CN" sz="2400" b="1" baseline="30000" dirty="0">
              <a:solidFill>
                <a:srgbClr val="FF0000"/>
              </a:solidFill>
              <a:latin typeface="Times New Roman" panose="02020603050405020304" pitchFamily="18" charset="0"/>
              <a:ea typeface="Times New Roman" panose="02020603050405020304" pitchFamily="18" charset="0"/>
            </a:endParaRPr>
          </a:p>
        </p:txBody>
      </p:sp>
      <p:sp>
        <p:nvSpPr>
          <p:cNvPr id="39157" name="Text Box 245"/>
          <p:cNvSpPr txBox="1"/>
          <p:nvPr/>
        </p:nvSpPr>
        <p:spPr>
          <a:xfrm>
            <a:off x="5622925" y="2565400"/>
            <a:ext cx="1508125" cy="461963"/>
          </a:xfrm>
          <a:prstGeom prst="rect">
            <a:avLst/>
          </a:prstGeom>
          <a:noFill/>
          <a:ln w="9525">
            <a:noFill/>
          </a:ln>
        </p:spPr>
        <p:txBody>
          <a:bodyPr wrap="none">
            <a:spAutoFit/>
          </a:bodyPr>
          <a:p>
            <a:r>
              <a:rPr lang="en-US" altLang="zh-CN" sz="2400" b="1" dirty="0">
                <a:solidFill>
                  <a:srgbClr val="FF0000"/>
                </a:solidFill>
                <a:latin typeface="Times New Roman" panose="02020603050405020304" pitchFamily="18" charset="0"/>
                <a:cs typeface="Times New Roman" panose="02020603050405020304" pitchFamily="18" charset="0"/>
              </a:rPr>
              <a:t>10</a:t>
            </a:r>
            <a:r>
              <a:rPr lang="en-US" altLang="zh-CN" sz="2400" b="1" baseline="30000" dirty="0">
                <a:solidFill>
                  <a:srgbClr val="FF0000"/>
                </a:solidFill>
                <a:latin typeface="Times New Roman" panose="02020603050405020304" pitchFamily="18" charset="0"/>
                <a:cs typeface="Times New Roman" panose="02020603050405020304" pitchFamily="18" charset="0"/>
              </a:rPr>
              <a:t>-16</a:t>
            </a:r>
            <a:r>
              <a:rPr lang="en-US" altLang="zh-CN" sz="2400" b="1" dirty="0">
                <a:solidFill>
                  <a:srgbClr val="FF0000"/>
                </a:solidFill>
                <a:latin typeface="Times New Roman" panose="02020603050405020304" pitchFamily="18" charset="0"/>
                <a:cs typeface="Times New Roman" panose="02020603050405020304" pitchFamily="18" charset="0"/>
              </a:rPr>
              <a:t>~10</a:t>
            </a:r>
            <a:r>
              <a:rPr lang="en-US" altLang="zh-CN" sz="2400" b="1" baseline="30000" dirty="0">
                <a:solidFill>
                  <a:srgbClr val="FF0000"/>
                </a:solidFill>
                <a:latin typeface="Times New Roman" panose="02020603050405020304" pitchFamily="18" charset="0"/>
                <a:cs typeface="Times New Roman" panose="02020603050405020304" pitchFamily="18" charset="0"/>
              </a:rPr>
              <a:t>-17</a:t>
            </a:r>
            <a:endParaRPr lang="en-US" altLang="zh-CN" sz="2400" b="1" baseline="30000"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xit" presetSubtype="0" fill="hold" nodeType="clickEffect">
                                  <p:stCondLst>
                                    <p:cond delay="0"/>
                                  </p:stCondLst>
                                  <p:childTnLst>
                                    <p:anim calcmode="lin" valueType="num">
                                      <p:cBhvr>
                                        <p:cTn id="6" dur="1000"/>
                                        <p:tgtEl>
                                          <p:spTgt spid="6"/>
                                        </p:tgtEl>
                                        <p:attrNameLst>
                                          <p:attrName>ppt_w</p:attrName>
                                        </p:attrNameLst>
                                      </p:cBhvr>
                                      <p:tavLst>
                                        <p:tav tm="0">
                                          <p:val>
                                            <p:strVal val="ppt_w"/>
                                          </p:val>
                                        </p:tav>
                                        <p:tav tm="100000">
                                          <p:val>
                                            <p:strVal val="ppt_w*0.70"/>
                                          </p:val>
                                        </p:tav>
                                      </p:tavLst>
                                    </p:anim>
                                    <p:anim calcmode="lin" valueType="num">
                                      <p:cBhvr>
                                        <p:cTn id="7" dur="1000"/>
                                        <p:tgtEl>
                                          <p:spTgt spid="6"/>
                                        </p:tgtEl>
                                        <p:attrNameLst>
                                          <p:attrName>ppt_h</p:attrName>
                                        </p:attrNameLst>
                                      </p:cBhvr>
                                      <p:tavLst>
                                        <p:tav tm="0">
                                          <p:val>
                                            <p:strVal val="ppt_h"/>
                                          </p:val>
                                        </p:tav>
                                        <p:tav tm="100000">
                                          <p:val>
                                            <p:strVal val="ppt_h"/>
                                          </p:val>
                                        </p:tav>
                                      </p:tavLst>
                                    </p:anim>
                                    <p:animEffect transition="out" filter="fade">
                                      <p:cBhvr>
                                        <p:cTn id="8" dur="1000"/>
                                        <p:tgtEl>
                                          <p:spTgt spid="6"/>
                                        </p:tgtEl>
                                      </p:cBhvr>
                                    </p:animEffect>
                                    <p:set>
                                      <p:cBhvr>
                                        <p:cTn id="9" dur="1" fill="hold">
                                          <p:stCondLst>
                                            <p:cond delay="999"/>
                                          </p:stCondLst>
                                        </p:cTn>
                                        <p:tgtEl>
                                          <p:spTgt spid="6"/>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35" presetClass="emph" presetSubtype="0" fill="hold" nodeType="clickEffect">
                                  <p:stCondLst>
                                    <p:cond delay="0"/>
                                  </p:stCondLst>
                                  <p:childTnLst>
                                    <p:anim calcmode="discrete" valueType="str">
                                      <p:cBhvr>
                                        <p:cTn id="13"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par>
                    <p:cTn id="14" fill="hold">
                      <p:stCondLst>
                        <p:cond delay="indefinite"/>
                      </p:stCondLst>
                      <p:childTnLst>
                        <p:par>
                          <p:cTn id="15" fill="hold">
                            <p:stCondLst>
                              <p:cond delay="0"/>
                            </p:stCondLst>
                            <p:childTnLst>
                              <p:par>
                                <p:cTn id="16" presetID="55"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1000" fill="hold"/>
                                        <p:tgtEl>
                                          <p:spTgt spid="8"/>
                                        </p:tgtEl>
                                        <p:attrNameLst>
                                          <p:attrName>ppt_w</p:attrName>
                                        </p:attrNameLst>
                                      </p:cBhvr>
                                      <p:tavLst>
                                        <p:tav tm="0">
                                          <p:val>
                                            <p:strVal val="#ppt_w*0.70"/>
                                          </p:val>
                                        </p:tav>
                                        <p:tav tm="100000">
                                          <p:val>
                                            <p:strVal val="#ppt_w"/>
                                          </p:val>
                                        </p:tav>
                                      </p:tavLst>
                                    </p:anim>
                                    <p:anim calcmode="lin" valueType="num">
                                      <p:cBhvr>
                                        <p:cTn id="19" dur="1000" fill="hold"/>
                                        <p:tgtEl>
                                          <p:spTgt spid="8"/>
                                        </p:tgtEl>
                                        <p:attrNameLst>
                                          <p:attrName>ppt_h</p:attrName>
                                        </p:attrNameLst>
                                      </p:cBhvr>
                                      <p:tavLst>
                                        <p:tav tm="0">
                                          <p:val>
                                            <p:strVal val="#ppt_h"/>
                                          </p:val>
                                        </p:tav>
                                        <p:tav tm="100000">
                                          <p:val>
                                            <p:strVal val="#ppt_h"/>
                                          </p:val>
                                        </p:tav>
                                      </p:tavLst>
                                    </p:anim>
                                    <p:animEffect transition="in" filter="fade">
                                      <p:cBhvr>
                                        <p:cTn id="20" dur="10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55"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1000" fill="hold"/>
                                        <p:tgtEl>
                                          <p:spTgt spid="9"/>
                                        </p:tgtEl>
                                        <p:attrNameLst>
                                          <p:attrName>ppt_w</p:attrName>
                                        </p:attrNameLst>
                                      </p:cBhvr>
                                      <p:tavLst>
                                        <p:tav tm="0">
                                          <p:val>
                                            <p:strVal val="#ppt_w*0.70"/>
                                          </p:val>
                                        </p:tav>
                                        <p:tav tm="100000">
                                          <p:val>
                                            <p:strVal val="#ppt_w"/>
                                          </p:val>
                                        </p:tav>
                                      </p:tavLst>
                                    </p:anim>
                                    <p:anim calcmode="lin" valueType="num">
                                      <p:cBhvr>
                                        <p:cTn id="26" dur="1000" fill="hold"/>
                                        <p:tgtEl>
                                          <p:spTgt spid="9"/>
                                        </p:tgtEl>
                                        <p:attrNameLst>
                                          <p:attrName>ppt_h</p:attrName>
                                        </p:attrNameLst>
                                      </p:cBhvr>
                                      <p:tavLst>
                                        <p:tav tm="0">
                                          <p:val>
                                            <p:strVal val="#ppt_h"/>
                                          </p:val>
                                        </p:tav>
                                        <p:tav tm="100000">
                                          <p:val>
                                            <p:strVal val="#ppt_h"/>
                                          </p:val>
                                        </p:tav>
                                      </p:tavLst>
                                    </p:anim>
                                    <p:animEffect transition="in" filter="fade">
                                      <p:cBhvr>
                                        <p:cTn id="27" dur="1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55" presetClass="exit" presetSubtype="0" fill="hold" grpId="0" nodeType="clickEffect">
                                  <p:stCondLst>
                                    <p:cond delay="0"/>
                                  </p:stCondLst>
                                  <p:childTnLst>
                                    <p:anim calcmode="lin" valueType="num">
                                      <p:cBhvr>
                                        <p:cTn id="31" dur="1000"/>
                                        <p:tgtEl>
                                          <p:spTgt spid="39032"/>
                                        </p:tgtEl>
                                        <p:attrNameLst>
                                          <p:attrName>ppt_w</p:attrName>
                                        </p:attrNameLst>
                                      </p:cBhvr>
                                      <p:tavLst>
                                        <p:tav tm="0">
                                          <p:val>
                                            <p:strVal val="ppt_w"/>
                                          </p:val>
                                        </p:tav>
                                        <p:tav tm="100000">
                                          <p:val>
                                            <p:strVal val="ppt_w*0.70"/>
                                          </p:val>
                                        </p:tav>
                                      </p:tavLst>
                                    </p:anim>
                                    <p:anim calcmode="lin" valueType="num">
                                      <p:cBhvr>
                                        <p:cTn id="32" dur="1000"/>
                                        <p:tgtEl>
                                          <p:spTgt spid="39032"/>
                                        </p:tgtEl>
                                        <p:attrNameLst>
                                          <p:attrName>ppt_h</p:attrName>
                                        </p:attrNameLst>
                                      </p:cBhvr>
                                      <p:tavLst>
                                        <p:tav tm="0">
                                          <p:val>
                                            <p:strVal val="ppt_h"/>
                                          </p:val>
                                        </p:tav>
                                        <p:tav tm="100000">
                                          <p:val>
                                            <p:strVal val="ppt_h"/>
                                          </p:val>
                                        </p:tav>
                                      </p:tavLst>
                                    </p:anim>
                                    <p:animEffect transition="out" filter="fade">
                                      <p:cBhvr>
                                        <p:cTn id="33" dur="1000"/>
                                        <p:tgtEl>
                                          <p:spTgt spid="39032"/>
                                        </p:tgtEl>
                                      </p:cBhvr>
                                    </p:animEffect>
                                    <p:set>
                                      <p:cBhvr>
                                        <p:cTn id="34" dur="1" fill="hold">
                                          <p:stCondLst>
                                            <p:cond delay="999"/>
                                          </p:stCondLst>
                                        </p:cTn>
                                        <p:tgtEl>
                                          <p:spTgt spid="39032"/>
                                        </p:tgtEl>
                                        <p:attrNameLst>
                                          <p:attrName>style.visibility</p:attrName>
                                        </p:attrNameLst>
                                      </p:cBhvr>
                                      <p:to>
                                        <p:strVal val="hidden"/>
                                      </p:to>
                                    </p:set>
                                  </p:childTnLst>
                                </p:cTn>
                              </p:par>
                              <p:par>
                                <p:cTn id="35" presetID="55" presetClass="exit" presetSubtype="0" fill="hold" grpId="0" nodeType="withEffect">
                                  <p:stCondLst>
                                    <p:cond delay="0"/>
                                  </p:stCondLst>
                                  <p:childTnLst>
                                    <p:anim calcmode="lin" valueType="num">
                                      <p:cBhvr>
                                        <p:cTn id="36" dur="1000"/>
                                        <p:tgtEl>
                                          <p:spTgt spid="39033"/>
                                        </p:tgtEl>
                                        <p:attrNameLst>
                                          <p:attrName>ppt_w</p:attrName>
                                        </p:attrNameLst>
                                      </p:cBhvr>
                                      <p:tavLst>
                                        <p:tav tm="0">
                                          <p:val>
                                            <p:strVal val="ppt_w"/>
                                          </p:val>
                                        </p:tav>
                                        <p:tav tm="100000">
                                          <p:val>
                                            <p:strVal val="ppt_w*0.70"/>
                                          </p:val>
                                        </p:tav>
                                      </p:tavLst>
                                    </p:anim>
                                    <p:anim calcmode="lin" valueType="num">
                                      <p:cBhvr>
                                        <p:cTn id="37" dur="1000"/>
                                        <p:tgtEl>
                                          <p:spTgt spid="39033"/>
                                        </p:tgtEl>
                                        <p:attrNameLst>
                                          <p:attrName>ppt_h</p:attrName>
                                        </p:attrNameLst>
                                      </p:cBhvr>
                                      <p:tavLst>
                                        <p:tav tm="0">
                                          <p:val>
                                            <p:strVal val="ppt_h"/>
                                          </p:val>
                                        </p:tav>
                                        <p:tav tm="100000">
                                          <p:val>
                                            <p:strVal val="ppt_h"/>
                                          </p:val>
                                        </p:tav>
                                      </p:tavLst>
                                    </p:anim>
                                    <p:animEffect transition="out" filter="fade">
                                      <p:cBhvr>
                                        <p:cTn id="38" dur="1000"/>
                                        <p:tgtEl>
                                          <p:spTgt spid="39033"/>
                                        </p:tgtEl>
                                      </p:cBhvr>
                                    </p:animEffect>
                                    <p:set>
                                      <p:cBhvr>
                                        <p:cTn id="39" dur="1" fill="hold">
                                          <p:stCondLst>
                                            <p:cond delay="999"/>
                                          </p:stCondLst>
                                        </p:cTn>
                                        <p:tgtEl>
                                          <p:spTgt spid="39033"/>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55" presetClass="entr" presetSubtype="0" fill="hold" grpId="0" nodeType="clickEffect">
                                  <p:stCondLst>
                                    <p:cond delay="0"/>
                                  </p:stCondLst>
                                  <p:childTnLst>
                                    <p:set>
                                      <p:cBhvr>
                                        <p:cTn id="43" dur="1" fill="hold">
                                          <p:stCondLst>
                                            <p:cond delay="0"/>
                                          </p:stCondLst>
                                        </p:cTn>
                                        <p:tgtEl>
                                          <p:spTgt spid="39057"/>
                                        </p:tgtEl>
                                        <p:attrNameLst>
                                          <p:attrName>style.visibility</p:attrName>
                                        </p:attrNameLst>
                                      </p:cBhvr>
                                      <p:to>
                                        <p:strVal val="visible"/>
                                      </p:to>
                                    </p:set>
                                    <p:anim calcmode="lin" valueType="num">
                                      <p:cBhvr>
                                        <p:cTn id="44" dur="1000" fill="hold"/>
                                        <p:tgtEl>
                                          <p:spTgt spid="39057"/>
                                        </p:tgtEl>
                                        <p:attrNameLst>
                                          <p:attrName>ppt_w</p:attrName>
                                        </p:attrNameLst>
                                      </p:cBhvr>
                                      <p:tavLst>
                                        <p:tav tm="0">
                                          <p:val>
                                            <p:strVal val="#ppt_w*0.70"/>
                                          </p:val>
                                        </p:tav>
                                        <p:tav tm="100000">
                                          <p:val>
                                            <p:strVal val="#ppt_w"/>
                                          </p:val>
                                        </p:tav>
                                      </p:tavLst>
                                    </p:anim>
                                    <p:anim calcmode="lin" valueType="num">
                                      <p:cBhvr>
                                        <p:cTn id="45" dur="1000" fill="hold"/>
                                        <p:tgtEl>
                                          <p:spTgt spid="39057"/>
                                        </p:tgtEl>
                                        <p:attrNameLst>
                                          <p:attrName>ppt_h</p:attrName>
                                        </p:attrNameLst>
                                      </p:cBhvr>
                                      <p:tavLst>
                                        <p:tav tm="0">
                                          <p:val>
                                            <p:strVal val="#ppt_h"/>
                                          </p:val>
                                        </p:tav>
                                        <p:tav tm="100000">
                                          <p:val>
                                            <p:strVal val="#ppt_h"/>
                                          </p:val>
                                        </p:tav>
                                      </p:tavLst>
                                    </p:anim>
                                    <p:animEffect transition="in" filter="fade">
                                      <p:cBhvr>
                                        <p:cTn id="46" dur="1000"/>
                                        <p:tgtEl>
                                          <p:spTgt spid="39057"/>
                                        </p:tgtEl>
                                      </p:cBhvr>
                                    </p:animEffect>
                                  </p:childTnLst>
                                </p:cTn>
                              </p:par>
                              <p:par>
                                <p:cTn id="47" presetID="55" presetClass="entr" presetSubtype="0" fill="hold" grpId="0" nodeType="withEffect">
                                  <p:stCondLst>
                                    <p:cond delay="0"/>
                                  </p:stCondLst>
                                  <p:childTnLst>
                                    <p:set>
                                      <p:cBhvr>
                                        <p:cTn id="48" dur="1" fill="hold">
                                          <p:stCondLst>
                                            <p:cond delay="0"/>
                                          </p:stCondLst>
                                        </p:cTn>
                                        <p:tgtEl>
                                          <p:spTgt spid="39058"/>
                                        </p:tgtEl>
                                        <p:attrNameLst>
                                          <p:attrName>style.visibility</p:attrName>
                                        </p:attrNameLst>
                                      </p:cBhvr>
                                      <p:to>
                                        <p:strVal val="visible"/>
                                      </p:to>
                                    </p:set>
                                    <p:anim calcmode="lin" valueType="num">
                                      <p:cBhvr>
                                        <p:cTn id="49" dur="1000" fill="hold"/>
                                        <p:tgtEl>
                                          <p:spTgt spid="39058"/>
                                        </p:tgtEl>
                                        <p:attrNameLst>
                                          <p:attrName>ppt_w</p:attrName>
                                        </p:attrNameLst>
                                      </p:cBhvr>
                                      <p:tavLst>
                                        <p:tav tm="0">
                                          <p:val>
                                            <p:strVal val="#ppt_w*0.70"/>
                                          </p:val>
                                        </p:tav>
                                        <p:tav tm="100000">
                                          <p:val>
                                            <p:strVal val="#ppt_w"/>
                                          </p:val>
                                        </p:tav>
                                      </p:tavLst>
                                    </p:anim>
                                    <p:anim calcmode="lin" valueType="num">
                                      <p:cBhvr>
                                        <p:cTn id="50" dur="1000" fill="hold"/>
                                        <p:tgtEl>
                                          <p:spTgt spid="39058"/>
                                        </p:tgtEl>
                                        <p:attrNameLst>
                                          <p:attrName>ppt_h</p:attrName>
                                        </p:attrNameLst>
                                      </p:cBhvr>
                                      <p:tavLst>
                                        <p:tav tm="0">
                                          <p:val>
                                            <p:strVal val="#ppt_h"/>
                                          </p:val>
                                        </p:tav>
                                        <p:tav tm="100000">
                                          <p:val>
                                            <p:strVal val="#ppt_h"/>
                                          </p:val>
                                        </p:tav>
                                      </p:tavLst>
                                    </p:anim>
                                    <p:animEffect transition="in" filter="fade">
                                      <p:cBhvr>
                                        <p:cTn id="51" dur="1000"/>
                                        <p:tgtEl>
                                          <p:spTgt spid="39058"/>
                                        </p:tgtEl>
                                      </p:cBhvr>
                                    </p:animEffect>
                                  </p:childTnLst>
                                </p:cTn>
                              </p:par>
                            </p:childTnLst>
                          </p:cTn>
                        </p:par>
                      </p:childTnLst>
                    </p:cTn>
                  </p:par>
                  <p:par>
                    <p:cTn id="52" fill="hold">
                      <p:stCondLst>
                        <p:cond delay="indefinite"/>
                      </p:stCondLst>
                      <p:childTnLst>
                        <p:par>
                          <p:cTn id="53" fill="hold">
                            <p:stCondLst>
                              <p:cond delay="0"/>
                            </p:stCondLst>
                            <p:childTnLst>
                              <p:par>
                                <p:cTn id="54" presetID="55" presetClass="entr" presetSubtype="0"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p:cTn id="56" dur="1000" fill="hold"/>
                                        <p:tgtEl>
                                          <p:spTgt spid="10"/>
                                        </p:tgtEl>
                                        <p:attrNameLst>
                                          <p:attrName>ppt_w</p:attrName>
                                        </p:attrNameLst>
                                      </p:cBhvr>
                                      <p:tavLst>
                                        <p:tav tm="0">
                                          <p:val>
                                            <p:strVal val="#ppt_w*0.70"/>
                                          </p:val>
                                        </p:tav>
                                        <p:tav tm="100000">
                                          <p:val>
                                            <p:strVal val="#ppt_w"/>
                                          </p:val>
                                        </p:tav>
                                      </p:tavLst>
                                    </p:anim>
                                    <p:anim calcmode="lin" valueType="num">
                                      <p:cBhvr>
                                        <p:cTn id="57" dur="1000" fill="hold"/>
                                        <p:tgtEl>
                                          <p:spTgt spid="10"/>
                                        </p:tgtEl>
                                        <p:attrNameLst>
                                          <p:attrName>ppt_h</p:attrName>
                                        </p:attrNameLst>
                                      </p:cBhvr>
                                      <p:tavLst>
                                        <p:tav tm="0">
                                          <p:val>
                                            <p:strVal val="#ppt_h"/>
                                          </p:val>
                                        </p:tav>
                                        <p:tav tm="100000">
                                          <p:val>
                                            <p:strVal val="#ppt_h"/>
                                          </p:val>
                                        </p:tav>
                                      </p:tavLst>
                                    </p:anim>
                                    <p:animEffect transition="in" filter="fade">
                                      <p:cBhvr>
                                        <p:cTn id="58" dur="1000"/>
                                        <p:tgtEl>
                                          <p:spTgt spid="10"/>
                                        </p:tgtEl>
                                      </p:cBhvr>
                                    </p:animEffect>
                                  </p:childTnLst>
                                </p:cTn>
                              </p:par>
                            </p:childTnLst>
                          </p:cTn>
                        </p:par>
                      </p:childTnLst>
                    </p:cTn>
                  </p:par>
                  <p:par>
                    <p:cTn id="59" fill="hold">
                      <p:stCondLst>
                        <p:cond delay="indefinite"/>
                      </p:stCondLst>
                      <p:childTnLst>
                        <p:par>
                          <p:cTn id="60" fill="hold">
                            <p:stCondLst>
                              <p:cond delay="0"/>
                            </p:stCondLst>
                            <p:childTnLst>
                              <p:par>
                                <p:cTn id="61" presetID="55" presetClass="exit" presetSubtype="0" fill="hold" grpId="1" nodeType="clickEffect">
                                  <p:stCondLst>
                                    <p:cond delay="0"/>
                                  </p:stCondLst>
                                  <p:childTnLst>
                                    <p:anim calcmode="lin" valueType="num">
                                      <p:cBhvr>
                                        <p:cTn id="62" dur="1000"/>
                                        <p:tgtEl>
                                          <p:spTgt spid="39057"/>
                                        </p:tgtEl>
                                        <p:attrNameLst>
                                          <p:attrName>ppt_w</p:attrName>
                                        </p:attrNameLst>
                                      </p:cBhvr>
                                      <p:tavLst>
                                        <p:tav tm="0">
                                          <p:val>
                                            <p:strVal val="ppt_w"/>
                                          </p:val>
                                        </p:tav>
                                        <p:tav tm="100000">
                                          <p:val>
                                            <p:strVal val="ppt_w*0.70"/>
                                          </p:val>
                                        </p:tav>
                                      </p:tavLst>
                                    </p:anim>
                                    <p:anim calcmode="lin" valueType="num">
                                      <p:cBhvr>
                                        <p:cTn id="63" dur="1000"/>
                                        <p:tgtEl>
                                          <p:spTgt spid="39057"/>
                                        </p:tgtEl>
                                        <p:attrNameLst>
                                          <p:attrName>ppt_h</p:attrName>
                                        </p:attrNameLst>
                                      </p:cBhvr>
                                      <p:tavLst>
                                        <p:tav tm="0">
                                          <p:val>
                                            <p:strVal val="ppt_h"/>
                                          </p:val>
                                        </p:tav>
                                        <p:tav tm="100000">
                                          <p:val>
                                            <p:strVal val="ppt_h"/>
                                          </p:val>
                                        </p:tav>
                                      </p:tavLst>
                                    </p:anim>
                                    <p:animEffect transition="out" filter="fade">
                                      <p:cBhvr>
                                        <p:cTn id="64" dur="1000"/>
                                        <p:tgtEl>
                                          <p:spTgt spid="39057"/>
                                        </p:tgtEl>
                                      </p:cBhvr>
                                    </p:animEffect>
                                    <p:set>
                                      <p:cBhvr>
                                        <p:cTn id="65" dur="1" fill="hold">
                                          <p:stCondLst>
                                            <p:cond delay="999"/>
                                          </p:stCondLst>
                                        </p:cTn>
                                        <p:tgtEl>
                                          <p:spTgt spid="39057"/>
                                        </p:tgtEl>
                                        <p:attrNameLst>
                                          <p:attrName>style.visibility</p:attrName>
                                        </p:attrNameLst>
                                      </p:cBhvr>
                                      <p:to>
                                        <p:strVal val="hidden"/>
                                      </p:to>
                                    </p:set>
                                  </p:childTnLst>
                                </p:cTn>
                              </p:par>
                              <p:par>
                                <p:cTn id="66" presetID="55" presetClass="exit" presetSubtype="0" fill="hold" grpId="1" nodeType="withEffect">
                                  <p:stCondLst>
                                    <p:cond delay="0"/>
                                  </p:stCondLst>
                                  <p:childTnLst>
                                    <p:anim calcmode="lin" valueType="num">
                                      <p:cBhvr>
                                        <p:cTn id="67" dur="1000"/>
                                        <p:tgtEl>
                                          <p:spTgt spid="39058"/>
                                        </p:tgtEl>
                                        <p:attrNameLst>
                                          <p:attrName>ppt_w</p:attrName>
                                        </p:attrNameLst>
                                      </p:cBhvr>
                                      <p:tavLst>
                                        <p:tav tm="0">
                                          <p:val>
                                            <p:strVal val="ppt_w"/>
                                          </p:val>
                                        </p:tav>
                                        <p:tav tm="100000">
                                          <p:val>
                                            <p:strVal val="ppt_w*0.70"/>
                                          </p:val>
                                        </p:tav>
                                      </p:tavLst>
                                    </p:anim>
                                    <p:anim calcmode="lin" valueType="num">
                                      <p:cBhvr>
                                        <p:cTn id="68" dur="1000"/>
                                        <p:tgtEl>
                                          <p:spTgt spid="39058"/>
                                        </p:tgtEl>
                                        <p:attrNameLst>
                                          <p:attrName>ppt_h</p:attrName>
                                        </p:attrNameLst>
                                      </p:cBhvr>
                                      <p:tavLst>
                                        <p:tav tm="0">
                                          <p:val>
                                            <p:strVal val="ppt_h"/>
                                          </p:val>
                                        </p:tav>
                                        <p:tav tm="100000">
                                          <p:val>
                                            <p:strVal val="ppt_h"/>
                                          </p:val>
                                        </p:tav>
                                      </p:tavLst>
                                    </p:anim>
                                    <p:animEffect transition="out" filter="fade">
                                      <p:cBhvr>
                                        <p:cTn id="69" dur="1000"/>
                                        <p:tgtEl>
                                          <p:spTgt spid="39058"/>
                                        </p:tgtEl>
                                      </p:cBhvr>
                                    </p:animEffect>
                                    <p:set>
                                      <p:cBhvr>
                                        <p:cTn id="70" dur="1" fill="hold">
                                          <p:stCondLst>
                                            <p:cond delay="999"/>
                                          </p:stCondLst>
                                        </p:cTn>
                                        <p:tgtEl>
                                          <p:spTgt spid="39058"/>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55" presetClass="entr" presetSubtype="0" fill="hold" grpId="0" nodeType="clickEffect">
                                  <p:stCondLst>
                                    <p:cond delay="0"/>
                                  </p:stCondLst>
                                  <p:childTnLst>
                                    <p:set>
                                      <p:cBhvr>
                                        <p:cTn id="74" dur="1" fill="hold">
                                          <p:stCondLst>
                                            <p:cond delay="0"/>
                                          </p:stCondLst>
                                        </p:cTn>
                                        <p:tgtEl>
                                          <p:spTgt spid="39059"/>
                                        </p:tgtEl>
                                        <p:attrNameLst>
                                          <p:attrName>style.visibility</p:attrName>
                                        </p:attrNameLst>
                                      </p:cBhvr>
                                      <p:to>
                                        <p:strVal val="visible"/>
                                      </p:to>
                                    </p:set>
                                    <p:anim calcmode="lin" valueType="num">
                                      <p:cBhvr>
                                        <p:cTn id="75" dur="1000" fill="hold"/>
                                        <p:tgtEl>
                                          <p:spTgt spid="39059"/>
                                        </p:tgtEl>
                                        <p:attrNameLst>
                                          <p:attrName>ppt_w</p:attrName>
                                        </p:attrNameLst>
                                      </p:cBhvr>
                                      <p:tavLst>
                                        <p:tav tm="0">
                                          <p:val>
                                            <p:strVal val="#ppt_w*0.70"/>
                                          </p:val>
                                        </p:tav>
                                        <p:tav tm="100000">
                                          <p:val>
                                            <p:strVal val="#ppt_w"/>
                                          </p:val>
                                        </p:tav>
                                      </p:tavLst>
                                    </p:anim>
                                    <p:anim calcmode="lin" valueType="num">
                                      <p:cBhvr>
                                        <p:cTn id="76" dur="1000" fill="hold"/>
                                        <p:tgtEl>
                                          <p:spTgt spid="39059"/>
                                        </p:tgtEl>
                                        <p:attrNameLst>
                                          <p:attrName>ppt_h</p:attrName>
                                        </p:attrNameLst>
                                      </p:cBhvr>
                                      <p:tavLst>
                                        <p:tav tm="0">
                                          <p:val>
                                            <p:strVal val="#ppt_h"/>
                                          </p:val>
                                        </p:tav>
                                        <p:tav tm="100000">
                                          <p:val>
                                            <p:strVal val="#ppt_h"/>
                                          </p:val>
                                        </p:tav>
                                      </p:tavLst>
                                    </p:anim>
                                    <p:animEffect transition="in" filter="fade">
                                      <p:cBhvr>
                                        <p:cTn id="77" dur="1000"/>
                                        <p:tgtEl>
                                          <p:spTgt spid="39059"/>
                                        </p:tgtEl>
                                      </p:cBhvr>
                                    </p:animEffect>
                                  </p:childTnLst>
                                </p:cTn>
                              </p:par>
                              <p:par>
                                <p:cTn id="78" presetID="55" presetClass="entr" presetSubtype="0" fill="hold" grpId="0" nodeType="withEffect">
                                  <p:stCondLst>
                                    <p:cond delay="0"/>
                                  </p:stCondLst>
                                  <p:childTnLst>
                                    <p:set>
                                      <p:cBhvr>
                                        <p:cTn id="79" dur="1" fill="hold">
                                          <p:stCondLst>
                                            <p:cond delay="0"/>
                                          </p:stCondLst>
                                        </p:cTn>
                                        <p:tgtEl>
                                          <p:spTgt spid="39060"/>
                                        </p:tgtEl>
                                        <p:attrNameLst>
                                          <p:attrName>style.visibility</p:attrName>
                                        </p:attrNameLst>
                                      </p:cBhvr>
                                      <p:to>
                                        <p:strVal val="visible"/>
                                      </p:to>
                                    </p:set>
                                    <p:anim calcmode="lin" valueType="num">
                                      <p:cBhvr>
                                        <p:cTn id="80" dur="1000" fill="hold"/>
                                        <p:tgtEl>
                                          <p:spTgt spid="39060"/>
                                        </p:tgtEl>
                                        <p:attrNameLst>
                                          <p:attrName>ppt_w</p:attrName>
                                        </p:attrNameLst>
                                      </p:cBhvr>
                                      <p:tavLst>
                                        <p:tav tm="0">
                                          <p:val>
                                            <p:strVal val="#ppt_w*0.70"/>
                                          </p:val>
                                        </p:tav>
                                        <p:tav tm="100000">
                                          <p:val>
                                            <p:strVal val="#ppt_w"/>
                                          </p:val>
                                        </p:tav>
                                      </p:tavLst>
                                    </p:anim>
                                    <p:anim calcmode="lin" valueType="num">
                                      <p:cBhvr>
                                        <p:cTn id="81" dur="1000" fill="hold"/>
                                        <p:tgtEl>
                                          <p:spTgt spid="39060"/>
                                        </p:tgtEl>
                                        <p:attrNameLst>
                                          <p:attrName>ppt_h</p:attrName>
                                        </p:attrNameLst>
                                      </p:cBhvr>
                                      <p:tavLst>
                                        <p:tav tm="0">
                                          <p:val>
                                            <p:strVal val="#ppt_h"/>
                                          </p:val>
                                        </p:tav>
                                        <p:tav tm="100000">
                                          <p:val>
                                            <p:strVal val="#ppt_h"/>
                                          </p:val>
                                        </p:tav>
                                      </p:tavLst>
                                    </p:anim>
                                    <p:animEffect transition="in" filter="fade">
                                      <p:cBhvr>
                                        <p:cTn id="82" dur="1000"/>
                                        <p:tgtEl>
                                          <p:spTgt spid="39060"/>
                                        </p:tgtEl>
                                      </p:cBhvr>
                                    </p:animEffect>
                                  </p:childTnLst>
                                </p:cTn>
                              </p:par>
                            </p:childTnLst>
                          </p:cTn>
                        </p:par>
                      </p:childTnLst>
                    </p:cTn>
                  </p:par>
                  <p:par>
                    <p:cTn id="83" fill="hold">
                      <p:stCondLst>
                        <p:cond delay="indefinite"/>
                      </p:stCondLst>
                      <p:childTnLst>
                        <p:par>
                          <p:cTn id="84" fill="hold">
                            <p:stCondLst>
                              <p:cond delay="0"/>
                            </p:stCondLst>
                            <p:childTnLst>
                              <p:par>
                                <p:cTn id="85" presetID="55" presetClass="entr" presetSubtype="0" fill="hold" nodeType="clickEffect">
                                  <p:stCondLst>
                                    <p:cond delay="0"/>
                                  </p:stCondLst>
                                  <p:childTnLst>
                                    <p:set>
                                      <p:cBhvr>
                                        <p:cTn id="86" dur="1" fill="hold">
                                          <p:stCondLst>
                                            <p:cond delay="0"/>
                                          </p:stCondLst>
                                        </p:cTn>
                                        <p:tgtEl>
                                          <p:spTgt spid="11"/>
                                        </p:tgtEl>
                                        <p:attrNameLst>
                                          <p:attrName>style.visibility</p:attrName>
                                        </p:attrNameLst>
                                      </p:cBhvr>
                                      <p:to>
                                        <p:strVal val="visible"/>
                                      </p:to>
                                    </p:set>
                                    <p:anim calcmode="lin" valueType="num">
                                      <p:cBhvr>
                                        <p:cTn id="87" dur="1000" fill="hold"/>
                                        <p:tgtEl>
                                          <p:spTgt spid="11"/>
                                        </p:tgtEl>
                                        <p:attrNameLst>
                                          <p:attrName>ppt_w</p:attrName>
                                        </p:attrNameLst>
                                      </p:cBhvr>
                                      <p:tavLst>
                                        <p:tav tm="0">
                                          <p:val>
                                            <p:strVal val="#ppt_w*0.70"/>
                                          </p:val>
                                        </p:tav>
                                        <p:tav tm="100000">
                                          <p:val>
                                            <p:strVal val="#ppt_w"/>
                                          </p:val>
                                        </p:tav>
                                      </p:tavLst>
                                    </p:anim>
                                    <p:anim calcmode="lin" valueType="num">
                                      <p:cBhvr>
                                        <p:cTn id="88" dur="1000" fill="hold"/>
                                        <p:tgtEl>
                                          <p:spTgt spid="11"/>
                                        </p:tgtEl>
                                        <p:attrNameLst>
                                          <p:attrName>ppt_h</p:attrName>
                                        </p:attrNameLst>
                                      </p:cBhvr>
                                      <p:tavLst>
                                        <p:tav tm="0">
                                          <p:val>
                                            <p:strVal val="#ppt_h"/>
                                          </p:val>
                                        </p:tav>
                                        <p:tav tm="100000">
                                          <p:val>
                                            <p:strVal val="#ppt_h"/>
                                          </p:val>
                                        </p:tav>
                                      </p:tavLst>
                                    </p:anim>
                                    <p:animEffect transition="in" filter="fade">
                                      <p:cBhvr>
                                        <p:cTn id="89" dur="1000"/>
                                        <p:tgtEl>
                                          <p:spTgt spid="11"/>
                                        </p:tgtEl>
                                      </p:cBhvr>
                                    </p:animEffect>
                                  </p:childTnLst>
                                </p:cTn>
                              </p:par>
                            </p:childTnLst>
                          </p:cTn>
                        </p:par>
                      </p:childTnLst>
                    </p:cTn>
                  </p:par>
                  <p:par>
                    <p:cTn id="90" fill="hold">
                      <p:stCondLst>
                        <p:cond delay="indefinite"/>
                      </p:stCondLst>
                      <p:childTnLst>
                        <p:par>
                          <p:cTn id="91" fill="hold">
                            <p:stCondLst>
                              <p:cond delay="0"/>
                            </p:stCondLst>
                            <p:childTnLst>
                              <p:par>
                                <p:cTn id="92" presetID="35" presetClass="emph" presetSubtype="0" fill="hold" nodeType="clickEffect">
                                  <p:stCondLst>
                                    <p:cond delay="0"/>
                                  </p:stCondLst>
                                  <p:childTnLst>
                                    <p:anim calcmode="discrete" valueType="str">
                                      <p:cBhvr>
                                        <p:cTn id="93"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94" fill="hold">
                      <p:stCondLst>
                        <p:cond delay="indefinite"/>
                      </p:stCondLst>
                      <p:childTnLst>
                        <p:par>
                          <p:cTn id="95" fill="hold">
                            <p:stCondLst>
                              <p:cond delay="0"/>
                            </p:stCondLst>
                            <p:childTnLst>
                              <p:par>
                                <p:cTn id="96" presetID="55" presetClass="entr" presetSubtype="0" fill="hold" nodeType="clickEffect">
                                  <p:stCondLst>
                                    <p:cond delay="0"/>
                                  </p:stCondLst>
                                  <p:childTnLst>
                                    <p:set>
                                      <p:cBhvr>
                                        <p:cTn id="97" dur="1" fill="hold">
                                          <p:stCondLst>
                                            <p:cond delay="0"/>
                                          </p:stCondLst>
                                        </p:cTn>
                                        <p:tgtEl>
                                          <p:spTgt spid="39141"/>
                                        </p:tgtEl>
                                        <p:attrNameLst>
                                          <p:attrName>style.visibility</p:attrName>
                                        </p:attrNameLst>
                                      </p:cBhvr>
                                      <p:to>
                                        <p:strVal val="visible"/>
                                      </p:to>
                                    </p:set>
                                    <p:anim calcmode="lin" valueType="num">
                                      <p:cBhvr>
                                        <p:cTn id="98" dur="1000" fill="hold"/>
                                        <p:tgtEl>
                                          <p:spTgt spid="39141"/>
                                        </p:tgtEl>
                                        <p:attrNameLst>
                                          <p:attrName>ppt_w</p:attrName>
                                        </p:attrNameLst>
                                      </p:cBhvr>
                                      <p:tavLst>
                                        <p:tav tm="0">
                                          <p:val>
                                            <p:strVal val="#ppt_w*0.70"/>
                                          </p:val>
                                        </p:tav>
                                        <p:tav tm="100000">
                                          <p:val>
                                            <p:strVal val="#ppt_w"/>
                                          </p:val>
                                        </p:tav>
                                      </p:tavLst>
                                    </p:anim>
                                    <p:anim calcmode="lin" valueType="num">
                                      <p:cBhvr>
                                        <p:cTn id="99" dur="1000" fill="hold"/>
                                        <p:tgtEl>
                                          <p:spTgt spid="39141"/>
                                        </p:tgtEl>
                                        <p:attrNameLst>
                                          <p:attrName>ppt_h</p:attrName>
                                        </p:attrNameLst>
                                      </p:cBhvr>
                                      <p:tavLst>
                                        <p:tav tm="0">
                                          <p:val>
                                            <p:strVal val="#ppt_h"/>
                                          </p:val>
                                        </p:tav>
                                        <p:tav tm="100000">
                                          <p:val>
                                            <p:strVal val="#ppt_h"/>
                                          </p:val>
                                        </p:tav>
                                      </p:tavLst>
                                    </p:anim>
                                    <p:animEffect transition="in" filter="fade">
                                      <p:cBhvr>
                                        <p:cTn id="100" dur="1000"/>
                                        <p:tgtEl>
                                          <p:spTgt spid="39141"/>
                                        </p:tgtEl>
                                      </p:cBhvr>
                                    </p:animEffect>
                                  </p:childTnLst>
                                </p:cTn>
                              </p:par>
                              <p:par>
                                <p:cTn id="101" presetID="55" presetClass="entr" presetSubtype="0" fill="hold" nodeType="withEffect">
                                  <p:stCondLst>
                                    <p:cond delay="0"/>
                                  </p:stCondLst>
                                  <p:childTnLst>
                                    <p:set>
                                      <p:cBhvr>
                                        <p:cTn id="102" dur="1" fill="hold">
                                          <p:stCondLst>
                                            <p:cond delay="0"/>
                                          </p:stCondLst>
                                        </p:cTn>
                                        <p:tgtEl>
                                          <p:spTgt spid="39142"/>
                                        </p:tgtEl>
                                        <p:attrNameLst>
                                          <p:attrName>style.visibility</p:attrName>
                                        </p:attrNameLst>
                                      </p:cBhvr>
                                      <p:to>
                                        <p:strVal val="visible"/>
                                      </p:to>
                                    </p:set>
                                    <p:anim calcmode="lin" valueType="num">
                                      <p:cBhvr>
                                        <p:cTn id="103" dur="1000" fill="hold"/>
                                        <p:tgtEl>
                                          <p:spTgt spid="39142"/>
                                        </p:tgtEl>
                                        <p:attrNameLst>
                                          <p:attrName>ppt_w</p:attrName>
                                        </p:attrNameLst>
                                      </p:cBhvr>
                                      <p:tavLst>
                                        <p:tav tm="0">
                                          <p:val>
                                            <p:strVal val="#ppt_w*0.70"/>
                                          </p:val>
                                        </p:tav>
                                        <p:tav tm="100000">
                                          <p:val>
                                            <p:strVal val="#ppt_w"/>
                                          </p:val>
                                        </p:tav>
                                      </p:tavLst>
                                    </p:anim>
                                    <p:anim calcmode="lin" valueType="num">
                                      <p:cBhvr>
                                        <p:cTn id="104" dur="1000" fill="hold"/>
                                        <p:tgtEl>
                                          <p:spTgt spid="39142"/>
                                        </p:tgtEl>
                                        <p:attrNameLst>
                                          <p:attrName>ppt_h</p:attrName>
                                        </p:attrNameLst>
                                      </p:cBhvr>
                                      <p:tavLst>
                                        <p:tav tm="0">
                                          <p:val>
                                            <p:strVal val="#ppt_h"/>
                                          </p:val>
                                        </p:tav>
                                        <p:tav tm="100000">
                                          <p:val>
                                            <p:strVal val="#ppt_h"/>
                                          </p:val>
                                        </p:tav>
                                      </p:tavLst>
                                    </p:anim>
                                    <p:animEffect transition="in" filter="fade">
                                      <p:cBhvr>
                                        <p:cTn id="105" dur="1000"/>
                                        <p:tgtEl>
                                          <p:spTgt spid="39142"/>
                                        </p:tgtEl>
                                      </p:cBhvr>
                                    </p:animEffect>
                                  </p:childTnLst>
                                </p:cTn>
                              </p:par>
                            </p:childTnLst>
                          </p:cTn>
                        </p:par>
                      </p:childTnLst>
                    </p:cTn>
                  </p:par>
                  <p:par>
                    <p:cTn id="106" fill="hold">
                      <p:stCondLst>
                        <p:cond delay="indefinite"/>
                      </p:stCondLst>
                      <p:childTnLst>
                        <p:par>
                          <p:cTn id="107" fill="hold">
                            <p:stCondLst>
                              <p:cond delay="0"/>
                            </p:stCondLst>
                            <p:childTnLst>
                              <p:par>
                                <p:cTn id="108" presetID="0" presetClass="path" presetSubtype="0" accel="50000" decel="50000" fill="hold" nodeType="clickEffect">
                                  <p:stCondLst>
                                    <p:cond delay="0"/>
                                  </p:stCondLst>
                                  <p:childTnLst>
                                    <p:animMotion origin="layout" path="M 5.55556E-6 -3.7037E-7 L 5.55556E-6 0.09444 " pathEditMode="relative" ptsTypes="AA">
                                      <p:cBhvr>
                                        <p:cTn id="109" dur="2000" fill="hold"/>
                                        <p:tgtEl>
                                          <p:spTgt spid="39141"/>
                                        </p:tgtEl>
                                        <p:attrNameLst>
                                          <p:attrName>ppt_x</p:attrName>
                                          <p:attrName>ppt_y</p:attrName>
                                        </p:attrNameLst>
                                      </p:cBhvr>
                                    </p:animMotion>
                                  </p:childTnLst>
                                </p:cTn>
                              </p:par>
                            </p:childTnLst>
                          </p:cTn>
                        </p:par>
                      </p:childTnLst>
                    </p:cTn>
                  </p:par>
                  <p:par>
                    <p:cTn id="110" fill="hold">
                      <p:stCondLst>
                        <p:cond delay="indefinite"/>
                      </p:stCondLst>
                      <p:childTnLst>
                        <p:par>
                          <p:cTn id="111" fill="hold">
                            <p:stCondLst>
                              <p:cond delay="0"/>
                            </p:stCondLst>
                            <p:childTnLst>
                              <p:par>
                                <p:cTn id="112" presetID="0" presetClass="path" presetSubtype="0" accel="50000" decel="50000" fill="hold" nodeType="clickEffect">
                                  <p:stCondLst>
                                    <p:cond delay="0"/>
                                  </p:stCondLst>
                                  <p:childTnLst>
                                    <p:animMotion origin="layout" path="M 1.66667E-6 -2.22222E-6 L 0.00035 0.10162 " pathEditMode="relative" rAng="0" ptsTypes="AA">
                                      <p:cBhvr>
                                        <p:cTn id="113" dur="2000" fill="hold"/>
                                        <p:tgtEl>
                                          <p:spTgt spid="39142"/>
                                        </p:tgtEl>
                                        <p:attrNameLst>
                                          <p:attrName>ppt_x</p:attrName>
                                          <p:attrName>ppt_y</p:attrName>
                                        </p:attrNameLst>
                                      </p:cBhvr>
                                      <p:rCtr x="0" y="5100"/>
                                    </p:animMotion>
                                  </p:childTnLst>
                                </p:cTn>
                              </p:par>
                            </p:childTnLst>
                          </p:cTn>
                        </p:par>
                      </p:childTnLst>
                    </p:cTn>
                  </p:par>
                  <p:par>
                    <p:cTn id="114" fill="hold">
                      <p:stCondLst>
                        <p:cond delay="indefinite"/>
                      </p:stCondLst>
                      <p:childTnLst>
                        <p:par>
                          <p:cTn id="115" fill="hold">
                            <p:stCondLst>
                              <p:cond delay="0"/>
                            </p:stCondLst>
                            <p:childTnLst>
                              <p:par>
                                <p:cTn id="116" presetID="55" presetClass="exit" presetSubtype="0" fill="hold" nodeType="clickEffect">
                                  <p:stCondLst>
                                    <p:cond delay="0"/>
                                  </p:stCondLst>
                                  <p:childTnLst>
                                    <p:anim calcmode="lin" valueType="num">
                                      <p:cBhvr>
                                        <p:cTn id="117" dur="1000"/>
                                        <p:tgtEl>
                                          <p:spTgt spid="39141"/>
                                        </p:tgtEl>
                                        <p:attrNameLst>
                                          <p:attrName>ppt_w</p:attrName>
                                        </p:attrNameLst>
                                      </p:cBhvr>
                                      <p:tavLst>
                                        <p:tav tm="0">
                                          <p:val>
                                            <p:strVal val="ppt_w"/>
                                          </p:val>
                                        </p:tav>
                                        <p:tav tm="100000">
                                          <p:val>
                                            <p:strVal val="ppt_w*0.70"/>
                                          </p:val>
                                        </p:tav>
                                      </p:tavLst>
                                    </p:anim>
                                    <p:anim calcmode="lin" valueType="num">
                                      <p:cBhvr>
                                        <p:cTn id="118" dur="1000"/>
                                        <p:tgtEl>
                                          <p:spTgt spid="39141"/>
                                        </p:tgtEl>
                                        <p:attrNameLst>
                                          <p:attrName>ppt_h</p:attrName>
                                        </p:attrNameLst>
                                      </p:cBhvr>
                                      <p:tavLst>
                                        <p:tav tm="0">
                                          <p:val>
                                            <p:strVal val="ppt_h"/>
                                          </p:val>
                                        </p:tav>
                                        <p:tav tm="100000">
                                          <p:val>
                                            <p:strVal val="ppt_h"/>
                                          </p:val>
                                        </p:tav>
                                      </p:tavLst>
                                    </p:anim>
                                    <p:animEffect transition="out" filter="fade">
                                      <p:cBhvr>
                                        <p:cTn id="119" dur="1000"/>
                                        <p:tgtEl>
                                          <p:spTgt spid="39141"/>
                                        </p:tgtEl>
                                      </p:cBhvr>
                                    </p:animEffect>
                                    <p:set>
                                      <p:cBhvr>
                                        <p:cTn id="120" dur="1" fill="hold">
                                          <p:stCondLst>
                                            <p:cond delay="999"/>
                                          </p:stCondLst>
                                        </p:cTn>
                                        <p:tgtEl>
                                          <p:spTgt spid="39141"/>
                                        </p:tgtEl>
                                        <p:attrNameLst>
                                          <p:attrName>style.visibility</p:attrName>
                                        </p:attrNameLst>
                                      </p:cBhvr>
                                      <p:to>
                                        <p:strVal val="hidden"/>
                                      </p:to>
                                    </p:set>
                                  </p:childTnLst>
                                </p:cTn>
                              </p:par>
                              <p:par>
                                <p:cTn id="121" presetID="55" presetClass="exit" presetSubtype="0" fill="hold" nodeType="withEffect">
                                  <p:stCondLst>
                                    <p:cond delay="0"/>
                                  </p:stCondLst>
                                  <p:childTnLst>
                                    <p:anim calcmode="lin" valueType="num">
                                      <p:cBhvr>
                                        <p:cTn id="122" dur="1000"/>
                                        <p:tgtEl>
                                          <p:spTgt spid="39142"/>
                                        </p:tgtEl>
                                        <p:attrNameLst>
                                          <p:attrName>ppt_w</p:attrName>
                                        </p:attrNameLst>
                                      </p:cBhvr>
                                      <p:tavLst>
                                        <p:tav tm="0">
                                          <p:val>
                                            <p:strVal val="ppt_w"/>
                                          </p:val>
                                        </p:tav>
                                        <p:tav tm="100000">
                                          <p:val>
                                            <p:strVal val="ppt_w*0.70"/>
                                          </p:val>
                                        </p:tav>
                                      </p:tavLst>
                                    </p:anim>
                                    <p:anim calcmode="lin" valueType="num">
                                      <p:cBhvr>
                                        <p:cTn id="123" dur="1000"/>
                                        <p:tgtEl>
                                          <p:spTgt spid="39142"/>
                                        </p:tgtEl>
                                        <p:attrNameLst>
                                          <p:attrName>ppt_h</p:attrName>
                                        </p:attrNameLst>
                                      </p:cBhvr>
                                      <p:tavLst>
                                        <p:tav tm="0">
                                          <p:val>
                                            <p:strVal val="ppt_h"/>
                                          </p:val>
                                        </p:tav>
                                        <p:tav tm="100000">
                                          <p:val>
                                            <p:strVal val="ppt_h"/>
                                          </p:val>
                                        </p:tav>
                                      </p:tavLst>
                                    </p:anim>
                                    <p:animEffect transition="out" filter="fade">
                                      <p:cBhvr>
                                        <p:cTn id="124" dur="1000"/>
                                        <p:tgtEl>
                                          <p:spTgt spid="39142"/>
                                        </p:tgtEl>
                                      </p:cBhvr>
                                    </p:animEffect>
                                    <p:set>
                                      <p:cBhvr>
                                        <p:cTn id="125" dur="1" fill="hold">
                                          <p:stCondLst>
                                            <p:cond delay="999"/>
                                          </p:stCondLst>
                                        </p:cTn>
                                        <p:tgtEl>
                                          <p:spTgt spid="39142"/>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55" presetClass="entr" presetSubtype="0" fill="hold" grpId="0" nodeType="clickEffect">
                                  <p:stCondLst>
                                    <p:cond delay="0"/>
                                  </p:stCondLst>
                                  <p:childTnLst>
                                    <p:set>
                                      <p:cBhvr>
                                        <p:cTn id="129" dur="1" fill="hold">
                                          <p:stCondLst>
                                            <p:cond delay="0"/>
                                          </p:stCondLst>
                                        </p:cTn>
                                        <p:tgtEl>
                                          <p:spTgt spid="39071"/>
                                        </p:tgtEl>
                                        <p:attrNameLst>
                                          <p:attrName>style.visibility</p:attrName>
                                        </p:attrNameLst>
                                      </p:cBhvr>
                                      <p:to>
                                        <p:strVal val="visible"/>
                                      </p:to>
                                    </p:set>
                                    <p:anim calcmode="lin" valueType="num">
                                      <p:cBhvr>
                                        <p:cTn id="130" dur="1000" fill="hold"/>
                                        <p:tgtEl>
                                          <p:spTgt spid="39071"/>
                                        </p:tgtEl>
                                        <p:attrNameLst>
                                          <p:attrName>ppt_w</p:attrName>
                                        </p:attrNameLst>
                                      </p:cBhvr>
                                      <p:tavLst>
                                        <p:tav tm="0">
                                          <p:val>
                                            <p:strVal val="#ppt_w*0.70"/>
                                          </p:val>
                                        </p:tav>
                                        <p:tav tm="100000">
                                          <p:val>
                                            <p:strVal val="#ppt_w"/>
                                          </p:val>
                                        </p:tav>
                                      </p:tavLst>
                                    </p:anim>
                                    <p:anim calcmode="lin" valueType="num">
                                      <p:cBhvr>
                                        <p:cTn id="131" dur="1000" fill="hold"/>
                                        <p:tgtEl>
                                          <p:spTgt spid="39071"/>
                                        </p:tgtEl>
                                        <p:attrNameLst>
                                          <p:attrName>ppt_h</p:attrName>
                                        </p:attrNameLst>
                                      </p:cBhvr>
                                      <p:tavLst>
                                        <p:tav tm="0">
                                          <p:val>
                                            <p:strVal val="#ppt_h"/>
                                          </p:val>
                                        </p:tav>
                                        <p:tav tm="100000">
                                          <p:val>
                                            <p:strVal val="#ppt_h"/>
                                          </p:val>
                                        </p:tav>
                                      </p:tavLst>
                                    </p:anim>
                                    <p:animEffect transition="in" filter="fade">
                                      <p:cBhvr>
                                        <p:cTn id="132" dur="1000"/>
                                        <p:tgtEl>
                                          <p:spTgt spid="39071"/>
                                        </p:tgtEl>
                                      </p:cBhvr>
                                    </p:animEffect>
                                  </p:childTnLst>
                                </p:cTn>
                              </p:par>
                            </p:childTnLst>
                          </p:cTn>
                        </p:par>
                      </p:childTnLst>
                    </p:cTn>
                  </p:par>
                  <p:par>
                    <p:cTn id="133" fill="hold">
                      <p:stCondLst>
                        <p:cond delay="indefinite"/>
                      </p:stCondLst>
                      <p:childTnLst>
                        <p:par>
                          <p:cTn id="134" fill="hold">
                            <p:stCondLst>
                              <p:cond delay="0"/>
                            </p:stCondLst>
                            <p:childTnLst>
                              <p:par>
                                <p:cTn id="135" presetID="55" presetClass="exit" presetSubtype="0" fill="hold" grpId="1" nodeType="clickEffect">
                                  <p:stCondLst>
                                    <p:cond delay="0"/>
                                  </p:stCondLst>
                                  <p:childTnLst>
                                    <p:anim calcmode="lin" valueType="num">
                                      <p:cBhvr>
                                        <p:cTn id="136" dur="1000"/>
                                        <p:tgtEl>
                                          <p:spTgt spid="39060"/>
                                        </p:tgtEl>
                                        <p:attrNameLst>
                                          <p:attrName>ppt_w</p:attrName>
                                        </p:attrNameLst>
                                      </p:cBhvr>
                                      <p:tavLst>
                                        <p:tav tm="0">
                                          <p:val>
                                            <p:strVal val="ppt_w"/>
                                          </p:val>
                                        </p:tav>
                                        <p:tav tm="100000">
                                          <p:val>
                                            <p:strVal val="ppt_w*0.70"/>
                                          </p:val>
                                        </p:tav>
                                      </p:tavLst>
                                    </p:anim>
                                    <p:anim calcmode="lin" valueType="num">
                                      <p:cBhvr>
                                        <p:cTn id="137" dur="1000"/>
                                        <p:tgtEl>
                                          <p:spTgt spid="39060"/>
                                        </p:tgtEl>
                                        <p:attrNameLst>
                                          <p:attrName>ppt_h</p:attrName>
                                        </p:attrNameLst>
                                      </p:cBhvr>
                                      <p:tavLst>
                                        <p:tav tm="0">
                                          <p:val>
                                            <p:strVal val="ppt_h"/>
                                          </p:val>
                                        </p:tav>
                                        <p:tav tm="100000">
                                          <p:val>
                                            <p:strVal val="ppt_h"/>
                                          </p:val>
                                        </p:tav>
                                      </p:tavLst>
                                    </p:anim>
                                    <p:animEffect transition="out" filter="fade">
                                      <p:cBhvr>
                                        <p:cTn id="138" dur="1000"/>
                                        <p:tgtEl>
                                          <p:spTgt spid="39060"/>
                                        </p:tgtEl>
                                      </p:cBhvr>
                                    </p:animEffect>
                                    <p:set>
                                      <p:cBhvr>
                                        <p:cTn id="139" dur="1" fill="hold">
                                          <p:stCondLst>
                                            <p:cond delay="999"/>
                                          </p:stCondLst>
                                        </p:cTn>
                                        <p:tgtEl>
                                          <p:spTgt spid="39060"/>
                                        </p:tgtEl>
                                        <p:attrNameLst>
                                          <p:attrName>style.visibility</p:attrName>
                                        </p:attrNameLst>
                                      </p:cBhvr>
                                      <p:to>
                                        <p:strVal val="hidden"/>
                                      </p:to>
                                    </p:set>
                                  </p:childTnLst>
                                </p:cTn>
                              </p:par>
                              <p:par>
                                <p:cTn id="140" presetID="55" presetClass="exit" presetSubtype="0" fill="hold" nodeType="withEffect">
                                  <p:stCondLst>
                                    <p:cond delay="0"/>
                                  </p:stCondLst>
                                  <p:childTnLst>
                                    <p:anim calcmode="lin" valueType="num">
                                      <p:cBhvr>
                                        <p:cTn id="141" dur="1000"/>
                                        <p:tgtEl>
                                          <p:spTgt spid="39059"/>
                                        </p:tgtEl>
                                        <p:attrNameLst>
                                          <p:attrName>ppt_w</p:attrName>
                                        </p:attrNameLst>
                                      </p:cBhvr>
                                      <p:tavLst>
                                        <p:tav tm="0">
                                          <p:val>
                                            <p:strVal val="ppt_w"/>
                                          </p:val>
                                        </p:tav>
                                        <p:tav tm="100000">
                                          <p:val>
                                            <p:strVal val="ppt_w*0.70"/>
                                          </p:val>
                                        </p:tav>
                                      </p:tavLst>
                                    </p:anim>
                                    <p:anim calcmode="lin" valueType="num">
                                      <p:cBhvr>
                                        <p:cTn id="142" dur="1000"/>
                                        <p:tgtEl>
                                          <p:spTgt spid="39059"/>
                                        </p:tgtEl>
                                        <p:attrNameLst>
                                          <p:attrName>ppt_h</p:attrName>
                                        </p:attrNameLst>
                                      </p:cBhvr>
                                      <p:tavLst>
                                        <p:tav tm="0">
                                          <p:val>
                                            <p:strVal val="ppt_h"/>
                                          </p:val>
                                        </p:tav>
                                        <p:tav tm="100000">
                                          <p:val>
                                            <p:strVal val="ppt_h"/>
                                          </p:val>
                                        </p:tav>
                                      </p:tavLst>
                                    </p:anim>
                                    <p:animEffect transition="out" filter="fade">
                                      <p:cBhvr>
                                        <p:cTn id="143" dur="1000"/>
                                        <p:tgtEl>
                                          <p:spTgt spid="39059"/>
                                        </p:tgtEl>
                                      </p:cBhvr>
                                    </p:animEffect>
                                    <p:set>
                                      <p:cBhvr>
                                        <p:cTn id="144" dur="1" fill="hold">
                                          <p:stCondLst>
                                            <p:cond delay="999"/>
                                          </p:stCondLst>
                                        </p:cTn>
                                        <p:tgtEl>
                                          <p:spTgt spid="39059"/>
                                        </p:tgtEl>
                                        <p:attrNameLst>
                                          <p:attrName>style.visibility</p:attrName>
                                        </p:attrNameLst>
                                      </p:cBhvr>
                                      <p:to>
                                        <p:strVal val="hidden"/>
                                      </p:to>
                                    </p:set>
                                  </p:childTnLst>
                                </p:cTn>
                              </p:par>
                              <p:par>
                                <p:cTn id="145" presetID="55" presetClass="exit" presetSubtype="0" fill="hold" grpId="0" nodeType="withEffect">
                                  <p:stCondLst>
                                    <p:cond delay="0"/>
                                  </p:stCondLst>
                                  <p:childTnLst>
                                    <p:anim calcmode="lin" valueType="num">
                                      <p:cBhvr>
                                        <p:cTn id="146" dur="1000"/>
                                        <p:tgtEl>
                                          <p:spTgt spid="39038"/>
                                        </p:tgtEl>
                                        <p:attrNameLst>
                                          <p:attrName>ppt_w</p:attrName>
                                        </p:attrNameLst>
                                      </p:cBhvr>
                                      <p:tavLst>
                                        <p:tav tm="0">
                                          <p:val>
                                            <p:strVal val="ppt_w"/>
                                          </p:val>
                                        </p:tav>
                                        <p:tav tm="100000">
                                          <p:val>
                                            <p:strVal val="ppt_w*0.70"/>
                                          </p:val>
                                        </p:tav>
                                      </p:tavLst>
                                    </p:anim>
                                    <p:anim calcmode="lin" valueType="num">
                                      <p:cBhvr>
                                        <p:cTn id="147" dur="1000"/>
                                        <p:tgtEl>
                                          <p:spTgt spid="39038"/>
                                        </p:tgtEl>
                                        <p:attrNameLst>
                                          <p:attrName>ppt_h</p:attrName>
                                        </p:attrNameLst>
                                      </p:cBhvr>
                                      <p:tavLst>
                                        <p:tav tm="0">
                                          <p:val>
                                            <p:strVal val="ppt_h"/>
                                          </p:val>
                                        </p:tav>
                                        <p:tav tm="100000">
                                          <p:val>
                                            <p:strVal val="ppt_h"/>
                                          </p:val>
                                        </p:tav>
                                      </p:tavLst>
                                    </p:anim>
                                    <p:animEffect transition="out" filter="fade">
                                      <p:cBhvr>
                                        <p:cTn id="148" dur="1000"/>
                                        <p:tgtEl>
                                          <p:spTgt spid="39038"/>
                                        </p:tgtEl>
                                      </p:cBhvr>
                                    </p:animEffect>
                                    <p:set>
                                      <p:cBhvr>
                                        <p:cTn id="149" dur="1" fill="hold">
                                          <p:stCondLst>
                                            <p:cond delay="999"/>
                                          </p:stCondLst>
                                        </p:cTn>
                                        <p:tgtEl>
                                          <p:spTgt spid="39038"/>
                                        </p:tgtEl>
                                        <p:attrNameLst>
                                          <p:attrName>style.visibility</p:attrName>
                                        </p:attrNameLst>
                                      </p:cBhvr>
                                      <p:to>
                                        <p:strVal val="hidden"/>
                                      </p:to>
                                    </p:set>
                                  </p:childTnLst>
                                </p:cTn>
                              </p:par>
                              <p:par>
                                <p:cTn id="150" presetID="55" presetClass="exit" presetSubtype="0" fill="hold" nodeType="withEffect">
                                  <p:stCondLst>
                                    <p:cond delay="0"/>
                                  </p:stCondLst>
                                  <p:childTnLst>
                                    <p:anim calcmode="lin" valueType="num">
                                      <p:cBhvr>
                                        <p:cTn id="151" dur="1000"/>
                                        <p:tgtEl>
                                          <p:spTgt spid="9"/>
                                        </p:tgtEl>
                                        <p:attrNameLst>
                                          <p:attrName>ppt_w</p:attrName>
                                        </p:attrNameLst>
                                      </p:cBhvr>
                                      <p:tavLst>
                                        <p:tav tm="0">
                                          <p:val>
                                            <p:strVal val="ppt_w"/>
                                          </p:val>
                                        </p:tav>
                                        <p:tav tm="100000">
                                          <p:val>
                                            <p:strVal val="ppt_w*0.70"/>
                                          </p:val>
                                        </p:tav>
                                      </p:tavLst>
                                    </p:anim>
                                    <p:anim calcmode="lin" valueType="num">
                                      <p:cBhvr>
                                        <p:cTn id="152" dur="1000"/>
                                        <p:tgtEl>
                                          <p:spTgt spid="9"/>
                                        </p:tgtEl>
                                        <p:attrNameLst>
                                          <p:attrName>ppt_h</p:attrName>
                                        </p:attrNameLst>
                                      </p:cBhvr>
                                      <p:tavLst>
                                        <p:tav tm="0">
                                          <p:val>
                                            <p:strVal val="ppt_h"/>
                                          </p:val>
                                        </p:tav>
                                        <p:tav tm="100000">
                                          <p:val>
                                            <p:strVal val="ppt_h"/>
                                          </p:val>
                                        </p:tav>
                                      </p:tavLst>
                                    </p:anim>
                                    <p:animEffect transition="out" filter="fade">
                                      <p:cBhvr>
                                        <p:cTn id="153" dur="1000"/>
                                        <p:tgtEl>
                                          <p:spTgt spid="9"/>
                                        </p:tgtEl>
                                      </p:cBhvr>
                                    </p:animEffect>
                                    <p:set>
                                      <p:cBhvr>
                                        <p:cTn id="154" dur="1" fill="hold">
                                          <p:stCondLst>
                                            <p:cond delay="999"/>
                                          </p:stCondLst>
                                        </p:cTn>
                                        <p:tgtEl>
                                          <p:spTgt spid="9"/>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55" presetClass="entr" presetSubtype="0" fill="hold" grpId="1" nodeType="clickEffect">
                                  <p:stCondLst>
                                    <p:cond delay="0"/>
                                  </p:stCondLst>
                                  <p:childTnLst>
                                    <p:set>
                                      <p:cBhvr>
                                        <p:cTn id="158" dur="1" fill="hold">
                                          <p:stCondLst>
                                            <p:cond delay="0"/>
                                          </p:stCondLst>
                                        </p:cTn>
                                        <p:tgtEl>
                                          <p:spTgt spid="39032"/>
                                        </p:tgtEl>
                                        <p:attrNameLst>
                                          <p:attrName>style.visibility</p:attrName>
                                        </p:attrNameLst>
                                      </p:cBhvr>
                                      <p:to>
                                        <p:strVal val="visible"/>
                                      </p:to>
                                    </p:set>
                                    <p:anim calcmode="lin" valueType="num">
                                      <p:cBhvr>
                                        <p:cTn id="159" dur="1000" fill="hold"/>
                                        <p:tgtEl>
                                          <p:spTgt spid="39032"/>
                                        </p:tgtEl>
                                        <p:attrNameLst>
                                          <p:attrName>ppt_w</p:attrName>
                                        </p:attrNameLst>
                                      </p:cBhvr>
                                      <p:tavLst>
                                        <p:tav tm="0">
                                          <p:val>
                                            <p:strVal val="#ppt_w*0.70"/>
                                          </p:val>
                                        </p:tav>
                                        <p:tav tm="100000">
                                          <p:val>
                                            <p:strVal val="#ppt_w"/>
                                          </p:val>
                                        </p:tav>
                                      </p:tavLst>
                                    </p:anim>
                                    <p:anim calcmode="lin" valueType="num">
                                      <p:cBhvr>
                                        <p:cTn id="160" dur="1000" fill="hold"/>
                                        <p:tgtEl>
                                          <p:spTgt spid="39032"/>
                                        </p:tgtEl>
                                        <p:attrNameLst>
                                          <p:attrName>ppt_h</p:attrName>
                                        </p:attrNameLst>
                                      </p:cBhvr>
                                      <p:tavLst>
                                        <p:tav tm="0">
                                          <p:val>
                                            <p:strVal val="#ppt_h"/>
                                          </p:val>
                                        </p:tav>
                                        <p:tav tm="100000">
                                          <p:val>
                                            <p:strVal val="#ppt_h"/>
                                          </p:val>
                                        </p:tav>
                                      </p:tavLst>
                                    </p:anim>
                                    <p:animEffect transition="in" filter="fade">
                                      <p:cBhvr>
                                        <p:cTn id="161" dur="1000"/>
                                        <p:tgtEl>
                                          <p:spTgt spid="39032"/>
                                        </p:tgtEl>
                                      </p:cBhvr>
                                    </p:animEffect>
                                  </p:childTnLst>
                                </p:cTn>
                              </p:par>
                              <p:par>
                                <p:cTn id="162" presetID="55" presetClass="entr" presetSubtype="0" fill="hold" grpId="0" nodeType="withEffect">
                                  <p:stCondLst>
                                    <p:cond delay="0"/>
                                  </p:stCondLst>
                                  <p:childTnLst>
                                    <p:set>
                                      <p:cBhvr>
                                        <p:cTn id="163" dur="1" fill="hold">
                                          <p:stCondLst>
                                            <p:cond delay="0"/>
                                          </p:stCondLst>
                                        </p:cTn>
                                        <p:tgtEl>
                                          <p:spTgt spid="39073"/>
                                        </p:tgtEl>
                                        <p:attrNameLst>
                                          <p:attrName>style.visibility</p:attrName>
                                        </p:attrNameLst>
                                      </p:cBhvr>
                                      <p:to>
                                        <p:strVal val="visible"/>
                                      </p:to>
                                    </p:set>
                                    <p:anim calcmode="lin" valueType="num">
                                      <p:cBhvr>
                                        <p:cTn id="164" dur="1000" fill="hold"/>
                                        <p:tgtEl>
                                          <p:spTgt spid="39073"/>
                                        </p:tgtEl>
                                        <p:attrNameLst>
                                          <p:attrName>ppt_w</p:attrName>
                                        </p:attrNameLst>
                                      </p:cBhvr>
                                      <p:tavLst>
                                        <p:tav tm="0">
                                          <p:val>
                                            <p:strVal val="#ppt_w*0.70"/>
                                          </p:val>
                                        </p:tav>
                                        <p:tav tm="100000">
                                          <p:val>
                                            <p:strVal val="#ppt_w"/>
                                          </p:val>
                                        </p:tav>
                                      </p:tavLst>
                                    </p:anim>
                                    <p:anim calcmode="lin" valueType="num">
                                      <p:cBhvr>
                                        <p:cTn id="165" dur="1000" fill="hold"/>
                                        <p:tgtEl>
                                          <p:spTgt spid="39073"/>
                                        </p:tgtEl>
                                        <p:attrNameLst>
                                          <p:attrName>ppt_h</p:attrName>
                                        </p:attrNameLst>
                                      </p:cBhvr>
                                      <p:tavLst>
                                        <p:tav tm="0">
                                          <p:val>
                                            <p:strVal val="#ppt_h"/>
                                          </p:val>
                                        </p:tav>
                                        <p:tav tm="100000">
                                          <p:val>
                                            <p:strVal val="#ppt_h"/>
                                          </p:val>
                                        </p:tav>
                                      </p:tavLst>
                                    </p:anim>
                                    <p:animEffect transition="in" filter="fade">
                                      <p:cBhvr>
                                        <p:cTn id="166" dur="1000"/>
                                        <p:tgtEl>
                                          <p:spTgt spid="39073"/>
                                        </p:tgtEl>
                                      </p:cBhvr>
                                    </p:animEffect>
                                  </p:childTnLst>
                                </p:cTn>
                              </p:par>
                              <p:par>
                                <p:cTn id="167" presetID="55" presetClass="entr" presetSubtype="0" fill="hold" grpId="1" nodeType="withEffect">
                                  <p:stCondLst>
                                    <p:cond delay="0"/>
                                  </p:stCondLst>
                                  <p:childTnLst>
                                    <p:set>
                                      <p:cBhvr>
                                        <p:cTn id="168" dur="1" fill="hold">
                                          <p:stCondLst>
                                            <p:cond delay="0"/>
                                          </p:stCondLst>
                                        </p:cTn>
                                        <p:tgtEl>
                                          <p:spTgt spid="39033"/>
                                        </p:tgtEl>
                                        <p:attrNameLst>
                                          <p:attrName>style.visibility</p:attrName>
                                        </p:attrNameLst>
                                      </p:cBhvr>
                                      <p:to>
                                        <p:strVal val="visible"/>
                                      </p:to>
                                    </p:set>
                                    <p:anim calcmode="lin" valueType="num">
                                      <p:cBhvr>
                                        <p:cTn id="169" dur="1000" fill="hold"/>
                                        <p:tgtEl>
                                          <p:spTgt spid="39033"/>
                                        </p:tgtEl>
                                        <p:attrNameLst>
                                          <p:attrName>ppt_w</p:attrName>
                                        </p:attrNameLst>
                                      </p:cBhvr>
                                      <p:tavLst>
                                        <p:tav tm="0">
                                          <p:val>
                                            <p:strVal val="#ppt_w*0.70"/>
                                          </p:val>
                                        </p:tav>
                                        <p:tav tm="100000">
                                          <p:val>
                                            <p:strVal val="#ppt_w"/>
                                          </p:val>
                                        </p:tav>
                                      </p:tavLst>
                                    </p:anim>
                                    <p:anim calcmode="lin" valueType="num">
                                      <p:cBhvr>
                                        <p:cTn id="170" dur="1000" fill="hold"/>
                                        <p:tgtEl>
                                          <p:spTgt spid="39033"/>
                                        </p:tgtEl>
                                        <p:attrNameLst>
                                          <p:attrName>ppt_h</p:attrName>
                                        </p:attrNameLst>
                                      </p:cBhvr>
                                      <p:tavLst>
                                        <p:tav tm="0">
                                          <p:val>
                                            <p:strVal val="#ppt_h"/>
                                          </p:val>
                                        </p:tav>
                                        <p:tav tm="100000">
                                          <p:val>
                                            <p:strVal val="#ppt_h"/>
                                          </p:val>
                                        </p:tav>
                                      </p:tavLst>
                                    </p:anim>
                                    <p:animEffect transition="in" filter="fade">
                                      <p:cBhvr>
                                        <p:cTn id="171" dur="1000"/>
                                        <p:tgtEl>
                                          <p:spTgt spid="39033"/>
                                        </p:tgtEl>
                                      </p:cBhvr>
                                    </p:animEffect>
                                  </p:childTnLst>
                                </p:cTn>
                              </p:par>
                            </p:childTnLst>
                          </p:cTn>
                        </p:par>
                      </p:childTnLst>
                    </p:cTn>
                  </p:par>
                  <p:par>
                    <p:cTn id="172" fill="hold">
                      <p:stCondLst>
                        <p:cond delay="indefinite"/>
                      </p:stCondLst>
                      <p:childTnLst>
                        <p:par>
                          <p:cTn id="173" fill="hold">
                            <p:stCondLst>
                              <p:cond delay="0"/>
                            </p:stCondLst>
                            <p:childTnLst>
                              <p:par>
                                <p:cTn id="174" presetID="35" presetClass="emph" presetSubtype="0" fill="hold" nodeType="clickEffect">
                                  <p:stCondLst>
                                    <p:cond delay="0"/>
                                  </p:stCondLst>
                                  <p:childTnLst>
                                    <p:anim calcmode="discrete" valueType="str">
                                      <p:cBhvr>
                                        <p:cTn id="175"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176" fill="hold">
                      <p:stCondLst>
                        <p:cond delay="indefinite"/>
                      </p:stCondLst>
                      <p:childTnLst>
                        <p:par>
                          <p:cTn id="177" fill="hold">
                            <p:stCondLst>
                              <p:cond delay="0"/>
                            </p:stCondLst>
                            <p:childTnLst>
                              <p:par>
                                <p:cTn id="178" presetID="55" presetClass="entr" presetSubtype="0" fill="hold" nodeType="clickEffect">
                                  <p:stCondLst>
                                    <p:cond delay="0"/>
                                  </p:stCondLst>
                                  <p:childTnLst>
                                    <p:set>
                                      <p:cBhvr>
                                        <p:cTn id="179" dur="1" fill="hold">
                                          <p:stCondLst>
                                            <p:cond delay="0"/>
                                          </p:stCondLst>
                                        </p:cTn>
                                        <p:tgtEl>
                                          <p:spTgt spid="12"/>
                                        </p:tgtEl>
                                        <p:attrNameLst>
                                          <p:attrName>style.visibility</p:attrName>
                                        </p:attrNameLst>
                                      </p:cBhvr>
                                      <p:to>
                                        <p:strVal val="visible"/>
                                      </p:to>
                                    </p:set>
                                    <p:anim calcmode="lin" valueType="num">
                                      <p:cBhvr>
                                        <p:cTn id="180" dur="1000" fill="hold"/>
                                        <p:tgtEl>
                                          <p:spTgt spid="12"/>
                                        </p:tgtEl>
                                        <p:attrNameLst>
                                          <p:attrName>ppt_w</p:attrName>
                                        </p:attrNameLst>
                                      </p:cBhvr>
                                      <p:tavLst>
                                        <p:tav tm="0">
                                          <p:val>
                                            <p:strVal val="#ppt_w*0.70"/>
                                          </p:val>
                                        </p:tav>
                                        <p:tav tm="100000">
                                          <p:val>
                                            <p:strVal val="#ppt_w"/>
                                          </p:val>
                                        </p:tav>
                                      </p:tavLst>
                                    </p:anim>
                                    <p:anim calcmode="lin" valueType="num">
                                      <p:cBhvr>
                                        <p:cTn id="181" dur="1000" fill="hold"/>
                                        <p:tgtEl>
                                          <p:spTgt spid="12"/>
                                        </p:tgtEl>
                                        <p:attrNameLst>
                                          <p:attrName>ppt_h</p:attrName>
                                        </p:attrNameLst>
                                      </p:cBhvr>
                                      <p:tavLst>
                                        <p:tav tm="0">
                                          <p:val>
                                            <p:strVal val="#ppt_h"/>
                                          </p:val>
                                        </p:tav>
                                        <p:tav tm="100000">
                                          <p:val>
                                            <p:strVal val="#ppt_h"/>
                                          </p:val>
                                        </p:tav>
                                      </p:tavLst>
                                    </p:anim>
                                    <p:animEffect transition="in" filter="fade">
                                      <p:cBhvr>
                                        <p:cTn id="182" dur="1000"/>
                                        <p:tgtEl>
                                          <p:spTgt spid="12"/>
                                        </p:tgtEl>
                                      </p:cBhvr>
                                    </p:animEffect>
                                  </p:childTnLst>
                                </p:cTn>
                              </p:par>
                            </p:childTnLst>
                          </p:cTn>
                        </p:par>
                      </p:childTnLst>
                    </p:cTn>
                  </p:par>
                  <p:par>
                    <p:cTn id="183" fill="hold">
                      <p:stCondLst>
                        <p:cond delay="indefinite"/>
                      </p:stCondLst>
                      <p:childTnLst>
                        <p:par>
                          <p:cTn id="184" fill="hold">
                            <p:stCondLst>
                              <p:cond delay="0"/>
                            </p:stCondLst>
                            <p:childTnLst>
                              <p:par>
                                <p:cTn id="185" presetID="55" presetClass="exit" presetSubtype="0" fill="hold" grpId="2" nodeType="clickEffect">
                                  <p:stCondLst>
                                    <p:cond delay="0"/>
                                  </p:stCondLst>
                                  <p:childTnLst>
                                    <p:anim calcmode="lin" valueType="num">
                                      <p:cBhvr>
                                        <p:cTn id="186" dur="1000"/>
                                        <p:tgtEl>
                                          <p:spTgt spid="39032"/>
                                        </p:tgtEl>
                                        <p:attrNameLst>
                                          <p:attrName>ppt_w</p:attrName>
                                        </p:attrNameLst>
                                      </p:cBhvr>
                                      <p:tavLst>
                                        <p:tav tm="0">
                                          <p:val>
                                            <p:strVal val="ppt_w"/>
                                          </p:val>
                                        </p:tav>
                                        <p:tav tm="100000">
                                          <p:val>
                                            <p:strVal val="ppt_w*0.70"/>
                                          </p:val>
                                        </p:tav>
                                      </p:tavLst>
                                    </p:anim>
                                    <p:anim calcmode="lin" valueType="num">
                                      <p:cBhvr>
                                        <p:cTn id="187" dur="1000"/>
                                        <p:tgtEl>
                                          <p:spTgt spid="39032"/>
                                        </p:tgtEl>
                                        <p:attrNameLst>
                                          <p:attrName>ppt_h</p:attrName>
                                        </p:attrNameLst>
                                      </p:cBhvr>
                                      <p:tavLst>
                                        <p:tav tm="0">
                                          <p:val>
                                            <p:strVal val="ppt_h"/>
                                          </p:val>
                                        </p:tav>
                                        <p:tav tm="100000">
                                          <p:val>
                                            <p:strVal val="ppt_h"/>
                                          </p:val>
                                        </p:tav>
                                      </p:tavLst>
                                    </p:anim>
                                    <p:animEffect transition="out" filter="fade">
                                      <p:cBhvr>
                                        <p:cTn id="188" dur="1000"/>
                                        <p:tgtEl>
                                          <p:spTgt spid="39032"/>
                                        </p:tgtEl>
                                      </p:cBhvr>
                                    </p:animEffect>
                                    <p:set>
                                      <p:cBhvr>
                                        <p:cTn id="189" dur="1" fill="hold">
                                          <p:stCondLst>
                                            <p:cond delay="999"/>
                                          </p:stCondLst>
                                        </p:cTn>
                                        <p:tgtEl>
                                          <p:spTgt spid="39032"/>
                                        </p:tgtEl>
                                        <p:attrNameLst>
                                          <p:attrName>style.visibility</p:attrName>
                                        </p:attrNameLst>
                                      </p:cBhvr>
                                      <p:to>
                                        <p:strVal val="hidden"/>
                                      </p:to>
                                    </p:set>
                                  </p:childTnLst>
                                </p:cTn>
                              </p:par>
                              <p:par>
                                <p:cTn id="190" presetID="55" presetClass="exit" presetSubtype="0" fill="hold" grpId="2" nodeType="withEffect">
                                  <p:stCondLst>
                                    <p:cond delay="0"/>
                                  </p:stCondLst>
                                  <p:childTnLst>
                                    <p:anim calcmode="lin" valueType="num">
                                      <p:cBhvr>
                                        <p:cTn id="191" dur="1000"/>
                                        <p:tgtEl>
                                          <p:spTgt spid="39073"/>
                                        </p:tgtEl>
                                        <p:attrNameLst>
                                          <p:attrName>ppt_w</p:attrName>
                                        </p:attrNameLst>
                                      </p:cBhvr>
                                      <p:tavLst>
                                        <p:tav tm="0">
                                          <p:val>
                                            <p:strVal val="ppt_w"/>
                                          </p:val>
                                        </p:tav>
                                        <p:tav tm="100000">
                                          <p:val>
                                            <p:strVal val="ppt_w*0.70"/>
                                          </p:val>
                                        </p:tav>
                                      </p:tavLst>
                                    </p:anim>
                                    <p:anim calcmode="lin" valueType="num">
                                      <p:cBhvr>
                                        <p:cTn id="192" dur="1000"/>
                                        <p:tgtEl>
                                          <p:spTgt spid="39073"/>
                                        </p:tgtEl>
                                        <p:attrNameLst>
                                          <p:attrName>ppt_h</p:attrName>
                                        </p:attrNameLst>
                                      </p:cBhvr>
                                      <p:tavLst>
                                        <p:tav tm="0">
                                          <p:val>
                                            <p:strVal val="ppt_h"/>
                                          </p:val>
                                        </p:tav>
                                        <p:tav tm="100000">
                                          <p:val>
                                            <p:strVal val="ppt_h"/>
                                          </p:val>
                                        </p:tav>
                                      </p:tavLst>
                                    </p:anim>
                                    <p:animEffect transition="out" filter="fade">
                                      <p:cBhvr>
                                        <p:cTn id="193" dur="1000"/>
                                        <p:tgtEl>
                                          <p:spTgt spid="39073"/>
                                        </p:tgtEl>
                                      </p:cBhvr>
                                    </p:animEffect>
                                    <p:set>
                                      <p:cBhvr>
                                        <p:cTn id="194" dur="1" fill="hold">
                                          <p:stCondLst>
                                            <p:cond delay="999"/>
                                          </p:stCondLst>
                                        </p:cTn>
                                        <p:tgtEl>
                                          <p:spTgt spid="39073"/>
                                        </p:tgtEl>
                                        <p:attrNameLst>
                                          <p:attrName>style.visibility</p:attrName>
                                        </p:attrNameLst>
                                      </p:cBhvr>
                                      <p:to>
                                        <p:strVal val="hidden"/>
                                      </p:to>
                                    </p:set>
                                  </p:childTnLst>
                                </p:cTn>
                              </p:par>
                              <p:par>
                                <p:cTn id="195" presetID="55" presetClass="exit" presetSubtype="0" fill="hold" grpId="2" nodeType="withEffect">
                                  <p:stCondLst>
                                    <p:cond delay="0"/>
                                  </p:stCondLst>
                                  <p:childTnLst>
                                    <p:anim calcmode="lin" valueType="num">
                                      <p:cBhvr>
                                        <p:cTn id="196" dur="1000"/>
                                        <p:tgtEl>
                                          <p:spTgt spid="39033"/>
                                        </p:tgtEl>
                                        <p:attrNameLst>
                                          <p:attrName>ppt_w</p:attrName>
                                        </p:attrNameLst>
                                      </p:cBhvr>
                                      <p:tavLst>
                                        <p:tav tm="0">
                                          <p:val>
                                            <p:strVal val="ppt_w"/>
                                          </p:val>
                                        </p:tav>
                                        <p:tav tm="100000">
                                          <p:val>
                                            <p:strVal val="ppt_w*0.70"/>
                                          </p:val>
                                        </p:tav>
                                      </p:tavLst>
                                    </p:anim>
                                    <p:anim calcmode="lin" valueType="num">
                                      <p:cBhvr>
                                        <p:cTn id="197" dur="1000"/>
                                        <p:tgtEl>
                                          <p:spTgt spid="39033"/>
                                        </p:tgtEl>
                                        <p:attrNameLst>
                                          <p:attrName>ppt_h</p:attrName>
                                        </p:attrNameLst>
                                      </p:cBhvr>
                                      <p:tavLst>
                                        <p:tav tm="0">
                                          <p:val>
                                            <p:strVal val="ppt_h"/>
                                          </p:val>
                                        </p:tav>
                                        <p:tav tm="100000">
                                          <p:val>
                                            <p:strVal val="ppt_h"/>
                                          </p:val>
                                        </p:tav>
                                      </p:tavLst>
                                    </p:anim>
                                    <p:animEffect transition="out" filter="fade">
                                      <p:cBhvr>
                                        <p:cTn id="198" dur="1000"/>
                                        <p:tgtEl>
                                          <p:spTgt spid="39033"/>
                                        </p:tgtEl>
                                      </p:cBhvr>
                                    </p:animEffect>
                                    <p:set>
                                      <p:cBhvr>
                                        <p:cTn id="199" dur="1" fill="hold">
                                          <p:stCondLst>
                                            <p:cond delay="999"/>
                                          </p:stCondLst>
                                        </p:cTn>
                                        <p:tgtEl>
                                          <p:spTgt spid="39033"/>
                                        </p:tgtEl>
                                        <p:attrNameLst>
                                          <p:attrName>style.visibility</p:attrName>
                                        </p:attrNameLst>
                                      </p:cBhvr>
                                      <p:to>
                                        <p:strVal val="hidden"/>
                                      </p:to>
                                    </p:set>
                                  </p:childTnLst>
                                </p:cTn>
                              </p:par>
                            </p:childTnLst>
                          </p:cTn>
                        </p:par>
                      </p:childTnLst>
                    </p:cTn>
                  </p:par>
                  <p:par>
                    <p:cTn id="200" fill="hold">
                      <p:stCondLst>
                        <p:cond delay="indefinite"/>
                      </p:stCondLst>
                      <p:childTnLst>
                        <p:par>
                          <p:cTn id="201" fill="hold">
                            <p:stCondLst>
                              <p:cond delay="0"/>
                            </p:stCondLst>
                            <p:childTnLst>
                              <p:par>
                                <p:cTn id="202" presetID="55" presetClass="entr" presetSubtype="0" fill="hold" nodeType="clickEffect">
                                  <p:stCondLst>
                                    <p:cond delay="0"/>
                                  </p:stCondLst>
                                  <p:childTnLst>
                                    <p:set>
                                      <p:cBhvr>
                                        <p:cTn id="203" dur="1" fill="hold">
                                          <p:stCondLst>
                                            <p:cond delay="0"/>
                                          </p:stCondLst>
                                        </p:cTn>
                                        <p:tgtEl>
                                          <p:spTgt spid="13"/>
                                        </p:tgtEl>
                                        <p:attrNameLst>
                                          <p:attrName>style.visibility</p:attrName>
                                        </p:attrNameLst>
                                      </p:cBhvr>
                                      <p:to>
                                        <p:strVal val="visible"/>
                                      </p:to>
                                    </p:set>
                                    <p:anim calcmode="lin" valueType="num">
                                      <p:cBhvr>
                                        <p:cTn id="204" dur="1000" fill="hold"/>
                                        <p:tgtEl>
                                          <p:spTgt spid="13"/>
                                        </p:tgtEl>
                                        <p:attrNameLst>
                                          <p:attrName>ppt_w</p:attrName>
                                        </p:attrNameLst>
                                      </p:cBhvr>
                                      <p:tavLst>
                                        <p:tav tm="0">
                                          <p:val>
                                            <p:strVal val="#ppt_w*0.70"/>
                                          </p:val>
                                        </p:tav>
                                        <p:tav tm="100000">
                                          <p:val>
                                            <p:strVal val="#ppt_w"/>
                                          </p:val>
                                        </p:tav>
                                      </p:tavLst>
                                    </p:anim>
                                    <p:anim calcmode="lin" valueType="num">
                                      <p:cBhvr>
                                        <p:cTn id="205" dur="1000" fill="hold"/>
                                        <p:tgtEl>
                                          <p:spTgt spid="13"/>
                                        </p:tgtEl>
                                        <p:attrNameLst>
                                          <p:attrName>ppt_h</p:attrName>
                                        </p:attrNameLst>
                                      </p:cBhvr>
                                      <p:tavLst>
                                        <p:tav tm="0">
                                          <p:val>
                                            <p:strVal val="#ppt_h"/>
                                          </p:val>
                                        </p:tav>
                                        <p:tav tm="100000">
                                          <p:val>
                                            <p:strVal val="#ppt_h"/>
                                          </p:val>
                                        </p:tav>
                                      </p:tavLst>
                                    </p:anim>
                                    <p:animEffect transition="in" filter="fade">
                                      <p:cBhvr>
                                        <p:cTn id="206" dur="1000"/>
                                        <p:tgtEl>
                                          <p:spTgt spid="13"/>
                                        </p:tgtEl>
                                      </p:cBhvr>
                                    </p:animEffect>
                                  </p:childTnLst>
                                </p:cTn>
                              </p:par>
                            </p:childTnLst>
                          </p:cTn>
                        </p:par>
                      </p:childTnLst>
                    </p:cTn>
                  </p:par>
                  <p:par>
                    <p:cTn id="207" fill="hold">
                      <p:stCondLst>
                        <p:cond delay="indefinite"/>
                      </p:stCondLst>
                      <p:childTnLst>
                        <p:par>
                          <p:cTn id="208" fill="hold">
                            <p:stCondLst>
                              <p:cond delay="0"/>
                            </p:stCondLst>
                            <p:childTnLst>
                              <p:par>
                                <p:cTn id="209" presetID="55" presetClass="entr" presetSubtype="0" fill="hold" nodeType="clickEffect">
                                  <p:stCondLst>
                                    <p:cond delay="0"/>
                                  </p:stCondLst>
                                  <p:childTnLst>
                                    <p:set>
                                      <p:cBhvr>
                                        <p:cTn id="210" dur="1" fill="hold">
                                          <p:stCondLst>
                                            <p:cond delay="0"/>
                                          </p:stCondLst>
                                        </p:cTn>
                                        <p:tgtEl>
                                          <p:spTgt spid="39104"/>
                                        </p:tgtEl>
                                        <p:attrNameLst>
                                          <p:attrName>style.visibility</p:attrName>
                                        </p:attrNameLst>
                                      </p:cBhvr>
                                      <p:to>
                                        <p:strVal val="visible"/>
                                      </p:to>
                                    </p:set>
                                    <p:anim calcmode="lin" valueType="num">
                                      <p:cBhvr>
                                        <p:cTn id="211" dur="1000" fill="hold"/>
                                        <p:tgtEl>
                                          <p:spTgt spid="39104"/>
                                        </p:tgtEl>
                                        <p:attrNameLst>
                                          <p:attrName>ppt_w</p:attrName>
                                        </p:attrNameLst>
                                      </p:cBhvr>
                                      <p:tavLst>
                                        <p:tav tm="0">
                                          <p:val>
                                            <p:strVal val="#ppt_w*0.70"/>
                                          </p:val>
                                        </p:tav>
                                        <p:tav tm="100000">
                                          <p:val>
                                            <p:strVal val="#ppt_w"/>
                                          </p:val>
                                        </p:tav>
                                      </p:tavLst>
                                    </p:anim>
                                    <p:anim calcmode="lin" valueType="num">
                                      <p:cBhvr>
                                        <p:cTn id="212" dur="1000" fill="hold"/>
                                        <p:tgtEl>
                                          <p:spTgt spid="39104"/>
                                        </p:tgtEl>
                                        <p:attrNameLst>
                                          <p:attrName>ppt_h</p:attrName>
                                        </p:attrNameLst>
                                      </p:cBhvr>
                                      <p:tavLst>
                                        <p:tav tm="0">
                                          <p:val>
                                            <p:strVal val="#ppt_h"/>
                                          </p:val>
                                        </p:tav>
                                        <p:tav tm="100000">
                                          <p:val>
                                            <p:strVal val="#ppt_h"/>
                                          </p:val>
                                        </p:tav>
                                      </p:tavLst>
                                    </p:anim>
                                    <p:animEffect transition="in" filter="fade">
                                      <p:cBhvr>
                                        <p:cTn id="213" dur="1000"/>
                                        <p:tgtEl>
                                          <p:spTgt spid="39104"/>
                                        </p:tgtEl>
                                      </p:cBhvr>
                                    </p:animEffect>
                                  </p:childTnLst>
                                </p:cTn>
                              </p:par>
                            </p:childTnLst>
                          </p:cTn>
                        </p:par>
                      </p:childTnLst>
                    </p:cTn>
                  </p:par>
                  <p:par>
                    <p:cTn id="214" fill="hold">
                      <p:stCondLst>
                        <p:cond delay="indefinite"/>
                      </p:stCondLst>
                      <p:childTnLst>
                        <p:par>
                          <p:cTn id="215" fill="hold">
                            <p:stCondLst>
                              <p:cond delay="0"/>
                            </p:stCondLst>
                            <p:childTnLst>
                              <p:par>
                                <p:cTn id="216" presetID="55" presetClass="entr" presetSubtype="0" fill="hold" grpId="1" nodeType="clickEffect">
                                  <p:stCondLst>
                                    <p:cond delay="0"/>
                                  </p:stCondLst>
                                  <p:childTnLst>
                                    <p:set>
                                      <p:cBhvr>
                                        <p:cTn id="217" dur="1" fill="hold">
                                          <p:stCondLst>
                                            <p:cond delay="0"/>
                                          </p:stCondLst>
                                        </p:cTn>
                                        <p:tgtEl>
                                          <p:spTgt spid="39079"/>
                                        </p:tgtEl>
                                        <p:attrNameLst>
                                          <p:attrName>style.visibility</p:attrName>
                                        </p:attrNameLst>
                                      </p:cBhvr>
                                      <p:to>
                                        <p:strVal val="visible"/>
                                      </p:to>
                                    </p:set>
                                    <p:anim calcmode="lin" valueType="num">
                                      <p:cBhvr>
                                        <p:cTn id="218" dur="1000" fill="hold"/>
                                        <p:tgtEl>
                                          <p:spTgt spid="39079"/>
                                        </p:tgtEl>
                                        <p:attrNameLst>
                                          <p:attrName>ppt_w</p:attrName>
                                        </p:attrNameLst>
                                      </p:cBhvr>
                                      <p:tavLst>
                                        <p:tav tm="0">
                                          <p:val>
                                            <p:strVal val="#ppt_w*0.70"/>
                                          </p:val>
                                        </p:tav>
                                        <p:tav tm="100000">
                                          <p:val>
                                            <p:strVal val="#ppt_w"/>
                                          </p:val>
                                        </p:tav>
                                      </p:tavLst>
                                    </p:anim>
                                    <p:anim calcmode="lin" valueType="num">
                                      <p:cBhvr>
                                        <p:cTn id="219" dur="1000" fill="hold"/>
                                        <p:tgtEl>
                                          <p:spTgt spid="39079"/>
                                        </p:tgtEl>
                                        <p:attrNameLst>
                                          <p:attrName>ppt_h</p:attrName>
                                        </p:attrNameLst>
                                      </p:cBhvr>
                                      <p:tavLst>
                                        <p:tav tm="0">
                                          <p:val>
                                            <p:strVal val="#ppt_h"/>
                                          </p:val>
                                        </p:tav>
                                        <p:tav tm="100000">
                                          <p:val>
                                            <p:strVal val="#ppt_h"/>
                                          </p:val>
                                        </p:tav>
                                      </p:tavLst>
                                    </p:anim>
                                    <p:animEffect transition="in" filter="fade">
                                      <p:cBhvr>
                                        <p:cTn id="220" dur="1000"/>
                                        <p:tgtEl>
                                          <p:spTgt spid="39079"/>
                                        </p:tgtEl>
                                      </p:cBhvr>
                                    </p:animEffect>
                                  </p:childTnLst>
                                </p:cTn>
                              </p:par>
                              <p:par>
                                <p:cTn id="221" presetID="55" presetClass="entr" presetSubtype="0" fill="hold" grpId="2" nodeType="withEffect">
                                  <p:stCondLst>
                                    <p:cond delay="0"/>
                                  </p:stCondLst>
                                  <p:childTnLst>
                                    <p:set>
                                      <p:cBhvr>
                                        <p:cTn id="222" dur="1" fill="hold">
                                          <p:stCondLst>
                                            <p:cond delay="0"/>
                                          </p:stCondLst>
                                        </p:cTn>
                                        <p:tgtEl>
                                          <p:spTgt spid="39038"/>
                                        </p:tgtEl>
                                        <p:attrNameLst>
                                          <p:attrName>style.visibility</p:attrName>
                                        </p:attrNameLst>
                                      </p:cBhvr>
                                      <p:to>
                                        <p:strVal val="visible"/>
                                      </p:to>
                                    </p:set>
                                    <p:anim calcmode="lin" valueType="num">
                                      <p:cBhvr>
                                        <p:cTn id="223" dur="1000" fill="hold"/>
                                        <p:tgtEl>
                                          <p:spTgt spid="39038"/>
                                        </p:tgtEl>
                                        <p:attrNameLst>
                                          <p:attrName>ppt_w</p:attrName>
                                        </p:attrNameLst>
                                      </p:cBhvr>
                                      <p:tavLst>
                                        <p:tav tm="0">
                                          <p:val>
                                            <p:strVal val="#ppt_w*0.70"/>
                                          </p:val>
                                        </p:tav>
                                        <p:tav tm="100000">
                                          <p:val>
                                            <p:strVal val="#ppt_w"/>
                                          </p:val>
                                        </p:tav>
                                      </p:tavLst>
                                    </p:anim>
                                    <p:anim calcmode="lin" valueType="num">
                                      <p:cBhvr>
                                        <p:cTn id="224" dur="1000" fill="hold"/>
                                        <p:tgtEl>
                                          <p:spTgt spid="39038"/>
                                        </p:tgtEl>
                                        <p:attrNameLst>
                                          <p:attrName>ppt_h</p:attrName>
                                        </p:attrNameLst>
                                      </p:cBhvr>
                                      <p:tavLst>
                                        <p:tav tm="0">
                                          <p:val>
                                            <p:strVal val="#ppt_h"/>
                                          </p:val>
                                        </p:tav>
                                        <p:tav tm="100000">
                                          <p:val>
                                            <p:strVal val="#ppt_h"/>
                                          </p:val>
                                        </p:tav>
                                      </p:tavLst>
                                    </p:anim>
                                    <p:animEffect transition="in" filter="fade">
                                      <p:cBhvr>
                                        <p:cTn id="225" dur="1000"/>
                                        <p:tgtEl>
                                          <p:spTgt spid="39038"/>
                                        </p:tgtEl>
                                      </p:cBhvr>
                                    </p:animEffect>
                                  </p:childTnLst>
                                </p:cTn>
                              </p:par>
                              <p:par>
                                <p:cTn id="226" presetID="55" presetClass="entr" presetSubtype="0" fill="hold" grpId="1" nodeType="withEffect">
                                  <p:stCondLst>
                                    <p:cond delay="0"/>
                                  </p:stCondLst>
                                  <p:childTnLst>
                                    <p:set>
                                      <p:cBhvr>
                                        <p:cTn id="227" dur="1" fill="hold">
                                          <p:stCondLst>
                                            <p:cond delay="0"/>
                                          </p:stCondLst>
                                        </p:cTn>
                                        <p:tgtEl>
                                          <p:spTgt spid="39078"/>
                                        </p:tgtEl>
                                        <p:attrNameLst>
                                          <p:attrName>style.visibility</p:attrName>
                                        </p:attrNameLst>
                                      </p:cBhvr>
                                      <p:to>
                                        <p:strVal val="visible"/>
                                      </p:to>
                                    </p:set>
                                    <p:anim calcmode="lin" valueType="num">
                                      <p:cBhvr>
                                        <p:cTn id="228" dur="1000" fill="hold"/>
                                        <p:tgtEl>
                                          <p:spTgt spid="39078"/>
                                        </p:tgtEl>
                                        <p:attrNameLst>
                                          <p:attrName>ppt_w</p:attrName>
                                        </p:attrNameLst>
                                      </p:cBhvr>
                                      <p:tavLst>
                                        <p:tav tm="0">
                                          <p:val>
                                            <p:strVal val="#ppt_w*0.70"/>
                                          </p:val>
                                        </p:tav>
                                        <p:tav tm="100000">
                                          <p:val>
                                            <p:strVal val="#ppt_w"/>
                                          </p:val>
                                        </p:tav>
                                      </p:tavLst>
                                    </p:anim>
                                    <p:anim calcmode="lin" valueType="num">
                                      <p:cBhvr>
                                        <p:cTn id="229" dur="1000" fill="hold"/>
                                        <p:tgtEl>
                                          <p:spTgt spid="39078"/>
                                        </p:tgtEl>
                                        <p:attrNameLst>
                                          <p:attrName>ppt_h</p:attrName>
                                        </p:attrNameLst>
                                      </p:cBhvr>
                                      <p:tavLst>
                                        <p:tav tm="0">
                                          <p:val>
                                            <p:strVal val="#ppt_h"/>
                                          </p:val>
                                        </p:tav>
                                        <p:tav tm="100000">
                                          <p:val>
                                            <p:strVal val="#ppt_h"/>
                                          </p:val>
                                        </p:tav>
                                      </p:tavLst>
                                    </p:anim>
                                    <p:animEffect transition="in" filter="fade">
                                      <p:cBhvr>
                                        <p:cTn id="230" dur="1000"/>
                                        <p:tgtEl>
                                          <p:spTgt spid="39078"/>
                                        </p:tgtEl>
                                      </p:cBhvr>
                                    </p:animEffect>
                                  </p:childTnLst>
                                </p:cTn>
                              </p:par>
                            </p:childTnLst>
                          </p:cTn>
                        </p:par>
                      </p:childTnLst>
                    </p:cTn>
                  </p:par>
                  <p:par>
                    <p:cTn id="231" fill="hold">
                      <p:stCondLst>
                        <p:cond delay="indefinite"/>
                      </p:stCondLst>
                      <p:childTnLst>
                        <p:par>
                          <p:cTn id="232" fill="hold">
                            <p:stCondLst>
                              <p:cond delay="0"/>
                            </p:stCondLst>
                            <p:childTnLst>
                              <p:par>
                                <p:cTn id="233" presetID="55" presetClass="entr" presetSubtype="0" fill="hold" nodeType="clickEffect">
                                  <p:stCondLst>
                                    <p:cond delay="0"/>
                                  </p:stCondLst>
                                  <p:childTnLst>
                                    <p:set>
                                      <p:cBhvr>
                                        <p:cTn id="234" dur="1" fill="hold">
                                          <p:stCondLst>
                                            <p:cond delay="0"/>
                                          </p:stCondLst>
                                        </p:cTn>
                                        <p:tgtEl>
                                          <p:spTgt spid="14"/>
                                        </p:tgtEl>
                                        <p:attrNameLst>
                                          <p:attrName>style.visibility</p:attrName>
                                        </p:attrNameLst>
                                      </p:cBhvr>
                                      <p:to>
                                        <p:strVal val="visible"/>
                                      </p:to>
                                    </p:set>
                                    <p:anim calcmode="lin" valueType="num">
                                      <p:cBhvr>
                                        <p:cTn id="235" dur="1000" fill="hold"/>
                                        <p:tgtEl>
                                          <p:spTgt spid="14"/>
                                        </p:tgtEl>
                                        <p:attrNameLst>
                                          <p:attrName>ppt_w</p:attrName>
                                        </p:attrNameLst>
                                      </p:cBhvr>
                                      <p:tavLst>
                                        <p:tav tm="0">
                                          <p:val>
                                            <p:strVal val="#ppt_w*0.70"/>
                                          </p:val>
                                        </p:tav>
                                        <p:tav tm="100000">
                                          <p:val>
                                            <p:strVal val="#ppt_w"/>
                                          </p:val>
                                        </p:tav>
                                      </p:tavLst>
                                    </p:anim>
                                    <p:anim calcmode="lin" valueType="num">
                                      <p:cBhvr>
                                        <p:cTn id="236" dur="1000" fill="hold"/>
                                        <p:tgtEl>
                                          <p:spTgt spid="14"/>
                                        </p:tgtEl>
                                        <p:attrNameLst>
                                          <p:attrName>ppt_h</p:attrName>
                                        </p:attrNameLst>
                                      </p:cBhvr>
                                      <p:tavLst>
                                        <p:tav tm="0">
                                          <p:val>
                                            <p:strVal val="#ppt_h"/>
                                          </p:val>
                                        </p:tav>
                                        <p:tav tm="100000">
                                          <p:val>
                                            <p:strVal val="#ppt_h"/>
                                          </p:val>
                                        </p:tav>
                                      </p:tavLst>
                                    </p:anim>
                                    <p:animEffect transition="in" filter="fade">
                                      <p:cBhvr>
                                        <p:cTn id="237" dur="1000"/>
                                        <p:tgtEl>
                                          <p:spTgt spid="14"/>
                                        </p:tgtEl>
                                      </p:cBhvr>
                                    </p:animEffect>
                                  </p:childTnLst>
                                </p:cTn>
                              </p:par>
                            </p:childTnLst>
                          </p:cTn>
                        </p:par>
                      </p:childTnLst>
                    </p:cTn>
                  </p:par>
                  <p:par>
                    <p:cTn id="238" fill="hold">
                      <p:stCondLst>
                        <p:cond delay="indefinite"/>
                      </p:stCondLst>
                      <p:childTnLst>
                        <p:par>
                          <p:cTn id="239" fill="hold">
                            <p:stCondLst>
                              <p:cond delay="0"/>
                            </p:stCondLst>
                            <p:childTnLst>
                              <p:par>
                                <p:cTn id="240" presetID="55" presetClass="exit" presetSubtype="0" fill="hold" grpId="0" nodeType="clickEffect">
                                  <p:stCondLst>
                                    <p:cond delay="0"/>
                                  </p:stCondLst>
                                  <p:childTnLst>
                                    <p:anim calcmode="lin" valueType="num">
                                      <p:cBhvr>
                                        <p:cTn id="241" dur="1000"/>
                                        <p:tgtEl>
                                          <p:spTgt spid="39078"/>
                                        </p:tgtEl>
                                        <p:attrNameLst>
                                          <p:attrName>ppt_w</p:attrName>
                                        </p:attrNameLst>
                                      </p:cBhvr>
                                      <p:tavLst>
                                        <p:tav tm="0">
                                          <p:val>
                                            <p:strVal val="ppt_w"/>
                                          </p:val>
                                        </p:tav>
                                        <p:tav tm="100000">
                                          <p:val>
                                            <p:strVal val="ppt_w*0.70"/>
                                          </p:val>
                                        </p:tav>
                                      </p:tavLst>
                                    </p:anim>
                                    <p:anim calcmode="lin" valueType="num">
                                      <p:cBhvr>
                                        <p:cTn id="242" dur="1000"/>
                                        <p:tgtEl>
                                          <p:spTgt spid="39078"/>
                                        </p:tgtEl>
                                        <p:attrNameLst>
                                          <p:attrName>ppt_h</p:attrName>
                                        </p:attrNameLst>
                                      </p:cBhvr>
                                      <p:tavLst>
                                        <p:tav tm="0">
                                          <p:val>
                                            <p:strVal val="ppt_h"/>
                                          </p:val>
                                        </p:tav>
                                        <p:tav tm="100000">
                                          <p:val>
                                            <p:strVal val="ppt_h"/>
                                          </p:val>
                                        </p:tav>
                                      </p:tavLst>
                                    </p:anim>
                                    <p:animEffect transition="out" filter="fade">
                                      <p:cBhvr>
                                        <p:cTn id="243" dur="1000"/>
                                        <p:tgtEl>
                                          <p:spTgt spid="39078"/>
                                        </p:tgtEl>
                                      </p:cBhvr>
                                    </p:animEffect>
                                    <p:set>
                                      <p:cBhvr>
                                        <p:cTn id="244" dur="1" fill="hold">
                                          <p:stCondLst>
                                            <p:cond delay="999"/>
                                          </p:stCondLst>
                                        </p:cTn>
                                        <p:tgtEl>
                                          <p:spTgt spid="39078"/>
                                        </p:tgtEl>
                                        <p:attrNameLst>
                                          <p:attrName>style.visibility</p:attrName>
                                        </p:attrNameLst>
                                      </p:cBhvr>
                                      <p:to>
                                        <p:strVal val="hidden"/>
                                      </p:to>
                                    </p:set>
                                  </p:childTnLst>
                                </p:cTn>
                              </p:par>
                              <p:par>
                                <p:cTn id="245" presetID="55" presetClass="exit" presetSubtype="0" fill="hold" grpId="0" nodeType="withEffect">
                                  <p:stCondLst>
                                    <p:cond delay="0"/>
                                  </p:stCondLst>
                                  <p:childTnLst>
                                    <p:anim calcmode="lin" valueType="num">
                                      <p:cBhvr>
                                        <p:cTn id="246" dur="1000"/>
                                        <p:tgtEl>
                                          <p:spTgt spid="39079"/>
                                        </p:tgtEl>
                                        <p:attrNameLst>
                                          <p:attrName>ppt_w</p:attrName>
                                        </p:attrNameLst>
                                      </p:cBhvr>
                                      <p:tavLst>
                                        <p:tav tm="0">
                                          <p:val>
                                            <p:strVal val="ppt_w"/>
                                          </p:val>
                                        </p:tav>
                                        <p:tav tm="100000">
                                          <p:val>
                                            <p:strVal val="ppt_w*0.70"/>
                                          </p:val>
                                        </p:tav>
                                      </p:tavLst>
                                    </p:anim>
                                    <p:anim calcmode="lin" valueType="num">
                                      <p:cBhvr>
                                        <p:cTn id="247" dur="1000"/>
                                        <p:tgtEl>
                                          <p:spTgt spid="39079"/>
                                        </p:tgtEl>
                                        <p:attrNameLst>
                                          <p:attrName>ppt_h</p:attrName>
                                        </p:attrNameLst>
                                      </p:cBhvr>
                                      <p:tavLst>
                                        <p:tav tm="0">
                                          <p:val>
                                            <p:strVal val="ppt_h"/>
                                          </p:val>
                                        </p:tav>
                                        <p:tav tm="100000">
                                          <p:val>
                                            <p:strVal val="ppt_h"/>
                                          </p:val>
                                        </p:tav>
                                      </p:tavLst>
                                    </p:anim>
                                    <p:animEffect transition="out" filter="fade">
                                      <p:cBhvr>
                                        <p:cTn id="248" dur="1000"/>
                                        <p:tgtEl>
                                          <p:spTgt spid="39079"/>
                                        </p:tgtEl>
                                      </p:cBhvr>
                                    </p:animEffect>
                                    <p:set>
                                      <p:cBhvr>
                                        <p:cTn id="249" dur="1" fill="hold">
                                          <p:stCondLst>
                                            <p:cond delay="999"/>
                                          </p:stCondLst>
                                        </p:cTn>
                                        <p:tgtEl>
                                          <p:spTgt spid="39079"/>
                                        </p:tgtEl>
                                        <p:attrNameLst>
                                          <p:attrName>style.visibility</p:attrName>
                                        </p:attrNameLst>
                                      </p:cBhvr>
                                      <p:to>
                                        <p:strVal val="hidden"/>
                                      </p:to>
                                    </p:set>
                                  </p:childTnLst>
                                </p:cTn>
                              </p:par>
                              <p:par>
                                <p:cTn id="250" presetID="55" presetClass="exit" presetSubtype="0" fill="hold" grpId="1" nodeType="withEffect">
                                  <p:stCondLst>
                                    <p:cond delay="0"/>
                                  </p:stCondLst>
                                  <p:childTnLst>
                                    <p:anim calcmode="lin" valueType="num">
                                      <p:cBhvr>
                                        <p:cTn id="251" dur="1000"/>
                                        <p:tgtEl>
                                          <p:spTgt spid="39038"/>
                                        </p:tgtEl>
                                        <p:attrNameLst>
                                          <p:attrName>ppt_w</p:attrName>
                                        </p:attrNameLst>
                                      </p:cBhvr>
                                      <p:tavLst>
                                        <p:tav tm="0">
                                          <p:val>
                                            <p:strVal val="ppt_w"/>
                                          </p:val>
                                        </p:tav>
                                        <p:tav tm="100000">
                                          <p:val>
                                            <p:strVal val="ppt_w*0.70"/>
                                          </p:val>
                                        </p:tav>
                                      </p:tavLst>
                                    </p:anim>
                                    <p:anim calcmode="lin" valueType="num">
                                      <p:cBhvr>
                                        <p:cTn id="252" dur="1000"/>
                                        <p:tgtEl>
                                          <p:spTgt spid="39038"/>
                                        </p:tgtEl>
                                        <p:attrNameLst>
                                          <p:attrName>ppt_h</p:attrName>
                                        </p:attrNameLst>
                                      </p:cBhvr>
                                      <p:tavLst>
                                        <p:tav tm="0">
                                          <p:val>
                                            <p:strVal val="ppt_h"/>
                                          </p:val>
                                        </p:tav>
                                        <p:tav tm="100000">
                                          <p:val>
                                            <p:strVal val="ppt_h"/>
                                          </p:val>
                                        </p:tav>
                                      </p:tavLst>
                                    </p:anim>
                                    <p:animEffect transition="out" filter="fade">
                                      <p:cBhvr>
                                        <p:cTn id="253" dur="1000"/>
                                        <p:tgtEl>
                                          <p:spTgt spid="39038"/>
                                        </p:tgtEl>
                                      </p:cBhvr>
                                    </p:animEffect>
                                    <p:set>
                                      <p:cBhvr>
                                        <p:cTn id="254" dur="1" fill="hold">
                                          <p:stCondLst>
                                            <p:cond delay="999"/>
                                          </p:stCondLst>
                                        </p:cTn>
                                        <p:tgtEl>
                                          <p:spTgt spid="39038"/>
                                        </p:tgtEl>
                                        <p:attrNameLst>
                                          <p:attrName>style.visibility</p:attrName>
                                        </p:attrNameLst>
                                      </p:cBhvr>
                                      <p:to>
                                        <p:strVal val="hidden"/>
                                      </p:to>
                                    </p:set>
                                  </p:childTnLst>
                                </p:cTn>
                              </p:par>
                            </p:childTnLst>
                          </p:cTn>
                        </p:par>
                      </p:childTnLst>
                    </p:cTn>
                  </p:par>
                  <p:par>
                    <p:cTn id="255" fill="hold">
                      <p:stCondLst>
                        <p:cond delay="indefinite"/>
                      </p:stCondLst>
                      <p:childTnLst>
                        <p:par>
                          <p:cTn id="256" fill="hold">
                            <p:stCondLst>
                              <p:cond delay="0"/>
                            </p:stCondLst>
                            <p:childTnLst>
                              <p:par>
                                <p:cTn id="257" presetID="55" presetClass="entr" presetSubtype="0" fill="hold" grpId="0" nodeType="clickEffect">
                                  <p:stCondLst>
                                    <p:cond delay="0"/>
                                  </p:stCondLst>
                                  <p:childTnLst>
                                    <p:set>
                                      <p:cBhvr>
                                        <p:cTn id="258" dur="1" fill="hold">
                                          <p:stCondLst>
                                            <p:cond delay="0"/>
                                          </p:stCondLst>
                                        </p:cTn>
                                        <p:tgtEl>
                                          <p:spTgt spid="39080"/>
                                        </p:tgtEl>
                                        <p:attrNameLst>
                                          <p:attrName>style.visibility</p:attrName>
                                        </p:attrNameLst>
                                      </p:cBhvr>
                                      <p:to>
                                        <p:strVal val="visible"/>
                                      </p:to>
                                    </p:set>
                                    <p:anim calcmode="lin" valueType="num">
                                      <p:cBhvr>
                                        <p:cTn id="259" dur="1000" fill="hold"/>
                                        <p:tgtEl>
                                          <p:spTgt spid="39080"/>
                                        </p:tgtEl>
                                        <p:attrNameLst>
                                          <p:attrName>ppt_w</p:attrName>
                                        </p:attrNameLst>
                                      </p:cBhvr>
                                      <p:tavLst>
                                        <p:tav tm="0">
                                          <p:val>
                                            <p:strVal val="#ppt_w*0.70"/>
                                          </p:val>
                                        </p:tav>
                                        <p:tav tm="100000">
                                          <p:val>
                                            <p:strVal val="#ppt_w"/>
                                          </p:val>
                                        </p:tav>
                                      </p:tavLst>
                                    </p:anim>
                                    <p:anim calcmode="lin" valueType="num">
                                      <p:cBhvr>
                                        <p:cTn id="260" dur="1000" fill="hold"/>
                                        <p:tgtEl>
                                          <p:spTgt spid="39080"/>
                                        </p:tgtEl>
                                        <p:attrNameLst>
                                          <p:attrName>ppt_h</p:attrName>
                                        </p:attrNameLst>
                                      </p:cBhvr>
                                      <p:tavLst>
                                        <p:tav tm="0">
                                          <p:val>
                                            <p:strVal val="#ppt_h"/>
                                          </p:val>
                                        </p:tav>
                                        <p:tav tm="100000">
                                          <p:val>
                                            <p:strVal val="#ppt_h"/>
                                          </p:val>
                                        </p:tav>
                                      </p:tavLst>
                                    </p:anim>
                                    <p:animEffect transition="in" filter="fade">
                                      <p:cBhvr>
                                        <p:cTn id="261" dur="1000"/>
                                        <p:tgtEl>
                                          <p:spTgt spid="39080"/>
                                        </p:tgtEl>
                                      </p:cBhvr>
                                    </p:animEffect>
                                  </p:childTnLst>
                                </p:cTn>
                              </p:par>
                              <p:par>
                                <p:cTn id="262" presetID="55" presetClass="entr" presetSubtype="0" fill="hold" grpId="0" nodeType="withEffect">
                                  <p:stCondLst>
                                    <p:cond delay="0"/>
                                  </p:stCondLst>
                                  <p:childTnLst>
                                    <p:set>
                                      <p:cBhvr>
                                        <p:cTn id="263" dur="1" fill="hold">
                                          <p:stCondLst>
                                            <p:cond delay="0"/>
                                          </p:stCondLst>
                                        </p:cTn>
                                        <p:tgtEl>
                                          <p:spTgt spid="39081"/>
                                        </p:tgtEl>
                                        <p:attrNameLst>
                                          <p:attrName>style.visibility</p:attrName>
                                        </p:attrNameLst>
                                      </p:cBhvr>
                                      <p:to>
                                        <p:strVal val="visible"/>
                                      </p:to>
                                    </p:set>
                                    <p:anim calcmode="lin" valueType="num">
                                      <p:cBhvr>
                                        <p:cTn id="264" dur="1000" fill="hold"/>
                                        <p:tgtEl>
                                          <p:spTgt spid="39081"/>
                                        </p:tgtEl>
                                        <p:attrNameLst>
                                          <p:attrName>ppt_w</p:attrName>
                                        </p:attrNameLst>
                                      </p:cBhvr>
                                      <p:tavLst>
                                        <p:tav tm="0">
                                          <p:val>
                                            <p:strVal val="#ppt_w*0.70"/>
                                          </p:val>
                                        </p:tav>
                                        <p:tav tm="100000">
                                          <p:val>
                                            <p:strVal val="#ppt_w"/>
                                          </p:val>
                                        </p:tav>
                                      </p:tavLst>
                                    </p:anim>
                                    <p:anim calcmode="lin" valueType="num">
                                      <p:cBhvr>
                                        <p:cTn id="265" dur="1000" fill="hold"/>
                                        <p:tgtEl>
                                          <p:spTgt spid="39081"/>
                                        </p:tgtEl>
                                        <p:attrNameLst>
                                          <p:attrName>ppt_h</p:attrName>
                                        </p:attrNameLst>
                                      </p:cBhvr>
                                      <p:tavLst>
                                        <p:tav tm="0">
                                          <p:val>
                                            <p:strVal val="#ppt_h"/>
                                          </p:val>
                                        </p:tav>
                                        <p:tav tm="100000">
                                          <p:val>
                                            <p:strVal val="#ppt_h"/>
                                          </p:val>
                                        </p:tav>
                                      </p:tavLst>
                                    </p:anim>
                                    <p:animEffect transition="in" filter="fade">
                                      <p:cBhvr>
                                        <p:cTn id="266" dur="1000"/>
                                        <p:tgtEl>
                                          <p:spTgt spid="39081"/>
                                        </p:tgtEl>
                                      </p:cBhvr>
                                    </p:animEffect>
                                  </p:childTnLst>
                                </p:cTn>
                              </p:par>
                              <p:par>
                                <p:cTn id="267" presetID="55" presetClass="entr" presetSubtype="0" fill="hold" grpId="1" nodeType="withEffect">
                                  <p:stCondLst>
                                    <p:cond delay="0"/>
                                  </p:stCondLst>
                                  <p:childTnLst>
                                    <p:set>
                                      <p:cBhvr>
                                        <p:cTn id="268" dur="1" fill="hold">
                                          <p:stCondLst>
                                            <p:cond delay="0"/>
                                          </p:stCondLst>
                                        </p:cTn>
                                        <p:tgtEl>
                                          <p:spTgt spid="39073"/>
                                        </p:tgtEl>
                                        <p:attrNameLst>
                                          <p:attrName>style.visibility</p:attrName>
                                        </p:attrNameLst>
                                      </p:cBhvr>
                                      <p:to>
                                        <p:strVal val="visible"/>
                                      </p:to>
                                    </p:set>
                                    <p:anim calcmode="lin" valueType="num">
                                      <p:cBhvr>
                                        <p:cTn id="269" dur="1000" fill="hold"/>
                                        <p:tgtEl>
                                          <p:spTgt spid="39073"/>
                                        </p:tgtEl>
                                        <p:attrNameLst>
                                          <p:attrName>ppt_w</p:attrName>
                                        </p:attrNameLst>
                                      </p:cBhvr>
                                      <p:tavLst>
                                        <p:tav tm="0">
                                          <p:val>
                                            <p:strVal val="#ppt_w*0.70"/>
                                          </p:val>
                                        </p:tav>
                                        <p:tav tm="100000">
                                          <p:val>
                                            <p:strVal val="#ppt_w"/>
                                          </p:val>
                                        </p:tav>
                                      </p:tavLst>
                                    </p:anim>
                                    <p:anim calcmode="lin" valueType="num">
                                      <p:cBhvr>
                                        <p:cTn id="270" dur="1000" fill="hold"/>
                                        <p:tgtEl>
                                          <p:spTgt spid="39073"/>
                                        </p:tgtEl>
                                        <p:attrNameLst>
                                          <p:attrName>ppt_h</p:attrName>
                                        </p:attrNameLst>
                                      </p:cBhvr>
                                      <p:tavLst>
                                        <p:tav tm="0">
                                          <p:val>
                                            <p:strVal val="#ppt_h"/>
                                          </p:val>
                                        </p:tav>
                                        <p:tav tm="100000">
                                          <p:val>
                                            <p:strVal val="#ppt_h"/>
                                          </p:val>
                                        </p:tav>
                                      </p:tavLst>
                                    </p:anim>
                                    <p:animEffect transition="in" filter="fade">
                                      <p:cBhvr>
                                        <p:cTn id="271" dur="1000"/>
                                        <p:tgtEl>
                                          <p:spTgt spid="39073"/>
                                        </p:tgtEl>
                                      </p:cBhvr>
                                    </p:animEffect>
                                  </p:childTnLst>
                                </p:cTn>
                              </p:par>
                            </p:childTnLst>
                          </p:cTn>
                        </p:par>
                      </p:childTnLst>
                    </p:cTn>
                  </p:par>
                  <p:par>
                    <p:cTn id="272" fill="hold">
                      <p:stCondLst>
                        <p:cond delay="indefinite"/>
                      </p:stCondLst>
                      <p:childTnLst>
                        <p:par>
                          <p:cTn id="273" fill="hold">
                            <p:stCondLst>
                              <p:cond delay="0"/>
                            </p:stCondLst>
                            <p:childTnLst>
                              <p:par>
                                <p:cTn id="274" presetID="55" presetClass="entr" presetSubtype="0" fill="hold" nodeType="clickEffect">
                                  <p:stCondLst>
                                    <p:cond delay="0"/>
                                  </p:stCondLst>
                                  <p:childTnLst>
                                    <p:set>
                                      <p:cBhvr>
                                        <p:cTn id="275" dur="1" fill="hold">
                                          <p:stCondLst>
                                            <p:cond delay="0"/>
                                          </p:stCondLst>
                                        </p:cTn>
                                        <p:tgtEl>
                                          <p:spTgt spid="15"/>
                                        </p:tgtEl>
                                        <p:attrNameLst>
                                          <p:attrName>style.visibility</p:attrName>
                                        </p:attrNameLst>
                                      </p:cBhvr>
                                      <p:to>
                                        <p:strVal val="visible"/>
                                      </p:to>
                                    </p:set>
                                    <p:anim calcmode="lin" valueType="num">
                                      <p:cBhvr>
                                        <p:cTn id="276" dur="1000" fill="hold"/>
                                        <p:tgtEl>
                                          <p:spTgt spid="15"/>
                                        </p:tgtEl>
                                        <p:attrNameLst>
                                          <p:attrName>ppt_w</p:attrName>
                                        </p:attrNameLst>
                                      </p:cBhvr>
                                      <p:tavLst>
                                        <p:tav tm="0">
                                          <p:val>
                                            <p:strVal val="#ppt_w*0.70"/>
                                          </p:val>
                                        </p:tav>
                                        <p:tav tm="100000">
                                          <p:val>
                                            <p:strVal val="#ppt_w"/>
                                          </p:val>
                                        </p:tav>
                                      </p:tavLst>
                                    </p:anim>
                                    <p:anim calcmode="lin" valueType="num">
                                      <p:cBhvr>
                                        <p:cTn id="277" dur="1000" fill="hold"/>
                                        <p:tgtEl>
                                          <p:spTgt spid="15"/>
                                        </p:tgtEl>
                                        <p:attrNameLst>
                                          <p:attrName>ppt_h</p:attrName>
                                        </p:attrNameLst>
                                      </p:cBhvr>
                                      <p:tavLst>
                                        <p:tav tm="0">
                                          <p:val>
                                            <p:strVal val="#ppt_h"/>
                                          </p:val>
                                        </p:tav>
                                        <p:tav tm="100000">
                                          <p:val>
                                            <p:strVal val="#ppt_h"/>
                                          </p:val>
                                        </p:tav>
                                      </p:tavLst>
                                    </p:anim>
                                    <p:animEffect transition="in" filter="fade">
                                      <p:cBhvr>
                                        <p:cTn id="278" dur="1000"/>
                                        <p:tgtEl>
                                          <p:spTgt spid="15"/>
                                        </p:tgtEl>
                                      </p:cBhvr>
                                    </p:animEffect>
                                  </p:childTnLst>
                                </p:cTn>
                              </p:par>
                            </p:childTnLst>
                          </p:cTn>
                        </p:par>
                      </p:childTnLst>
                    </p:cTn>
                  </p:par>
                  <p:par>
                    <p:cTn id="279" fill="hold">
                      <p:stCondLst>
                        <p:cond delay="indefinite"/>
                      </p:stCondLst>
                      <p:childTnLst>
                        <p:par>
                          <p:cTn id="280" fill="hold">
                            <p:stCondLst>
                              <p:cond delay="0"/>
                            </p:stCondLst>
                            <p:childTnLst>
                              <p:par>
                                <p:cTn id="281" presetID="35" presetClass="emph" presetSubtype="0" fill="hold" nodeType="clickEffect">
                                  <p:stCondLst>
                                    <p:cond delay="0"/>
                                  </p:stCondLst>
                                  <p:childTnLst>
                                    <p:anim calcmode="discrete" valueType="str">
                                      <p:cBhvr>
                                        <p:cTn id="282"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par>
                    <p:cTn id="283" fill="hold">
                      <p:stCondLst>
                        <p:cond delay="indefinite"/>
                      </p:stCondLst>
                      <p:childTnLst>
                        <p:par>
                          <p:cTn id="284" fill="hold">
                            <p:stCondLst>
                              <p:cond delay="0"/>
                            </p:stCondLst>
                            <p:childTnLst>
                              <p:par>
                                <p:cTn id="285" presetID="55" presetClass="exit" presetSubtype="0" fill="hold" nodeType="clickEffect">
                                  <p:stCondLst>
                                    <p:cond delay="0"/>
                                  </p:stCondLst>
                                  <p:childTnLst>
                                    <p:anim calcmode="lin" valueType="num">
                                      <p:cBhvr>
                                        <p:cTn id="286" dur="1000"/>
                                        <p:tgtEl>
                                          <p:spTgt spid="39104"/>
                                        </p:tgtEl>
                                        <p:attrNameLst>
                                          <p:attrName>ppt_w</p:attrName>
                                        </p:attrNameLst>
                                      </p:cBhvr>
                                      <p:tavLst>
                                        <p:tav tm="0">
                                          <p:val>
                                            <p:strVal val="ppt_w"/>
                                          </p:val>
                                        </p:tav>
                                        <p:tav tm="100000">
                                          <p:val>
                                            <p:strVal val="ppt_w*0.70"/>
                                          </p:val>
                                        </p:tav>
                                      </p:tavLst>
                                    </p:anim>
                                    <p:anim calcmode="lin" valueType="num">
                                      <p:cBhvr>
                                        <p:cTn id="287" dur="1000"/>
                                        <p:tgtEl>
                                          <p:spTgt spid="39104"/>
                                        </p:tgtEl>
                                        <p:attrNameLst>
                                          <p:attrName>ppt_h</p:attrName>
                                        </p:attrNameLst>
                                      </p:cBhvr>
                                      <p:tavLst>
                                        <p:tav tm="0">
                                          <p:val>
                                            <p:strVal val="ppt_h"/>
                                          </p:val>
                                        </p:tav>
                                        <p:tav tm="100000">
                                          <p:val>
                                            <p:strVal val="ppt_h"/>
                                          </p:val>
                                        </p:tav>
                                      </p:tavLst>
                                    </p:anim>
                                    <p:animEffect transition="out" filter="fade">
                                      <p:cBhvr>
                                        <p:cTn id="288" dur="1000"/>
                                        <p:tgtEl>
                                          <p:spTgt spid="39104"/>
                                        </p:tgtEl>
                                      </p:cBhvr>
                                    </p:animEffect>
                                    <p:set>
                                      <p:cBhvr>
                                        <p:cTn id="289" dur="1" fill="hold">
                                          <p:stCondLst>
                                            <p:cond delay="999"/>
                                          </p:stCondLst>
                                        </p:cTn>
                                        <p:tgtEl>
                                          <p:spTgt spid="39104"/>
                                        </p:tgtEl>
                                        <p:attrNameLst>
                                          <p:attrName>style.visibility</p:attrName>
                                        </p:attrNameLst>
                                      </p:cBhvr>
                                      <p:to>
                                        <p:strVal val="hidden"/>
                                      </p:to>
                                    </p:set>
                                  </p:childTnLst>
                                </p:cTn>
                              </p:par>
                              <p:par>
                                <p:cTn id="290" presetID="55" presetClass="exit" presetSubtype="0" fill="hold" nodeType="withEffect">
                                  <p:stCondLst>
                                    <p:cond delay="0"/>
                                  </p:stCondLst>
                                  <p:childTnLst>
                                    <p:anim calcmode="lin" valueType="num">
                                      <p:cBhvr>
                                        <p:cTn id="291" dur="1000"/>
                                        <p:tgtEl>
                                          <p:spTgt spid="13"/>
                                        </p:tgtEl>
                                        <p:attrNameLst>
                                          <p:attrName>ppt_w</p:attrName>
                                        </p:attrNameLst>
                                      </p:cBhvr>
                                      <p:tavLst>
                                        <p:tav tm="0">
                                          <p:val>
                                            <p:strVal val="ppt_w"/>
                                          </p:val>
                                        </p:tav>
                                        <p:tav tm="100000">
                                          <p:val>
                                            <p:strVal val="ppt_w*0.70"/>
                                          </p:val>
                                        </p:tav>
                                      </p:tavLst>
                                    </p:anim>
                                    <p:anim calcmode="lin" valueType="num">
                                      <p:cBhvr>
                                        <p:cTn id="292" dur="1000"/>
                                        <p:tgtEl>
                                          <p:spTgt spid="13"/>
                                        </p:tgtEl>
                                        <p:attrNameLst>
                                          <p:attrName>ppt_h</p:attrName>
                                        </p:attrNameLst>
                                      </p:cBhvr>
                                      <p:tavLst>
                                        <p:tav tm="0">
                                          <p:val>
                                            <p:strVal val="ppt_h"/>
                                          </p:val>
                                        </p:tav>
                                        <p:tav tm="100000">
                                          <p:val>
                                            <p:strVal val="ppt_h"/>
                                          </p:val>
                                        </p:tav>
                                      </p:tavLst>
                                    </p:anim>
                                    <p:animEffect transition="out" filter="fade">
                                      <p:cBhvr>
                                        <p:cTn id="293" dur="1000"/>
                                        <p:tgtEl>
                                          <p:spTgt spid="13"/>
                                        </p:tgtEl>
                                      </p:cBhvr>
                                    </p:animEffect>
                                    <p:set>
                                      <p:cBhvr>
                                        <p:cTn id="294" dur="1" fill="hold">
                                          <p:stCondLst>
                                            <p:cond delay="999"/>
                                          </p:stCondLst>
                                        </p:cTn>
                                        <p:tgtEl>
                                          <p:spTgt spid="13"/>
                                        </p:tgtEl>
                                        <p:attrNameLst>
                                          <p:attrName>style.visibility</p:attrName>
                                        </p:attrNameLst>
                                      </p:cBhvr>
                                      <p:to>
                                        <p:strVal val="hidden"/>
                                      </p:to>
                                    </p:set>
                                  </p:childTnLst>
                                </p:cTn>
                              </p:par>
                            </p:childTnLst>
                          </p:cTn>
                        </p:par>
                      </p:childTnLst>
                    </p:cTn>
                  </p:par>
                  <p:par>
                    <p:cTn id="295" fill="hold">
                      <p:stCondLst>
                        <p:cond delay="indefinite"/>
                      </p:stCondLst>
                      <p:childTnLst>
                        <p:par>
                          <p:cTn id="296" fill="hold">
                            <p:stCondLst>
                              <p:cond delay="0"/>
                            </p:stCondLst>
                            <p:childTnLst>
                              <p:par>
                                <p:cTn id="297" presetID="55" presetClass="exit" presetSubtype="0" fill="hold" grpId="1" nodeType="clickEffect">
                                  <p:stCondLst>
                                    <p:cond delay="0"/>
                                  </p:stCondLst>
                                  <p:childTnLst>
                                    <p:anim calcmode="lin" valueType="num">
                                      <p:cBhvr>
                                        <p:cTn id="298" dur="1000"/>
                                        <p:tgtEl>
                                          <p:spTgt spid="39080"/>
                                        </p:tgtEl>
                                        <p:attrNameLst>
                                          <p:attrName>ppt_w</p:attrName>
                                        </p:attrNameLst>
                                      </p:cBhvr>
                                      <p:tavLst>
                                        <p:tav tm="0">
                                          <p:val>
                                            <p:strVal val="ppt_w"/>
                                          </p:val>
                                        </p:tav>
                                        <p:tav tm="100000">
                                          <p:val>
                                            <p:strVal val="ppt_w*0.70"/>
                                          </p:val>
                                        </p:tav>
                                      </p:tavLst>
                                    </p:anim>
                                    <p:anim calcmode="lin" valueType="num">
                                      <p:cBhvr>
                                        <p:cTn id="299" dur="1000"/>
                                        <p:tgtEl>
                                          <p:spTgt spid="39080"/>
                                        </p:tgtEl>
                                        <p:attrNameLst>
                                          <p:attrName>ppt_h</p:attrName>
                                        </p:attrNameLst>
                                      </p:cBhvr>
                                      <p:tavLst>
                                        <p:tav tm="0">
                                          <p:val>
                                            <p:strVal val="ppt_h"/>
                                          </p:val>
                                        </p:tav>
                                        <p:tav tm="100000">
                                          <p:val>
                                            <p:strVal val="ppt_h"/>
                                          </p:val>
                                        </p:tav>
                                      </p:tavLst>
                                    </p:anim>
                                    <p:animEffect transition="out" filter="fade">
                                      <p:cBhvr>
                                        <p:cTn id="300" dur="1000"/>
                                        <p:tgtEl>
                                          <p:spTgt spid="39080"/>
                                        </p:tgtEl>
                                      </p:cBhvr>
                                    </p:animEffect>
                                    <p:set>
                                      <p:cBhvr>
                                        <p:cTn id="301" dur="1" fill="hold">
                                          <p:stCondLst>
                                            <p:cond delay="999"/>
                                          </p:stCondLst>
                                        </p:cTn>
                                        <p:tgtEl>
                                          <p:spTgt spid="39080"/>
                                        </p:tgtEl>
                                        <p:attrNameLst>
                                          <p:attrName>style.visibility</p:attrName>
                                        </p:attrNameLst>
                                      </p:cBhvr>
                                      <p:to>
                                        <p:strVal val="hidden"/>
                                      </p:to>
                                    </p:set>
                                  </p:childTnLst>
                                </p:cTn>
                              </p:par>
                              <p:par>
                                <p:cTn id="302" presetID="55" presetClass="exit" presetSubtype="0" fill="hold" grpId="3" nodeType="withEffect">
                                  <p:stCondLst>
                                    <p:cond delay="0"/>
                                  </p:stCondLst>
                                  <p:childTnLst>
                                    <p:anim calcmode="lin" valueType="num">
                                      <p:cBhvr>
                                        <p:cTn id="303" dur="1000"/>
                                        <p:tgtEl>
                                          <p:spTgt spid="39073"/>
                                        </p:tgtEl>
                                        <p:attrNameLst>
                                          <p:attrName>ppt_w</p:attrName>
                                        </p:attrNameLst>
                                      </p:cBhvr>
                                      <p:tavLst>
                                        <p:tav tm="0">
                                          <p:val>
                                            <p:strVal val="ppt_w"/>
                                          </p:val>
                                        </p:tav>
                                        <p:tav tm="100000">
                                          <p:val>
                                            <p:strVal val="ppt_w*0.70"/>
                                          </p:val>
                                        </p:tav>
                                      </p:tavLst>
                                    </p:anim>
                                    <p:anim calcmode="lin" valueType="num">
                                      <p:cBhvr>
                                        <p:cTn id="304" dur="1000"/>
                                        <p:tgtEl>
                                          <p:spTgt spid="39073"/>
                                        </p:tgtEl>
                                        <p:attrNameLst>
                                          <p:attrName>ppt_h</p:attrName>
                                        </p:attrNameLst>
                                      </p:cBhvr>
                                      <p:tavLst>
                                        <p:tav tm="0">
                                          <p:val>
                                            <p:strVal val="ppt_h"/>
                                          </p:val>
                                        </p:tav>
                                        <p:tav tm="100000">
                                          <p:val>
                                            <p:strVal val="ppt_h"/>
                                          </p:val>
                                        </p:tav>
                                      </p:tavLst>
                                    </p:anim>
                                    <p:animEffect transition="out" filter="fade">
                                      <p:cBhvr>
                                        <p:cTn id="305" dur="1000"/>
                                        <p:tgtEl>
                                          <p:spTgt spid="39073"/>
                                        </p:tgtEl>
                                      </p:cBhvr>
                                    </p:animEffect>
                                    <p:set>
                                      <p:cBhvr>
                                        <p:cTn id="306" dur="1" fill="hold">
                                          <p:stCondLst>
                                            <p:cond delay="999"/>
                                          </p:stCondLst>
                                        </p:cTn>
                                        <p:tgtEl>
                                          <p:spTgt spid="39073"/>
                                        </p:tgtEl>
                                        <p:attrNameLst>
                                          <p:attrName>style.visibility</p:attrName>
                                        </p:attrNameLst>
                                      </p:cBhvr>
                                      <p:to>
                                        <p:strVal val="hidden"/>
                                      </p:to>
                                    </p:set>
                                  </p:childTnLst>
                                </p:cTn>
                              </p:par>
                              <p:par>
                                <p:cTn id="307" presetID="55" presetClass="exit" presetSubtype="0" fill="hold" grpId="1" nodeType="withEffect">
                                  <p:stCondLst>
                                    <p:cond delay="0"/>
                                  </p:stCondLst>
                                  <p:childTnLst>
                                    <p:anim calcmode="lin" valueType="num">
                                      <p:cBhvr>
                                        <p:cTn id="308" dur="1000"/>
                                        <p:tgtEl>
                                          <p:spTgt spid="39081"/>
                                        </p:tgtEl>
                                        <p:attrNameLst>
                                          <p:attrName>ppt_w</p:attrName>
                                        </p:attrNameLst>
                                      </p:cBhvr>
                                      <p:tavLst>
                                        <p:tav tm="0">
                                          <p:val>
                                            <p:strVal val="ppt_w"/>
                                          </p:val>
                                        </p:tav>
                                        <p:tav tm="100000">
                                          <p:val>
                                            <p:strVal val="ppt_w*0.70"/>
                                          </p:val>
                                        </p:tav>
                                      </p:tavLst>
                                    </p:anim>
                                    <p:anim calcmode="lin" valueType="num">
                                      <p:cBhvr>
                                        <p:cTn id="309" dur="1000"/>
                                        <p:tgtEl>
                                          <p:spTgt spid="39081"/>
                                        </p:tgtEl>
                                        <p:attrNameLst>
                                          <p:attrName>ppt_h</p:attrName>
                                        </p:attrNameLst>
                                      </p:cBhvr>
                                      <p:tavLst>
                                        <p:tav tm="0">
                                          <p:val>
                                            <p:strVal val="ppt_h"/>
                                          </p:val>
                                        </p:tav>
                                        <p:tav tm="100000">
                                          <p:val>
                                            <p:strVal val="ppt_h"/>
                                          </p:val>
                                        </p:tav>
                                      </p:tavLst>
                                    </p:anim>
                                    <p:animEffect transition="out" filter="fade">
                                      <p:cBhvr>
                                        <p:cTn id="310" dur="1000"/>
                                        <p:tgtEl>
                                          <p:spTgt spid="39081"/>
                                        </p:tgtEl>
                                      </p:cBhvr>
                                    </p:animEffect>
                                    <p:set>
                                      <p:cBhvr>
                                        <p:cTn id="311" dur="1" fill="hold">
                                          <p:stCondLst>
                                            <p:cond delay="999"/>
                                          </p:stCondLst>
                                        </p:cTn>
                                        <p:tgtEl>
                                          <p:spTgt spid="39081"/>
                                        </p:tgtEl>
                                        <p:attrNameLst>
                                          <p:attrName>style.visibility</p:attrName>
                                        </p:attrNameLst>
                                      </p:cBhvr>
                                      <p:to>
                                        <p:strVal val="hidden"/>
                                      </p:to>
                                    </p:set>
                                  </p:childTnLst>
                                </p:cTn>
                              </p:par>
                            </p:childTnLst>
                          </p:cTn>
                        </p:par>
                      </p:childTnLst>
                    </p:cTn>
                  </p:par>
                  <p:par>
                    <p:cTn id="312" fill="hold">
                      <p:stCondLst>
                        <p:cond delay="indefinite"/>
                      </p:stCondLst>
                      <p:childTnLst>
                        <p:par>
                          <p:cTn id="313" fill="hold">
                            <p:stCondLst>
                              <p:cond delay="0"/>
                            </p:stCondLst>
                            <p:childTnLst>
                              <p:par>
                                <p:cTn id="314" presetID="55" presetClass="entr" presetSubtype="0" fill="hold" grpId="0" nodeType="clickEffect">
                                  <p:stCondLst>
                                    <p:cond delay="0"/>
                                  </p:stCondLst>
                                  <p:childTnLst>
                                    <p:set>
                                      <p:cBhvr>
                                        <p:cTn id="315" dur="1" fill="hold">
                                          <p:stCondLst>
                                            <p:cond delay="0"/>
                                          </p:stCondLst>
                                        </p:cTn>
                                        <p:tgtEl>
                                          <p:spTgt spid="39143"/>
                                        </p:tgtEl>
                                        <p:attrNameLst>
                                          <p:attrName>style.visibility</p:attrName>
                                        </p:attrNameLst>
                                      </p:cBhvr>
                                      <p:to>
                                        <p:strVal val="visible"/>
                                      </p:to>
                                    </p:set>
                                    <p:anim calcmode="lin" valueType="num">
                                      <p:cBhvr>
                                        <p:cTn id="316" dur="1000" fill="hold"/>
                                        <p:tgtEl>
                                          <p:spTgt spid="39143"/>
                                        </p:tgtEl>
                                        <p:attrNameLst>
                                          <p:attrName>ppt_w</p:attrName>
                                        </p:attrNameLst>
                                      </p:cBhvr>
                                      <p:tavLst>
                                        <p:tav tm="0">
                                          <p:val>
                                            <p:strVal val="#ppt_w*0.70"/>
                                          </p:val>
                                        </p:tav>
                                        <p:tav tm="100000">
                                          <p:val>
                                            <p:strVal val="#ppt_w"/>
                                          </p:val>
                                        </p:tav>
                                      </p:tavLst>
                                    </p:anim>
                                    <p:anim calcmode="lin" valueType="num">
                                      <p:cBhvr>
                                        <p:cTn id="317" dur="1000" fill="hold"/>
                                        <p:tgtEl>
                                          <p:spTgt spid="39143"/>
                                        </p:tgtEl>
                                        <p:attrNameLst>
                                          <p:attrName>ppt_h</p:attrName>
                                        </p:attrNameLst>
                                      </p:cBhvr>
                                      <p:tavLst>
                                        <p:tav tm="0">
                                          <p:val>
                                            <p:strVal val="#ppt_h"/>
                                          </p:val>
                                        </p:tav>
                                        <p:tav tm="100000">
                                          <p:val>
                                            <p:strVal val="#ppt_h"/>
                                          </p:val>
                                        </p:tav>
                                      </p:tavLst>
                                    </p:anim>
                                    <p:animEffect transition="in" filter="fade">
                                      <p:cBhvr>
                                        <p:cTn id="318" dur="1000"/>
                                        <p:tgtEl>
                                          <p:spTgt spid="39143"/>
                                        </p:tgtEl>
                                      </p:cBhvr>
                                    </p:animEffect>
                                  </p:childTnLst>
                                </p:cTn>
                              </p:par>
                            </p:childTnLst>
                          </p:cTn>
                        </p:par>
                      </p:childTnLst>
                    </p:cTn>
                  </p:par>
                  <p:par>
                    <p:cTn id="319" fill="hold">
                      <p:stCondLst>
                        <p:cond delay="indefinite"/>
                      </p:stCondLst>
                      <p:childTnLst>
                        <p:par>
                          <p:cTn id="320" fill="hold">
                            <p:stCondLst>
                              <p:cond delay="0"/>
                            </p:stCondLst>
                            <p:childTnLst>
                              <p:par>
                                <p:cTn id="321" presetID="55" presetClass="entr" presetSubtype="0" fill="hold" grpId="0" nodeType="clickEffect">
                                  <p:stCondLst>
                                    <p:cond delay="0"/>
                                  </p:stCondLst>
                                  <p:childTnLst>
                                    <p:set>
                                      <p:cBhvr>
                                        <p:cTn id="322" dur="1" fill="hold">
                                          <p:stCondLst>
                                            <p:cond delay="0"/>
                                          </p:stCondLst>
                                        </p:cTn>
                                        <p:tgtEl>
                                          <p:spTgt spid="39144"/>
                                        </p:tgtEl>
                                        <p:attrNameLst>
                                          <p:attrName>style.visibility</p:attrName>
                                        </p:attrNameLst>
                                      </p:cBhvr>
                                      <p:to>
                                        <p:strVal val="visible"/>
                                      </p:to>
                                    </p:set>
                                    <p:anim calcmode="lin" valueType="num">
                                      <p:cBhvr>
                                        <p:cTn id="323" dur="1000" fill="hold"/>
                                        <p:tgtEl>
                                          <p:spTgt spid="39144"/>
                                        </p:tgtEl>
                                        <p:attrNameLst>
                                          <p:attrName>ppt_w</p:attrName>
                                        </p:attrNameLst>
                                      </p:cBhvr>
                                      <p:tavLst>
                                        <p:tav tm="0">
                                          <p:val>
                                            <p:strVal val="#ppt_w*0.70"/>
                                          </p:val>
                                        </p:tav>
                                        <p:tav tm="100000">
                                          <p:val>
                                            <p:strVal val="#ppt_w"/>
                                          </p:val>
                                        </p:tav>
                                      </p:tavLst>
                                    </p:anim>
                                    <p:anim calcmode="lin" valueType="num">
                                      <p:cBhvr>
                                        <p:cTn id="324" dur="1000" fill="hold"/>
                                        <p:tgtEl>
                                          <p:spTgt spid="39144"/>
                                        </p:tgtEl>
                                        <p:attrNameLst>
                                          <p:attrName>ppt_h</p:attrName>
                                        </p:attrNameLst>
                                      </p:cBhvr>
                                      <p:tavLst>
                                        <p:tav tm="0">
                                          <p:val>
                                            <p:strVal val="#ppt_h"/>
                                          </p:val>
                                        </p:tav>
                                        <p:tav tm="100000">
                                          <p:val>
                                            <p:strVal val="#ppt_h"/>
                                          </p:val>
                                        </p:tav>
                                      </p:tavLst>
                                    </p:anim>
                                    <p:animEffect transition="in" filter="fade">
                                      <p:cBhvr>
                                        <p:cTn id="325" dur="1000"/>
                                        <p:tgtEl>
                                          <p:spTgt spid="39144"/>
                                        </p:tgtEl>
                                      </p:cBhvr>
                                    </p:animEffect>
                                  </p:childTnLst>
                                </p:cTn>
                              </p:par>
                            </p:childTnLst>
                          </p:cTn>
                        </p:par>
                        <p:par>
                          <p:cTn id="326" fill="hold">
                            <p:stCondLst>
                              <p:cond delay="1000"/>
                            </p:stCondLst>
                            <p:childTnLst>
                              <p:par>
                                <p:cTn id="327" presetID="17" presetClass="entr" presetSubtype="10" fill="hold" grpId="0" nodeType="afterEffect">
                                  <p:stCondLst>
                                    <p:cond delay="0"/>
                                  </p:stCondLst>
                                  <p:childTnLst>
                                    <p:set>
                                      <p:cBhvr>
                                        <p:cTn id="328" dur="1" fill="hold">
                                          <p:stCondLst>
                                            <p:cond delay="0"/>
                                          </p:stCondLst>
                                        </p:cTn>
                                        <p:tgtEl>
                                          <p:spTgt spid="39147"/>
                                        </p:tgtEl>
                                        <p:attrNameLst>
                                          <p:attrName>style.visibility</p:attrName>
                                        </p:attrNameLst>
                                      </p:cBhvr>
                                      <p:to>
                                        <p:strVal val="visible"/>
                                      </p:to>
                                    </p:set>
                                    <p:anim calcmode="lin" valueType="num">
                                      <p:cBhvr>
                                        <p:cTn id="329" dur="500" fill="hold"/>
                                        <p:tgtEl>
                                          <p:spTgt spid="39147"/>
                                        </p:tgtEl>
                                        <p:attrNameLst>
                                          <p:attrName>ppt_w</p:attrName>
                                        </p:attrNameLst>
                                      </p:cBhvr>
                                      <p:tavLst>
                                        <p:tav tm="0">
                                          <p:val>
                                            <p:fltVal val="0.000000"/>
                                          </p:val>
                                        </p:tav>
                                        <p:tav tm="100000">
                                          <p:val>
                                            <p:strVal val="#ppt_w"/>
                                          </p:val>
                                        </p:tav>
                                      </p:tavLst>
                                    </p:anim>
                                    <p:anim calcmode="lin" valueType="num">
                                      <p:cBhvr>
                                        <p:cTn id="330" dur="500" fill="hold"/>
                                        <p:tgtEl>
                                          <p:spTgt spid="39147"/>
                                        </p:tgtEl>
                                        <p:attrNameLst>
                                          <p:attrName>ppt_h</p:attrName>
                                        </p:attrNameLst>
                                      </p:cBhvr>
                                      <p:tavLst>
                                        <p:tav tm="0">
                                          <p:val>
                                            <p:strVal val="#ppt_h"/>
                                          </p:val>
                                        </p:tav>
                                        <p:tav tm="100000">
                                          <p:val>
                                            <p:strVal val="#ppt_h"/>
                                          </p:val>
                                        </p:tav>
                                      </p:tavLst>
                                    </p:anim>
                                  </p:childTnLst>
                                </p:cTn>
                              </p:par>
                            </p:childTnLst>
                          </p:cTn>
                        </p:par>
                        <p:par>
                          <p:cTn id="331" fill="hold">
                            <p:stCondLst>
                              <p:cond delay="1500"/>
                            </p:stCondLst>
                            <p:childTnLst>
                              <p:par>
                                <p:cTn id="332" presetID="17" presetClass="entr" presetSubtype="10" fill="hold" grpId="0" nodeType="afterEffect">
                                  <p:stCondLst>
                                    <p:cond delay="0"/>
                                  </p:stCondLst>
                                  <p:childTnLst>
                                    <p:set>
                                      <p:cBhvr>
                                        <p:cTn id="333" dur="1" fill="hold">
                                          <p:stCondLst>
                                            <p:cond delay="0"/>
                                          </p:stCondLst>
                                        </p:cTn>
                                        <p:tgtEl>
                                          <p:spTgt spid="39145"/>
                                        </p:tgtEl>
                                        <p:attrNameLst>
                                          <p:attrName>style.visibility</p:attrName>
                                        </p:attrNameLst>
                                      </p:cBhvr>
                                      <p:to>
                                        <p:strVal val="visible"/>
                                      </p:to>
                                    </p:set>
                                    <p:anim calcmode="lin" valueType="num">
                                      <p:cBhvr>
                                        <p:cTn id="334" dur="500" fill="hold"/>
                                        <p:tgtEl>
                                          <p:spTgt spid="39145"/>
                                        </p:tgtEl>
                                        <p:attrNameLst>
                                          <p:attrName>ppt_w</p:attrName>
                                        </p:attrNameLst>
                                      </p:cBhvr>
                                      <p:tavLst>
                                        <p:tav tm="0">
                                          <p:val>
                                            <p:fltVal val="0.000000"/>
                                          </p:val>
                                        </p:tav>
                                        <p:tav tm="100000">
                                          <p:val>
                                            <p:strVal val="#ppt_w"/>
                                          </p:val>
                                        </p:tav>
                                      </p:tavLst>
                                    </p:anim>
                                    <p:anim calcmode="lin" valueType="num">
                                      <p:cBhvr>
                                        <p:cTn id="335" dur="500" fill="hold"/>
                                        <p:tgtEl>
                                          <p:spTgt spid="39145"/>
                                        </p:tgtEl>
                                        <p:attrNameLst>
                                          <p:attrName>ppt_h</p:attrName>
                                        </p:attrNameLst>
                                      </p:cBhvr>
                                      <p:tavLst>
                                        <p:tav tm="0">
                                          <p:val>
                                            <p:strVal val="#ppt_h"/>
                                          </p:val>
                                        </p:tav>
                                        <p:tav tm="100000">
                                          <p:val>
                                            <p:strVal val="#ppt_h"/>
                                          </p:val>
                                        </p:tav>
                                      </p:tavLst>
                                    </p:anim>
                                  </p:childTnLst>
                                </p:cTn>
                              </p:par>
                            </p:childTnLst>
                          </p:cTn>
                        </p:par>
                        <p:par>
                          <p:cTn id="336" fill="hold">
                            <p:stCondLst>
                              <p:cond delay="2000"/>
                            </p:stCondLst>
                            <p:childTnLst>
                              <p:par>
                                <p:cTn id="337" presetID="17" presetClass="entr" presetSubtype="10" fill="hold" grpId="0" nodeType="afterEffect">
                                  <p:stCondLst>
                                    <p:cond delay="0"/>
                                  </p:stCondLst>
                                  <p:childTnLst>
                                    <p:set>
                                      <p:cBhvr>
                                        <p:cTn id="338" dur="1" fill="hold">
                                          <p:stCondLst>
                                            <p:cond delay="0"/>
                                          </p:stCondLst>
                                        </p:cTn>
                                        <p:tgtEl>
                                          <p:spTgt spid="39148"/>
                                        </p:tgtEl>
                                        <p:attrNameLst>
                                          <p:attrName>style.visibility</p:attrName>
                                        </p:attrNameLst>
                                      </p:cBhvr>
                                      <p:to>
                                        <p:strVal val="visible"/>
                                      </p:to>
                                    </p:set>
                                    <p:anim calcmode="lin" valueType="num">
                                      <p:cBhvr>
                                        <p:cTn id="339" dur="500" fill="hold"/>
                                        <p:tgtEl>
                                          <p:spTgt spid="39148"/>
                                        </p:tgtEl>
                                        <p:attrNameLst>
                                          <p:attrName>ppt_w</p:attrName>
                                        </p:attrNameLst>
                                      </p:cBhvr>
                                      <p:tavLst>
                                        <p:tav tm="0">
                                          <p:val>
                                            <p:fltVal val="0.000000"/>
                                          </p:val>
                                        </p:tav>
                                        <p:tav tm="100000">
                                          <p:val>
                                            <p:strVal val="#ppt_w"/>
                                          </p:val>
                                        </p:tav>
                                      </p:tavLst>
                                    </p:anim>
                                    <p:anim calcmode="lin" valueType="num">
                                      <p:cBhvr>
                                        <p:cTn id="340" dur="500" fill="hold"/>
                                        <p:tgtEl>
                                          <p:spTgt spid="39148"/>
                                        </p:tgtEl>
                                        <p:attrNameLst>
                                          <p:attrName>ppt_h</p:attrName>
                                        </p:attrNameLst>
                                      </p:cBhvr>
                                      <p:tavLst>
                                        <p:tav tm="0">
                                          <p:val>
                                            <p:strVal val="#ppt_h"/>
                                          </p:val>
                                        </p:tav>
                                        <p:tav tm="100000">
                                          <p:val>
                                            <p:strVal val="#ppt_h"/>
                                          </p:val>
                                        </p:tav>
                                      </p:tavLst>
                                    </p:anim>
                                  </p:childTnLst>
                                </p:cTn>
                              </p:par>
                            </p:childTnLst>
                          </p:cTn>
                        </p:par>
                        <p:par>
                          <p:cTn id="341" fill="hold">
                            <p:stCondLst>
                              <p:cond delay="2500"/>
                            </p:stCondLst>
                            <p:childTnLst>
                              <p:par>
                                <p:cTn id="342" presetID="17" presetClass="entr" presetSubtype="10" fill="hold" grpId="0" nodeType="afterEffect">
                                  <p:stCondLst>
                                    <p:cond delay="0"/>
                                  </p:stCondLst>
                                  <p:childTnLst>
                                    <p:set>
                                      <p:cBhvr>
                                        <p:cTn id="343" dur="1" fill="hold">
                                          <p:stCondLst>
                                            <p:cond delay="0"/>
                                          </p:stCondLst>
                                        </p:cTn>
                                        <p:tgtEl>
                                          <p:spTgt spid="39146"/>
                                        </p:tgtEl>
                                        <p:attrNameLst>
                                          <p:attrName>style.visibility</p:attrName>
                                        </p:attrNameLst>
                                      </p:cBhvr>
                                      <p:to>
                                        <p:strVal val="visible"/>
                                      </p:to>
                                    </p:set>
                                    <p:anim calcmode="lin" valueType="num">
                                      <p:cBhvr>
                                        <p:cTn id="344" dur="500" fill="hold"/>
                                        <p:tgtEl>
                                          <p:spTgt spid="39146"/>
                                        </p:tgtEl>
                                        <p:attrNameLst>
                                          <p:attrName>ppt_w</p:attrName>
                                        </p:attrNameLst>
                                      </p:cBhvr>
                                      <p:tavLst>
                                        <p:tav tm="0">
                                          <p:val>
                                            <p:fltVal val="0.000000"/>
                                          </p:val>
                                        </p:tav>
                                        <p:tav tm="100000">
                                          <p:val>
                                            <p:strVal val="#ppt_w"/>
                                          </p:val>
                                        </p:tav>
                                      </p:tavLst>
                                    </p:anim>
                                    <p:anim calcmode="lin" valueType="num">
                                      <p:cBhvr>
                                        <p:cTn id="345" dur="500" fill="hold"/>
                                        <p:tgtEl>
                                          <p:spTgt spid="39146"/>
                                        </p:tgtEl>
                                        <p:attrNameLst>
                                          <p:attrName>ppt_h</p:attrName>
                                        </p:attrNameLst>
                                      </p:cBhvr>
                                      <p:tavLst>
                                        <p:tav tm="0">
                                          <p:val>
                                            <p:strVal val="#ppt_h"/>
                                          </p:val>
                                        </p:tav>
                                        <p:tav tm="100000">
                                          <p:val>
                                            <p:strVal val="#ppt_h"/>
                                          </p:val>
                                        </p:tav>
                                      </p:tavLst>
                                    </p:anim>
                                  </p:childTnLst>
                                </p:cTn>
                              </p:par>
                            </p:childTnLst>
                          </p:cTn>
                        </p:par>
                        <p:par>
                          <p:cTn id="346" fill="hold">
                            <p:stCondLst>
                              <p:cond delay="3000"/>
                            </p:stCondLst>
                            <p:childTnLst>
                              <p:par>
                                <p:cTn id="347" presetID="55" presetClass="entr" presetSubtype="0" fill="hold" nodeType="afterEffect">
                                  <p:stCondLst>
                                    <p:cond delay="0"/>
                                  </p:stCondLst>
                                  <p:childTnLst>
                                    <p:set>
                                      <p:cBhvr>
                                        <p:cTn id="348" dur="1" fill="hold">
                                          <p:stCondLst>
                                            <p:cond delay="0"/>
                                          </p:stCondLst>
                                        </p:cTn>
                                        <p:tgtEl>
                                          <p:spTgt spid="39149"/>
                                        </p:tgtEl>
                                        <p:attrNameLst>
                                          <p:attrName>style.visibility</p:attrName>
                                        </p:attrNameLst>
                                      </p:cBhvr>
                                      <p:to>
                                        <p:strVal val="visible"/>
                                      </p:to>
                                    </p:set>
                                    <p:anim calcmode="lin" valueType="num">
                                      <p:cBhvr>
                                        <p:cTn id="349" dur="1000" fill="hold"/>
                                        <p:tgtEl>
                                          <p:spTgt spid="39149"/>
                                        </p:tgtEl>
                                        <p:attrNameLst>
                                          <p:attrName>ppt_w</p:attrName>
                                        </p:attrNameLst>
                                      </p:cBhvr>
                                      <p:tavLst>
                                        <p:tav tm="0">
                                          <p:val>
                                            <p:strVal val="#ppt_w*0.70"/>
                                          </p:val>
                                        </p:tav>
                                        <p:tav tm="100000">
                                          <p:val>
                                            <p:strVal val="#ppt_w"/>
                                          </p:val>
                                        </p:tav>
                                      </p:tavLst>
                                    </p:anim>
                                    <p:anim calcmode="lin" valueType="num">
                                      <p:cBhvr>
                                        <p:cTn id="350" dur="1000" fill="hold"/>
                                        <p:tgtEl>
                                          <p:spTgt spid="39149"/>
                                        </p:tgtEl>
                                        <p:attrNameLst>
                                          <p:attrName>ppt_h</p:attrName>
                                        </p:attrNameLst>
                                      </p:cBhvr>
                                      <p:tavLst>
                                        <p:tav tm="0">
                                          <p:val>
                                            <p:strVal val="#ppt_h"/>
                                          </p:val>
                                        </p:tav>
                                        <p:tav tm="100000">
                                          <p:val>
                                            <p:strVal val="#ppt_h"/>
                                          </p:val>
                                        </p:tav>
                                      </p:tavLst>
                                    </p:anim>
                                    <p:animEffect transition="in" filter="fade">
                                      <p:cBhvr>
                                        <p:cTn id="351" dur="1000"/>
                                        <p:tgtEl>
                                          <p:spTgt spid="39149"/>
                                        </p:tgtEl>
                                      </p:cBhvr>
                                    </p:animEffect>
                                  </p:childTnLst>
                                </p:cTn>
                              </p:par>
                            </p:childTnLst>
                          </p:cTn>
                        </p:par>
                      </p:childTnLst>
                    </p:cTn>
                  </p:par>
                  <p:par>
                    <p:cTn id="352" fill="hold">
                      <p:stCondLst>
                        <p:cond delay="indefinite"/>
                      </p:stCondLst>
                      <p:childTnLst>
                        <p:par>
                          <p:cTn id="353" fill="hold">
                            <p:stCondLst>
                              <p:cond delay="0"/>
                            </p:stCondLst>
                            <p:childTnLst>
                              <p:par>
                                <p:cTn id="354" presetID="55" presetClass="entr" presetSubtype="0" fill="hold" grpId="0" nodeType="clickEffect">
                                  <p:stCondLst>
                                    <p:cond delay="0"/>
                                  </p:stCondLst>
                                  <p:childTnLst>
                                    <p:set>
                                      <p:cBhvr>
                                        <p:cTn id="355" dur="1" fill="hold">
                                          <p:stCondLst>
                                            <p:cond delay="0"/>
                                          </p:stCondLst>
                                        </p:cTn>
                                        <p:tgtEl>
                                          <p:spTgt spid="39150"/>
                                        </p:tgtEl>
                                        <p:attrNameLst>
                                          <p:attrName>style.visibility</p:attrName>
                                        </p:attrNameLst>
                                      </p:cBhvr>
                                      <p:to>
                                        <p:strVal val="visible"/>
                                      </p:to>
                                    </p:set>
                                    <p:anim calcmode="lin" valueType="num">
                                      <p:cBhvr>
                                        <p:cTn id="356" dur="1000" fill="hold"/>
                                        <p:tgtEl>
                                          <p:spTgt spid="39150"/>
                                        </p:tgtEl>
                                        <p:attrNameLst>
                                          <p:attrName>ppt_w</p:attrName>
                                        </p:attrNameLst>
                                      </p:cBhvr>
                                      <p:tavLst>
                                        <p:tav tm="0">
                                          <p:val>
                                            <p:strVal val="#ppt_w*0.70"/>
                                          </p:val>
                                        </p:tav>
                                        <p:tav tm="100000">
                                          <p:val>
                                            <p:strVal val="#ppt_w"/>
                                          </p:val>
                                        </p:tav>
                                      </p:tavLst>
                                    </p:anim>
                                    <p:anim calcmode="lin" valueType="num">
                                      <p:cBhvr>
                                        <p:cTn id="357" dur="1000" fill="hold"/>
                                        <p:tgtEl>
                                          <p:spTgt spid="39150"/>
                                        </p:tgtEl>
                                        <p:attrNameLst>
                                          <p:attrName>ppt_h</p:attrName>
                                        </p:attrNameLst>
                                      </p:cBhvr>
                                      <p:tavLst>
                                        <p:tav tm="0">
                                          <p:val>
                                            <p:strVal val="#ppt_h"/>
                                          </p:val>
                                        </p:tav>
                                        <p:tav tm="100000">
                                          <p:val>
                                            <p:strVal val="#ppt_h"/>
                                          </p:val>
                                        </p:tav>
                                      </p:tavLst>
                                    </p:anim>
                                    <p:animEffect transition="in" filter="fade">
                                      <p:cBhvr>
                                        <p:cTn id="358" dur="1000"/>
                                        <p:tgtEl>
                                          <p:spTgt spid="39150"/>
                                        </p:tgtEl>
                                      </p:cBhvr>
                                    </p:animEffect>
                                  </p:childTnLst>
                                </p:cTn>
                              </p:par>
                            </p:childTnLst>
                          </p:cTn>
                        </p:par>
                        <p:par>
                          <p:cTn id="359" fill="hold">
                            <p:stCondLst>
                              <p:cond delay="1000"/>
                            </p:stCondLst>
                            <p:childTnLst>
                              <p:par>
                                <p:cTn id="360" presetID="17" presetClass="entr" presetSubtype="10" fill="hold" grpId="0" nodeType="afterEffect">
                                  <p:stCondLst>
                                    <p:cond delay="0"/>
                                  </p:stCondLst>
                                  <p:childTnLst>
                                    <p:set>
                                      <p:cBhvr>
                                        <p:cTn id="361" dur="1" fill="hold">
                                          <p:stCondLst>
                                            <p:cond delay="0"/>
                                          </p:stCondLst>
                                        </p:cTn>
                                        <p:tgtEl>
                                          <p:spTgt spid="39151"/>
                                        </p:tgtEl>
                                        <p:attrNameLst>
                                          <p:attrName>style.visibility</p:attrName>
                                        </p:attrNameLst>
                                      </p:cBhvr>
                                      <p:to>
                                        <p:strVal val="visible"/>
                                      </p:to>
                                    </p:set>
                                    <p:anim calcmode="lin" valueType="num">
                                      <p:cBhvr>
                                        <p:cTn id="362" dur="500" fill="hold"/>
                                        <p:tgtEl>
                                          <p:spTgt spid="39151"/>
                                        </p:tgtEl>
                                        <p:attrNameLst>
                                          <p:attrName>ppt_w</p:attrName>
                                        </p:attrNameLst>
                                      </p:cBhvr>
                                      <p:tavLst>
                                        <p:tav tm="0">
                                          <p:val>
                                            <p:fltVal val="0.000000"/>
                                          </p:val>
                                        </p:tav>
                                        <p:tav tm="100000">
                                          <p:val>
                                            <p:strVal val="#ppt_w"/>
                                          </p:val>
                                        </p:tav>
                                      </p:tavLst>
                                    </p:anim>
                                    <p:anim calcmode="lin" valueType="num">
                                      <p:cBhvr>
                                        <p:cTn id="363" dur="500" fill="hold"/>
                                        <p:tgtEl>
                                          <p:spTgt spid="39151"/>
                                        </p:tgtEl>
                                        <p:attrNameLst>
                                          <p:attrName>ppt_h</p:attrName>
                                        </p:attrNameLst>
                                      </p:cBhvr>
                                      <p:tavLst>
                                        <p:tav tm="0">
                                          <p:val>
                                            <p:strVal val="#ppt_h"/>
                                          </p:val>
                                        </p:tav>
                                        <p:tav tm="100000">
                                          <p:val>
                                            <p:strVal val="#ppt_h"/>
                                          </p:val>
                                        </p:tav>
                                      </p:tavLst>
                                    </p:anim>
                                  </p:childTnLst>
                                </p:cTn>
                              </p:par>
                            </p:childTnLst>
                          </p:cTn>
                        </p:par>
                        <p:par>
                          <p:cTn id="364" fill="hold">
                            <p:stCondLst>
                              <p:cond delay="1500"/>
                            </p:stCondLst>
                            <p:childTnLst>
                              <p:par>
                                <p:cTn id="365" presetID="55" presetClass="entr" presetSubtype="0" fill="hold" nodeType="afterEffect">
                                  <p:stCondLst>
                                    <p:cond delay="0"/>
                                  </p:stCondLst>
                                  <p:childTnLst>
                                    <p:set>
                                      <p:cBhvr>
                                        <p:cTn id="366" dur="1" fill="hold">
                                          <p:stCondLst>
                                            <p:cond delay="0"/>
                                          </p:stCondLst>
                                        </p:cTn>
                                        <p:tgtEl>
                                          <p:spTgt spid="16"/>
                                        </p:tgtEl>
                                        <p:attrNameLst>
                                          <p:attrName>style.visibility</p:attrName>
                                        </p:attrNameLst>
                                      </p:cBhvr>
                                      <p:to>
                                        <p:strVal val="visible"/>
                                      </p:to>
                                    </p:set>
                                    <p:anim calcmode="lin" valueType="num">
                                      <p:cBhvr>
                                        <p:cTn id="367" dur="1000" fill="hold"/>
                                        <p:tgtEl>
                                          <p:spTgt spid="16"/>
                                        </p:tgtEl>
                                        <p:attrNameLst>
                                          <p:attrName>ppt_w</p:attrName>
                                        </p:attrNameLst>
                                      </p:cBhvr>
                                      <p:tavLst>
                                        <p:tav tm="0">
                                          <p:val>
                                            <p:strVal val="#ppt_w*0.70"/>
                                          </p:val>
                                        </p:tav>
                                        <p:tav tm="100000">
                                          <p:val>
                                            <p:strVal val="#ppt_w"/>
                                          </p:val>
                                        </p:tav>
                                      </p:tavLst>
                                    </p:anim>
                                    <p:anim calcmode="lin" valueType="num">
                                      <p:cBhvr>
                                        <p:cTn id="368" dur="1000" fill="hold"/>
                                        <p:tgtEl>
                                          <p:spTgt spid="16"/>
                                        </p:tgtEl>
                                        <p:attrNameLst>
                                          <p:attrName>ppt_h</p:attrName>
                                        </p:attrNameLst>
                                      </p:cBhvr>
                                      <p:tavLst>
                                        <p:tav tm="0">
                                          <p:val>
                                            <p:strVal val="#ppt_h"/>
                                          </p:val>
                                        </p:tav>
                                        <p:tav tm="100000">
                                          <p:val>
                                            <p:strVal val="#ppt_h"/>
                                          </p:val>
                                        </p:tav>
                                      </p:tavLst>
                                    </p:anim>
                                    <p:animEffect transition="in" filter="fade">
                                      <p:cBhvr>
                                        <p:cTn id="369" dur="1000"/>
                                        <p:tgtEl>
                                          <p:spTgt spid="16"/>
                                        </p:tgtEl>
                                      </p:cBhvr>
                                    </p:animEffect>
                                  </p:childTnLst>
                                </p:cTn>
                              </p:par>
                            </p:childTnLst>
                          </p:cTn>
                        </p:par>
                      </p:childTnLst>
                    </p:cTn>
                  </p:par>
                  <p:par>
                    <p:cTn id="370" fill="hold">
                      <p:stCondLst>
                        <p:cond delay="indefinite"/>
                      </p:stCondLst>
                      <p:childTnLst>
                        <p:par>
                          <p:cTn id="371" fill="hold">
                            <p:stCondLst>
                              <p:cond delay="0"/>
                            </p:stCondLst>
                            <p:childTnLst>
                              <p:par>
                                <p:cTn id="372" presetID="42" presetClass="entr" presetSubtype="0" fill="hold" grpId="0" nodeType="clickEffect">
                                  <p:stCondLst>
                                    <p:cond delay="0"/>
                                  </p:stCondLst>
                                  <p:childTnLst>
                                    <p:set>
                                      <p:cBhvr>
                                        <p:cTn id="373" dur="1" fill="hold">
                                          <p:stCondLst>
                                            <p:cond delay="0"/>
                                          </p:stCondLst>
                                        </p:cTn>
                                        <p:tgtEl>
                                          <p:spTgt spid="39157"/>
                                        </p:tgtEl>
                                        <p:attrNameLst>
                                          <p:attrName>style.visibility</p:attrName>
                                        </p:attrNameLst>
                                      </p:cBhvr>
                                      <p:to>
                                        <p:strVal val="visible"/>
                                      </p:to>
                                    </p:set>
                                    <p:animEffect transition="in" filter="fade">
                                      <p:cBhvr>
                                        <p:cTn id="374" dur="1000"/>
                                        <p:tgtEl>
                                          <p:spTgt spid="39157"/>
                                        </p:tgtEl>
                                      </p:cBhvr>
                                    </p:animEffect>
                                    <p:anim calcmode="lin" valueType="num">
                                      <p:cBhvr>
                                        <p:cTn id="375" dur="1000" fill="hold"/>
                                        <p:tgtEl>
                                          <p:spTgt spid="39157"/>
                                        </p:tgtEl>
                                        <p:attrNameLst>
                                          <p:attrName>ppt_x</p:attrName>
                                        </p:attrNameLst>
                                      </p:cBhvr>
                                      <p:tavLst>
                                        <p:tav tm="0">
                                          <p:val>
                                            <p:strVal val="#ppt_x"/>
                                          </p:val>
                                        </p:tav>
                                        <p:tav tm="100000">
                                          <p:val>
                                            <p:strVal val="#ppt_x"/>
                                          </p:val>
                                        </p:tav>
                                      </p:tavLst>
                                    </p:anim>
                                    <p:anim calcmode="lin" valueType="num">
                                      <p:cBhvr>
                                        <p:cTn id="376" dur="1000" fill="hold"/>
                                        <p:tgtEl>
                                          <p:spTgt spid="39157"/>
                                        </p:tgtEl>
                                        <p:attrNameLst>
                                          <p:attrName>ppt_y</p:attrName>
                                        </p:attrNameLst>
                                      </p:cBhvr>
                                      <p:tavLst>
                                        <p:tav tm="0">
                                          <p:val>
                                            <p:strVal val="#ppt_y+.1"/>
                                          </p:val>
                                        </p:tav>
                                        <p:tav tm="100000">
                                          <p:val>
                                            <p:strVal val="#ppt_y"/>
                                          </p:val>
                                        </p:tav>
                                      </p:tavLst>
                                    </p:anim>
                                  </p:childTnLst>
                                </p:cTn>
                              </p:par>
                              <p:par>
                                <p:cTn id="377" presetID="42" presetClass="entr" presetSubtype="0" fill="hold" grpId="0" nodeType="withEffect">
                                  <p:stCondLst>
                                    <p:cond delay="0"/>
                                  </p:stCondLst>
                                  <p:childTnLst>
                                    <p:set>
                                      <p:cBhvr>
                                        <p:cTn id="378" dur="1" fill="hold">
                                          <p:stCondLst>
                                            <p:cond delay="0"/>
                                          </p:stCondLst>
                                        </p:cTn>
                                        <p:tgtEl>
                                          <p:spTgt spid="39155"/>
                                        </p:tgtEl>
                                        <p:attrNameLst>
                                          <p:attrName>style.visibility</p:attrName>
                                        </p:attrNameLst>
                                      </p:cBhvr>
                                      <p:to>
                                        <p:strVal val="visible"/>
                                      </p:to>
                                    </p:set>
                                    <p:animEffect transition="in" filter="fade">
                                      <p:cBhvr>
                                        <p:cTn id="379" dur="1000"/>
                                        <p:tgtEl>
                                          <p:spTgt spid="39155"/>
                                        </p:tgtEl>
                                      </p:cBhvr>
                                    </p:animEffect>
                                    <p:anim calcmode="lin" valueType="num">
                                      <p:cBhvr>
                                        <p:cTn id="380" dur="1000" fill="hold"/>
                                        <p:tgtEl>
                                          <p:spTgt spid="39155"/>
                                        </p:tgtEl>
                                        <p:attrNameLst>
                                          <p:attrName>ppt_x</p:attrName>
                                        </p:attrNameLst>
                                      </p:cBhvr>
                                      <p:tavLst>
                                        <p:tav tm="0">
                                          <p:val>
                                            <p:strVal val="#ppt_x"/>
                                          </p:val>
                                        </p:tav>
                                        <p:tav tm="100000">
                                          <p:val>
                                            <p:strVal val="#ppt_x"/>
                                          </p:val>
                                        </p:tav>
                                      </p:tavLst>
                                    </p:anim>
                                    <p:anim calcmode="lin" valueType="num">
                                      <p:cBhvr>
                                        <p:cTn id="381" dur="1000" fill="hold"/>
                                        <p:tgtEl>
                                          <p:spTgt spid="39155"/>
                                        </p:tgtEl>
                                        <p:attrNameLst>
                                          <p:attrName>ppt_y</p:attrName>
                                        </p:attrNameLst>
                                      </p:cBhvr>
                                      <p:tavLst>
                                        <p:tav tm="0">
                                          <p:val>
                                            <p:strVal val="#ppt_y+.1"/>
                                          </p:val>
                                        </p:tav>
                                        <p:tav tm="100000">
                                          <p:val>
                                            <p:strVal val="#ppt_y"/>
                                          </p:val>
                                        </p:tav>
                                      </p:tavLst>
                                    </p:anim>
                                  </p:childTnLst>
                                </p:cTn>
                              </p:par>
                              <p:par>
                                <p:cTn id="382" presetID="42" presetClass="entr" presetSubtype="0" fill="hold" grpId="0" nodeType="withEffect">
                                  <p:stCondLst>
                                    <p:cond delay="0"/>
                                  </p:stCondLst>
                                  <p:childTnLst>
                                    <p:set>
                                      <p:cBhvr>
                                        <p:cTn id="383" dur="1" fill="hold">
                                          <p:stCondLst>
                                            <p:cond delay="0"/>
                                          </p:stCondLst>
                                        </p:cTn>
                                        <p:tgtEl>
                                          <p:spTgt spid="39156"/>
                                        </p:tgtEl>
                                        <p:attrNameLst>
                                          <p:attrName>style.visibility</p:attrName>
                                        </p:attrNameLst>
                                      </p:cBhvr>
                                      <p:to>
                                        <p:strVal val="visible"/>
                                      </p:to>
                                    </p:set>
                                    <p:animEffect transition="in" filter="fade">
                                      <p:cBhvr>
                                        <p:cTn id="384" dur="1000"/>
                                        <p:tgtEl>
                                          <p:spTgt spid="39156"/>
                                        </p:tgtEl>
                                      </p:cBhvr>
                                    </p:animEffect>
                                    <p:anim calcmode="lin" valueType="num">
                                      <p:cBhvr>
                                        <p:cTn id="385" dur="1000" fill="hold"/>
                                        <p:tgtEl>
                                          <p:spTgt spid="39156"/>
                                        </p:tgtEl>
                                        <p:attrNameLst>
                                          <p:attrName>ppt_x</p:attrName>
                                        </p:attrNameLst>
                                      </p:cBhvr>
                                      <p:tavLst>
                                        <p:tav tm="0">
                                          <p:val>
                                            <p:strVal val="#ppt_x"/>
                                          </p:val>
                                        </p:tav>
                                        <p:tav tm="100000">
                                          <p:val>
                                            <p:strVal val="#ppt_x"/>
                                          </p:val>
                                        </p:tav>
                                      </p:tavLst>
                                    </p:anim>
                                    <p:anim calcmode="lin" valueType="num">
                                      <p:cBhvr>
                                        <p:cTn id="386" dur="1000" fill="hold"/>
                                        <p:tgtEl>
                                          <p:spTgt spid="39156"/>
                                        </p:tgtEl>
                                        <p:attrNameLst>
                                          <p:attrName>ppt_y</p:attrName>
                                        </p:attrNameLst>
                                      </p:cBhvr>
                                      <p:tavLst>
                                        <p:tav tm="0">
                                          <p:val>
                                            <p:strVal val="#ppt_y+.1"/>
                                          </p:val>
                                        </p:tav>
                                        <p:tav tm="100000">
                                          <p:val>
                                            <p:strVal val="#ppt_y"/>
                                          </p:val>
                                        </p:tav>
                                      </p:tavLst>
                                    </p:anim>
                                  </p:childTnLst>
                                </p:cTn>
                              </p:par>
                            </p:childTnLst>
                          </p:cTn>
                        </p:par>
                      </p:childTnLst>
                    </p:cTn>
                  </p:par>
                  <p:par>
                    <p:cTn id="387" fill="hold">
                      <p:stCondLst>
                        <p:cond delay="indefinite"/>
                      </p:stCondLst>
                      <p:childTnLst>
                        <p:par>
                          <p:cTn id="388" fill="hold">
                            <p:stCondLst>
                              <p:cond delay="0"/>
                            </p:stCondLst>
                            <p:childTnLst>
                              <p:par>
                                <p:cTn id="389" presetID="55" presetClass="entr" presetSubtype="0" fill="hold" grpId="0" nodeType="clickEffect">
                                  <p:stCondLst>
                                    <p:cond delay="0"/>
                                  </p:stCondLst>
                                  <p:childTnLst>
                                    <p:set>
                                      <p:cBhvr>
                                        <p:cTn id="390" dur="1" fill="hold">
                                          <p:stCondLst>
                                            <p:cond delay="0"/>
                                          </p:stCondLst>
                                        </p:cTn>
                                        <p:tgtEl>
                                          <p:spTgt spid="39131"/>
                                        </p:tgtEl>
                                        <p:attrNameLst>
                                          <p:attrName>style.visibility</p:attrName>
                                        </p:attrNameLst>
                                      </p:cBhvr>
                                      <p:to>
                                        <p:strVal val="visible"/>
                                      </p:to>
                                    </p:set>
                                    <p:anim calcmode="lin" valueType="num">
                                      <p:cBhvr>
                                        <p:cTn id="391" dur="1000" fill="hold"/>
                                        <p:tgtEl>
                                          <p:spTgt spid="39131"/>
                                        </p:tgtEl>
                                        <p:attrNameLst>
                                          <p:attrName>ppt_w</p:attrName>
                                        </p:attrNameLst>
                                      </p:cBhvr>
                                      <p:tavLst>
                                        <p:tav tm="0">
                                          <p:val>
                                            <p:strVal val="#ppt_w*0.70"/>
                                          </p:val>
                                        </p:tav>
                                        <p:tav tm="100000">
                                          <p:val>
                                            <p:strVal val="#ppt_w"/>
                                          </p:val>
                                        </p:tav>
                                      </p:tavLst>
                                    </p:anim>
                                    <p:anim calcmode="lin" valueType="num">
                                      <p:cBhvr>
                                        <p:cTn id="392" dur="1000" fill="hold"/>
                                        <p:tgtEl>
                                          <p:spTgt spid="39131"/>
                                        </p:tgtEl>
                                        <p:attrNameLst>
                                          <p:attrName>ppt_h</p:attrName>
                                        </p:attrNameLst>
                                      </p:cBhvr>
                                      <p:tavLst>
                                        <p:tav tm="0">
                                          <p:val>
                                            <p:strVal val="#ppt_h"/>
                                          </p:val>
                                        </p:tav>
                                        <p:tav tm="100000">
                                          <p:val>
                                            <p:strVal val="#ppt_h"/>
                                          </p:val>
                                        </p:tav>
                                      </p:tavLst>
                                    </p:anim>
                                    <p:animEffect transition="in" filter="fade">
                                      <p:cBhvr>
                                        <p:cTn id="393" dur="1000"/>
                                        <p:tgtEl>
                                          <p:spTgt spid="39131"/>
                                        </p:tgtEl>
                                      </p:cBhvr>
                                    </p:animEffect>
                                  </p:childTnLst>
                                </p:cTn>
                              </p:par>
                            </p:childTnLst>
                          </p:cTn>
                        </p:par>
                      </p:childTnLst>
                    </p:cTn>
                  </p:par>
                  <p:par>
                    <p:cTn id="394" fill="hold">
                      <p:stCondLst>
                        <p:cond delay="indefinite"/>
                      </p:stCondLst>
                      <p:childTnLst>
                        <p:par>
                          <p:cTn id="395" fill="hold">
                            <p:stCondLst>
                              <p:cond delay="0"/>
                            </p:stCondLst>
                            <p:childTnLst>
                              <p:par>
                                <p:cTn id="396" presetID="55" presetClass="exit" presetSubtype="0" fill="hold" grpId="1" nodeType="clickEffect">
                                  <p:stCondLst>
                                    <p:cond delay="0"/>
                                  </p:stCondLst>
                                  <p:childTnLst>
                                    <p:anim calcmode="lin" valueType="num">
                                      <p:cBhvr>
                                        <p:cTn id="397" dur="1000"/>
                                        <p:tgtEl>
                                          <p:spTgt spid="39144"/>
                                        </p:tgtEl>
                                        <p:attrNameLst>
                                          <p:attrName>ppt_w</p:attrName>
                                        </p:attrNameLst>
                                      </p:cBhvr>
                                      <p:tavLst>
                                        <p:tav tm="0">
                                          <p:val>
                                            <p:strVal val="ppt_w"/>
                                          </p:val>
                                        </p:tav>
                                        <p:tav tm="100000">
                                          <p:val>
                                            <p:strVal val="ppt_w*0.70"/>
                                          </p:val>
                                        </p:tav>
                                      </p:tavLst>
                                    </p:anim>
                                    <p:anim calcmode="lin" valueType="num">
                                      <p:cBhvr>
                                        <p:cTn id="398" dur="1000"/>
                                        <p:tgtEl>
                                          <p:spTgt spid="39144"/>
                                        </p:tgtEl>
                                        <p:attrNameLst>
                                          <p:attrName>ppt_h</p:attrName>
                                        </p:attrNameLst>
                                      </p:cBhvr>
                                      <p:tavLst>
                                        <p:tav tm="0">
                                          <p:val>
                                            <p:strVal val="ppt_h"/>
                                          </p:val>
                                        </p:tav>
                                        <p:tav tm="100000">
                                          <p:val>
                                            <p:strVal val="ppt_h"/>
                                          </p:val>
                                        </p:tav>
                                      </p:tavLst>
                                    </p:anim>
                                    <p:animEffect transition="out" filter="fade">
                                      <p:cBhvr>
                                        <p:cTn id="399" dur="1000"/>
                                        <p:tgtEl>
                                          <p:spTgt spid="39144"/>
                                        </p:tgtEl>
                                      </p:cBhvr>
                                    </p:animEffect>
                                    <p:set>
                                      <p:cBhvr>
                                        <p:cTn id="400" dur="1" fill="hold">
                                          <p:stCondLst>
                                            <p:cond delay="999"/>
                                          </p:stCondLst>
                                        </p:cTn>
                                        <p:tgtEl>
                                          <p:spTgt spid="39144"/>
                                        </p:tgtEl>
                                        <p:attrNameLst>
                                          <p:attrName>style.visibility</p:attrName>
                                        </p:attrNameLst>
                                      </p:cBhvr>
                                      <p:to>
                                        <p:strVal val="hidden"/>
                                      </p:to>
                                    </p:set>
                                  </p:childTnLst>
                                </p:cTn>
                              </p:par>
                              <p:par>
                                <p:cTn id="401" presetID="55" presetClass="exit" presetSubtype="0" fill="hold" grpId="1" nodeType="withEffect">
                                  <p:stCondLst>
                                    <p:cond delay="0"/>
                                  </p:stCondLst>
                                  <p:childTnLst>
                                    <p:anim calcmode="lin" valueType="num">
                                      <p:cBhvr>
                                        <p:cTn id="402" dur="1000"/>
                                        <p:tgtEl>
                                          <p:spTgt spid="39147"/>
                                        </p:tgtEl>
                                        <p:attrNameLst>
                                          <p:attrName>ppt_w</p:attrName>
                                        </p:attrNameLst>
                                      </p:cBhvr>
                                      <p:tavLst>
                                        <p:tav tm="0">
                                          <p:val>
                                            <p:strVal val="ppt_w"/>
                                          </p:val>
                                        </p:tav>
                                        <p:tav tm="100000">
                                          <p:val>
                                            <p:strVal val="ppt_w*0.70"/>
                                          </p:val>
                                        </p:tav>
                                      </p:tavLst>
                                    </p:anim>
                                    <p:anim calcmode="lin" valueType="num">
                                      <p:cBhvr>
                                        <p:cTn id="403" dur="1000"/>
                                        <p:tgtEl>
                                          <p:spTgt spid="39147"/>
                                        </p:tgtEl>
                                        <p:attrNameLst>
                                          <p:attrName>ppt_h</p:attrName>
                                        </p:attrNameLst>
                                      </p:cBhvr>
                                      <p:tavLst>
                                        <p:tav tm="0">
                                          <p:val>
                                            <p:strVal val="ppt_h"/>
                                          </p:val>
                                        </p:tav>
                                        <p:tav tm="100000">
                                          <p:val>
                                            <p:strVal val="ppt_h"/>
                                          </p:val>
                                        </p:tav>
                                      </p:tavLst>
                                    </p:anim>
                                    <p:animEffect transition="out" filter="fade">
                                      <p:cBhvr>
                                        <p:cTn id="404" dur="1000"/>
                                        <p:tgtEl>
                                          <p:spTgt spid="39147"/>
                                        </p:tgtEl>
                                      </p:cBhvr>
                                    </p:animEffect>
                                    <p:set>
                                      <p:cBhvr>
                                        <p:cTn id="405" dur="1" fill="hold">
                                          <p:stCondLst>
                                            <p:cond delay="999"/>
                                          </p:stCondLst>
                                        </p:cTn>
                                        <p:tgtEl>
                                          <p:spTgt spid="39147"/>
                                        </p:tgtEl>
                                        <p:attrNameLst>
                                          <p:attrName>style.visibility</p:attrName>
                                        </p:attrNameLst>
                                      </p:cBhvr>
                                      <p:to>
                                        <p:strVal val="hidden"/>
                                      </p:to>
                                    </p:set>
                                  </p:childTnLst>
                                </p:cTn>
                              </p:par>
                              <p:par>
                                <p:cTn id="406" presetID="55" presetClass="exit" presetSubtype="0" fill="hold" grpId="1" nodeType="withEffect">
                                  <p:stCondLst>
                                    <p:cond delay="0"/>
                                  </p:stCondLst>
                                  <p:childTnLst>
                                    <p:anim calcmode="lin" valueType="num">
                                      <p:cBhvr>
                                        <p:cTn id="407" dur="1000"/>
                                        <p:tgtEl>
                                          <p:spTgt spid="39145"/>
                                        </p:tgtEl>
                                        <p:attrNameLst>
                                          <p:attrName>ppt_w</p:attrName>
                                        </p:attrNameLst>
                                      </p:cBhvr>
                                      <p:tavLst>
                                        <p:tav tm="0">
                                          <p:val>
                                            <p:strVal val="ppt_w"/>
                                          </p:val>
                                        </p:tav>
                                        <p:tav tm="100000">
                                          <p:val>
                                            <p:strVal val="ppt_w*0.70"/>
                                          </p:val>
                                        </p:tav>
                                      </p:tavLst>
                                    </p:anim>
                                    <p:anim calcmode="lin" valueType="num">
                                      <p:cBhvr>
                                        <p:cTn id="408" dur="1000"/>
                                        <p:tgtEl>
                                          <p:spTgt spid="39145"/>
                                        </p:tgtEl>
                                        <p:attrNameLst>
                                          <p:attrName>ppt_h</p:attrName>
                                        </p:attrNameLst>
                                      </p:cBhvr>
                                      <p:tavLst>
                                        <p:tav tm="0">
                                          <p:val>
                                            <p:strVal val="ppt_h"/>
                                          </p:val>
                                        </p:tav>
                                        <p:tav tm="100000">
                                          <p:val>
                                            <p:strVal val="ppt_h"/>
                                          </p:val>
                                        </p:tav>
                                      </p:tavLst>
                                    </p:anim>
                                    <p:animEffect transition="out" filter="fade">
                                      <p:cBhvr>
                                        <p:cTn id="409" dur="1000"/>
                                        <p:tgtEl>
                                          <p:spTgt spid="39145"/>
                                        </p:tgtEl>
                                      </p:cBhvr>
                                    </p:animEffect>
                                    <p:set>
                                      <p:cBhvr>
                                        <p:cTn id="410" dur="1" fill="hold">
                                          <p:stCondLst>
                                            <p:cond delay="999"/>
                                          </p:stCondLst>
                                        </p:cTn>
                                        <p:tgtEl>
                                          <p:spTgt spid="39145"/>
                                        </p:tgtEl>
                                        <p:attrNameLst>
                                          <p:attrName>style.visibility</p:attrName>
                                        </p:attrNameLst>
                                      </p:cBhvr>
                                      <p:to>
                                        <p:strVal val="hidden"/>
                                      </p:to>
                                    </p:set>
                                  </p:childTnLst>
                                </p:cTn>
                              </p:par>
                              <p:par>
                                <p:cTn id="411" presetID="55" presetClass="exit" presetSubtype="0" fill="hold" grpId="1" nodeType="withEffect">
                                  <p:stCondLst>
                                    <p:cond delay="0"/>
                                  </p:stCondLst>
                                  <p:childTnLst>
                                    <p:anim calcmode="lin" valueType="num">
                                      <p:cBhvr>
                                        <p:cTn id="412" dur="1000"/>
                                        <p:tgtEl>
                                          <p:spTgt spid="39148"/>
                                        </p:tgtEl>
                                        <p:attrNameLst>
                                          <p:attrName>ppt_w</p:attrName>
                                        </p:attrNameLst>
                                      </p:cBhvr>
                                      <p:tavLst>
                                        <p:tav tm="0">
                                          <p:val>
                                            <p:strVal val="ppt_w"/>
                                          </p:val>
                                        </p:tav>
                                        <p:tav tm="100000">
                                          <p:val>
                                            <p:strVal val="ppt_w*0.70"/>
                                          </p:val>
                                        </p:tav>
                                      </p:tavLst>
                                    </p:anim>
                                    <p:anim calcmode="lin" valueType="num">
                                      <p:cBhvr>
                                        <p:cTn id="413" dur="1000"/>
                                        <p:tgtEl>
                                          <p:spTgt spid="39148"/>
                                        </p:tgtEl>
                                        <p:attrNameLst>
                                          <p:attrName>ppt_h</p:attrName>
                                        </p:attrNameLst>
                                      </p:cBhvr>
                                      <p:tavLst>
                                        <p:tav tm="0">
                                          <p:val>
                                            <p:strVal val="ppt_h"/>
                                          </p:val>
                                        </p:tav>
                                        <p:tav tm="100000">
                                          <p:val>
                                            <p:strVal val="ppt_h"/>
                                          </p:val>
                                        </p:tav>
                                      </p:tavLst>
                                    </p:anim>
                                    <p:animEffect transition="out" filter="fade">
                                      <p:cBhvr>
                                        <p:cTn id="414" dur="1000"/>
                                        <p:tgtEl>
                                          <p:spTgt spid="39148"/>
                                        </p:tgtEl>
                                      </p:cBhvr>
                                    </p:animEffect>
                                    <p:set>
                                      <p:cBhvr>
                                        <p:cTn id="415" dur="1" fill="hold">
                                          <p:stCondLst>
                                            <p:cond delay="999"/>
                                          </p:stCondLst>
                                        </p:cTn>
                                        <p:tgtEl>
                                          <p:spTgt spid="39148"/>
                                        </p:tgtEl>
                                        <p:attrNameLst>
                                          <p:attrName>style.visibility</p:attrName>
                                        </p:attrNameLst>
                                      </p:cBhvr>
                                      <p:to>
                                        <p:strVal val="hidden"/>
                                      </p:to>
                                    </p:set>
                                  </p:childTnLst>
                                </p:cTn>
                              </p:par>
                              <p:par>
                                <p:cTn id="416" presetID="55" presetClass="exit" presetSubtype="0" fill="hold" grpId="1" nodeType="withEffect">
                                  <p:stCondLst>
                                    <p:cond delay="0"/>
                                  </p:stCondLst>
                                  <p:childTnLst>
                                    <p:anim calcmode="lin" valueType="num">
                                      <p:cBhvr>
                                        <p:cTn id="417" dur="1000"/>
                                        <p:tgtEl>
                                          <p:spTgt spid="39146"/>
                                        </p:tgtEl>
                                        <p:attrNameLst>
                                          <p:attrName>ppt_w</p:attrName>
                                        </p:attrNameLst>
                                      </p:cBhvr>
                                      <p:tavLst>
                                        <p:tav tm="0">
                                          <p:val>
                                            <p:strVal val="ppt_w"/>
                                          </p:val>
                                        </p:tav>
                                        <p:tav tm="100000">
                                          <p:val>
                                            <p:strVal val="ppt_w*0.70"/>
                                          </p:val>
                                        </p:tav>
                                      </p:tavLst>
                                    </p:anim>
                                    <p:anim calcmode="lin" valueType="num">
                                      <p:cBhvr>
                                        <p:cTn id="418" dur="1000"/>
                                        <p:tgtEl>
                                          <p:spTgt spid="39146"/>
                                        </p:tgtEl>
                                        <p:attrNameLst>
                                          <p:attrName>ppt_h</p:attrName>
                                        </p:attrNameLst>
                                      </p:cBhvr>
                                      <p:tavLst>
                                        <p:tav tm="0">
                                          <p:val>
                                            <p:strVal val="ppt_h"/>
                                          </p:val>
                                        </p:tav>
                                        <p:tav tm="100000">
                                          <p:val>
                                            <p:strVal val="ppt_h"/>
                                          </p:val>
                                        </p:tav>
                                      </p:tavLst>
                                    </p:anim>
                                    <p:animEffect transition="out" filter="fade">
                                      <p:cBhvr>
                                        <p:cTn id="419" dur="1000"/>
                                        <p:tgtEl>
                                          <p:spTgt spid="39146"/>
                                        </p:tgtEl>
                                      </p:cBhvr>
                                    </p:animEffect>
                                    <p:set>
                                      <p:cBhvr>
                                        <p:cTn id="420" dur="1" fill="hold">
                                          <p:stCondLst>
                                            <p:cond delay="999"/>
                                          </p:stCondLst>
                                        </p:cTn>
                                        <p:tgtEl>
                                          <p:spTgt spid="39146"/>
                                        </p:tgtEl>
                                        <p:attrNameLst>
                                          <p:attrName>style.visibility</p:attrName>
                                        </p:attrNameLst>
                                      </p:cBhvr>
                                      <p:to>
                                        <p:strVal val="hidden"/>
                                      </p:to>
                                    </p:set>
                                  </p:childTnLst>
                                </p:cTn>
                              </p:par>
                              <p:par>
                                <p:cTn id="421" presetID="55" presetClass="exit" presetSubtype="0" fill="hold" grpId="1" nodeType="withEffect">
                                  <p:stCondLst>
                                    <p:cond delay="0"/>
                                  </p:stCondLst>
                                  <p:childTnLst>
                                    <p:anim calcmode="lin" valueType="num">
                                      <p:cBhvr>
                                        <p:cTn id="422" dur="1000"/>
                                        <p:tgtEl>
                                          <p:spTgt spid="39150"/>
                                        </p:tgtEl>
                                        <p:attrNameLst>
                                          <p:attrName>ppt_w</p:attrName>
                                        </p:attrNameLst>
                                      </p:cBhvr>
                                      <p:tavLst>
                                        <p:tav tm="0">
                                          <p:val>
                                            <p:strVal val="ppt_w"/>
                                          </p:val>
                                        </p:tav>
                                        <p:tav tm="100000">
                                          <p:val>
                                            <p:strVal val="ppt_w*0.70"/>
                                          </p:val>
                                        </p:tav>
                                      </p:tavLst>
                                    </p:anim>
                                    <p:anim calcmode="lin" valueType="num">
                                      <p:cBhvr>
                                        <p:cTn id="423" dur="1000"/>
                                        <p:tgtEl>
                                          <p:spTgt spid="39150"/>
                                        </p:tgtEl>
                                        <p:attrNameLst>
                                          <p:attrName>ppt_h</p:attrName>
                                        </p:attrNameLst>
                                      </p:cBhvr>
                                      <p:tavLst>
                                        <p:tav tm="0">
                                          <p:val>
                                            <p:strVal val="ppt_h"/>
                                          </p:val>
                                        </p:tav>
                                        <p:tav tm="100000">
                                          <p:val>
                                            <p:strVal val="ppt_h"/>
                                          </p:val>
                                        </p:tav>
                                      </p:tavLst>
                                    </p:anim>
                                    <p:animEffect transition="out" filter="fade">
                                      <p:cBhvr>
                                        <p:cTn id="424" dur="1000"/>
                                        <p:tgtEl>
                                          <p:spTgt spid="39150"/>
                                        </p:tgtEl>
                                      </p:cBhvr>
                                    </p:animEffect>
                                    <p:set>
                                      <p:cBhvr>
                                        <p:cTn id="425" dur="1" fill="hold">
                                          <p:stCondLst>
                                            <p:cond delay="999"/>
                                          </p:stCondLst>
                                        </p:cTn>
                                        <p:tgtEl>
                                          <p:spTgt spid="39150"/>
                                        </p:tgtEl>
                                        <p:attrNameLst>
                                          <p:attrName>style.visibility</p:attrName>
                                        </p:attrNameLst>
                                      </p:cBhvr>
                                      <p:to>
                                        <p:strVal val="hidden"/>
                                      </p:to>
                                    </p:set>
                                  </p:childTnLst>
                                </p:cTn>
                              </p:par>
                              <p:par>
                                <p:cTn id="426" presetID="55" presetClass="exit" presetSubtype="0" fill="hold" grpId="1" nodeType="withEffect">
                                  <p:stCondLst>
                                    <p:cond delay="0"/>
                                  </p:stCondLst>
                                  <p:childTnLst>
                                    <p:anim calcmode="lin" valueType="num">
                                      <p:cBhvr>
                                        <p:cTn id="427" dur="1000"/>
                                        <p:tgtEl>
                                          <p:spTgt spid="39151"/>
                                        </p:tgtEl>
                                        <p:attrNameLst>
                                          <p:attrName>ppt_w</p:attrName>
                                        </p:attrNameLst>
                                      </p:cBhvr>
                                      <p:tavLst>
                                        <p:tav tm="0">
                                          <p:val>
                                            <p:strVal val="ppt_w"/>
                                          </p:val>
                                        </p:tav>
                                        <p:tav tm="100000">
                                          <p:val>
                                            <p:strVal val="ppt_w*0.70"/>
                                          </p:val>
                                        </p:tav>
                                      </p:tavLst>
                                    </p:anim>
                                    <p:anim calcmode="lin" valueType="num">
                                      <p:cBhvr>
                                        <p:cTn id="428" dur="1000"/>
                                        <p:tgtEl>
                                          <p:spTgt spid="39151"/>
                                        </p:tgtEl>
                                        <p:attrNameLst>
                                          <p:attrName>ppt_h</p:attrName>
                                        </p:attrNameLst>
                                      </p:cBhvr>
                                      <p:tavLst>
                                        <p:tav tm="0">
                                          <p:val>
                                            <p:strVal val="ppt_h"/>
                                          </p:val>
                                        </p:tav>
                                        <p:tav tm="100000">
                                          <p:val>
                                            <p:strVal val="ppt_h"/>
                                          </p:val>
                                        </p:tav>
                                      </p:tavLst>
                                    </p:anim>
                                    <p:animEffect transition="out" filter="fade">
                                      <p:cBhvr>
                                        <p:cTn id="429" dur="1000"/>
                                        <p:tgtEl>
                                          <p:spTgt spid="39151"/>
                                        </p:tgtEl>
                                      </p:cBhvr>
                                    </p:animEffect>
                                    <p:set>
                                      <p:cBhvr>
                                        <p:cTn id="430" dur="1" fill="hold">
                                          <p:stCondLst>
                                            <p:cond delay="999"/>
                                          </p:stCondLst>
                                        </p:cTn>
                                        <p:tgtEl>
                                          <p:spTgt spid="39151"/>
                                        </p:tgtEl>
                                        <p:attrNameLst>
                                          <p:attrName>style.visibility</p:attrName>
                                        </p:attrNameLst>
                                      </p:cBhvr>
                                      <p:to>
                                        <p:strVal val="hidden"/>
                                      </p:to>
                                    </p:set>
                                  </p:childTnLst>
                                </p:cTn>
                              </p:par>
                              <p:par>
                                <p:cTn id="431" presetID="55" presetClass="exit" presetSubtype="0" fill="hold" nodeType="withEffect">
                                  <p:stCondLst>
                                    <p:cond delay="0"/>
                                  </p:stCondLst>
                                  <p:childTnLst>
                                    <p:anim calcmode="lin" valueType="num">
                                      <p:cBhvr>
                                        <p:cTn id="432" dur="1000"/>
                                        <p:tgtEl>
                                          <p:spTgt spid="16"/>
                                        </p:tgtEl>
                                        <p:attrNameLst>
                                          <p:attrName>ppt_w</p:attrName>
                                        </p:attrNameLst>
                                      </p:cBhvr>
                                      <p:tavLst>
                                        <p:tav tm="0">
                                          <p:val>
                                            <p:strVal val="ppt_w"/>
                                          </p:val>
                                        </p:tav>
                                        <p:tav tm="100000">
                                          <p:val>
                                            <p:strVal val="ppt_w*0.70"/>
                                          </p:val>
                                        </p:tav>
                                      </p:tavLst>
                                    </p:anim>
                                    <p:anim calcmode="lin" valueType="num">
                                      <p:cBhvr>
                                        <p:cTn id="433" dur="1000"/>
                                        <p:tgtEl>
                                          <p:spTgt spid="16"/>
                                        </p:tgtEl>
                                        <p:attrNameLst>
                                          <p:attrName>ppt_h</p:attrName>
                                        </p:attrNameLst>
                                      </p:cBhvr>
                                      <p:tavLst>
                                        <p:tav tm="0">
                                          <p:val>
                                            <p:strVal val="ppt_h"/>
                                          </p:val>
                                        </p:tav>
                                        <p:tav tm="100000">
                                          <p:val>
                                            <p:strVal val="ppt_h"/>
                                          </p:val>
                                        </p:tav>
                                      </p:tavLst>
                                    </p:anim>
                                    <p:animEffect transition="out" filter="fade">
                                      <p:cBhvr>
                                        <p:cTn id="434" dur="1000"/>
                                        <p:tgtEl>
                                          <p:spTgt spid="16"/>
                                        </p:tgtEl>
                                      </p:cBhvr>
                                    </p:animEffect>
                                    <p:set>
                                      <p:cBhvr>
                                        <p:cTn id="435" dur="1" fill="hold">
                                          <p:stCondLst>
                                            <p:cond delay="999"/>
                                          </p:stCondLst>
                                        </p:cTn>
                                        <p:tgtEl>
                                          <p:spTgt spid="16"/>
                                        </p:tgtEl>
                                        <p:attrNameLst>
                                          <p:attrName>style.visibility</p:attrName>
                                        </p:attrNameLst>
                                      </p:cBhvr>
                                      <p:to>
                                        <p:strVal val="hidden"/>
                                      </p:to>
                                    </p:set>
                                  </p:childTnLst>
                                </p:cTn>
                              </p:par>
                              <p:par>
                                <p:cTn id="436" presetID="55" presetClass="exit" presetSubtype="0" fill="hold" nodeType="withEffect">
                                  <p:stCondLst>
                                    <p:cond delay="0"/>
                                  </p:stCondLst>
                                  <p:childTnLst>
                                    <p:anim calcmode="lin" valueType="num">
                                      <p:cBhvr>
                                        <p:cTn id="437" dur="1000"/>
                                        <p:tgtEl>
                                          <p:spTgt spid="39149"/>
                                        </p:tgtEl>
                                        <p:attrNameLst>
                                          <p:attrName>ppt_w</p:attrName>
                                        </p:attrNameLst>
                                      </p:cBhvr>
                                      <p:tavLst>
                                        <p:tav tm="0">
                                          <p:val>
                                            <p:strVal val="ppt_w"/>
                                          </p:val>
                                        </p:tav>
                                        <p:tav tm="100000">
                                          <p:val>
                                            <p:strVal val="ppt_w*0.70"/>
                                          </p:val>
                                        </p:tav>
                                      </p:tavLst>
                                    </p:anim>
                                    <p:anim calcmode="lin" valueType="num">
                                      <p:cBhvr>
                                        <p:cTn id="438" dur="1000"/>
                                        <p:tgtEl>
                                          <p:spTgt spid="39149"/>
                                        </p:tgtEl>
                                        <p:attrNameLst>
                                          <p:attrName>ppt_h</p:attrName>
                                        </p:attrNameLst>
                                      </p:cBhvr>
                                      <p:tavLst>
                                        <p:tav tm="0">
                                          <p:val>
                                            <p:strVal val="ppt_h"/>
                                          </p:val>
                                        </p:tav>
                                        <p:tav tm="100000">
                                          <p:val>
                                            <p:strVal val="ppt_h"/>
                                          </p:val>
                                        </p:tav>
                                      </p:tavLst>
                                    </p:anim>
                                    <p:animEffect transition="out" filter="fade">
                                      <p:cBhvr>
                                        <p:cTn id="439" dur="1000"/>
                                        <p:tgtEl>
                                          <p:spTgt spid="39149"/>
                                        </p:tgtEl>
                                      </p:cBhvr>
                                    </p:animEffect>
                                    <p:set>
                                      <p:cBhvr>
                                        <p:cTn id="440" dur="1" fill="hold">
                                          <p:stCondLst>
                                            <p:cond delay="999"/>
                                          </p:stCondLst>
                                        </p:cTn>
                                        <p:tgtEl>
                                          <p:spTgt spid="39149"/>
                                        </p:tgtEl>
                                        <p:attrNameLst>
                                          <p:attrName>style.visibility</p:attrName>
                                        </p:attrNameLst>
                                      </p:cBhvr>
                                      <p:to>
                                        <p:strVal val="hidden"/>
                                      </p:to>
                                    </p:set>
                                  </p:childTnLst>
                                </p:cTn>
                              </p:par>
                              <p:par>
                                <p:cTn id="441" presetID="55" presetClass="exit" presetSubtype="0" fill="hold" grpId="1" nodeType="withEffect">
                                  <p:stCondLst>
                                    <p:cond delay="0"/>
                                  </p:stCondLst>
                                  <p:childTnLst>
                                    <p:anim calcmode="lin" valueType="num">
                                      <p:cBhvr>
                                        <p:cTn id="442" dur="1000"/>
                                        <p:tgtEl>
                                          <p:spTgt spid="39155"/>
                                        </p:tgtEl>
                                        <p:attrNameLst>
                                          <p:attrName>ppt_w</p:attrName>
                                        </p:attrNameLst>
                                      </p:cBhvr>
                                      <p:tavLst>
                                        <p:tav tm="0">
                                          <p:val>
                                            <p:strVal val="ppt_w"/>
                                          </p:val>
                                        </p:tav>
                                        <p:tav tm="100000">
                                          <p:val>
                                            <p:strVal val="ppt_w*0.70"/>
                                          </p:val>
                                        </p:tav>
                                      </p:tavLst>
                                    </p:anim>
                                    <p:anim calcmode="lin" valueType="num">
                                      <p:cBhvr>
                                        <p:cTn id="443" dur="1000"/>
                                        <p:tgtEl>
                                          <p:spTgt spid="39155"/>
                                        </p:tgtEl>
                                        <p:attrNameLst>
                                          <p:attrName>ppt_h</p:attrName>
                                        </p:attrNameLst>
                                      </p:cBhvr>
                                      <p:tavLst>
                                        <p:tav tm="0">
                                          <p:val>
                                            <p:strVal val="ppt_h"/>
                                          </p:val>
                                        </p:tav>
                                        <p:tav tm="100000">
                                          <p:val>
                                            <p:strVal val="ppt_h"/>
                                          </p:val>
                                        </p:tav>
                                      </p:tavLst>
                                    </p:anim>
                                    <p:animEffect transition="out" filter="fade">
                                      <p:cBhvr>
                                        <p:cTn id="444" dur="1000"/>
                                        <p:tgtEl>
                                          <p:spTgt spid="39155"/>
                                        </p:tgtEl>
                                      </p:cBhvr>
                                    </p:animEffect>
                                    <p:set>
                                      <p:cBhvr>
                                        <p:cTn id="445" dur="1" fill="hold">
                                          <p:stCondLst>
                                            <p:cond delay="999"/>
                                          </p:stCondLst>
                                        </p:cTn>
                                        <p:tgtEl>
                                          <p:spTgt spid="39155"/>
                                        </p:tgtEl>
                                        <p:attrNameLst>
                                          <p:attrName>style.visibility</p:attrName>
                                        </p:attrNameLst>
                                      </p:cBhvr>
                                      <p:to>
                                        <p:strVal val="hidden"/>
                                      </p:to>
                                    </p:set>
                                  </p:childTnLst>
                                </p:cTn>
                              </p:par>
                              <p:par>
                                <p:cTn id="446" presetID="55" presetClass="exit" presetSubtype="0" fill="hold" grpId="1" nodeType="withEffect">
                                  <p:stCondLst>
                                    <p:cond delay="0"/>
                                  </p:stCondLst>
                                  <p:childTnLst>
                                    <p:anim calcmode="lin" valueType="num">
                                      <p:cBhvr>
                                        <p:cTn id="447" dur="1000"/>
                                        <p:tgtEl>
                                          <p:spTgt spid="39156"/>
                                        </p:tgtEl>
                                        <p:attrNameLst>
                                          <p:attrName>ppt_w</p:attrName>
                                        </p:attrNameLst>
                                      </p:cBhvr>
                                      <p:tavLst>
                                        <p:tav tm="0">
                                          <p:val>
                                            <p:strVal val="ppt_w"/>
                                          </p:val>
                                        </p:tav>
                                        <p:tav tm="100000">
                                          <p:val>
                                            <p:strVal val="ppt_w*0.70"/>
                                          </p:val>
                                        </p:tav>
                                      </p:tavLst>
                                    </p:anim>
                                    <p:anim calcmode="lin" valueType="num">
                                      <p:cBhvr>
                                        <p:cTn id="448" dur="1000"/>
                                        <p:tgtEl>
                                          <p:spTgt spid="39156"/>
                                        </p:tgtEl>
                                        <p:attrNameLst>
                                          <p:attrName>ppt_h</p:attrName>
                                        </p:attrNameLst>
                                      </p:cBhvr>
                                      <p:tavLst>
                                        <p:tav tm="0">
                                          <p:val>
                                            <p:strVal val="ppt_h"/>
                                          </p:val>
                                        </p:tav>
                                        <p:tav tm="100000">
                                          <p:val>
                                            <p:strVal val="ppt_h"/>
                                          </p:val>
                                        </p:tav>
                                      </p:tavLst>
                                    </p:anim>
                                    <p:animEffect transition="out" filter="fade">
                                      <p:cBhvr>
                                        <p:cTn id="449" dur="1000"/>
                                        <p:tgtEl>
                                          <p:spTgt spid="39156"/>
                                        </p:tgtEl>
                                      </p:cBhvr>
                                    </p:animEffect>
                                    <p:set>
                                      <p:cBhvr>
                                        <p:cTn id="450" dur="1" fill="hold">
                                          <p:stCondLst>
                                            <p:cond delay="999"/>
                                          </p:stCondLst>
                                        </p:cTn>
                                        <p:tgtEl>
                                          <p:spTgt spid="39156"/>
                                        </p:tgtEl>
                                        <p:attrNameLst>
                                          <p:attrName>style.visibility</p:attrName>
                                        </p:attrNameLst>
                                      </p:cBhvr>
                                      <p:to>
                                        <p:strVal val="hidden"/>
                                      </p:to>
                                    </p:set>
                                  </p:childTnLst>
                                </p:cTn>
                              </p:par>
                              <p:par>
                                <p:cTn id="451" presetID="55" presetClass="exit" presetSubtype="0" fill="hold" grpId="1" nodeType="withEffect">
                                  <p:stCondLst>
                                    <p:cond delay="0"/>
                                  </p:stCondLst>
                                  <p:childTnLst>
                                    <p:anim calcmode="lin" valueType="num">
                                      <p:cBhvr>
                                        <p:cTn id="452" dur="1000"/>
                                        <p:tgtEl>
                                          <p:spTgt spid="39157"/>
                                        </p:tgtEl>
                                        <p:attrNameLst>
                                          <p:attrName>ppt_w</p:attrName>
                                        </p:attrNameLst>
                                      </p:cBhvr>
                                      <p:tavLst>
                                        <p:tav tm="0">
                                          <p:val>
                                            <p:strVal val="ppt_w"/>
                                          </p:val>
                                        </p:tav>
                                        <p:tav tm="100000">
                                          <p:val>
                                            <p:strVal val="ppt_w*0.70"/>
                                          </p:val>
                                        </p:tav>
                                      </p:tavLst>
                                    </p:anim>
                                    <p:anim calcmode="lin" valueType="num">
                                      <p:cBhvr>
                                        <p:cTn id="453" dur="1000"/>
                                        <p:tgtEl>
                                          <p:spTgt spid="39157"/>
                                        </p:tgtEl>
                                        <p:attrNameLst>
                                          <p:attrName>ppt_h</p:attrName>
                                        </p:attrNameLst>
                                      </p:cBhvr>
                                      <p:tavLst>
                                        <p:tav tm="0">
                                          <p:val>
                                            <p:strVal val="ppt_h"/>
                                          </p:val>
                                        </p:tav>
                                        <p:tav tm="100000">
                                          <p:val>
                                            <p:strVal val="ppt_h"/>
                                          </p:val>
                                        </p:tav>
                                      </p:tavLst>
                                    </p:anim>
                                    <p:animEffect transition="out" filter="fade">
                                      <p:cBhvr>
                                        <p:cTn id="454" dur="1000"/>
                                        <p:tgtEl>
                                          <p:spTgt spid="39157"/>
                                        </p:tgtEl>
                                      </p:cBhvr>
                                    </p:animEffect>
                                    <p:set>
                                      <p:cBhvr>
                                        <p:cTn id="455" dur="1" fill="hold">
                                          <p:stCondLst>
                                            <p:cond delay="999"/>
                                          </p:stCondLst>
                                        </p:cTn>
                                        <p:tgtEl>
                                          <p:spTgt spid="39157"/>
                                        </p:tgtEl>
                                        <p:attrNameLst>
                                          <p:attrName>style.visibility</p:attrName>
                                        </p:attrNameLst>
                                      </p:cBhvr>
                                      <p:to>
                                        <p:strVal val="hidden"/>
                                      </p:to>
                                    </p:set>
                                  </p:childTnLst>
                                </p:cTn>
                              </p:par>
                              <p:par>
                                <p:cTn id="456" presetID="55" presetClass="exit" presetSubtype="0" fill="hold" grpId="1" nodeType="withEffect">
                                  <p:stCondLst>
                                    <p:cond delay="0"/>
                                  </p:stCondLst>
                                  <p:childTnLst>
                                    <p:anim calcmode="lin" valueType="num">
                                      <p:cBhvr>
                                        <p:cTn id="457" dur="1000"/>
                                        <p:tgtEl>
                                          <p:spTgt spid="39143"/>
                                        </p:tgtEl>
                                        <p:attrNameLst>
                                          <p:attrName>ppt_w</p:attrName>
                                        </p:attrNameLst>
                                      </p:cBhvr>
                                      <p:tavLst>
                                        <p:tav tm="0">
                                          <p:val>
                                            <p:strVal val="ppt_w"/>
                                          </p:val>
                                        </p:tav>
                                        <p:tav tm="100000">
                                          <p:val>
                                            <p:strVal val="ppt_w*0.70"/>
                                          </p:val>
                                        </p:tav>
                                      </p:tavLst>
                                    </p:anim>
                                    <p:anim calcmode="lin" valueType="num">
                                      <p:cBhvr>
                                        <p:cTn id="458" dur="1000"/>
                                        <p:tgtEl>
                                          <p:spTgt spid="39143"/>
                                        </p:tgtEl>
                                        <p:attrNameLst>
                                          <p:attrName>ppt_h</p:attrName>
                                        </p:attrNameLst>
                                      </p:cBhvr>
                                      <p:tavLst>
                                        <p:tav tm="0">
                                          <p:val>
                                            <p:strVal val="ppt_h"/>
                                          </p:val>
                                        </p:tav>
                                        <p:tav tm="100000">
                                          <p:val>
                                            <p:strVal val="ppt_h"/>
                                          </p:val>
                                        </p:tav>
                                      </p:tavLst>
                                    </p:anim>
                                    <p:animEffect transition="out" filter="fade">
                                      <p:cBhvr>
                                        <p:cTn id="459" dur="1000"/>
                                        <p:tgtEl>
                                          <p:spTgt spid="39143"/>
                                        </p:tgtEl>
                                      </p:cBhvr>
                                    </p:animEffect>
                                    <p:set>
                                      <p:cBhvr>
                                        <p:cTn id="460" dur="1" fill="hold">
                                          <p:stCondLst>
                                            <p:cond delay="999"/>
                                          </p:stCondLst>
                                        </p:cTn>
                                        <p:tgtEl>
                                          <p:spTgt spid="39143"/>
                                        </p:tgtEl>
                                        <p:attrNameLst>
                                          <p:attrName>style.visibility</p:attrName>
                                        </p:attrNameLst>
                                      </p:cBhvr>
                                      <p:to>
                                        <p:strVal val="hidden"/>
                                      </p:to>
                                    </p:set>
                                  </p:childTnLst>
                                </p:cTn>
                              </p:par>
                            </p:childTnLst>
                          </p:cTn>
                        </p:par>
                      </p:childTnLst>
                    </p:cTn>
                  </p:par>
                  <p:par>
                    <p:cTn id="461" fill="hold">
                      <p:stCondLst>
                        <p:cond delay="indefinite"/>
                      </p:stCondLst>
                      <p:childTnLst>
                        <p:par>
                          <p:cTn id="462" fill="hold">
                            <p:stCondLst>
                              <p:cond delay="0"/>
                            </p:stCondLst>
                            <p:childTnLst>
                              <p:par>
                                <p:cTn id="463" presetID="15" presetClass="entr" presetSubtype="0" fill="hold" nodeType="clickEffect">
                                  <p:stCondLst>
                                    <p:cond delay="0"/>
                                  </p:stCondLst>
                                  <p:childTnLst>
                                    <p:set>
                                      <p:cBhvr>
                                        <p:cTn id="464" dur="1" fill="hold">
                                          <p:stCondLst>
                                            <p:cond delay="0"/>
                                          </p:stCondLst>
                                        </p:cTn>
                                        <p:tgtEl>
                                          <p:spTgt spid="39134"/>
                                        </p:tgtEl>
                                        <p:attrNameLst>
                                          <p:attrName>style.visibility</p:attrName>
                                        </p:attrNameLst>
                                      </p:cBhvr>
                                      <p:to>
                                        <p:strVal val="visible"/>
                                      </p:to>
                                    </p:set>
                                    <p:anim calcmode="lin" valueType="num">
                                      <p:cBhvr>
                                        <p:cTn id="465" dur="1000" fill="hold"/>
                                        <p:tgtEl>
                                          <p:spTgt spid="39134"/>
                                        </p:tgtEl>
                                        <p:attrNameLst>
                                          <p:attrName>ppt_w</p:attrName>
                                        </p:attrNameLst>
                                      </p:cBhvr>
                                      <p:tavLst>
                                        <p:tav tm="0">
                                          <p:val>
                                            <p:fltVal val="0.000000"/>
                                          </p:val>
                                        </p:tav>
                                        <p:tav tm="100000">
                                          <p:val>
                                            <p:strVal val="#ppt_w"/>
                                          </p:val>
                                        </p:tav>
                                      </p:tavLst>
                                    </p:anim>
                                    <p:anim calcmode="lin" valueType="num">
                                      <p:cBhvr>
                                        <p:cTn id="466" dur="1000" fill="hold"/>
                                        <p:tgtEl>
                                          <p:spTgt spid="39134"/>
                                        </p:tgtEl>
                                        <p:attrNameLst>
                                          <p:attrName>ppt_h</p:attrName>
                                        </p:attrNameLst>
                                      </p:cBhvr>
                                      <p:tavLst>
                                        <p:tav tm="0">
                                          <p:val>
                                            <p:fltVal val="0.000000"/>
                                          </p:val>
                                        </p:tav>
                                        <p:tav tm="100000">
                                          <p:val>
                                            <p:strVal val="#ppt_h"/>
                                          </p:val>
                                        </p:tav>
                                      </p:tavLst>
                                    </p:anim>
                                    <p:anim calcmode="lin" valueType="num">
                                      <p:cBhvr>
                                        <p:cTn id="467" dur="1000" fill="hold"/>
                                        <p:tgtEl>
                                          <p:spTgt spid="39134"/>
                                        </p:tgtEl>
                                        <p:attrNameLst>
                                          <p:attrName>ppt_x</p:attrName>
                                        </p:attrNameLst>
                                      </p:cBhvr>
                                      <p:tavLst>
                                        <p:tav tm="0" fmla="#ppt_x+(cos(-2*pi*(1-$))*-#ppt_x-sin(-2*pi*(1-$))*(1-#ppt_y))*(1-$)">
                                          <p:val>
                                            <p:fltVal val="0.000000"/>
                                          </p:val>
                                        </p:tav>
                                        <p:tav tm="100000">
                                          <p:val>
                                            <p:fltVal val="1.000000"/>
                                          </p:val>
                                        </p:tav>
                                      </p:tavLst>
                                    </p:anim>
                                    <p:anim calcmode="lin" valueType="num">
                                      <p:cBhvr>
                                        <p:cTn id="468" dur="1000" fill="hold"/>
                                        <p:tgtEl>
                                          <p:spTgt spid="39134"/>
                                        </p:tgtEl>
                                        <p:attrNameLst>
                                          <p:attrName>ppt_y</p:attrName>
                                        </p:attrNameLst>
                                      </p:cBhvr>
                                      <p:tavLst>
                                        <p:tav tm="0" fmla="#ppt_y+(sin(-2*pi*(1-$))*-#ppt_x+cos(-2*pi*(1-$))*(1-#ppt_y))*(1-$)">
                                          <p:val>
                                            <p:fltVal val="0.000000"/>
                                          </p:val>
                                        </p:tav>
                                        <p:tav tm="100000">
                                          <p:val>
                                            <p:fltVal val="1.000000"/>
                                          </p:val>
                                        </p:tav>
                                      </p:tavLst>
                                    </p:anim>
                                  </p:childTnLst>
                                </p:cTn>
                              </p:par>
                              <p:par>
                                <p:cTn id="469" presetID="15" presetClass="entr" presetSubtype="0" fill="hold" nodeType="withEffect">
                                  <p:stCondLst>
                                    <p:cond delay="0"/>
                                  </p:stCondLst>
                                  <p:childTnLst>
                                    <p:set>
                                      <p:cBhvr>
                                        <p:cTn id="470" dur="1" fill="hold">
                                          <p:stCondLst>
                                            <p:cond delay="0"/>
                                          </p:stCondLst>
                                        </p:cTn>
                                        <p:tgtEl>
                                          <p:spTgt spid="39133"/>
                                        </p:tgtEl>
                                        <p:attrNameLst>
                                          <p:attrName>style.visibility</p:attrName>
                                        </p:attrNameLst>
                                      </p:cBhvr>
                                      <p:to>
                                        <p:strVal val="visible"/>
                                      </p:to>
                                    </p:set>
                                    <p:anim calcmode="lin" valueType="num">
                                      <p:cBhvr>
                                        <p:cTn id="471" dur="1000" fill="hold"/>
                                        <p:tgtEl>
                                          <p:spTgt spid="39133"/>
                                        </p:tgtEl>
                                        <p:attrNameLst>
                                          <p:attrName>ppt_w</p:attrName>
                                        </p:attrNameLst>
                                      </p:cBhvr>
                                      <p:tavLst>
                                        <p:tav tm="0">
                                          <p:val>
                                            <p:fltVal val="0.000000"/>
                                          </p:val>
                                        </p:tav>
                                        <p:tav tm="100000">
                                          <p:val>
                                            <p:strVal val="#ppt_w"/>
                                          </p:val>
                                        </p:tav>
                                      </p:tavLst>
                                    </p:anim>
                                    <p:anim calcmode="lin" valueType="num">
                                      <p:cBhvr>
                                        <p:cTn id="472" dur="1000" fill="hold"/>
                                        <p:tgtEl>
                                          <p:spTgt spid="39133"/>
                                        </p:tgtEl>
                                        <p:attrNameLst>
                                          <p:attrName>ppt_h</p:attrName>
                                        </p:attrNameLst>
                                      </p:cBhvr>
                                      <p:tavLst>
                                        <p:tav tm="0">
                                          <p:val>
                                            <p:fltVal val="0.000000"/>
                                          </p:val>
                                        </p:tav>
                                        <p:tav tm="100000">
                                          <p:val>
                                            <p:strVal val="#ppt_h"/>
                                          </p:val>
                                        </p:tav>
                                      </p:tavLst>
                                    </p:anim>
                                    <p:anim calcmode="lin" valueType="num">
                                      <p:cBhvr>
                                        <p:cTn id="473" dur="1000" fill="hold"/>
                                        <p:tgtEl>
                                          <p:spTgt spid="39133"/>
                                        </p:tgtEl>
                                        <p:attrNameLst>
                                          <p:attrName>ppt_x</p:attrName>
                                        </p:attrNameLst>
                                      </p:cBhvr>
                                      <p:tavLst>
                                        <p:tav tm="0" fmla="#ppt_x+(cos(-2*pi*(1-$))*-#ppt_x-sin(-2*pi*(1-$))*(1-#ppt_y))*(1-$)">
                                          <p:val>
                                            <p:fltVal val="0.000000"/>
                                          </p:val>
                                        </p:tav>
                                        <p:tav tm="100000">
                                          <p:val>
                                            <p:fltVal val="1.000000"/>
                                          </p:val>
                                        </p:tav>
                                      </p:tavLst>
                                    </p:anim>
                                    <p:anim calcmode="lin" valueType="num">
                                      <p:cBhvr>
                                        <p:cTn id="474" dur="1000" fill="hold"/>
                                        <p:tgtEl>
                                          <p:spTgt spid="39133"/>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475" fill="hold">
                      <p:stCondLst>
                        <p:cond delay="indefinite"/>
                      </p:stCondLst>
                      <p:childTnLst>
                        <p:par>
                          <p:cTn id="476" fill="hold">
                            <p:stCondLst>
                              <p:cond delay="0"/>
                            </p:stCondLst>
                            <p:childTnLst>
                              <p:par>
                                <p:cTn id="477" presetID="8" presetClass="emph" presetSubtype="0" fill="hold" nodeType="clickEffect">
                                  <p:stCondLst>
                                    <p:cond delay="0"/>
                                  </p:stCondLst>
                                  <p:childTnLst>
                                    <p:animRot by="21600000">
                                      <p:cBhvr>
                                        <p:cTn id="478" dur="2000" fill="hold"/>
                                        <p:tgtEl>
                                          <p:spTgt spid="39134"/>
                                        </p:tgtEl>
                                        <p:attrNameLst>
                                          <p:attrName>r</p:attrName>
                                        </p:attrNameLst>
                                      </p:cBhvr>
                                    </p:animRot>
                                  </p:childTnLst>
                                </p:cTn>
                              </p:par>
                              <p:par>
                                <p:cTn id="479" presetID="8" presetClass="emph" presetSubtype="0" fill="hold" nodeType="withEffect">
                                  <p:stCondLst>
                                    <p:cond delay="0"/>
                                  </p:stCondLst>
                                  <p:childTnLst>
                                    <p:animRot by="21600000">
                                      <p:cBhvr>
                                        <p:cTn id="480" dur="2000" fill="hold"/>
                                        <p:tgtEl>
                                          <p:spTgt spid="3913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38" grpId="0"/>
      <p:bldP spid="39038" grpId="1"/>
      <p:bldP spid="39038" grpId="2"/>
      <p:bldP spid="39032" grpId="0"/>
      <p:bldP spid="39032" grpId="1"/>
      <p:bldP spid="39032" grpId="2"/>
      <p:bldP spid="39033" grpId="0"/>
      <p:bldP spid="39033" grpId="1"/>
      <p:bldP spid="39033" grpId="2"/>
      <p:bldP spid="39057" grpId="0"/>
      <p:bldP spid="39057" grpId="1"/>
      <p:bldP spid="39058" grpId="0"/>
      <p:bldP spid="39058" grpId="1"/>
      <p:bldP spid="39059" grpId="0"/>
      <p:bldP spid="39060" grpId="0"/>
      <p:bldP spid="39060" grpId="1"/>
      <p:bldP spid="39071" grpId="0"/>
      <p:bldP spid="39073" grpId="0"/>
      <p:bldP spid="39073" grpId="1"/>
      <p:bldP spid="39073" grpId="2"/>
      <p:bldP spid="39073" grpId="3"/>
      <p:bldP spid="39078" grpId="0"/>
      <p:bldP spid="39078" grpId="1"/>
      <p:bldP spid="39079" grpId="0"/>
      <p:bldP spid="39079" grpId="1"/>
      <p:bldP spid="39080" grpId="0"/>
      <p:bldP spid="39080" grpId="1"/>
      <p:bldP spid="39081" grpId="0"/>
      <p:bldP spid="39081" grpId="1"/>
      <p:bldP spid="39131" grpId="0"/>
      <p:bldP spid="39143" grpId="0" animBg="1"/>
      <p:bldP spid="39143" grpId="1" animBg="1"/>
      <p:bldP spid="39144" grpId="0"/>
      <p:bldP spid="39144" grpId="1"/>
      <p:bldP spid="39145" grpId="0"/>
      <p:bldP spid="39145" grpId="1"/>
      <p:bldP spid="39146" grpId="0"/>
      <p:bldP spid="39146" grpId="1"/>
      <p:bldP spid="39147" grpId="0"/>
      <p:bldP spid="39147" grpId="1"/>
      <p:bldP spid="39148" grpId="0"/>
      <p:bldP spid="39148" grpId="1"/>
      <p:bldP spid="39150" grpId="0"/>
      <p:bldP spid="39150" grpId="1"/>
      <p:bldP spid="39151" grpId="0"/>
      <p:bldP spid="39151" grpId="1"/>
      <p:bldP spid="39155" grpId="0"/>
      <p:bldP spid="39155" grpId="1"/>
      <p:bldP spid="39156" grpId="0"/>
      <p:bldP spid="39156" grpId="1"/>
      <p:bldP spid="39157" grpId="0"/>
      <p:bldP spid="39157"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2946" name="Group 4"/>
          <p:cNvGrpSpPr/>
          <p:nvPr/>
        </p:nvGrpSpPr>
        <p:grpSpPr>
          <a:xfrm>
            <a:off x="3779838" y="404813"/>
            <a:ext cx="1368425" cy="758825"/>
            <a:chOff x="2653" y="231"/>
            <a:chExt cx="862" cy="478"/>
          </a:xfrm>
        </p:grpSpPr>
        <p:sp>
          <p:nvSpPr>
            <p:cNvPr id="23571" name="自选图形 19"/>
            <p:cNvSpPr>
              <a:spLocks noChangeArrowheads="1"/>
            </p:cNvSpPr>
            <p:nvPr/>
          </p:nvSpPr>
          <p:spPr bwMode="auto">
            <a:xfrm>
              <a:off x="2653" y="231"/>
              <a:ext cx="862" cy="478"/>
            </a:xfrm>
            <a:prstGeom prst="roundRect">
              <a:avLst>
                <a:gd name="adj" fmla="val 16667"/>
              </a:avLst>
            </a:prstGeom>
            <a:gradFill rotWithShape="1">
              <a:gsLst>
                <a:gs pos="0">
                  <a:srgbClr val="0099FF"/>
                </a:gs>
                <a:gs pos="50000">
                  <a:schemeClr val="bg1"/>
                </a:gs>
                <a:gs pos="100000">
                  <a:srgbClr val="0099FF"/>
                </a:gs>
              </a:gsLst>
              <a:lin ang="5400000" scaled="1"/>
            </a:gradFill>
            <a:ln>
              <a:noFill/>
            </a:ln>
            <a:effectLst>
              <a:prstShdw prst="shdw17" dist="17961" dir="2700000">
                <a:srgbClr val="0099FF">
                  <a:gamma/>
                  <a:shade val="60000"/>
                  <a:invGamma/>
                </a:srgbClr>
              </a:prst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2980" name="Text Box 6">
              <a:hlinkClick r:id="" action="ppaction://noaction"/>
            </p:cNvPr>
            <p:cNvSpPr txBox="1"/>
            <p:nvPr/>
          </p:nvSpPr>
          <p:spPr>
            <a:xfrm>
              <a:off x="2766" y="279"/>
              <a:ext cx="630" cy="365"/>
            </a:xfrm>
            <a:prstGeom prst="rect">
              <a:avLst/>
            </a:prstGeom>
            <a:noFill/>
            <a:ln w="9525">
              <a:noFill/>
            </a:ln>
          </p:spPr>
          <p:txBody>
            <a:bodyPr wrap="none">
              <a:spAutoFit/>
            </a:bodyPr>
            <a:p>
              <a:r>
                <a:rPr lang="zh-CN" altLang="en-US" sz="3200" b="1" dirty="0">
                  <a:latin typeface="Arial" panose="020B0604020202020204" pitchFamily="34" charset="0"/>
                </a:rPr>
                <a:t>小结</a:t>
              </a:r>
              <a:endParaRPr lang="zh-CN" altLang="en-US" sz="3200" b="1" dirty="0">
                <a:latin typeface="Arial" panose="020B0604020202020204" pitchFamily="34" charset="0"/>
              </a:endParaRPr>
            </a:p>
          </p:txBody>
        </p:sp>
      </p:grpSp>
      <p:sp>
        <p:nvSpPr>
          <p:cNvPr id="32776" name="Rectangle 8"/>
          <p:cNvSpPr/>
          <p:nvPr/>
        </p:nvSpPr>
        <p:spPr>
          <a:xfrm>
            <a:off x="4427538" y="1176338"/>
            <a:ext cx="71437" cy="360362"/>
          </a:xfrm>
          <a:prstGeom prst="rect">
            <a:avLst/>
          </a:prstGeom>
          <a:gradFill rotWithShape="1">
            <a:gsLst>
              <a:gs pos="0">
                <a:srgbClr val="003366"/>
              </a:gs>
              <a:gs pos="100000">
                <a:schemeClr val="bg1"/>
              </a:gs>
            </a:gsLst>
            <a:lin ang="0" scaled="1"/>
            <a:tileRect/>
          </a:gradFill>
          <a:ln w="9525">
            <a:noFill/>
          </a:ln>
        </p:spPr>
        <p:txBody>
          <a:bodyPr wrap="none" anchor="ctr" anchorCtr="0"/>
          <a:p>
            <a:endParaRPr lang="zh-CN" altLang="en-US" dirty="0">
              <a:latin typeface="Arial" panose="020B0604020202020204" pitchFamily="34" charset="0"/>
            </a:endParaRPr>
          </a:p>
        </p:txBody>
      </p:sp>
      <p:grpSp>
        <p:nvGrpSpPr>
          <p:cNvPr id="3" name="Group 9"/>
          <p:cNvGrpSpPr/>
          <p:nvPr/>
        </p:nvGrpSpPr>
        <p:grpSpPr>
          <a:xfrm>
            <a:off x="3429000" y="1544638"/>
            <a:ext cx="2016125" cy="831850"/>
            <a:chOff x="2432" y="949"/>
            <a:chExt cx="1270" cy="524"/>
          </a:xfrm>
        </p:grpSpPr>
        <p:grpSp>
          <p:nvGrpSpPr>
            <p:cNvPr id="82975" name="Group 10"/>
            <p:cNvGrpSpPr/>
            <p:nvPr/>
          </p:nvGrpSpPr>
          <p:grpSpPr>
            <a:xfrm>
              <a:off x="2432" y="949"/>
              <a:ext cx="1270" cy="524"/>
              <a:chOff x="2290" y="1162"/>
              <a:chExt cx="2720" cy="524"/>
            </a:xfrm>
          </p:grpSpPr>
          <p:sp>
            <p:nvSpPr>
              <p:cNvPr id="82977" name="AutoShape 11"/>
              <p:cNvSpPr/>
              <p:nvPr/>
            </p:nvSpPr>
            <p:spPr>
              <a:xfrm>
                <a:off x="2290" y="1162"/>
                <a:ext cx="2720" cy="524"/>
              </a:xfrm>
              <a:prstGeom prst="roundRect">
                <a:avLst>
                  <a:gd name="adj" fmla="val 50000"/>
                </a:avLst>
              </a:prstGeom>
              <a:solidFill>
                <a:schemeClr val="accent2"/>
              </a:solidFill>
              <a:ln w="9525">
                <a:noFill/>
              </a:ln>
              <a:effectLst>
                <a:prstShdw prst="shdw17" dist="35921" dir="2699999">
                  <a:srgbClr val="663300"/>
                </a:prstShdw>
              </a:effectLst>
            </p:spPr>
            <p:txBody>
              <a:bodyPr wrap="none" anchor="ctr" anchorCtr="0"/>
              <a:p>
                <a:endParaRPr lang="zh-CN" altLang="en-US" dirty="0">
                  <a:latin typeface="Arial" panose="020B0604020202020204" pitchFamily="34" charset="0"/>
                </a:endParaRPr>
              </a:p>
            </p:txBody>
          </p:sp>
          <p:sp>
            <p:nvSpPr>
              <p:cNvPr id="82978" name="AutoShape 12"/>
              <p:cNvSpPr/>
              <p:nvPr/>
            </p:nvSpPr>
            <p:spPr>
              <a:xfrm>
                <a:off x="2336" y="1207"/>
                <a:ext cx="2630" cy="449"/>
              </a:xfrm>
              <a:prstGeom prst="roundRect">
                <a:avLst>
                  <a:gd name="adj" fmla="val 50000"/>
                </a:avLst>
              </a:prstGeom>
              <a:gradFill rotWithShape="1">
                <a:gsLst>
                  <a:gs pos="0">
                    <a:srgbClr val="D2D2D2"/>
                  </a:gs>
                  <a:gs pos="50000">
                    <a:srgbClr val="FFFFFF"/>
                  </a:gs>
                  <a:gs pos="100000">
                    <a:srgbClr val="D2D2D2"/>
                  </a:gs>
                </a:gsLst>
                <a:lin ang="2700000" scaled="1"/>
                <a:tileRect/>
              </a:gradFill>
              <a:ln w="9525">
                <a:noFill/>
              </a:ln>
              <a:effectLst>
                <a:prstShdw prst="shdw17" dist="35921" dir="2699999">
                  <a:srgbClr val="969696"/>
                </a:prstShdw>
              </a:effectLst>
            </p:spPr>
            <p:txBody>
              <a:bodyPr anchor="ctr" anchorCtr="0"/>
              <a:p>
                <a:pPr algn="ctr" latinLnBrk="1"/>
                <a:endParaRPr lang="ko-KR" altLang="en-US" sz="2000" dirty="0">
                  <a:solidFill>
                    <a:srgbClr val="993300"/>
                  </a:solidFill>
                  <a:latin typeface="HY헤드라인M" pitchFamily="2" charset="-127"/>
                  <a:ea typeface="HY헤드라인M" pitchFamily="2" charset="-127"/>
                </a:endParaRPr>
              </a:p>
            </p:txBody>
          </p:sp>
        </p:grpSp>
        <p:sp>
          <p:nvSpPr>
            <p:cNvPr id="82976" name="Text Box 13"/>
            <p:cNvSpPr txBox="1"/>
            <p:nvPr/>
          </p:nvSpPr>
          <p:spPr>
            <a:xfrm>
              <a:off x="2542" y="1048"/>
              <a:ext cx="1050" cy="327"/>
            </a:xfrm>
            <a:prstGeom prst="rect">
              <a:avLst/>
            </a:prstGeom>
            <a:noFill/>
            <a:ln w="9525">
              <a:noFill/>
            </a:ln>
          </p:spPr>
          <p:txBody>
            <a:bodyPr wrap="none">
              <a:spAutoFit/>
            </a:bodyPr>
            <a:p>
              <a:r>
                <a:rPr lang="zh-CN" altLang="en-US" sz="2800" b="1" dirty="0">
                  <a:latin typeface="Arial" panose="020B0604020202020204" pitchFamily="34" charset="0"/>
                </a:rPr>
                <a:t>难点求</a:t>
              </a:r>
              <a:r>
                <a:rPr lang="en-US" altLang="zh-CN" sz="2800" b="1" i="1" dirty="0">
                  <a:latin typeface="Times New Roman" panose="02020603050405020304" pitchFamily="18" charset="0"/>
                  <a:cs typeface="Times New Roman" panose="02020603050405020304" pitchFamily="18" charset="0"/>
                </a:rPr>
                <a:t>Q</a:t>
              </a:r>
              <a:r>
                <a:rPr lang="en-US" altLang="zh-CN" sz="2800" b="1" baseline="-25000" dirty="0">
                  <a:latin typeface="Times New Roman" panose="02020603050405020304" pitchFamily="18" charset="0"/>
                  <a:cs typeface="Times New Roman" panose="02020603050405020304" pitchFamily="18" charset="0"/>
                </a:rPr>
                <a:t>c</a:t>
              </a:r>
              <a:endParaRPr lang="en-US" altLang="zh-CN" sz="2800" b="1" baseline="-25000" dirty="0">
                <a:latin typeface="Times New Roman" panose="02020603050405020304" pitchFamily="18" charset="0"/>
                <a:ea typeface="Times New Roman" panose="02020603050405020304" pitchFamily="18" charset="0"/>
              </a:endParaRPr>
            </a:p>
          </p:txBody>
        </p:sp>
      </p:grpSp>
      <p:grpSp>
        <p:nvGrpSpPr>
          <p:cNvPr id="5" name="Group 42"/>
          <p:cNvGrpSpPr/>
          <p:nvPr/>
        </p:nvGrpSpPr>
        <p:grpSpPr>
          <a:xfrm>
            <a:off x="2484438" y="1954213"/>
            <a:ext cx="3930650" cy="754062"/>
            <a:chOff x="1927" y="1343"/>
            <a:chExt cx="2476" cy="475"/>
          </a:xfrm>
        </p:grpSpPr>
        <p:sp>
          <p:nvSpPr>
            <p:cNvPr id="82971" name="Rectangle 14"/>
            <p:cNvSpPr/>
            <p:nvPr/>
          </p:nvSpPr>
          <p:spPr>
            <a:xfrm>
              <a:off x="1927" y="1365"/>
              <a:ext cx="45" cy="453"/>
            </a:xfrm>
            <a:prstGeom prst="rect">
              <a:avLst/>
            </a:prstGeom>
            <a:gradFill rotWithShape="1">
              <a:gsLst>
                <a:gs pos="0">
                  <a:srgbClr val="003366"/>
                </a:gs>
                <a:gs pos="100000">
                  <a:schemeClr val="bg1"/>
                </a:gs>
              </a:gsLst>
              <a:lin ang="0" scaled="1"/>
              <a:tileRect/>
            </a:gradFill>
            <a:ln w="9525">
              <a:noFill/>
            </a:ln>
          </p:spPr>
          <p:txBody>
            <a:bodyPr wrap="none" anchor="ctr" anchorCtr="0"/>
            <a:p>
              <a:endParaRPr lang="zh-CN" altLang="en-US" dirty="0">
                <a:latin typeface="Arial" panose="020B0604020202020204" pitchFamily="34" charset="0"/>
              </a:endParaRPr>
            </a:p>
          </p:txBody>
        </p:sp>
        <p:sp>
          <p:nvSpPr>
            <p:cNvPr id="82972" name="Rectangle 15"/>
            <p:cNvSpPr/>
            <p:nvPr/>
          </p:nvSpPr>
          <p:spPr>
            <a:xfrm>
              <a:off x="4358" y="1357"/>
              <a:ext cx="45" cy="453"/>
            </a:xfrm>
            <a:prstGeom prst="rect">
              <a:avLst/>
            </a:prstGeom>
            <a:gradFill rotWithShape="1">
              <a:gsLst>
                <a:gs pos="0">
                  <a:srgbClr val="003366"/>
                </a:gs>
                <a:gs pos="100000">
                  <a:schemeClr val="bg1"/>
                </a:gs>
              </a:gsLst>
              <a:lin ang="0" scaled="1"/>
              <a:tileRect/>
            </a:gradFill>
            <a:ln w="9525">
              <a:noFill/>
            </a:ln>
          </p:spPr>
          <p:txBody>
            <a:bodyPr wrap="none" anchor="ctr" anchorCtr="0"/>
            <a:p>
              <a:endParaRPr lang="zh-CN" altLang="en-US" dirty="0">
                <a:latin typeface="Arial" panose="020B0604020202020204" pitchFamily="34" charset="0"/>
              </a:endParaRPr>
            </a:p>
          </p:txBody>
        </p:sp>
        <p:sp>
          <p:nvSpPr>
            <p:cNvPr id="82973" name="Rectangle 16"/>
            <p:cNvSpPr/>
            <p:nvPr/>
          </p:nvSpPr>
          <p:spPr>
            <a:xfrm rot="-5400000">
              <a:off x="2209" y="1082"/>
              <a:ext cx="45" cy="567"/>
            </a:xfrm>
            <a:prstGeom prst="rect">
              <a:avLst/>
            </a:prstGeom>
            <a:gradFill rotWithShape="1">
              <a:gsLst>
                <a:gs pos="0">
                  <a:srgbClr val="003366"/>
                </a:gs>
                <a:gs pos="100000">
                  <a:schemeClr val="bg1"/>
                </a:gs>
              </a:gsLst>
              <a:lin ang="0" scaled="1"/>
              <a:tileRect/>
            </a:gradFill>
            <a:ln w="9525">
              <a:noFill/>
            </a:ln>
          </p:spPr>
          <p:txBody>
            <a:bodyPr wrap="none" anchor="ctr" anchorCtr="0"/>
            <a:p>
              <a:endParaRPr lang="zh-CN" altLang="en-US" dirty="0">
                <a:latin typeface="Arial" panose="020B0604020202020204" pitchFamily="34" charset="0"/>
              </a:endParaRPr>
            </a:p>
          </p:txBody>
        </p:sp>
        <p:sp>
          <p:nvSpPr>
            <p:cNvPr id="82974" name="Rectangle 17"/>
            <p:cNvSpPr/>
            <p:nvPr/>
          </p:nvSpPr>
          <p:spPr>
            <a:xfrm rot="-5400000">
              <a:off x="4070" y="1082"/>
              <a:ext cx="45" cy="567"/>
            </a:xfrm>
            <a:prstGeom prst="rect">
              <a:avLst/>
            </a:prstGeom>
            <a:gradFill rotWithShape="1">
              <a:gsLst>
                <a:gs pos="0">
                  <a:srgbClr val="003366"/>
                </a:gs>
                <a:gs pos="100000">
                  <a:schemeClr val="bg1"/>
                </a:gs>
              </a:gsLst>
              <a:lin ang="0" scaled="1"/>
              <a:tileRect/>
            </a:gradFill>
            <a:ln w="9525">
              <a:noFill/>
            </a:ln>
          </p:spPr>
          <p:txBody>
            <a:bodyPr wrap="none" anchor="ctr" anchorCtr="0"/>
            <a:p>
              <a:endParaRPr lang="zh-CN" altLang="en-US" dirty="0">
                <a:latin typeface="Arial" panose="020B0604020202020204" pitchFamily="34" charset="0"/>
              </a:endParaRPr>
            </a:p>
          </p:txBody>
        </p:sp>
      </p:grpSp>
      <p:grpSp>
        <p:nvGrpSpPr>
          <p:cNvPr id="6" name="Group 18"/>
          <p:cNvGrpSpPr/>
          <p:nvPr/>
        </p:nvGrpSpPr>
        <p:grpSpPr bwMode="auto">
          <a:xfrm>
            <a:off x="1057349" y="2722414"/>
            <a:ext cx="2879725" cy="3598862"/>
            <a:chOff x="1133" y="1664"/>
            <a:chExt cx="1814" cy="2267"/>
          </a:xfrm>
          <a:solidFill>
            <a:schemeClr val="tx2">
              <a:lumMod val="20000"/>
              <a:lumOff val="80000"/>
            </a:schemeClr>
          </a:solidFill>
        </p:grpSpPr>
        <p:grpSp>
          <p:nvGrpSpPr>
            <p:cNvPr id="7" name="组合 4"/>
            <p:cNvGrpSpPr/>
            <p:nvPr/>
          </p:nvGrpSpPr>
          <p:grpSpPr bwMode="auto">
            <a:xfrm>
              <a:off x="1133" y="1664"/>
              <a:ext cx="1814" cy="2267"/>
              <a:chOff x="385" y="1026"/>
              <a:chExt cx="2268" cy="953"/>
            </a:xfrm>
            <a:grpFill/>
          </p:grpSpPr>
          <p:grpSp>
            <p:nvGrpSpPr>
              <p:cNvPr id="8" name="组合 5"/>
              <p:cNvGrpSpPr/>
              <p:nvPr/>
            </p:nvGrpSpPr>
            <p:grpSpPr bwMode="auto">
              <a:xfrm>
                <a:off x="385" y="1026"/>
                <a:ext cx="2268" cy="952"/>
                <a:chOff x="385" y="1026"/>
                <a:chExt cx="2268" cy="952"/>
              </a:xfrm>
              <a:grpFill/>
            </p:grpSpPr>
            <p:sp>
              <p:nvSpPr>
                <p:cNvPr id="32789" name="自选图形 6"/>
                <p:cNvSpPr>
                  <a:spLocks noChangeArrowheads="1"/>
                </p:cNvSpPr>
                <p:nvPr/>
              </p:nvSpPr>
              <p:spPr bwMode="auto">
                <a:xfrm rot="10800000">
                  <a:off x="385" y="1026"/>
                  <a:ext cx="2268" cy="952"/>
                </a:xfrm>
                <a:prstGeom prst="roundRect">
                  <a:avLst>
                    <a:gd name="adj" fmla="val 16667"/>
                  </a:avLst>
                </a:prstGeom>
                <a:grpFill/>
                <a:ln>
                  <a:noFill/>
                </a:ln>
                <a:effec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790" name="自选图形 7"/>
                <p:cNvSpPr>
                  <a:spLocks noChangeArrowheads="1"/>
                </p:cNvSpPr>
                <p:nvPr/>
              </p:nvSpPr>
              <p:spPr bwMode="auto">
                <a:xfrm>
                  <a:off x="385" y="1797"/>
                  <a:ext cx="2268" cy="181"/>
                </a:xfrm>
                <a:prstGeom prst="roundRect">
                  <a:avLst>
                    <a:gd name="adj" fmla="val 42454"/>
                  </a:avLst>
                </a:prstGeom>
                <a:grp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791" name="自选图形 8"/>
                <p:cNvSpPr>
                  <a:spLocks noChangeArrowheads="1"/>
                </p:cNvSpPr>
                <p:nvPr/>
              </p:nvSpPr>
              <p:spPr bwMode="auto">
                <a:xfrm rot="10800000">
                  <a:off x="385" y="1029"/>
                  <a:ext cx="2268" cy="178"/>
                </a:xfrm>
                <a:prstGeom prst="roundRect">
                  <a:avLst>
                    <a:gd name="adj" fmla="val 42454"/>
                  </a:avLst>
                </a:prstGeom>
                <a:grpFill/>
                <a:ln>
                  <a:noFill/>
                </a:ln>
                <a:effec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2792" name="自选图形 9"/>
              <p:cNvSpPr>
                <a:spLocks noChangeArrowheads="1"/>
              </p:cNvSpPr>
              <p:nvPr/>
            </p:nvSpPr>
            <p:spPr bwMode="auto">
              <a:xfrm>
                <a:off x="385" y="1026"/>
                <a:ext cx="2268" cy="953"/>
              </a:xfrm>
              <a:prstGeom prst="flowChartAlternateProcess">
                <a:avLst/>
              </a:prstGeom>
              <a:grpFill/>
              <a:ln w="63500">
                <a:solidFill>
                  <a:srgbClr val="FFFFFF"/>
                </a:solidFill>
                <a:miter lim="800000"/>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2793" name="Text Box 25"/>
            <p:cNvSpPr txBox="1">
              <a:spLocks noChangeArrowheads="1"/>
            </p:cNvSpPr>
            <p:nvPr/>
          </p:nvSpPr>
          <p:spPr bwMode="auto">
            <a:xfrm>
              <a:off x="1314" y="1842"/>
              <a:ext cx="1321" cy="330"/>
            </a:xfrm>
            <a:prstGeom prst="rect">
              <a:avLst/>
            </a:prstGeom>
            <a:grpFill/>
            <a:ln>
              <a:noFill/>
            </a:ln>
            <a:effectLst>
              <a:outerShdw dist="35921" dir="2700000" algn="ctr" rotWithShape="0">
                <a:schemeClr val="bg2"/>
              </a:outerShdw>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1" u="sng"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800" b="1" i="0" u="sng"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c</a:t>
              </a:r>
              <a:r>
                <a:rPr kumimoji="0" lang="zh-CN" altLang="en-US" sz="2800" b="1" i="0" u="sng"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1" i="1" u="sng"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K</a:t>
              </a:r>
              <a:r>
                <a:rPr kumimoji="0" lang="en-US" altLang="zh-CN" sz="2800" b="1" i="0" u="sng" strike="noStrike" kern="1200" cap="none" spc="0" normalizeH="0" baseline="-25000" noProof="0" dirty="0" err="1">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sp</a:t>
              </a:r>
              <a:r>
                <a:rPr kumimoji="0" lang="zh-CN" altLang="en-US" sz="2800" b="1" i="0" u="sng"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比较</a:t>
              </a:r>
              <a:endParaRPr kumimoji="0" lang="zh-CN" altLang="en-US" sz="2800" b="1" i="0" u="sng"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2794" name="Text Box 26"/>
          <p:cNvSpPr txBox="1"/>
          <p:nvPr/>
        </p:nvSpPr>
        <p:spPr>
          <a:xfrm>
            <a:off x="1295400" y="3611563"/>
            <a:ext cx="2700338" cy="519112"/>
          </a:xfrm>
          <a:prstGeom prst="rect">
            <a:avLst/>
          </a:prstGeom>
          <a:noFill/>
          <a:ln w="9525">
            <a:noFill/>
          </a:ln>
        </p:spPr>
        <p:txBody>
          <a:bodyPr>
            <a:spAutoFit/>
          </a:bodyPr>
          <a:p>
            <a:pPr marL="120650" indent="-120650">
              <a:spcBef>
                <a:spcPct val="50000"/>
              </a:spcBef>
              <a:buChar char="•"/>
            </a:pPr>
            <a:r>
              <a:rPr lang="zh-CN" altLang="en-US" sz="2800" b="1" dirty="0">
                <a:solidFill>
                  <a:srgbClr val="7030A0"/>
                </a:solidFill>
                <a:latin typeface="Arial" panose="020B0604020202020204" pitchFamily="34" charset="0"/>
              </a:rPr>
              <a:t>大沉淀小溶解</a:t>
            </a:r>
            <a:endParaRPr lang="zh-CN" altLang="en-US" sz="2800" b="1" dirty="0">
              <a:solidFill>
                <a:srgbClr val="7030A0"/>
              </a:solidFill>
              <a:latin typeface="Arial" panose="020B0604020202020204" pitchFamily="34" charset="0"/>
            </a:endParaRPr>
          </a:p>
        </p:txBody>
      </p:sp>
      <p:sp>
        <p:nvSpPr>
          <p:cNvPr id="32795" name="Text Box 27"/>
          <p:cNvSpPr txBox="1"/>
          <p:nvPr/>
        </p:nvSpPr>
        <p:spPr>
          <a:xfrm>
            <a:off x="1295400" y="4205288"/>
            <a:ext cx="2592388" cy="519112"/>
          </a:xfrm>
          <a:prstGeom prst="rect">
            <a:avLst/>
          </a:prstGeom>
          <a:noFill/>
          <a:ln w="9525">
            <a:noFill/>
          </a:ln>
        </p:spPr>
        <p:txBody>
          <a:bodyPr>
            <a:spAutoFit/>
          </a:bodyPr>
          <a:p>
            <a:pPr marL="120650" indent="-120650">
              <a:spcBef>
                <a:spcPct val="50000"/>
              </a:spcBef>
              <a:buChar char="•"/>
            </a:pPr>
            <a:r>
              <a:rPr lang="zh-CN" altLang="en-US" sz="2800" b="1" dirty="0">
                <a:solidFill>
                  <a:srgbClr val="7030A0"/>
                </a:solidFill>
                <a:latin typeface="Arial" panose="020B0604020202020204" pitchFamily="34" charset="0"/>
              </a:rPr>
              <a:t>多次大有分步</a:t>
            </a:r>
            <a:endParaRPr lang="zh-CN" altLang="en-US" sz="2800" b="1" dirty="0">
              <a:solidFill>
                <a:srgbClr val="7030A0"/>
              </a:solidFill>
              <a:latin typeface="Arial" panose="020B0604020202020204" pitchFamily="34" charset="0"/>
            </a:endParaRPr>
          </a:p>
        </p:txBody>
      </p:sp>
      <p:sp>
        <p:nvSpPr>
          <p:cNvPr id="32796" name="Text Box 28"/>
          <p:cNvSpPr txBox="1"/>
          <p:nvPr/>
        </p:nvSpPr>
        <p:spPr>
          <a:xfrm>
            <a:off x="1296988" y="4800600"/>
            <a:ext cx="2592387" cy="519113"/>
          </a:xfrm>
          <a:prstGeom prst="rect">
            <a:avLst/>
          </a:prstGeom>
          <a:noFill/>
          <a:ln w="9525">
            <a:noFill/>
          </a:ln>
        </p:spPr>
        <p:txBody>
          <a:bodyPr>
            <a:spAutoFit/>
          </a:bodyPr>
          <a:p>
            <a:pPr marL="120650" indent="-120650">
              <a:spcBef>
                <a:spcPct val="50000"/>
              </a:spcBef>
              <a:buChar char="•"/>
            </a:pPr>
            <a:r>
              <a:rPr lang="zh-CN" altLang="en-US" sz="2800" b="1" dirty="0">
                <a:solidFill>
                  <a:srgbClr val="7030A0"/>
                </a:solidFill>
                <a:latin typeface="Arial" panose="020B0604020202020204" pitchFamily="34" charset="0"/>
              </a:rPr>
              <a:t>大小存有转化</a:t>
            </a:r>
            <a:endParaRPr lang="zh-CN" altLang="en-US" sz="2800" b="1" dirty="0">
              <a:solidFill>
                <a:srgbClr val="7030A0"/>
              </a:solidFill>
              <a:latin typeface="Arial" panose="020B0604020202020204" pitchFamily="34" charset="0"/>
            </a:endParaRPr>
          </a:p>
        </p:txBody>
      </p:sp>
      <p:sp>
        <p:nvSpPr>
          <p:cNvPr id="32797" name="Text Box 29"/>
          <p:cNvSpPr txBox="1"/>
          <p:nvPr/>
        </p:nvSpPr>
        <p:spPr>
          <a:xfrm>
            <a:off x="1044575" y="5395913"/>
            <a:ext cx="3097213" cy="519112"/>
          </a:xfrm>
          <a:prstGeom prst="rect">
            <a:avLst/>
          </a:prstGeom>
          <a:noFill/>
          <a:ln w="9525">
            <a:noFill/>
          </a:ln>
        </p:spPr>
        <p:txBody>
          <a:bodyPr>
            <a:spAutoFit/>
          </a:bodyPr>
          <a:p>
            <a:pPr marL="120650" indent="-120650">
              <a:spcBef>
                <a:spcPct val="50000"/>
              </a:spcBef>
              <a:buChar char="•"/>
            </a:pPr>
            <a:r>
              <a:rPr lang="zh-CN" altLang="en-US" sz="2800" b="1" dirty="0">
                <a:solidFill>
                  <a:srgbClr val="7030A0"/>
                </a:solidFill>
                <a:latin typeface="Arial" panose="020B0604020202020204" pitchFamily="34" charset="0"/>
              </a:rPr>
              <a:t>所有现象因移动</a:t>
            </a:r>
            <a:endParaRPr lang="zh-CN" altLang="en-US" sz="2800" b="1" dirty="0">
              <a:solidFill>
                <a:srgbClr val="7030A0"/>
              </a:solidFill>
              <a:latin typeface="Arial" panose="020B0604020202020204" pitchFamily="34" charset="0"/>
            </a:endParaRPr>
          </a:p>
        </p:txBody>
      </p:sp>
      <p:grpSp>
        <p:nvGrpSpPr>
          <p:cNvPr id="9" name="Group 30"/>
          <p:cNvGrpSpPr/>
          <p:nvPr/>
        </p:nvGrpSpPr>
        <p:grpSpPr bwMode="auto">
          <a:xfrm>
            <a:off x="4918149" y="2735114"/>
            <a:ext cx="2879725" cy="3598862"/>
            <a:chOff x="3357" y="1664"/>
            <a:chExt cx="1814" cy="2267"/>
          </a:xfrm>
          <a:solidFill>
            <a:schemeClr val="bg2">
              <a:lumMod val="90000"/>
            </a:schemeClr>
          </a:solidFill>
        </p:grpSpPr>
        <p:grpSp>
          <p:nvGrpSpPr>
            <p:cNvPr id="10" name="组合 4"/>
            <p:cNvGrpSpPr/>
            <p:nvPr/>
          </p:nvGrpSpPr>
          <p:grpSpPr bwMode="auto">
            <a:xfrm>
              <a:off x="3357" y="1664"/>
              <a:ext cx="1814" cy="2267"/>
              <a:chOff x="385" y="1026"/>
              <a:chExt cx="2268" cy="953"/>
            </a:xfrm>
            <a:grpFill/>
          </p:grpSpPr>
          <p:grpSp>
            <p:nvGrpSpPr>
              <p:cNvPr id="11" name="组合 5"/>
              <p:cNvGrpSpPr/>
              <p:nvPr/>
            </p:nvGrpSpPr>
            <p:grpSpPr bwMode="auto">
              <a:xfrm>
                <a:off x="385" y="1026"/>
                <a:ext cx="2268" cy="952"/>
                <a:chOff x="385" y="1026"/>
                <a:chExt cx="2268" cy="952"/>
              </a:xfrm>
              <a:grpFill/>
            </p:grpSpPr>
            <p:sp>
              <p:nvSpPr>
                <p:cNvPr id="32801" name="自选图形 6"/>
                <p:cNvSpPr>
                  <a:spLocks noChangeArrowheads="1"/>
                </p:cNvSpPr>
                <p:nvPr/>
              </p:nvSpPr>
              <p:spPr bwMode="auto">
                <a:xfrm rot="10800000">
                  <a:off x="385" y="1026"/>
                  <a:ext cx="2268" cy="952"/>
                </a:xfrm>
                <a:prstGeom prst="roundRect">
                  <a:avLst>
                    <a:gd name="adj" fmla="val 16667"/>
                  </a:avLst>
                </a:prstGeom>
                <a:grpFill/>
                <a:ln>
                  <a:noFill/>
                </a:ln>
                <a:effec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802" name="自选图形 7"/>
                <p:cNvSpPr>
                  <a:spLocks noChangeArrowheads="1"/>
                </p:cNvSpPr>
                <p:nvPr/>
              </p:nvSpPr>
              <p:spPr bwMode="auto">
                <a:xfrm>
                  <a:off x="385" y="1797"/>
                  <a:ext cx="2268" cy="181"/>
                </a:xfrm>
                <a:prstGeom prst="roundRect">
                  <a:avLst>
                    <a:gd name="adj" fmla="val 42454"/>
                  </a:avLst>
                </a:prstGeom>
                <a:grp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803" name="自选图形 8"/>
                <p:cNvSpPr>
                  <a:spLocks noChangeArrowheads="1"/>
                </p:cNvSpPr>
                <p:nvPr/>
              </p:nvSpPr>
              <p:spPr bwMode="auto">
                <a:xfrm rot="10800000">
                  <a:off x="385" y="1029"/>
                  <a:ext cx="2268" cy="178"/>
                </a:xfrm>
                <a:prstGeom prst="roundRect">
                  <a:avLst>
                    <a:gd name="adj" fmla="val 42454"/>
                  </a:avLst>
                </a:prstGeom>
                <a:grpFill/>
                <a:ln>
                  <a:noFill/>
                </a:ln>
                <a:effectLst/>
              </p:spPr>
              <p:txBody>
                <a:bodyPr rot="10800000"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2804" name="自选图形 9"/>
              <p:cNvSpPr>
                <a:spLocks noChangeArrowheads="1"/>
              </p:cNvSpPr>
              <p:nvPr/>
            </p:nvSpPr>
            <p:spPr bwMode="auto">
              <a:xfrm>
                <a:off x="385" y="1026"/>
                <a:ext cx="2268" cy="953"/>
              </a:xfrm>
              <a:prstGeom prst="flowChartAlternateProcess">
                <a:avLst/>
              </a:prstGeom>
              <a:grpFill/>
              <a:ln w="63500">
                <a:solidFill>
                  <a:srgbClr val="FFFFFF"/>
                </a:solidFill>
                <a:miter lim="800000"/>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2805" name="Text Box 37"/>
            <p:cNvSpPr txBox="1">
              <a:spLocks noChangeArrowheads="1"/>
            </p:cNvSpPr>
            <p:nvPr/>
          </p:nvSpPr>
          <p:spPr bwMode="auto">
            <a:xfrm>
              <a:off x="3811" y="1764"/>
              <a:ext cx="791" cy="327"/>
            </a:xfrm>
            <a:prstGeom prst="rect">
              <a:avLst/>
            </a:prstGeom>
            <a:grpFill/>
            <a:ln>
              <a:noFill/>
            </a:ln>
            <a:effectLst>
              <a:outerShdw dist="35921" dir="2700000" algn="ctr" rotWithShape="0">
                <a:schemeClr val="bg2"/>
              </a:outerShdw>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sng"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rPr>
                <a:t>重难点</a:t>
              </a:r>
              <a:endParaRPr kumimoji="0" lang="zh-CN" altLang="en-US" sz="2800" b="1" i="0" u="sng"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grpSp>
      <p:sp>
        <p:nvSpPr>
          <p:cNvPr id="32806" name="Text Box 38"/>
          <p:cNvSpPr txBox="1"/>
          <p:nvPr/>
        </p:nvSpPr>
        <p:spPr>
          <a:xfrm>
            <a:off x="4918075" y="3611563"/>
            <a:ext cx="2952750" cy="519112"/>
          </a:xfrm>
          <a:prstGeom prst="rect">
            <a:avLst/>
          </a:prstGeom>
          <a:noFill/>
          <a:ln w="9525">
            <a:noFill/>
          </a:ln>
        </p:spPr>
        <p:txBody>
          <a:bodyPr>
            <a:spAutoFit/>
          </a:bodyPr>
          <a:p>
            <a:pPr marL="120650" indent="-120650">
              <a:spcBef>
                <a:spcPct val="50000"/>
              </a:spcBef>
              <a:buChar char="•"/>
            </a:pPr>
            <a:r>
              <a:rPr lang="zh-CN" altLang="en-US" sz="2800" b="1" dirty="0">
                <a:solidFill>
                  <a:srgbClr val="00B0F0"/>
                </a:solidFill>
                <a:latin typeface="Arial" panose="020B0604020202020204" pitchFamily="34" charset="0"/>
              </a:rPr>
              <a:t>一个关键是求</a:t>
            </a:r>
            <a:r>
              <a:rPr lang="en-US" altLang="zh-CN" sz="2800" b="1" dirty="0">
                <a:solidFill>
                  <a:srgbClr val="00B0F0"/>
                </a:solidFill>
                <a:latin typeface="Times New Roman" panose="02020603050405020304" pitchFamily="18" charset="0"/>
                <a:cs typeface="Times New Roman" panose="02020603050405020304" pitchFamily="18" charset="0"/>
              </a:rPr>
              <a:t>Q</a:t>
            </a:r>
            <a:r>
              <a:rPr lang="en-US" altLang="zh-CN" sz="2800" b="1" baseline="-25000" dirty="0">
                <a:solidFill>
                  <a:srgbClr val="00B0F0"/>
                </a:solidFill>
                <a:latin typeface="Times New Roman" panose="02020603050405020304" pitchFamily="18" charset="0"/>
                <a:cs typeface="Times New Roman" panose="02020603050405020304" pitchFamily="18" charset="0"/>
              </a:rPr>
              <a:t>c</a:t>
            </a:r>
            <a:endParaRPr lang="en-US" altLang="zh-CN" sz="2800" b="1" dirty="0">
              <a:solidFill>
                <a:srgbClr val="00B0F0"/>
              </a:solidFill>
              <a:latin typeface="Times New Roman" panose="02020603050405020304" pitchFamily="18" charset="0"/>
              <a:ea typeface="Times New Roman" panose="02020603050405020304" pitchFamily="18" charset="0"/>
            </a:endParaRPr>
          </a:p>
        </p:txBody>
      </p:sp>
      <p:sp>
        <p:nvSpPr>
          <p:cNvPr id="32807" name="Text Box 39"/>
          <p:cNvSpPr txBox="1"/>
          <p:nvPr/>
        </p:nvSpPr>
        <p:spPr>
          <a:xfrm>
            <a:off x="4953000" y="4211638"/>
            <a:ext cx="2952750" cy="519112"/>
          </a:xfrm>
          <a:prstGeom prst="rect">
            <a:avLst/>
          </a:prstGeom>
          <a:noFill/>
          <a:ln w="9525">
            <a:noFill/>
          </a:ln>
        </p:spPr>
        <p:txBody>
          <a:bodyPr>
            <a:spAutoFit/>
          </a:bodyPr>
          <a:p>
            <a:pPr marL="120650" indent="-120650">
              <a:spcBef>
                <a:spcPct val="50000"/>
              </a:spcBef>
              <a:buChar char="•"/>
            </a:pPr>
            <a:r>
              <a:rPr lang="zh-CN" altLang="en-US" sz="2800" b="1" dirty="0">
                <a:solidFill>
                  <a:srgbClr val="00B0F0"/>
                </a:solidFill>
                <a:latin typeface="Arial" panose="020B0604020202020204" pitchFamily="34" charset="0"/>
              </a:rPr>
              <a:t>两种浓度是前提</a:t>
            </a:r>
            <a:endParaRPr lang="zh-CN" altLang="en-US" sz="2800" b="1" dirty="0">
              <a:solidFill>
                <a:srgbClr val="00B0F0"/>
              </a:solidFill>
              <a:latin typeface="Arial" panose="020B0604020202020204" pitchFamily="34" charset="0"/>
            </a:endParaRPr>
          </a:p>
        </p:txBody>
      </p:sp>
      <p:sp>
        <p:nvSpPr>
          <p:cNvPr id="32808" name="Text Box 40"/>
          <p:cNvSpPr txBox="1"/>
          <p:nvPr/>
        </p:nvSpPr>
        <p:spPr>
          <a:xfrm>
            <a:off x="4953000" y="4811713"/>
            <a:ext cx="2952750" cy="519112"/>
          </a:xfrm>
          <a:prstGeom prst="rect">
            <a:avLst/>
          </a:prstGeom>
          <a:noFill/>
          <a:ln w="9525">
            <a:noFill/>
          </a:ln>
        </p:spPr>
        <p:txBody>
          <a:bodyPr>
            <a:spAutoFit/>
          </a:bodyPr>
          <a:p>
            <a:pPr marL="120650" indent="-120650">
              <a:spcBef>
                <a:spcPct val="50000"/>
              </a:spcBef>
              <a:buChar char="•"/>
            </a:pPr>
            <a:r>
              <a:rPr lang="zh-CN" altLang="en-US" sz="2800" b="1" dirty="0">
                <a:solidFill>
                  <a:srgbClr val="00B0F0"/>
                </a:solidFill>
                <a:latin typeface="Arial" panose="020B0604020202020204" pitchFamily="34" charset="0"/>
              </a:rPr>
              <a:t>三种比值定结果</a:t>
            </a:r>
            <a:endParaRPr lang="zh-CN" altLang="en-US" sz="2800" b="1" dirty="0">
              <a:solidFill>
                <a:srgbClr val="00B0F0"/>
              </a:solidFill>
              <a:latin typeface="Arial" panose="020B0604020202020204" pitchFamily="34" charset="0"/>
            </a:endParaRPr>
          </a:p>
        </p:txBody>
      </p:sp>
      <p:sp>
        <p:nvSpPr>
          <p:cNvPr id="32809" name="Text Box 41"/>
          <p:cNvSpPr txBox="1"/>
          <p:nvPr/>
        </p:nvSpPr>
        <p:spPr>
          <a:xfrm>
            <a:off x="4932363" y="5411788"/>
            <a:ext cx="2952750" cy="519112"/>
          </a:xfrm>
          <a:prstGeom prst="rect">
            <a:avLst/>
          </a:prstGeom>
          <a:noFill/>
          <a:ln w="9525">
            <a:noFill/>
          </a:ln>
        </p:spPr>
        <p:txBody>
          <a:bodyPr>
            <a:spAutoFit/>
          </a:bodyPr>
          <a:p>
            <a:pPr marL="120650" indent="-120650">
              <a:spcBef>
                <a:spcPct val="50000"/>
              </a:spcBef>
              <a:buChar char="•"/>
            </a:pPr>
            <a:r>
              <a:rPr lang="zh-CN" altLang="en-US" sz="2800" b="1" dirty="0">
                <a:solidFill>
                  <a:srgbClr val="00B0F0"/>
                </a:solidFill>
                <a:latin typeface="Arial" panose="020B0604020202020204" pitchFamily="34" charset="0"/>
              </a:rPr>
              <a:t>四种现象会涉及</a:t>
            </a:r>
            <a:endParaRPr lang="zh-CN" altLang="en-US" sz="2800" b="1" dirty="0">
              <a:solidFill>
                <a:srgbClr val="00B0F0"/>
              </a:solidFill>
              <a:latin typeface="Arial" panose="020B0604020202020204" pitchFamily="34" charset="0"/>
            </a:endParaRPr>
          </a:p>
        </p:txBody>
      </p:sp>
      <p:sp>
        <p:nvSpPr>
          <p:cNvPr id="32814" name="AutoShape 46"/>
          <p:cNvSpPr/>
          <p:nvPr/>
        </p:nvSpPr>
        <p:spPr>
          <a:xfrm>
            <a:off x="6518275" y="658813"/>
            <a:ext cx="1800225" cy="2159000"/>
          </a:xfrm>
          <a:prstGeom prst="wedgeRoundRectCallout">
            <a:avLst>
              <a:gd name="adj1" fmla="val -43750"/>
              <a:gd name="adj2" fmla="val 70000"/>
              <a:gd name="adj3" fmla="val 16667"/>
            </a:avLst>
          </a:prstGeom>
          <a:solidFill>
            <a:schemeClr val="bg1"/>
          </a:solidFill>
          <a:ln w="9525" cap="flat" cmpd="sng">
            <a:solidFill>
              <a:srgbClr val="00B0F0"/>
            </a:solidFill>
            <a:prstDash val="solid"/>
            <a:miter/>
            <a:headEnd type="none" w="med" len="med"/>
            <a:tailEnd type="none" w="med" len="med"/>
          </a:ln>
        </p:spPr>
        <p:txBody>
          <a:bodyPr/>
          <a:p>
            <a:pPr algn="ctr"/>
            <a:endParaRPr lang="zh-CN" altLang="zh-CN" dirty="0">
              <a:latin typeface="Arial" panose="020B0604020202020204" pitchFamily="34" charset="0"/>
            </a:endParaRPr>
          </a:p>
        </p:txBody>
      </p:sp>
      <p:sp>
        <p:nvSpPr>
          <p:cNvPr id="32815" name="Text Box 47"/>
          <p:cNvSpPr txBox="1"/>
          <p:nvPr/>
        </p:nvSpPr>
        <p:spPr>
          <a:xfrm>
            <a:off x="7092950" y="658813"/>
            <a:ext cx="498475" cy="461962"/>
          </a:xfrm>
          <a:prstGeom prst="rect">
            <a:avLst/>
          </a:prstGeom>
          <a:noFill/>
          <a:ln w="9525">
            <a:noFill/>
          </a:ln>
        </p:spPr>
        <p:txBody>
          <a:bodyPr wrap="none">
            <a:spAutoFit/>
          </a:bodyPr>
          <a:p>
            <a:r>
              <a:rPr lang="en-US" altLang="zh-CN" sz="2400" b="1" i="1" dirty="0">
                <a:latin typeface="Times New Roman" panose="02020603050405020304" pitchFamily="18" charset="0"/>
                <a:cs typeface="Times New Roman" panose="02020603050405020304" pitchFamily="18" charset="0"/>
              </a:rPr>
              <a:t>Q</a:t>
            </a:r>
            <a:r>
              <a:rPr lang="en-US" altLang="zh-CN" sz="2400" b="1" baseline="-25000" dirty="0">
                <a:latin typeface="Times New Roman" panose="02020603050405020304" pitchFamily="18" charset="0"/>
                <a:cs typeface="Times New Roman" panose="02020603050405020304" pitchFamily="18" charset="0"/>
              </a:rPr>
              <a:t>c</a:t>
            </a:r>
            <a:endParaRPr lang="en-US" altLang="zh-CN" sz="2400" b="1" baseline="-25000" dirty="0">
              <a:latin typeface="Times New Roman" panose="02020603050405020304" pitchFamily="18" charset="0"/>
              <a:ea typeface="Times New Roman" panose="02020603050405020304" pitchFamily="18" charset="0"/>
            </a:endParaRPr>
          </a:p>
        </p:txBody>
      </p:sp>
      <p:grpSp>
        <p:nvGrpSpPr>
          <p:cNvPr id="12" name="Group 55"/>
          <p:cNvGrpSpPr/>
          <p:nvPr/>
        </p:nvGrpSpPr>
        <p:grpSpPr>
          <a:xfrm>
            <a:off x="6732588" y="1019175"/>
            <a:ext cx="1577975" cy="457200"/>
            <a:chOff x="4603" y="754"/>
            <a:chExt cx="994" cy="288"/>
          </a:xfrm>
        </p:grpSpPr>
        <p:sp>
          <p:nvSpPr>
            <p:cNvPr id="82969" name="Text Box 48"/>
            <p:cNvSpPr txBox="1"/>
            <p:nvPr/>
          </p:nvSpPr>
          <p:spPr>
            <a:xfrm>
              <a:off x="4603" y="754"/>
              <a:ext cx="536" cy="288"/>
            </a:xfrm>
            <a:prstGeom prst="rect">
              <a:avLst/>
            </a:prstGeom>
            <a:noFill/>
            <a:ln w="9525">
              <a:noFill/>
            </a:ln>
          </p:spPr>
          <p:txBody>
            <a:bodyPr wrap="none">
              <a:spAutoFit/>
            </a:bodyPr>
            <a:p>
              <a:r>
                <a:rPr lang="en-US" altLang="zh-CN" sz="2400" b="1" dirty="0">
                  <a:solidFill>
                    <a:srgbClr val="FF3300"/>
                  </a:solidFill>
                  <a:latin typeface="Times New Roman" panose="02020603050405020304" pitchFamily="18" charset="0"/>
                  <a:cs typeface="Times New Roman" panose="02020603050405020304" pitchFamily="18" charset="0"/>
                </a:rPr>
                <a:t>[A</a:t>
              </a:r>
              <a:r>
                <a:rPr lang="en-US" altLang="zh-CN" sz="2400" b="1" baseline="30000" dirty="0">
                  <a:solidFill>
                    <a:srgbClr val="FF3300"/>
                  </a:solidFill>
                  <a:latin typeface="Times New Roman" panose="02020603050405020304" pitchFamily="18" charset="0"/>
                  <a:cs typeface="Times New Roman" panose="02020603050405020304" pitchFamily="18" charset="0"/>
                </a:rPr>
                <a:t>n+</a:t>
              </a:r>
              <a:r>
                <a:rPr lang="en-US" altLang="zh-CN" sz="2400" b="1" dirty="0">
                  <a:solidFill>
                    <a:srgbClr val="FF3300"/>
                  </a:solidFill>
                  <a:latin typeface="Times New Roman" panose="02020603050405020304" pitchFamily="18" charset="0"/>
                  <a:cs typeface="Times New Roman" panose="02020603050405020304" pitchFamily="18" charset="0"/>
                </a:rPr>
                <a:t>]</a:t>
              </a:r>
              <a:endParaRPr lang="en-US" altLang="zh-CN" sz="2400" b="1" dirty="0">
                <a:solidFill>
                  <a:srgbClr val="FF3300"/>
                </a:solidFill>
                <a:latin typeface="Times New Roman" panose="02020603050405020304" pitchFamily="18" charset="0"/>
                <a:ea typeface="Times New Roman" panose="02020603050405020304" pitchFamily="18" charset="0"/>
              </a:endParaRPr>
            </a:p>
          </p:txBody>
        </p:sp>
        <p:sp>
          <p:nvSpPr>
            <p:cNvPr id="82970" name="Text Box 49"/>
            <p:cNvSpPr txBox="1"/>
            <p:nvPr/>
          </p:nvSpPr>
          <p:spPr>
            <a:xfrm>
              <a:off x="5057" y="754"/>
              <a:ext cx="540" cy="288"/>
            </a:xfrm>
            <a:prstGeom prst="rect">
              <a:avLst/>
            </a:prstGeom>
            <a:noFill/>
            <a:ln w="9525">
              <a:noFill/>
            </a:ln>
          </p:spPr>
          <p:txBody>
            <a:bodyPr wrap="none">
              <a:spAutoFit/>
            </a:bodyPr>
            <a:p>
              <a:r>
                <a:rPr lang="en-US" altLang="zh-CN" sz="2400" b="1" dirty="0">
                  <a:solidFill>
                    <a:srgbClr val="FF3300"/>
                  </a:solidFill>
                  <a:latin typeface="Times New Roman" panose="02020603050405020304" pitchFamily="18" charset="0"/>
                  <a:cs typeface="Times New Roman" panose="02020603050405020304" pitchFamily="18" charset="0"/>
                </a:rPr>
                <a:t>[B</a:t>
              </a:r>
              <a:r>
                <a:rPr lang="en-US" altLang="zh-CN" sz="2400" b="1" baseline="30000" dirty="0">
                  <a:solidFill>
                    <a:srgbClr val="FF3300"/>
                  </a:solidFill>
                  <a:latin typeface="Times New Roman" panose="02020603050405020304" pitchFamily="18" charset="0"/>
                  <a:cs typeface="Times New Roman" panose="02020603050405020304" pitchFamily="18" charset="0"/>
                </a:rPr>
                <a:t>m-</a:t>
              </a:r>
              <a:r>
                <a:rPr lang="en-US" altLang="zh-CN" sz="2400" b="1" dirty="0">
                  <a:solidFill>
                    <a:srgbClr val="FF3300"/>
                  </a:solidFill>
                  <a:latin typeface="Times New Roman" panose="02020603050405020304" pitchFamily="18" charset="0"/>
                  <a:cs typeface="Times New Roman" panose="02020603050405020304" pitchFamily="18" charset="0"/>
                </a:rPr>
                <a:t>]</a:t>
              </a:r>
              <a:endParaRPr lang="en-US" altLang="zh-CN" sz="2400" b="1" dirty="0">
                <a:solidFill>
                  <a:srgbClr val="FF3300"/>
                </a:solidFill>
                <a:latin typeface="Times New Roman" panose="02020603050405020304" pitchFamily="18" charset="0"/>
                <a:ea typeface="Times New Roman" panose="02020603050405020304" pitchFamily="18" charset="0"/>
              </a:endParaRPr>
            </a:p>
          </p:txBody>
        </p:sp>
      </p:grpSp>
      <p:sp>
        <p:nvSpPr>
          <p:cNvPr id="32818" name="Text Box 50"/>
          <p:cNvSpPr txBox="1"/>
          <p:nvPr/>
        </p:nvSpPr>
        <p:spPr>
          <a:xfrm>
            <a:off x="6734175" y="1350963"/>
            <a:ext cx="1349375" cy="579437"/>
          </a:xfrm>
          <a:prstGeom prst="rect">
            <a:avLst/>
          </a:prstGeom>
          <a:noFill/>
          <a:ln w="9525">
            <a:noFill/>
          </a:ln>
        </p:spPr>
        <p:txBody>
          <a:bodyPr wrap="none">
            <a:spAutoFit/>
          </a:bodyPr>
          <a:p>
            <a:r>
              <a:rPr lang="en-US" altLang="zh-CN" sz="3200" dirty="0">
                <a:latin typeface="Arial" panose="020B0604020202020204" pitchFamily="34" charset="0"/>
              </a:rPr>
              <a:t>&gt;  =  &lt;</a:t>
            </a:r>
            <a:endParaRPr lang="en-US" altLang="zh-CN" sz="3200" dirty="0">
              <a:latin typeface="Arial" panose="020B0604020202020204" pitchFamily="34" charset="0"/>
            </a:endParaRPr>
          </a:p>
        </p:txBody>
      </p:sp>
      <p:grpSp>
        <p:nvGrpSpPr>
          <p:cNvPr id="13" name="Group 56"/>
          <p:cNvGrpSpPr/>
          <p:nvPr/>
        </p:nvGrpSpPr>
        <p:grpSpPr>
          <a:xfrm>
            <a:off x="6589713" y="1811338"/>
            <a:ext cx="1517650" cy="889000"/>
            <a:chOff x="4513" y="1253"/>
            <a:chExt cx="956" cy="560"/>
          </a:xfrm>
        </p:grpSpPr>
        <p:sp>
          <p:nvSpPr>
            <p:cNvPr id="82965" name="Text Box 51"/>
            <p:cNvSpPr txBox="1"/>
            <p:nvPr/>
          </p:nvSpPr>
          <p:spPr>
            <a:xfrm>
              <a:off x="4513" y="1253"/>
              <a:ext cx="502" cy="288"/>
            </a:xfrm>
            <a:prstGeom prst="rect">
              <a:avLst/>
            </a:prstGeom>
            <a:noFill/>
            <a:ln w="9525">
              <a:noFill/>
            </a:ln>
          </p:spPr>
          <p:txBody>
            <a:bodyPr wrap="none">
              <a:spAutoFit/>
            </a:bodyPr>
            <a:p>
              <a:r>
                <a:rPr lang="zh-CN" altLang="en-US" sz="2400" b="1" dirty="0">
                  <a:solidFill>
                    <a:srgbClr val="FF3300"/>
                  </a:solidFill>
                  <a:latin typeface="Arial" panose="020B0604020202020204" pitchFamily="34" charset="0"/>
                </a:rPr>
                <a:t>沉淀</a:t>
              </a:r>
              <a:endParaRPr lang="zh-CN" altLang="en-US" sz="2400" b="1" dirty="0">
                <a:solidFill>
                  <a:srgbClr val="FF3300"/>
                </a:solidFill>
                <a:latin typeface="Arial" panose="020B0604020202020204" pitchFamily="34" charset="0"/>
              </a:endParaRPr>
            </a:p>
          </p:txBody>
        </p:sp>
        <p:sp>
          <p:nvSpPr>
            <p:cNvPr id="82966" name="Text Box 52"/>
            <p:cNvSpPr txBox="1"/>
            <p:nvPr/>
          </p:nvSpPr>
          <p:spPr>
            <a:xfrm>
              <a:off x="4967" y="1253"/>
              <a:ext cx="502" cy="288"/>
            </a:xfrm>
            <a:prstGeom prst="rect">
              <a:avLst/>
            </a:prstGeom>
            <a:noFill/>
            <a:ln w="9525">
              <a:noFill/>
            </a:ln>
          </p:spPr>
          <p:txBody>
            <a:bodyPr wrap="none">
              <a:spAutoFit/>
            </a:bodyPr>
            <a:p>
              <a:r>
                <a:rPr lang="zh-CN" altLang="en-US" sz="2400" b="1" dirty="0">
                  <a:solidFill>
                    <a:srgbClr val="FF3300"/>
                  </a:solidFill>
                  <a:latin typeface="Arial" panose="020B0604020202020204" pitchFamily="34" charset="0"/>
                </a:rPr>
                <a:t>溶解</a:t>
              </a:r>
              <a:endParaRPr lang="zh-CN" altLang="en-US" sz="2400" b="1" dirty="0">
                <a:solidFill>
                  <a:srgbClr val="FF3300"/>
                </a:solidFill>
                <a:latin typeface="Arial" panose="020B0604020202020204" pitchFamily="34" charset="0"/>
              </a:endParaRPr>
            </a:p>
          </p:txBody>
        </p:sp>
        <p:sp>
          <p:nvSpPr>
            <p:cNvPr id="82967" name="Text Box 53"/>
            <p:cNvSpPr txBox="1"/>
            <p:nvPr/>
          </p:nvSpPr>
          <p:spPr>
            <a:xfrm>
              <a:off x="4513" y="1525"/>
              <a:ext cx="502" cy="288"/>
            </a:xfrm>
            <a:prstGeom prst="rect">
              <a:avLst/>
            </a:prstGeom>
            <a:noFill/>
            <a:ln w="9525">
              <a:noFill/>
            </a:ln>
          </p:spPr>
          <p:txBody>
            <a:bodyPr wrap="none">
              <a:spAutoFit/>
            </a:bodyPr>
            <a:p>
              <a:r>
                <a:rPr lang="zh-CN" altLang="en-US" sz="2400" b="1" dirty="0">
                  <a:solidFill>
                    <a:srgbClr val="FF3300"/>
                  </a:solidFill>
                  <a:latin typeface="Arial" panose="020B0604020202020204" pitchFamily="34" charset="0"/>
                </a:rPr>
                <a:t>分步</a:t>
              </a:r>
              <a:endParaRPr lang="zh-CN" altLang="en-US" sz="2400" b="1" dirty="0">
                <a:solidFill>
                  <a:srgbClr val="FF3300"/>
                </a:solidFill>
                <a:latin typeface="Arial" panose="020B0604020202020204" pitchFamily="34" charset="0"/>
              </a:endParaRPr>
            </a:p>
          </p:txBody>
        </p:sp>
        <p:sp>
          <p:nvSpPr>
            <p:cNvPr id="82968" name="Text Box 54"/>
            <p:cNvSpPr txBox="1"/>
            <p:nvPr/>
          </p:nvSpPr>
          <p:spPr>
            <a:xfrm>
              <a:off x="4967" y="1509"/>
              <a:ext cx="502" cy="288"/>
            </a:xfrm>
            <a:prstGeom prst="rect">
              <a:avLst/>
            </a:prstGeom>
            <a:noFill/>
            <a:ln w="9525">
              <a:noFill/>
            </a:ln>
          </p:spPr>
          <p:txBody>
            <a:bodyPr wrap="none">
              <a:spAutoFit/>
            </a:bodyPr>
            <a:p>
              <a:r>
                <a:rPr lang="zh-CN" altLang="en-US" sz="2400" b="1" dirty="0">
                  <a:solidFill>
                    <a:srgbClr val="FF3300"/>
                  </a:solidFill>
                  <a:latin typeface="Arial" panose="020B0604020202020204" pitchFamily="34" charset="0"/>
                </a:rPr>
                <a:t>转化</a:t>
              </a:r>
              <a:endParaRPr lang="zh-CN" altLang="en-US" sz="2400" b="1" dirty="0">
                <a:solidFill>
                  <a:srgbClr val="FF3300"/>
                </a:solidFill>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2776"/>
                                        </p:tgtEl>
                                        <p:attrNameLst>
                                          <p:attrName>style.visibility</p:attrName>
                                        </p:attrNameLst>
                                      </p:cBhvr>
                                      <p:to>
                                        <p:strVal val="visible"/>
                                      </p:to>
                                    </p:set>
                                    <p:animEffect transition="in" filter="slide(fromBottom)">
                                      <p:cBhvr>
                                        <p:cTn id="7" dur="500"/>
                                        <p:tgtEl>
                                          <p:spTgt spid="32776"/>
                                        </p:tgtEl>
                                      </p:cBhvr>
                                    </p:animEffect>
                                  </p:childTnLst>
                                </p:cTn>
                              </p:par>
                              <p:par>
                                <p:cTn id="8" presetID="1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lide(fromBottom)">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strVal val="#ppt_w*0.70"/>
                                          </p:val>
                                        </p:tav>
                                        <p:tav tm="100000">
                                          <p:val>
                                            <p:strVal val="#ppt_w"/>
                                          </p:val>
                                        </p:tav>
                                      </p:tavLst>
                                    </p:anim>
                                    <p:anim calcmode="lin" valueType="num">
                                      <p:cBhvr>
                                        <p:cTn id="16" dur="1000" fill="hold"/>
                                        <p:tgtEl>
                                          <p:spTgt spid="5"/>
                                        </p:tgtEl>
                                        <p:attrNameLst>
                                          <p:attrName>ppt_h</p:attrName>
                                        </p:attrNameLst>
                                      </p:cBhvr>
                                      <p:tavLst>
                                        <p:tav tm="0">
                                          <p:val>
                                            <p:strVal val="#ppt_h"/>
                                          </p:val>
                                        </p:tav>
                                        <p:tav tm="100000">
                                          <p:val>
                                            <p:strVal val="#ppt_h"/>
                                          </p:val>
                                        </p:tav>
                                      </p:tavLst>
                                    </p:anim>
                                    <p:animEffect transition="in" filter="fade">
                                      <p:cBhvr>
                                        <p:cTn id="17" dur="1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1000" fill="hold"/>
                                        <p:tgtEl>
                                          <p:spTgt spid="6"/>
                                        </p:tgtEl>
                                        <p:attrNameLst>
                                          <p:attrName>ppt_w</p:attrName>
                                        </p:attrNameLst>
                                      </p:cBhvr>
                                      <p:tavLst>
                                        <p:tav tm="0">
                                          <p:val>
                                            <p:strVal val="#ppt_w*0.70"/>
                                          </p:val>
                                        </p:tav>
                                        <p:tav tm="100000">
                                          <p:val>
                                            <p:strVal val="#ppt_w"/>
                                          </p:val>
                                        </p:tav>
                                      </p:tavLst>
                                    </p:anim>
                                    <p:anim calcmode="lin" valueType="num">
                                      <p:cBhvr>
                                        <p:cTn id="23" dur="1000" fill="hold"/>
                                        <p:tgtEl>
                                          <p:spTgt spid="6"/>
                                        </p:tgtEl>
                                        <p:attrNameLst>
                                          <p:attrName>ppt_h</p:attrName>
                                        </p:attrNameLst>
                                      </p:cBhvr>
                                      <p:tavLst>
                                        <p:tav tm="0">
                                          <p:val>
                                            <p:strVal val="#ppt_h"/>
                                          </p:val>
                                        </p:tav>
                                        <p:tav tm="100000">
                                          <p:val>
                                            <p:strVal val="#ppt_h"/>
                                          </p:val>
                                        </p:tav>
                                      </p:tavLst>
                                    </p:anim>
                                    <p:animEffect transition="in" filter="fade">
                                      <p:cBhvr>
                                        <p:cTn id="24" dur="10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32794"/>
                                        </p:tgtEl>
                                        <p:attrNameLst>
                                          <p:attrName>style.visibility</p:attrName>
                                        </p:attrNameLst>
                                      </p:cBhvr>
                                      <p:to>
                                        <p:strVal val="visible"/>
                                      </p:to>
                                    </p:set>
                                    <p:anim calcmode="lin" valueType="num">
                                      <p:cBhvr>
                                        <p:cTn id="29" dur="1000" fill="hold"/>
                                        <p:tgtEl>
                                          <p:spTgt spid="32794"/>
                                        </p:tgtEl>
                                        <p:attrNameLst>
                                          <p:attrName>ppt_w</p:attrName>
                                        </p:attrNameLst>
                                      </p:cBhvr>
                                      <p:tavLst>
                                        <p:tav tm="0">
                                          <p:val>
                                            <p:strVal val="#ppt_w*0.70"/>
                                          </p:val>
                                        </p:tav>
                                        <p:tav tm="100000">
                                          <p:val>
                                            <p:strVal val="#ppt_w"/>
                                          </p:val>
                                        </p:tav>
                                      </p:tavLst>
                                    </p:anim>
                                    <p:anim calcmode="lin" valueType="num">
                                      <p:cBhvr>
                                        <p:cTn id="30" dur="1000" fill="hold"/>
                                        <p:tgtEl>
                                          <p:spTgt spid="32794"/>
                                        </p:tgtEl>
                                        <p:attrNameLst>
                                          <p:attrName>ppt_h</p:attrName>
                                        </p:attrNameLst>
                                      </p:cBhvr>
                                      <p:tavLst>
                                        <p:tav tm="0">
                                          <p:val>
                                            <p:strVal val="#ppt_h"/>
                                          </p:val>
                                        </p:tav>
                                        <p:tav tm="100000">
                                          <p:val>
                                            <p:strVal val="#ppt_h"/>
                                          </p:val>
                                        </p:tav>
                                      </p:tavLst>
                                    </p:anim>
                                    <p:animEffect transition="in" filter="fade">
                                      <p:cBhvr>
                                        <p:cTn id="31" dur="1000"/>
                                        <p:tgtEl>
                                          <p:spTgt spid="32794"/>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32795"/>
                                        </p:tgtEl>
                                        <p:attrNameLst>
                                          <p:attrName>style.visibility</p:attrName>
                                        </p:attrNameLst>
                                      </p:cBhvr>
                                      <p:to>
                                        <p:strVal val="visible"/>
                                      </p:to>
                                    </p:set>
                                    <p:anim calcmode="lin" valueType="num">
                                      <p:cBhvr>
                                        <p:cTn id="36" dur="1000" fill="hold"/>
                                        <p:tgtEl>
                                          <p:spTgt spid="32795"/>
                                        </p:tgtEl>
                                        <p:attrNameLst>
                                          <p:attrName>ppt_w</p:attrName>
                                        </p:attrNameLst>
                                      </p:cBhvr>
                                      <p:tavLst>
                                        <p:tav tm="0">
                                          <p:val>
                                            <p:strVal val="#ppt_w*0.70"/>
                                          </p:val>
                                        </p:tav>
                                        <p:tav tm="100000">
                                          <p:val>
                                            <p:strVal val="#ppt_w"/>
                                          </p:val>
                                        </p:tav>
                                      </p:tavLst>
                                    </p:anim>
                                    <p:anim calcmode="lin" valueType="num">
                                      <p:cBhvr>
                                        <p:cTn id="37" dur="1000" fill="hold"/>
                                        <p:tgtEl>
                                          <p:spTgt spid="32795"/>
                                        </p:tgtEl>
                                        <p:attrNameLst>
                                          <p:attrName>ppt_h</p:attrName>
                                        </p:attrNameLst>
                                      </p:cBhvr>
                                      <p:tavLst>
                                        <p:tav tm="0">
                                          <p:val>
                                            <p:strVal val="#ppt_h"/>
                                          </p:val>
                                        </p:tav>
                                        <p:tav tm="100000">
                                          <p:val>
                                            <p:strVal val="#ppt_h"/>
                                          </p:val>
                                        </p:tav>
                                      </p:tavLst>
                                    </p:anim>
                                    <p:animEffect transition="in" filter="fade">
                                      <p:cBhvr>
                                        <p:cTn id="38" dur="1000"/>
                                        <p:tgtEl>
                                          <p:spTgt spid="32795"/>
                                        </p:tgtEl>
                                      </p:cBhvr>
                                    </p:animEffect>
                                  </p:childTnLst>
                                </p:cTn>
                              </p:par>
                            </p:childTnLst>
                          </p:cTn>
                        </p:par>
                      </p:childTnLst>
                    </p:cTn>
                  </p:par>
                  <p:par>
                    <p:cTn id="39" fill="hold">
                      <p:stCondLst>
                        <p:cond delay="indefinite"/>
                      </p:stCondLst>
                      <p:childTnLst>
                        <p:par>
                          <p:cTn id="40" fill="hold">
                            <p:stCondLst>
                              <p:cond delay="0"/>
                            </p:stCondLst>
                            <p:childTnLst>
                              <p:par>
                                <p:cTn id="41" presetID="55" presetClass="entr" presetSubtype="0" fill="hold" grpId="0" nodeType="clickEffect">
                                  <p:stCondLst>
                                    <p:cond delay="0"/>
                                  </p:stCondLst>
                                  <p:childTnLst>
                                    <p:set>
                                      <p:cBhvr>
                                        <p:cTn id="42" dur="1" fill="hold">
                                          <p:stCondLst>
                                            <p:cond delay="0"/>
                                          </p:stCondLst>
                                        </p:cTn>
                                        <p:tgtEl>
                                          <p:spTgt spid="32796"/>
                                        </p:tgtEl>
                                        <p:attrNameLst>
                                          <p:attrName>style.visibility</p:attrName>
                                        </p:attrNameLst>
                                      </p:cBhvr>
                                      <p:to>
                                        <p:strVal val="visible"/>
                                      </p:to>
                                    </p:set>
                                    <p:anim calcmode="lin" valueType="num">
                                      <p:cBhvr>
                                        <p:cTn id="43" dur="1000" fill="hold"/>
                                        <p:tgtEl>
                                          <p:spTgt spid="32796"/>
                                        </p:tgtEl>
                                        <p:attrNameLst>
                                          <p:attrName>ppt_w</p:attrName>
                                        </p:attrNameLst>
                                      </p:cBhvr>
                                      <p:tavLst>
                                        <p:tav tm="0">
                                          <p:val>
                                            <p:strVal val="#ppt_w*0.70"/>
                                          </p:val>
                                        </p:tav>
                                        <p:tav tm="100000">
                                          <p:val>
                                            <p:strVal val="#ppt_w"/>
                                          </p:val>
                                        </p:tav>
                                      </p:tavLst>
                                    </p:anim>
                                    <p:anim calcmode="lin" valueType="num">
                                      <p:cBhvr>
                                        <p:cTn id="44" dur="1000" fill="hold"/>
                                        <p:tgtEl>
                                          <p:spTgt spid="32796"/>
                                        </p:tgtEl>
                                        <p:attrNameLst>
                                          <p:attrName>ppt_h</p:attrName>
                                        </p:attrNameLst>
                                      </p:cBhvr>
                                      <p:tavLst>
                                        <p:tav tm="0">
                                          <p:val>
                                            <p:strVal val="#ppt_h"/>
                                          </p:val>
                                        </p:tav>
                                        <p:tav tm="100000">
                                          <p:val>
                                            <p:strVal val="#ppt_h"/>
                                          </p:val>
                                        </p:tav>
                                      </p:tavLst>
                                    </p:anim>
                                    <p:animEffect transition="in" filter="fade">
                                      <p:cBhvr>
                                        <p:cTn id="45" dur="1000"/>
                                        <p:tgtEl>
                                          <p:spTgt spid="32796"/>
                                        </p:tgtEl>
                                      </p:cBhvr>
                                    </p:animEffect>
                                  </p:childTnLst>
                                </p:cTn>
                              </p:par>
                            </p:childTnLst>
                          </p:cTn>
                        </p:par>
                      </p:childTnLst>
                    </p:cTn>
                  </p:par>
                  <p:par>
                    <p:cTn id="46" fill="hold">
                      <p:stCondLst>
                        <p:cond delay="indefinite"/>
                      </p:stCondLst>
                      <p:childTnLst>
                        <p:par>
                          <p:cTn id="47" fill="hold">
                            <p:stCondLst>
                              <p:cond delay="0"/>
                            </p:stCondLst>
                            <p:childTnLst>
                              <p:par>
                                <p:cTn id="48" presetID="55" presetClass="entr" presetSubtype="0" fill="hold" grpId="0" nodeType="clickEffect">
                                  <p:stCondLst>
                                    <p:cond delay="0"/>
                                  </p:stCondLst>
                                  <p:childTnLst>
                                    <p:set>
                                      <p:cBhvr>
                                        <p:cTn id="49" dur="1" fill="hold">
                                          <p:stCondLst>
                                            <p:cond delay="0"/>
                                          </p:stCondLst>
                                        </p:cTn>
                                        <p:tgtEl>
                                          <p:spTgt spid="32797"/>
                                        </p:tgtEl>
                                        <p:attrNameLst>
                                          <p:attrName>style.visibility</p:attrName>
                                        </p:attrNameLst>
                                      </p:cBhvr>
                                      <p:to>
                                        <p:strVal val="visible"/>
                                      </p:to>
                                    </p:set>
                                    <p:anim calcmode="lin" valueType="num">
                                      <p:cBhvr>
                                        <p:cTn id="50" dur="1000" fill="hold"/>
                                        <p:tgtEl>
                                          <p:spTgt spid="32797"/>
                                        </p:tgtEl>
                                        <p:attrNameLst>
                                          <p:attrName>ppt_w</p:attrName>
                                        </p:attrNameLst>
                                      </p:cBhvr>
                                      <p:tavLst>
                                        <p:tav tm="0">
                                          <p:val>
                                            <p:strVal val="#ppt_w*0.70"/>
                                          </p:val>
                                        </p:tav>
                                        <p:tav tm="100000">
                                          <p:val>
                                            <p:strVal val="#ppt_w"/>
                                          </p:val>
                                        </p:tav>
                                      </p:tavLst>
                                    </p:anim>
                                    <p:anim calcmode="lin" valueType="num">
                                      <p:cBhvr>
                                        <p:cTn id="51" dur="1000" fill="hold"/>
                                        <p:tgtEl>
                                          <p:spTgt spid="32797"/>
                                        </p:tgtEl>
                                        <p:attrNameLst>
                                          <p:attrName>ppt_h</p:attrName>
                                        </p:attrNameLst>
                                      </p:cBhvr>
                                      <p:tavLst>
                                        <p:tav tm="0">
                                          <p:val>
                                            <p:strVal val="#ppt_h"/>
                                          </p:val>
                                        </p:tav>
                                        <p:tav tm="100000">
                                          <p:val>
                                            <p:strVal val="#ppt_h"/>
                                          </p:val>
                                        </p:tav>
                                      </p:tavLst>
                                    </p:anim>
                                    <p:animEffect transition="in" filter="fade">
                                      <p:cBhvr>
                                        <p:cTn id="52" dur="1000"/>
                                        <p:tgtEl>
                                          <p:spTgt spid="32797"/>
                                        </p:tgtEl>
                                      </p:cBhvr>
                                    </p:animEffect>
                                  </p:childTnLst>
                                </p:cTn>
                              </p:par>
                            </p:childTnLst>
                          </p:cTn>
                        </p:par>
                      </p:childTnLst>
                    </p:cTn>
                  </p:par>
                  <p:par>
                    <p:cTn id="53" fill="hold">
                      <p:stCondLst>
                        <p:cond delay="indefinite"/>
                      </p:stCondLst>
                      <p:childTnLst>
                        <p:par>
                          <p:cTn id="54" fill="hold">
                            <p:stCondLst>
                              <p:cond delay="0"/>
                            </p:stCondLst>
                            <p:childTnLst>
                              <p:par>
                                <p:cTn id="55" presetID="55" presetClass="entr" presetSubtype="0"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p:cTn id="57" dur="1000" fill="hold"/>
                                        <p:tgtEl>
                                          <p:spTgt spid="9"/>
                                        </p:tgtEl>
                                        <p:attrNameLst>
                                          <p:attrName>ppt_w</p:attrName>
                                        </p:attrNameLst>
                                      </p:cBhvr>
                                      <p:tavLst>
                                        <p:tav tm="0">
                                          <p:val>
                                            <p:strVal val="#ppt_w*0.70"/>
                                          </p:val>
                                        </p:tav>
                                        <p:tav tm="100000">
                                          <p:val>
                                            <p:strVal val="#ppt_w"/>
                                          </p:val>
                                        </p:tav>
                                      </p:tavLst>
                                    </p:anim>
                                    <p:anim calcmode="lin" valueType="num">
                                      <p:cBhvr>
                                        <p:cTn id="58" dur="1000" fill="hold"/>
                                        <p:tgtEl>
                                          <p:spTgt spid="9"/>
                                        </p:tgtEl>
                                        <p:attrNameLst>
                                          <p:attrName>ppt_h</p:attrName>
                                        </p:attrNameLst>
                                      </p:cBhvr>
                                      <p:tavLst>
                                        <p:tav tm="0">
                                          <p:val>
                                            <p:strVal val="#ppt_h"/>
                                          </p:val>
                                        </p:tav>
                                        <p:tav tm="100000">
                                          <p:val>
                                            <p:strVal val="#ppt_h"/>
                                          </p:val>
                                        </p:tav>
                                      </p:tavLst>
                                    </p:anim>
                                    <p:animEffect transition="in" filter="fade">
                                      <p:cBhvr>
                                        <p:cTn id="59" dur="1000"/>
                                        <p:tgtEl>
                                          <p:spTgt spid="9"/>
                                        </p:tgtEl>
                                      </p:cBhvr>
                                    </p:animEffect>
                                  </p:childTnLst>
                                </p:cTn>
                              </p:par>
                            </p:childTnLst>
                          </p:cTn>
                        </p:par>
                      </p:childTnLst>
                    </p:cTn>
                  </p:par>
                  <p:par>
                    <p:cTn id="60" fill="hold">
                      <p:stCondLst>
                        <p:cond delay="indefinite"/>
                      </p:stCondLst>
                      <p:childTnLst>
                        <p:par>
                          <p:cTn id="61" fill="hold">
                            <p:stCondLst>
                              <p:cond delay="0"/>
                            </p:stCondLst>
                            <p:childTnLst>
                              <p:par>
                                <p:cTn id="62" presetID="55" presetClass="entr" presetSubtype="0" fill="hold" grpId="0" nodeType="clickEffect">
                                  <p:stCondLst>
                                    <p:cond delay="0"/>
                                  </p:stCondLst>
                                  <p:childTnLst>
                                    <p:set>
                                      <p:cBhvr>
                                        <p:cTn id="63" dur="1" fill="hold">
                                          <p:stCondLst>
                                            <p:cond delay="0"/>
                                          </p:stCondLst>
                                        </p:cTn>
                                        <p:tgtEl>
                                          <p:spTgt spid="32814"/>
                                        </p:tgtEl>
                                        <p:attrNameLst>
                                          <p:attrName>style.visibility</p:attrName>
                                        </p:attrNameLst>
                                      </p:cBhvr>
                                      <p:to>
                                        <p:strVal val="visible"/>
                                      </p:to>
                                    </p:set>
                                    <p:anim calcmode="lin" valueType="num">
                                      <p:cBhvr>
                                        <p:cTn id="64" dur="1000" fill="hold"/>
                                        <p:tgtEl>
                                          <p:spTgt spid="32814"/>
                                        </p:tgtEl>
                                        <p:attrNameLst>
                                          <p:attrName>ppt_w</p:attrName>
                                        </p:attrNameLst>
                                      </p:cBhvr>
                                      <p:tavLst>
                                        <p:tav tm="0">
                                          <p:val>
                                            <p:strVal val="#ppt_w*0.70"/>
                                          </p:val>
                                        </p:tav>
                                        <p:tav tm="100000">
                                          <p:val>
                                            <p:strVal val="#ppt_w"/>
                                          </p:val>
                                        </p:tav>
                                      </p:tavLst>
                                    </p:anim>
                                    <p:anim calcmode="lin" valueType="num">
                                      <p:cBhvr>
                                        <p:cTn id="65" dur="1000" fill="hold"/>
                                        <p:tgtEl>
                                          <p:spTgt spid="32814"/>
                                        </p:tgtEl>
                                        <p:attrNameLst>
                                          <p:attrName>ppt_h</p:attrName>
                                        </p:attrNameLst>
                                      </p:cBhvr>
                                      <p:tavLst>
                                        <p:tav tm="0">
                                          <p:val>
                                            <p:strVal val="#ppt_h"/>
                                          </p:val>
                                        </p:tav>
                                        <p:tav tm="100000">
                                          <p:val>
                                            <p:strVal val="#ppt_h"/>
                                          </p:val>
                                        </p:tav>
                                      </p:tavLst>
                                    </p:anim>
                                    <p:animEffect transition="in" filter="fade">
                                      <p:cBhvr>
                                        <p:cTn id="66" dur="1000"/>
                                        <p:tgtEl>
                                          <p:spTgt spid="32814"/>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4" fill="hold" grpId="0" nodeType="clickEffect">
                                  <p:stCondLst>
                                    <p:cond delay="0"/>
                                  </p:stCondLst>
                                  <p:childTnLst>
                                    <p:set>
                                      <p:cBhvr>
                                        <p:cTn id="70" dur="1" fill="hold">
                                          <p:stCondLst>
                                            <p:cond delay="0"/>
                                          </p:stCondLst>
                                        </p:cTn>
                                        <p:tgtEl>
                                          <p:spTgt spid="32815"/>
                                        </p:tgtEl>
                                        <p:attrNameLst>
                                          <p:attrName>style.visibility</p:attrName>
                                        </p:attrNameLst>
                                      </p:cBhvr>
                                      <p:to>
                                        <p:strVal val="visible"/>
                                      </p:to>
                                    </p:set>
                                    <p:animEffect transition="in" filter="slide(fromBottom)">
                                      <p:cBhvr>
                                        <p:cTn id="71" dur="500"/>
                                        <p:tgtEl>
                                          <p:spTgt spid="32815"/>
                                        </p:tgtEl>
                                      </p:cBhvr>
                                    </p:animEffect>
                                  </p:childTnLst>
                                </p:cTn>
                              </p:par>
                            </p:childTnLst>
                          </p:cTn>
                        </p:par>
                      </p:childTnLst>
                    </p:cTn>
                  </p:par>
                  <p:par>
                    <p:cTn id="72" fill="hold">
                      <p:stCondLst>
                        <p:cond delay="indefinite"/>
                      </p:stCondLst>
                      <p:childTnLst>
                        <p:par>
                          <p:cTn id="73" fill="hold">
                            <p:stCondLst>
                              <p:cond delay="0"/>
                            </p:stCondLst>
                            <p:childTnLst>
                              <p:par>
                                <p:cTn id="74" presetID="55" presetClass="entr" presetSubtype="0" fill="hold" grpId="0" nodeType="clickEffect">
                                  <p:stCondLst>
                                    <p:cond delay="0"/>
                                  </p:stCondLst>
                                  <p:childTnLst>
                                    <p:set>
                                      <p:cBhvr>
                                        <p:cTn id="75" dur="1" fill="hold">
                                          <p:stCondLst>
                                            <p:cond delay="0"/>
                                          </p:stCondLst>
                                        </p:cTn>
                                        <p:tgtEl>
                                          <p:spTgt spid="32806"/>
                                        </p:tgtEl>
                                        <p:attrNameLst>
                                          <p:attrName>style.visibility</p:attrName>
                                        </p:attrNameLst>
                                      </p:cBhvr>
                                      <p:to>
                                        <p:strVal val="visible"/>
                                      </p:to>
                                    </p:set>
                                    <p:anim calcmode="lin" valueType="num">
                                      <p:cBhvr>
                                        <p:cTn id="76" dur="1000" fill="hold"/>
                                        <p:tgtEl>
                                          <p:spTgt spid="32806"/>
                                        </p:tgtEl>
                                        <p:attrNameLst>
                                          <p:attrName>ppt_w</p:attrName>
                                        </p:attrNameLst>
                                      </p:cBhvr>
                                      <p:tavLst>
                                        <p:tav tm="0">
                                          <p:val>
                                            <p:strVal val="#ppt_w*0.70"/>
                                          </p:val>
                                        </p:tav>
                                        <p:tav tm="100000">
                                          <p:val>
                                            <p:strVal val="#ppt_w"/>
                                          </p:val>
                                        </p:tav>
                                      </p:tavLst>
                                    </p:anim>
                                    <p:anim calcmode="lin" valueType="num">
                                      <p:cBhvr>
                                        <p:cTn id="77" dur="1000" fill="hold"/>
                                        <p:tgtEl>
                                          <p:spTgt spid="32806"/>
                                        </p:tgtEl>
                                        <p:attrNameLst>
                                          <p:attrName>ppt_h</p:attrName>
                                        </p:attrNameLst>
                                      </p:cBhvr>
                                      <p:tavLst>
                                        <p:tav tm="0">
                                          <p:val>
                                            <p:strVal val="#ppt_h"/>
                                          </p:val>
                                        </p:tav>
                                        <p:tav tm="100000">
                                          <p:val>
                                            <p:strVal val="#ppt_h"/>
                                          </p:val>
                                        </p:tav>
                                      </p:tavLst>
                                    </p:anim>
                                    <p:animEffect transition="in" filter="fade">
                                      <p:cBhvr>
                                        <p:cTn id="78" dur="1000"/>
                                        <p:tgtEl>
                                          <p:spTgt spid="32806"/>
                                        </p:tgtEl>
                                      </p:cBhvr>
                                    </p:animEffect>
                                  </p:childTnLst>
                                </p:cTn>
                              </p:par>
                            </p:childTnLst>
                          </p:cTn>
                        </p:par>
                      </p:childTnLst>
                    </p:cTn>
                  </p:par>
                  <p:par>
                    <p:cTn id="79" fill="hold">
                      <p:stCondLst>
                        <p:cond delay="indefinite"/>
                      </p:stCondLst>
                      <p:childTnLst>
                        <p:par>
                          <p:cTn id="80" fill="hold">
                            <p:stCondLst>
                              <p:cond delay="0"/>
                            </p:stCondLst>
                            <p:childTnLst>
                              <p:par>
                                <p:cTn id="81" presetID="12" presetClass="entr" presetSubtype="4" fill="hold" nodeType="clickEffect">
                                  <p:stCondLst>
                                    <p:cond delay="0"/>
                                  </p:stCondLst>
                                  <p:childTnLst>
                                    <p:set>
                                      <p:cBhvr>
                                        <p:cTn id="82" dur="1" fill="hold">
                                          <p:stCondLst>
                                            <p:cond delay="0"/>
                                          </p:stCondLst>
                                        </p:cTn>
                                        <p:tgtEl>
                                          <p:spTgt spid="12"/>
                                        </p:tgtEl>
                                        <p:attrNameLst>
                                          <p:attrName>style.visibility</p:attrName>
                                        </p:attrNameLst>
                                      </p:cBhvr>
                                      <p:to>
                                        <p:strVal val="visible"/>
                                      </p:to>
                                    </p:set>
                                    <p:animEffect transition="in" filter="slide(fromBottom)">
                                      <p:cBhvr>
                                        <p:cTn id="83" dur="500"/>
                                        <p:tgtEl>
                                          <p:spTgt spid="12"/>
                                        </p:tgtEl>
                                      </p:cBhvr>
                                    </p:animEffect>
                                  </p:childTnLst>
                                </p:cTn>
                              </p:par>
                            </p:childTnLst>
                          </p:cTn>
                        </p:par>
                      </p:childTnLst>
                    </p:cTn>
                  </p:par>
                  <p:par>
                    <p:cTn id="84" fill="hold">
                      <p:stCondLst>
                        <p:cond delay="indefinite"/>
                      </p:stCondLst>
                      <p:childTnLst>
                        <p:par>
                          <p:cTn id="85" fill="hold">
                            <p:stCondLst>
                              <p:cond delay="0"/>
                            </p:stCondLst>
                            <p:childTnLst>
                              <p:par>
                                <p:cTn id="86" presetID="55" presetClass="entr" presetSubtype="0" fill="hold" grpId="0" nodeType="clickEffect">
                                  <p:stCondLst>
                                    <p:cond delay="0"/>
                                  </p:stCondLst>
                                  <p:childTnLst>
                                    <p:set>
                                      <p:cBhvr>
                                        <p:cTn id="87" dur="1" fill="hold">
                                          <p:stCondLst>
                                            <p:cond delay="0"/>
                                          </p:stCondLst>
                                        </p:cTn>
                                        <p:tgtEl>
                                          <p:spTgt spid="32807"/>
                                        </p:tgtEl>
                                        <p:attrNameLst>
                                          <p:attrName>style.visibility</p:attrName>
                                        </p:attrNameLst>
                                      </p:cBhvr>
                                      <p:to>
                                        <p:strVal val="visible"/>
                                      </p:to>
                                    </p:set>
                                    <p:anim calcmode="lin" valueType="num">
                                      <p:cBhvr>
                                        <p:cTn id="88" dur="1000" fill="hold"/>
                                        <p:tgtEl>
                                          <p:spTgt spid="32807"/>
                                        </p:tgtEl>
                                        <p:attrNameLst>
                                          <p:attrName>ppt_w</p:attrName>
                                        </p:attrNameLst>
                                      </p:cBhvr>
                                      <p:tavLst>
                                        <p:tav tm="0">
                                          <p:val>
                                            <p:strVal val="#ppt_w*0.70"/>
                                          </p:val>
                                        </p:tav>
                                        <p:tav tm="100000">
                                          <p:val>
                                            <p:strVal val="#ppt_w"/>
                                          </p:val>
                                        </p:tav>
                                      </p:tavLst>
                                    </p:anim>
                                    <p:anim calcmode="lin" valueType="num">
                                      <p:cBhvr>
                                        <p:cTn id="89" dur="1000" fill="hold"/>
                                        <p:tgtEl>
                                          <p:spTgt spid="32807"/>
                                        </p:tgtEl>
                                        <p:attrNameLst>
                                          <p:attrName>ppt_h</p:attrName>
                                        </p:attrNameLst>
                                      </p:cBhvr>
                                      <p:tavLst>
                                        <p:tav tm="0">
                                          <p:val>
                                            <p:strVal val="#ppt_h"/>
                                          </p:val>
                                        </p:tav>
                                        <p:tav tm="100000">
                                          <p:val>
                                            <p:strVal val="#ppt_h"/>
                                          </p:val>
                                        </p:tav>
                                      </p:tavLst>
                                    </p:anim>
                                    <p:animEffect transition="in" filter="fade">
                                      <p:cBhvr>
                                        <p:cTn id="90" dur="1000"/>
                                        <p:tgtEl>
                                          <p:spTgt spid="32807"/>
                                        </p:tgtEl>
                                      </p:cBhvr>
                                    </p:animEffect>
                                  </p:childTnLst>
                                </p:cTn>
                              </p:par>
                            </p:childTnLst>
                          </p:cTn>
                        </p:par>
                      </p:childTnLst>
                    </p:cTn>
                  </p:par>
                  <p:par>
                    <p:cTn id="91" fill="hold">
                      <p:stCondLst>
                        <p:cond delay="indefinite"/>
                      </p:stCondLst>
                      <p:childTnLst>
                        <p:par>
                          <p:cTn id="92" fill="hold">
                            <p:stCondLst>
                              <p:cond delay="0"/>
                            </p:stCondLst>
                            <p:childTnLst>
                              <p:par>
                                <p:cTn id="93" presetID="12" presetClass="entr" presetSubtype="4" fill="hold" grpId="0" nodeType="clickEffect">
                                  <p:stCondLst>
                                    <p:cond delay="0"/>
                                  </p:stCondLst>
                                  <p:childTnLst>
                                    <p:set>
                                      <p:cBhvr>
                                        <p:cTn id="94" dur="1" fill="hold">
                                          <p:stCondLst>
                                            <p:cond delay="0"/>
                                          </p:stCondLst>
                                        </p:cTn>
                                        <p:tgtEl>
                                          <p:spTgt spid="32818"/>
                                        </p:tgtEl>
                                        <p:attrNameLst>
                                          <p:attrName>style.visibility</p:attrName>
                                        </p:attrNameLst>
                                      </p:cBhvr>
                                      <p:to>
                                        <p:strVal val="visible"/>
                                      </p:to>
                                    </p:set>
                                    <p:animEffect transition="in" filter="slide(fromBottom)">
                                      <p:cBhvr>
                                        <p:cTn id="95" dur="500"/>
                                        <p:tgtEl>
                                          <p:spTgt spid="32818"/>
                                        </p:tgtEl>
                                      </p:cBhvr>
                                    </p:animEffect>
                                  </p:childTnLst>
                                </p:cTn>
                              </p:par>
                            </p:childTnLst>
                          </p:cTn>
                        </p:par>
                      </p:childTnLst>
                    </p:cTn>
                  </p:par>
                  <p:par>
                    <p:cTn id="96" fill="hold">
                      <p:stCondLst>
                        <p:cond delay="indefinite"/>
                      </p:stCondLst>
                      <p:childTnLst>
                        <p:par>
                          <p:cTn id="97" fill="hold">
                            <p:stCondLst>
                              <p:cond delay="0"/>
                            </p:stCondLst>
                            <p:childTnLst>
                              <p:par>
                                <p:cTn id="98" presetID="55" presetClass="entr" presetSubtype="0" fill="hold" grpId="0" nodeType="clickEffect">
                                  <p:stCondLst>
                                    <p:cond delay="0"/>
                                  </p:stCondLst>
                                  <p:childTnLst>
                                    <p:set>
                                      <p:cBhvr>
                                        <p:cTn id="99" dur="1" fill="hold">
                                          <p:stCondLst>
                                            <p:cond delay="0"/>
                                          </p:stCondLst>
                                        </p:cTn>
                                        <p:tgtEl>
                                          <p:spTgt spid="32808"/>
                                        </p:tgtEl>
                                        <p:attrNameLst>
                                          <p:attrName>style.visibility</p:attrName>
                                        </p:attrNameLst>
                                      </p:cBhvr>
                                      <p:to>
                                        <p:strVal val="visible"/>
                                      </p:to>
                                    </p:set>
                                    <p:anim calcmode="lin" valueType="num">
                                      <p:cBhvr>
                                        <p:cTn id="100" dur="1000" fill="hold"/>
                                        <p:tgtEl>
                                          <p:spTgt spid="32808"/>
                                        </p:tgtEl>
                                        <p:attrNameLst>
                                          <p:attrName>ppt_w</p:attrName>
                                        </p:attrNameLst>
                                      </p:cBhvr>
                                      <p:tavLst>
                                        <p:tav tm="0">
                                          <p:val>
                                            <p:strVal val="#ppt_w*0.70"/>
                                          </p:val>
                                        </p:tav>
                                        <p:tav tm="100000">
                                          <p:val>
                                            <p:strVal val="#ppt_w"/>
                                          </p:val>
                                        </p:tav>
                                      </p:tavLst>
                                    </p:anim>
                                    <p:anim calcmode="lin" valueType="num">
                                      <p:cBhvr>
                                        <p:cTn id="101" dur="1000" fill="hold"/>
                                        <p:tgtEl>
                                          <p:spTgt spid="32808"/>
                                        </p:tgtEl>
                                        <p:attrNameLst>
                                          <p:attrName>ppt_h</p:attrName>
                                        </p:attrNameLst>
                                      </p:cBhvr>
                                      <p:tavLst>
                                        <p:tav tm="0">
                                          <p:val>
                                            <p:strVal val="#ppt_h"/>
                                          </p:val>
                                        </p:tav>
                                        <p:tav tm="100000">
                                          <p:val>
                                            <p:strVal val="#ppt_h"/>
                                          </p:val>
                                        </p:tav>
                                      </p:tavLst>
                                    </p:anim>
                                    <p:animEffect transition="in" filter="fade">
                                      <p:cBhvr>
                                        <p:cTn id="102" dur="1000"/>
                                        <p:tgtEl>
                                          <p:spTgt spid="32808"/>
                                        </p:tgtEl>
                                      </p:cBhvr>
                                    </p:animEffect>
                                  </p:childTnLst>
                                </p:cTn>
                              </p:par>
                            </p:childTnLst>
                          </p:cTn>
                        </p:par>
                      </p:childTnLst>
                    </p:cTn>
                  </p:par>
                  <p:par>
                    <p:cTn id="103" fill="hold">
                      <p:stCondLst>
                        <p:cond delay="indefinite"/>
                      </p:stCondLst>
                      <p:childTnLst>
                        <p:par>
                          <p:cTn id="104" fill="hold">
                            <p:stCondLst>
                              <p:cond delay="0"/>
                            </p:stCondLst>
                            <p:childTnLst>
                              <p:par>
                                <p:cTn id="105" presetID="12" presetClass="entr" presetSubtype="4" fill="hold" nodeType="clickEffect">
                                  <p:stCondLst>
                                    <p:cond delay="0"/>
                                  </p:stCondLst>
                                  <p:childTnLst>
                                    <p:set>
                                      <p:cBhvr>
                                        <p:cTn id="106" dur="1" fill="hold">
                                          <p:stCondLst>
                                            <p:cond delay="0"/>
                                          </p:stCondLst>
                                        </p:cTn>
                                        <p:tgtEl>
                                          <p:spTgt spid="13"/>
                                        </p:tgtEl>
                                        <p:attrNameLst>
                                          <p:attrName>style.visibility</p:attrName>
                                        </p:attrNameLst>
                                      </p:cBhvr>
                                      <p:to>
                                        <p:strVal val="visible"/>
                                      </p:to>
                                    </p:set>
                                    <p:animEffect transition="in" filter="slide(fromBottom)">
                                      <p:cBhvr>
                                        <p:cTn id="107" dur="500"/>
                                        <p:tgtEl>
                                          <p:spTgt spid="13"/>
                                        </p:tgtEl>
                                      </p:cBhvr>
                                    </p:animEffect>
                                  </p:childTnLst>
                                </p:cTn>
                              </p:par>
                            </p:childTnLst>
                          </p:cTn>
                        </p:par>
                      </p:childTnLst>
                    </p:cTn>
                  </p:par>
                  <p:par>
                    <p:cTn id="108" fill="hold">
                      <p:stCondLst>
                        <p:cond delay="indefinite"/>
                      </p:stCondLst>
                      <p:childTnLst>
                        <p:par>
                          <p:cTn id="109" fill="hold">
                            <p:stCondLst>
                              <p:cond delay="0"/>
                            </p:stCondLst>
                            <p:childTnLst>
                              <p:par>
                                <p:cTn id="110" presetID="55" presetClass="entr" presetSubtype="0" fill="hold" grpId="0" nodeType="clickEffect">
                                  <p:stCondLst>
                                    <p:cond delay="0"/>
                                  </p:stCondLst>
                                  <p:childTnLst>
                                    <p:set>
                                      <p:cBhvr>
                                        <p:cTn id="111" dur="1" fill="hold">
                                          <p:stCondLst>
                                            <p:cond delay="0"/>
                                          </p:stCondLst>
                                        </p:cTn>
                                        <p:tgtEl>
                                          <p:spTgt spid="32809"/>
                                        </p:tgtEl>
                                        <p:attrNameLst>
                                          <p:attrName>style.visibility</p:attrName>
                                        </p:attrNameLst>
                                      </p:cBhvr>
                                      <p:to>
                                        <p:strVal val="visible"/>
                                      </p:to>
                                    </p:set>
                                    <p:anim calcmode="lin" valueType="num">
                                      <p:cBhvr>
                                        <p:cTn id="112" dur="1000" fill="hold"/>
                                        <p:tgtEl>
                                          <p:spTgt spid="32809"/>
                                        </p:tgtEl>
                                        <p:attrNameLst>
                                          <p:attrName>ppt_w</p:attrName>
                                        </p:attrNameLst>
                                      </p:cBhvr>
                                      <p:tavLst>
                                        <p:tav tm="0">
                                          <p:val>
                                            <p:strVal val="#ppt_w*0.70"/>
                                          </p:val>
                                        </p:tav>
                                        <p:tav tm="100000">
                                          <p:val>
                                            <p:strVal val="#ppt_w"/>
                                          </p:val>
                                        </p:tav>
                                      </p:tavLst>
                                    </p:anim>
                                    <p:anim calcmode="lin" valueType="num">
                                      <p:cBhvr>
                                        <p:cTn id="113" dur="1000" fill="hold"/>
                                        <p:tgtEl>
                                          <p:spTgt spid="32809"/>
                                        </p:tgtEl>
                                        <p:attrNameLst>
                                          <p:attrName>ppt_h</p:attrName>
                                        </p:attrNameLst>
                                      </p:cBhvr>
                                      <p:tavLst>
                                        <p:tav tm="0">
                                          <p:val>
                                            <p:strVal val="#ppt_h"/>
                                          </p:val>
                                        </p:tav>
                                        <p:tav tm="100000">
                                          <p:val>
                                            <p:strVal val="#ppt_h"/>
                                          </p:val>
                                        </p:tav>
                                      </p:tavLst>
                                    </p:anim>
                                    <p:animEffect transition="in" filter="fade">
                                      <p:cBhvr>
                                        <p:cTn id="114" dur="1000"/>
                                        <p:tgtEl>
                                          <p:spTgt spid="32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94" grpId="0"/>
      <p:bldP spid="32795" grpId="0"/>
      <p:bldP spid="32796" grpId="0"/>
      <p:bldP spid="32797" grpId="0"/>
      <p:bldP spid="32806" grpId="0"/>
      <p:bldP spid="32807" grpId="0"/>
      <p:bldP spid="32808" grpId="0"/>
      <p:bldP spid="32809" grpId="0"/>
      <p:bldP spid="32814" grpId="0" animBg="1"/>
      <p:bldP spid="32815" grpId="0"/>
      <p:bldP spid="328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684213" y="1700213"/>
            <a:ext cx="7862888" cy="10826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1">
                <a:ln>
                  <a:noFill/>
                </a:ln>
                <a:solidFill>
                  <a:schemeClr val="tx1"/>
                </a:solidFill>
                <a:effectLst/>
                <a:uLnTx/>
                <a:uFillTx/>
                <a:latin typeface="黑体" panose="02010609060101010101" pitchFamily="49" charset="-122"/>
                <a:ea typeface="黑体" panose="02010609060101010101" pitchFamily="49" charset="-122"/>
                <a:cs typeface="+mn-cs"/>
              </a:rPr>
              <a:t>能抵抗外加</a:t>
            </a:r>
            <a:r>
              <a:rPr kumimoji="0" lang="zh-CN" altLang="en-US" sz="2800" b="1" i="0" u="sng" strike="noStrike" kern="1200" cap="none" spc="0" normalizeH="0" baseline="0" noProof="1">
                <a:ln>
                  <a:noFill/>
                </a:ln>
                <a:solidFill>
                  <a:srgbClr val="FF0000"/>
                </a:solidFill>
                <a:effectLst/>
                <a:uLnTx/>
                <a:uFillTx/>
                <a:latin typeface="黑体" panose="02010609060101010101" pitchFamily="49" charset="-122"/>
                <a:ea typeface="黑体" panose="02010609060101010101" pitchFamily="49" charset="-122"/>
                <a:cs typeface="+mn-cs"/>
              </a:rPr>
              <a:t>少量</a:t>
            </a:r>
            <a:r>
              <a:rPr kumimoji="0" lang="zh-CN" altLang="en-US" sz="2800" b="1" i="0" u="none" strike="noStrike" kern="1200" cap="none" spc="0" normalizeH="0" baseline="0" noProof="1">
                <a:ln>
                  <a:noFill/>
                </a:ln>
                <a:solidFill>
                  <a:schemeClr val="tx1"/>
                </a:solidFill>
                <a:effectLst/>
                <a:uLnTx/>
                <a:uFillTx/>
                <a:latin typeface="黑体" panose="02010609060101010101" pitchFamily="49" charset="-122"/>
                <a:ea typeface="黑体" panose="02010609060101010101" pitchFamily="49" charset="-122"/>
                <a:cs typeface="+mn-cs"/>
              </a:rPr>
              <a:t>强酸、强碱或稍加稀释，而溶液的</a:t>
            </a:r>
            <a:r>
              <a:rPr kumimoji="0" lang="en-US" altLang="zh-CN" sz="2800" b="1" i="0" u="none" strike="noStrike" kern="1200" cap="none" spc="0" normalizeH="0" baseline="0" noProof="1">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pH</a:t>
            </a:r>
            <a:r>
              <a:rPr kumimoji="0" lang="zh-CN" altLang="en-US" sz="2800" b="1" i="0" u="none" strike="noStrike" kern="1200" cap="none" spc="0" normalizeH="0" baseline="0" noProof="1">
                <a:ln>
                  <a:noFill/>
                </a:ln>
                <a:solidFill>
                  <a:schemeClr val="tx1"/>
                </a:solidFill>
                <a:effectLst/>
                <a:uLnTx/>
                <a:uFillTx/>
                <a:latin typeface="黑体" panose="02010609060101010101" pitchFamily="49" charset="-122"/>
                <a:ea typeface="黑体" panose="02010609060101010101" pitchFamily="49" charset="-122"/>
                <a:cs typeface="+mn-cs"/>
              </a:rPr>
              <a:t>值</a:t>
            </a:r>
            <a:r>
              <a:rPr kumimoji="0" lang="zh-CN" altLang="en-US" sz="2800" b="1" i="0" u="sng" strike="noStrike" kern="1200" cap="none" spc="0" normalizeH="0" baseline="0" noProof="1">
                <a:ln>
                  <a:noFill/>
                </a:ln>
                <a:solidFill>
                  <a:srgbClr val="FF0000"/>
                </a:solidFill>
                <a:effectLst/>
                <a:uLnTx/>
                <a:uFillTx/>
                <a:latin typeface="黑体" panose="02010609060101010101" pitchFamily="49" charset="-122"/>
                <a:ea typeface="黑体" panose="02010609060101010101" pitchFamily="49" charset="-122"/>
                <a:cs typeface="+mn-cs"/>
              </a:rPr>
              <a:t>基本保持不变</a:t>
            </a:r>
            <a:r>
              <a:rPr kumimoji="0" lang="zh-CN" altLang="en-US" sz="2800" b="1" i="0" u="none" strike="noStrike" kern="1200" cap="none" spc="0" normalizeH="0" baseline="0" noProof="1">
                <a:ln>
                  <a:noFill/>
                </a:ln>
                <a:solidFill>
                  <a:srgbClr val="002060"/>
                </a:solidFill>
                <a:effectLst/>
                <a:uLnTx/>
                <a:uFillTx/>
                <a:latin typeface="黑体" panose="02010609060101010101" pitchFamily="49" charset="-122"/>
                <a:ea typeface="黑体" panose="02010609060101010101" pitchFamily="49" charset="-122"/>
                <a:cs typeface="+mn-cs"/>
              </a:rPr>
              <a:t>，</a:t>
            </a:r>
            <a:r>
              <a:rPr kumimoji="0" lang="zh-CN" altLang="en-US" sz="2800" b="1" i="0" u="none" strike="noStrike" kern="1200" cap="none" spc="0" normalizeH="0" baseline="0" noProof="1">
                <a:ln>
                  <a:noFill/>
                </a:ln>
                <a:solidFill>
                  <a:schemeClr val="tx1"/>
                </a:solidFill>
                <a:effectLst/>
                <a:uLnTx/>
                <a:uFillTx/>
                <a:latin typeface="黑体" panose="02010609060101010101" pitchFamily="49" charset="-122"/>
                <a:ea typeface="黑体" panose="02010609060101010101" pitchFamily="49" charset="-122"/>
                <a:cs typeface="+mn-cs"/>
              </a:rPr>
              <a:t>称为</a:t>
            </a:r>
            <a:r>
              <a:rPr kumimoji="0" lang="zh-CN" altLang="en-US" sz="2800" b="1" i="0" u="none" strike="noStrike" kern="1200" cap="none" spc="0" normalizeH="0" baseline="0" noProof="1">
                <a:ln>
                  <a:noFill/>
                </a:ln>
                <a:solidFill>
                  <a:srgbClr val="A82DD3"/>
                </a:solidFill>
                <a:effectLst/>
                <a:uLnTx/>
                <a:uFillTx/>
                <a:latin typeface="黑体" panose="02010609060101010101" pitchFamily="49" charset="-122"/>
                <a:ea typeface="黑体" panose="02010609060101010101" pitchFamily="49" charset="-122"/>
                <a:cs typeface="+mn-cs"/>
              </a:rPr>
              <a:t>缓冲溶液</a:t>
            </a:r>
            <a:r>
              <a:rPr kumimoji="0" lang="zh-CN" altLang="en-US" sz="2800" b="1" i="0" u="none" strike="noStrike" kern="1200" cap="none" spc="0" normalizeH="0" baseline="0" noProof="1">
                <a:ln>
                  <a:noFill/>
                </a:ln>
                <a:solidFill>
                  <a:srgbClr val="002060"/>
                </a:solidFill>
                <a:effectLst/>
                <a:uLnTx/>
                <a:uFillTx/>
                <a:latin typeface="黑体" panose="02010609060101010101" pitchFamily="49" charset="-122"/>
                <a:ea typeface="黑体" panose="02010609060101010101" pitchFamily="49" charset="-122"/>
                <a:cs typeface="+mn-cs"/>
              </a:rPr>
              <a:t>。</a:t>
            </a:r>
            <a:endParaRPr kumimoji="0" lang="zh-CN" altLang="en-US" sz="2800" b="1" i="0" u="none" strike="noStrike" kern="1200" cap="none" spc="0" normalizeH="0" baseline="0" noProof="1">
              <a:ln>
                <a:noFill/>
              </a:ln>
              <a:solidFill>
                <a:srgbClr val="002060"/>
              </a:solidFill>
              <a:effectLst/>
              <a:uLnTx/>
              <a:uFillTx/>
              <a:latin typeface="黑体" panose="02010609060101010101" pitchFamily="49" charset="-122"/>
              <a:ea typeface="黑体" panose="02010609060101010101" pitchFamily="49" charset="-122"/>
              <a:cs typeface="+mn-cs"/>
            </a:endParaRPr>
          </a:p>
        </p:txBody>
      </p:sp>
      <p:sp>
        <p:nvSpPr>
          <p:cNvPr id="4" name="文本框 3"/>
          <p:cNvSpPr txBox="1"/>
          <p:nvPr/>
        </p:nvSpPr>
        <p:spPr>
          <a:xfrm>
            <a:off x="468313" y="981075"/>
            <a:ext cx="4127500" cy="584200"/>
          </a:xfrm>
          <a:prstGeom prst="rect">
            <a:avLst/>
          </a:prstGeom>
          <a:solidFill>
            <a:srgbClr val="CCECFF"/>
          </a:solidFill>
          <a:ln w="9525">
            <a:noFill/>
          </a:ln>
        </p:spPr>
        <p:txBody>
          <a:bodyPr>
            <a:spAutoFit/>
          </a:bodyPr>
          <a:p>
            <a:pPr marL="342900" indent="-342900" eaLnBrk="1" hangingPunct="1">
              <a:buFont typeface="Wingdings" panose="05000000000000000000" pitchFamily="2" charset="2"/>
              <a:buChar char="Ø"/>
            </a:pPr>
            <a:r>
              <a:rPr lang="zh-CN" altLang="en-US" sz="2800" dirty="0">
                <a:solidFill>
                  <a:srgbClr val="002060"/>
                </a:solidFill>
                <a:latin typeface="黑体" panose="02010609060101010101" pitchFamily="49" charset="-122"/>
                <a:ea typeface="黑体" panose="02010609060101010101" pitchFamily="49" charset="-122"/>
              </a:rPr>
              <a:t> </a:t>
            </a:r>
            <a:r>
              <a:rPr lang="zh-CN" altLang="en-US" sz="3200" b="1" dirty="0">
                <a:solidFill>
                  <a:srgbClr val="002060"/>
                </a:solidFill>
                <a:latin typeface="楷体" panose="02010609060101010101" pitchFamily="49" charset="-122"/>
                <a:ea typeface="楷体" panose="02010609060101010101" pitchFamily="49" charset="-122"/>
              </a:rPr>
              <a:t>缓冲溶液的概念</a:t>
            </a:r>
            <a:endParaRPr lang="zh-CN" altLang="en-US" sz="3200" b="1" dirty="0">
              <a:solidFill>
                <a:srgbClr val="002060"/>
              </a:solidFill>
              <a:latin typeface="楷体" panose="02010609060101010101" pitchFamily="49" charset="-122"/>
              <a:ea typeface="楷体" panose="02010609060101010101" pitchFamily="49" charset="-122"/>
            </a:endParaRPr>
          </a:p>
        </p:txBody>
      </p:sp>
      <p:sp>
        <p:nvSpPr>
          <p:cNvPr id="16388" name="文本框 4"/>
          <p:cNvSpPr txBox="1"/>
          <p:nvPr/>
        </p:nvSpPr>
        <p:spPr>
          <a:xfrm>
            <a:off x="539750" y="188913"/>
            <a:ext cx="8193088" cy="584200"/>
          </a:xfrm>
          <a:prstGeom prst="rect">
            <a:avLst/>
          </a:prstGeom>
          <a:noFill/>
          <a:ln w="9525">
            <a:noFill/>
          </a:ln>
        </p:spPr>
        <p:txBody>
          <a:bodyPr>
            <a:spAutoFit/>
          </a:bodyPr>
          <a:p>
            <a:pPr algn="ctr" eaLnBrk="1" hangingPunct="1">
              <a:buNone/>
            </a:pPr>
            <a:r>
              <a:rPr lang="zh-CN" altLang="en-US" sz="3200" b="1" dirty="0">
                <a:solidFill>
                  <a:srgbClr val="002060"/>
                </a:solidFill>
                <a:latin typeface="黑体" panose="02010609060101010101" pitchFamily="49" charset="-122"/>
                <a:ea typeface="黑体" panose="02010609060101010101" pitchFamily="49" charset="-122"/>
              </a:rPr>
              <a:t>问题解决：</a:t>
            </a:r>
            <a:r>
              <a:rPr lang="zh-CN" altLang="en-US" sz="2400" b="1" dirty="0">
                <a:solidFill>
                  <a:srgbClr val="C00000"/>
                </a:solidFill>
                <a:latin typeface="黑体" panose="02010609060101010101" pitchFamily="49" charset="-122"/>
                <a:ea typeface="黑体" panose="02010609060101010101" pitchFamily="49" charset="-122"/>
              </a:rPr>
              <a:t>为什么</a:t>
            </a:r>
            <a:r>
              <a:rPr lang="zh-CN" altLang="en-US" sz="2400" b="1" dirty="0">
                <a:solidFill>
                  <a:srgbClr val="7030A0"/>
                </a:solidFill>
                <a:latin typeface="黑体" panose="02010609060101010101" pitchFamily="49" charset="-122"/>
                <a:ea typeface="黑体" panose="02010609060101010101" pitchFamily="49" charset="-122"/>
              </a:rPr>
              <a:t>人体</a:t>
            </a:r>
            <a:r>
              <a:rPr lang="zh-CN" altLang="en-US" sz="2400" b="1" dirty="0">
                <a:solidFill>
                  <a:srgbClr val="7030A0"/>
                </a:solidFill>
                <a:latin typeface="Times New Roman" panose="02020603050405020304" pitchFamily="18" charset="0"/>
                <a:ea typeface="黑体" panose="02010609060101010101" pitchFamily="49" charset="-122"/>
              </a:rPr>
              <a:t>血液</a:t>
            </a:r>
            <a:r>
              <a:rPr lang="en-US" altLang="zh-CN" sz="2400" b="1" dirty="0">
                <a:solidFill>
                  <a:srgbClr val="7030A0"/>
                </a:solidFill>
                <a:latin typeface="Times New Roman" panose="02020603050405020304" pitchFamily="18" charset="0"/>
                <a:ea typeface="黑体" panose="02010609060101010101" pitchFamily="49" charset="-122"/>
              </a:rPr>
              <a:t>pH</a:t>
            </a:r>
            <a:r>
              <a:rPr lang="zh-CN" altLang="en-US" sz="2400" b="1" dirty="0">
                <a:solidFill>
                  <a:srgbClr val="7030A0"/>
                </a:solidFill>
                <a:latin typeface="Times New Roman" panose="02020603050405020304" pitchFamily="18" charset="0"/>
                <a:ea typeface="黑体" panose="02010609060101010101" pitchFamily="49" charset="-122"/>
              </a:rPr>
              <a:t>能稳定在</a:t>
            </a:r>
            <a:r>
              <a:rPr lang="en-US" altLang="zh-CN" sz="2400" b="1" dirty="0">
                <a:solidFill>
                  <a:srgbClr val="7030A0"/>
                </a:solidFill>
                <a:latin typeface="Times New Roman" panose="02020603050405020304" pitchFamily="18" charset="0"/>
                <a:ea typeface="黑体" panose="02010609060101010101" pitchFamily="49" charset="-122"/>
              </a:rPr>
              <a:t>7.35-7.45</a:t>
            </a:r>
            <a:r>
              <a:rPr lang="zh-CN" altLang="en-US" sz="2400" b="1" dirty="0">
                <a:solidFill>
                  <a:srgbClr val="7030A0"/>
                </a:solidFill>
                <a:latin typeface="Times New Roman" panose="02020603050405020304" pitchFamily="18" charset="0"/>
                <a:ea typeface="黑体" panose="02010609060101010101" pitchFamily="49" charset="-122"/>
              </a:rPr>
              <a:t>之间？</a:t>
            </a:r>
            <a:endParaRPr lang="zh-CN" altLang="en-US" sz="2400" b="1" dirty="0">
              <a:solidFill>
                <a:srgbClr val="002060"/>
              </a:solidFill>
              <a:latin typeface="黑体" panose="02010609060101010101" pitchFamily="49" charset="-122"/>
              <a:ea typeface="黑体" panose="02010609060101010101" pitchFamily="49" charset="-122"/>
            </a:endParaRPr>
          </a:p>
        </p:txBody>
      </p:sp>
      <p:sp>
        <p:nvSpPr>
          <p:cNvPr id="12" name="矩形 11"/>
          <p:cNvSpPr/>
          <p:nvPr/>
        </p:nvSpPr>
        <p:spPr>
          <a:xfrm>
            <a:off x="1133475" y="2955925"/>
            <a:ext cx="3800475" cy="647700"/>
          </a:xfrm>
          <a:prstGeom prst="rect">
            <a:avLst/>
          </a:prstGeom>
          <a:noFill/>
          <a:ln w="9525">
            <a:noFill/>
          </a:ln>
        </p:spPr>
        <p:txBody>
          <a:bodyPr>
            <a:spAutoFit/>
          </a:bodyPr>
          <a:p>
            <a:pPr eaLnBrk="1" hangingPunct="1">
              <a:lnSpc>
                <a:spcPct val="150000"/>
              </a:lnSpc>
              <a:buNone/>
            </a:pPr>
            <a:r>
              <a:rPr lang="zh-CN" altLang="en-US" sz="2400" b="1" dirty="0">
                <a:solidFill>
                  <a:srgbClr val="0055FE"/>
                </a:solidFill>
                <a:latin typeface="黑体" panose="02010609060101010101" pitchFamily="49" charset="-122"/>
                <a:ea typeface="黑体" panose="02010609060101010101" pitchFamily="49" charset="-122"/>
              </a:rPr>
              <a:t>血液中主要的缓冲体系：</a:t>
            </a:r>
            <a:endParaRPr lang="zh-CN" altLang="en-US" sz="2400" b="1" dirty="0">
              <a:solidFill>
                <a:srgbClr val="0055FE"/>
              </a:solidFill>
              <a:latin typeface="黑体" panose="02010609060101010101" pitchFamily="49" charset="-122"/>
              <a:ea typeface="黑体" panose="02010609060101010101" pitchFamily="49" charset="-122"/>
            </a:endParaRPr>
          </a:p>
        </p:txBody>
      </p:sp>
      <p:sp>
        <p:nvSpPr>
          <p:cNvPr id="13" name="矩形 12"/>
          <p:cNvSpPr/>
          <p:nvPr/>
        </p:nvSpPr>
        <p:spPr>
          <a:xfrm>
            <a:off x="1547813" y="5732463"/>
            <a:ext cx="5184775" cy="647700"/>
          </a:xfrm>
          <a:prstGeom prst="rect">
            <a:avLst/>
          </a:prstGeom>
          <a:solidFill>
            <a:schemeClr val="bg2"/>
          </a:solidFill>
          <a:ln w="9525">
            <a:noFill/>
          </a:ln>
        </p:spPr>
        <p:txBody>
          <a:bodyPr>
            <a:spAutoFit/>
          </a:bodyPr>
          <a:p>
            <a:pPr eaLnBrk="1" hangingPunct="1">
              <a:lnSpc>
                <a:spcPct val="150000"/>
              </a:lnSpc>
              <a:buNone/>
            </a:pPr>
            <a:r>
              <a:rPr lang="en-US" altLang="zh-CN" sz="2400" b="1" dirty="0">
                <a:solidFill>
                  <a:srgbClr val="002060"/>
                </a:solidFill>
                <a:latin typeface="Times New Roman" panose="02020603050405020304" pitchFamily="18" charset="0"/>
                <a:cs typeface="Times New Roman" panose="02020603050405020304" pitchFamily="18" charset="0"/>
              </a:rPr>
              <a:t>HA</a:t>
            </a:r>
            <a:r>
              <a:rPr lang="en-US" altLang="zh-CN" sz="2400" b="1" dirty="0">
                <a:solidFill>
                  <a:srgbClr val="002060"/>
                </a:solidFill>
                <a:latin typeface="Times New Roman" panose="02020603050405020304" pitchFamily="18" charset="0"/>
                <a:ea typeface="Times New Roman" panose="02020603050405020304" pitchFamily="18" charset="0"/>
              </a:rPr>
              <a:t>—</a:t>
            </a:r>
            <a:r>
              <a:rPr lang="en-US" altLang="zh-CN" sz="2400" b="1" dirty="0">
                <a:solidFill>
                  <a:srgbClr val="002060"/>
                </a:solidFill>
                <a:latin typeface="Times New Roman" panose="02020603050405020304" pitchFamily="18" charset="0"/>
                <a:cs typeface="Times New Roman" panose="02020603050405020304" pitchFamily="18" charset="0"/>
              </a:rPr>
              <a:t>NaA  </a:t>
            </a:r>
            <a:r>
              <a:rPr lang="zh-CN" altLang="en-US" sz="2400" b="1" dirty="0">
                <a:solidFill>
                  <a:srgbClr val="002060"/>
                </a:solidFill>
                <a:latin typeface="黑体" panose="02010609060101010101" pitchFamily="49" charset="-122"/>
                <a:ea typeface="黑体" panose="02010609060101010101" pitchFamily="49" charset="-122"/>
              </a:rPr>
              <a:t>（有机酸及其钠盐）</a:t>
            </a:r>
            <a:endParaRPr lang="zh-CN" altLang="en-US" sz="2400" b="1" dirty="0">
              <a:solidFill>
                <a:srgbClr val="002060"/>
              </a:solidFill>
              <a:latin typeface="黑体" panose="02010609060101010101" pitchFamily="49" charset="-122"/>
              <a:ea typeface="黑体" panose="02010609060101010101" pitchFamily="49" charset="-122"/>
            </a:endParaRPr>
          </a:p>
        </p:txBody>
      </p:sp>
      <p:sp>
        <p:nvSpPr>
          <p:cNvPr id="14" name="矩形 13"/>
          <p:cNvSpPr/>
          <p:nvPr/>
        </p:nvSpPr>
        <p:spPr>
          <a:xfrm>
            <a:off x="1547813" y="3789363"/>
            <a:ext cx="2981325" cy="646112"/>
          </a:xfrm>
          <a:prstGeom prst="rect">
            <a:avLst/>
          </a:prstGeom>
          <a:solidFill>
            <a:srgbClr val="FFFFCC"/>
          </a:solidFill>
          <a:ln w="9525">
            <a:noFill/>
          </a:ln>
        </p:spPr>
        <p:txBody>
          <a:bodyPr>
            <a:spAutoFit/>
          </a:bodyPr>
          <a:p>
            <a:pPr eaLnBrk="1" hangingPunct="1">
              <a:lnSpc>
                <a:spcPct val="150000"/>
              </a:lnSpc>
            </a:pPr>
            <a:r>
              <a:rPr lang="en-US" altLang="zh-CN" sz="2400" b="1" dirty="0">
                <a:solidFill>
                  <a:srgbClr val="A82DD3"/>
                </a:solidFill>
                <a:latin typeface="Times New Roman" panose="02020603050405020304" pitchFamily="18" charset="0"/>
                <a:cs typeface="Times New Roman" panose="02020603050405020304" pitchFamily="18" charset="0"/>
              </a:rPr>
              <a:t>H</a:t>
            </a:r>
            <a:r>
              <a:rPr lang="en-US" altLang="zh-CN" sz="2400" b="1" baseline="-25000" dirty="0">
                <a:solidFill>
                  <a:srgbClr val="A82DD3"/>
                </a:solidFill>
                <a:latin typeface="Times New Roman" panose="02020603050405020304" pitchFamily="18" charset="0"/>
                <a:cs typeface="Times New Roman" panose="02020603050405020304" pitchFamily="18" charset="0"/>
              </a:rPr>
              <a:t>2</a:t>
            </a:r>
            <a:r>
              <a:rPr lang="en-US" altLang="zh-CN" sz="2400" b="1" dirty="0">
                <a:solidFill>
                  <a:srgbClr val="A82DD3"/>
                </a:solidFill>
                <a:latin typeface="Times New Roman" panose="02020603050405020304" pitchFamily="18" charset="0"/>
                <a:cs typeface="Times New Roman" panose="02020603050405020304" pitchFamily="18" charset="0"/>
              </a:rPr>
              <a:t>CO</a:t>
            </a:r>
            <a:r>
              <a:rPr lang="en-US" altLang="zh-CN" sz="2400" b="1" baseline="-25000" dirty="0">
                <a:solidFill>
                  <a:srgbClr val="A82DD3"/>
                </a:solidFill>
                <a:latin typeface="Times New Roman" panose="02020603050405020304" pitchFamily="18" charset="0"/>
                <a:cs typeface="Times New Roman" panose="02020603050405020304" pitchFamily="18" charset="0"/>
              </a:rPr>
              <a:t>3</a:t>
            </a:r>
            <a:r>
              <a:rPr lang="en-US" altLang="zh-CN" sz="2400" b="1" dirty="0">
                <a:solidFill>
                  <a:srgbClr val="A82DD3"/>
                </a:solidFill>
                <a:latin typeface="Times New Roman" panose="02020603050405020304" pitchFamily="18" charset="0"/>
                <a:ea typeface="Times New Roman" panose="02020603050405020304" pitchFamily="18" charset="0"/>
              </a:rPr>
              <a:t>—</a:t>
            </a:r>
            <a:r>
              <a:rPr lang="en-US" altLang="zh-CN" sz="2400" b="1" dirty="0">
                <a:solidFill>
                  <a:srgbClr val="A82DD3"/>
                </a:solidFill>
                <a:latin typeface="Times New Roman" panose="02020603050405020304" pitchFamily="18" charset="0"/>
                <a:cs typeface="Times New Roman" panose="02020603050405020304" pitchFamily="18" charset="0"/>
              </a:rPr>
              <a:t>NaHCO</a:t>
            </a:r>
            <a:r>
              <a:rPr lang="en-US" altLang="zh-CN" sz="2400" b="1" baseline="-25000" dirty="0">
                <a:solidFill>
                  <a:srgbClr val="A82DD3"/>
                </a:solidFill>
                <a:latin typeface="Times New Roman" panose="02020603050405020304" pitchFamily="18" charset="0"/>
                <a:cs typeface="Times New Roman" panose="02020603050405020304" pitchFamily="18" charset="0"/>
              </a:rPr>
              <a:t>3</a:t>
            </a:r>
            <a:endParaRPr lang="en-US" altLang="zh-CN" sz="2400" b="1" baseline="-25000" dirty="0">
              <a:solidFill>
                <a:srgbClr val="A82DD3"/>
              </a:solidFill>
              <a:latin typeface="Times New Roman" panose="02020603050405020304" pitchFamily="18" charset="0"/>
              <a:ea typeface="Times New Roman" panose="02020603050405020304" pitchFamily="18" charset="0"/>
            </a:endParaRPr>
          </a:p>
        </p:txBody>
      </p:sp>
      <p:sp>
        <p:nvSpPr>
          <p:cNvPr id="15" name="六角星 14"/>
          <p:cNvSpPr/>
          <p:nvPr/>
        </p:nvSpPr>
        <p:spPr bwMode="auto">
          <a:xfrm>
            <a:off x="4932363" y="3644900"/>
            <a:ext cx="1062038" cy="809625"/>
          </a:xfrm>
          <a:prstGeom prst="star6">
            <a:avLst/>
          </a:prstGeom>
          <a:solidFill>
            <a:srgbClr val="CCFFFF">
              <a:alpha val="0"/>
            </a:srgbClr>
          </a:solidFill>
          <a:ln w="28575" cap="flat" cmpd="sng" algn="ctr">
            <a:solidFill>
              <a:schemeClr val="accent1"/>
            </a:solid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主要</a:t>
            </a:r>
            <a:endPar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16" name="矩形 15"/>
          <p:cNvSpPr/>
          <p:nvPr/>
        </p:nvSpPr>
        <p:spPr>
          <a:xfrm>
            <a:off x="1547813" y="4508500"/>
            <a:ext cx="2781300" cy="581025"/>
          </a:xfrm>
          <a:prstGeom prst="rect">
            <a:avLst/>
          </a:prstGeom>
          <a:solidFill>
            <a:schemeClr val="bg2"/>
          </a:solidFill>
          <a:ln w="9525">
            <a:noFill/>
          </a:ln>
        </p:spPr>
        <p:txBody>
          <a:bodyPr wrap="none">
            <a:spAutoFit/>
          </a:bodyPr>
          <a:p>
            <a:pPr eaLnBrk="1" hangingPunct="1">
              <a:lnSpc>
                <a:spcPct val="150000"/>
              </a:lnSpc>
            </a:pPr>
            <a:r>
              <a:rPr lang="en-US" altLang="zh-CN" sz="2400" b="1" dirty="0">
                <a:solidFill>
                  <a:srgbClr val="002060"/>
                </a:solidFill>
                <a:latin typeface="Times New Roman" panose="02020603050405020304" pitchFamily="18" charset="0"/>
                <a:cs typeface="Times New Roman" panose="02020603050405020304" pitchFamily="18" charset="0"/>
              </a:rPr>
              <a:t>NaH</a:t>
            </a:r>
            <a:r>
              <a:rPr lang="en-US" altLang="zh-CN" sz="2400" b="1" baseline="-25000" dirty="0">
                <a:solidFill>
                  <a:srgbClr val="002060"/>
                </a:solidFill>
                <a:latin typeface="Times New Roman" panose="02020603050405020304" pitchFamily="18" charset="0"/>
                <a:cs typeface="Times New Roman" panose="02020603050405020304" pitchFamily="18" charset="0"/>
              </a:rPr>
              <a:t>2</a:t>
            </a:r>
            <a:r>
              <a:rPr lang="en-US" altLang="zh-CN" sz="2400" b="1" dirty="0">
                <a:solidFill>
                  <a:srgbClr val="002060"/>
                </a:solidFill>
                <a:latin typeface="Times New Roman" panose="02020603050405020304" pitchFamily="18" charset="0"/>
                <a:cs typeface="Times New Roman" panose="02020603050405020304" pitchFamily="18" charset="0"/>
              </a:rPr>
              <a:t>PO</a:t>
            </a:r>
            <a:r>
              <a:rPr lang="en-US" altLang="zh-CN" sz="2400" b="1" baseline="-25000" dirty="0">
                <a:solidFill>
                  <a:srgbClr val="002060"/>
                </a:solidFill>
                <a:latin typeface="Times New Roman" panose="02020603050405020304" pitchFamily="18" charset="0"/>
                <a:cs typeface="Times New Roman" panose="02020603050405020304" pitchFamily="18" charset="0"/>
              </a:rPr>
              <a:t>4</a:t>
            </a:r>
            <a:r>
              <a:rPr lang="en-US" altLang="zh-CN" sz="2400" b="1" dirty="0">
                <a:solidFill>
                  <a:srgbClr val="002060"/>
                </a:solidFill>
                <a:latin typeface="Times New Roman" panose="02020603050405020304" pitchFamily="18" charset="0"/>
                <a:cs typeface="Times New Roman" panose="02020603050405020304" pitchFamily="18" charset="0"/>
              </a:rPr>
              <a:t>-Na</a:t>
            </a:r>
            <a:r>
              <a:rPr lang="en-US" altLang="zh-CN" sz="2400" b="1" baseline="-25000" dirty="0">
                <a:solidFill>
                  <a:srgbClr val="002060"/>
                </a:solidFill>
                <a:latin typeface="Times New Roman" panose="02020603050405020304" pitchFamily="18" charset="0"/>
                <a:cs typeface="Times New Roman" panose="02020603050405020304" pitchFamily="18" charset="0"/>
              </a:rPr>
              <a:t>2</a:t>
            </a:r>
            <a:r>
              <a:rPr lang="en-US" altLang="zh-CN" sz="2400" b="1" dirty="0">
                <a:solidFill>
                  <a:srgbClr val="002060"/>
                </a:solidFill>
                <a:latin typeface="Times New Roman" panose="02020603050405020304" pitchFamily="18" charset="0"/>
                <a:cs typeface="Times New Roman" panose="02020603050405020304" pitchFamily="18" charset="0"/>
              </a:rPr>
              <a:t>HPO</a:t>
            </a:r>
            <a:r>
              <a:rPr lang="en-US" altLang="zh-CN" sz="2400" b="1" baseline="-25000" dirty="0">
                <a:solidFill>
                  <a:srgbClr val="002060"/>
                </a:solidFill>
                <a:latin typeface="Times New Roman" panose="02020603050405020304" pitchFamily="18" charset="0"/>
                <a:cs typeface="Times New Roman" panose="02020603050405020304" pitchFamily="18" charset="0"/>
              </a:rPr>
              <a:t>4</a:t>
            </a:r>
            <a:endParaRPr lang="en-US" altLang="zh-CN" sz="2400" b="1" baseline="-25000" dirty="0">
              <a:solidFill>
                <a:srgbClr val="002060"/>
              </a:solidFill>
              <a:latin typeface="Times New Roman" panose="02020603050405020304" pitchFamily="18" charset="0"/>
              <a:ea typeface="Times New Roman" panose="02020603050405020304" pitchFamily="18" charset="0"/>
            </a:endParaRPr>
          </a:p>
        </p:txBody>
      </p:sp>
      <p:sp>
        <p:nvSpPr>
          <p:cNvPr id="17" name="矩形 16"/>
          <p:cNvSpPr/>
          <p:nvPr/>
        </p:nvSpPr>
        <p:spPr>
          <a:xfrm>
            <a:off x="1547813" y="5187950"/>
            <a:ext cx="5111750" cy="461963"/>
          </a:xfrm>
          <a:prstGeom prst="rect">
            <a:avLst/>
          </a:prstGeom>
          <a:solidFill>
            <a:schemeClr val="bg2"/>
          </a:solidFill>
          <a:ln w="9525">
            <a:noFill/>
          </a:ln>
        </p:spPr>
        <p:txBody>
          <a:bodyPr>
            <a:spAutoFit/>
          </a:bodyPr>
          <a:p>
            <a:pPr eaLnBrk="1" hangingPunct="1">
              <a:buNone/>
            </a:pPr>
            <a:r>
              <a:rPr lang="en-US" altLang="zh-CN" sz="2400" b="1" dirty="0">
                <a:solidFill>
                  <a:srgbClr val="002060"/>
                </a:solidFill>
                <a:latin typeface="Times New Roman" panose="02020603050405020304" pitchFamily="18" charset="0"/>
                <a:cs typeface="Times New Roman" panose="02020603050405020304" pitchFamily="18" charset="0"/>
              </a:rPr>
              <a:t>HHb</a:t>
            </a:r>
            <a:r>
              <a:rPr lang="en-US" altLang="zh-CN" sz="2400" b="1" dirty="0">
                <a:solidFill>
                  <a:srgbClr val="002060"/>
                </a:solidFill>
                <a:latin typeface="Times New Roman" panose="02020603050405020304" pitchFamily="18" charset="0"/>
                <a:ea typeface="Times New Roman" panose="02020603050405020304" pitchFamily="18" charset="0"/>
              </a:rPr>
              <a:t>—</a:t>
            </a:r>
            <a:r>
              <a:rPr lang="en-US" altLang="zh-CN" sz="2400" b="1" dirty="0">
                <a:solidFill>
                  <a:srgbClr val="002060"/>
                </a:solidFill>
                <a:latin typeface="Times New Roman" panose="02020603050405020304" pitchFamily="18" charset="0"/>
                <a:cs typeface="Times New Roman" panose="02020603050405020304" pitchFamily="18" charset="0"/>
              </a:rPr>
              <a:t>NaHb</a:t>
            </a:r>
            <a:r>
              <a:rPr lang="zh-CN" altLang="en-US" sz="2400" b="1" dirty="0">
                <a:solidFill>
                  <a:srgbClr val="002060"/>
                </a:solidFill>
                <a:latin typeface="黑体" panose="02010609060101010101" pitchFamily="49" charset="-122"/>
                <a:ea typeface="黑体" panose="02010609060101010101" pitchFamily="49" charset="-122"/>
              </a:rPr>
              <a:t>（血浆蛋白及其钠盐</a:t>
            </a:r>
            <a:r>
              <a:rPr lang="en-US" altLang="zh-CN" sz="2400" b="1" dirty="0">
                <a:solidFill>
                  <a:srgbClr val="002060"/>
                </a:solidFill>
                <a:latin typeface="黑体" panose="02010609060101010101" pitchFamily="49" charset="-122"/>
                <a:ea typeface="黑体" panose="02010609060101010101" pitchFamily="49" charset="-122"/>
              </a:rPr>
              <a:t> </a:t>
            </a:r>
            <a:r>
              <a:rPr lang="zh-CN" altLang="en-US" sz="2400" b="1" dirty="0">
                <a:solidFill>
                  <a:srgbClr val="002060"/>
                </a:solidFill>
                <a:latin typeface="黑体" panose="02010609060101010101" pitchFamily="49" charset="-122"/>
                <a:ea typeface="黑体" panose="02010609060101010101" pitchFamily="49" charset="-122"/>
              </a:rPr>
              <a:t>）</a:t>
            </a:r>
            <a:endParaRPr lang="zh-CN" altLang="en-US" sz="2400" dirty="0">
              <a:solidFill>
                <a:srgbClr val="002060"/>
              </a:solidFill>
              <a:latin typeface="黑体" panose="02010609060101010101" pitchFamily="49" charset="-122"/>
              <a:ea typeface="黑体" panose="02010609060101010101" pitchFamily="49" charset="-122"/>
            </a:endParaRPr>
          </a:p>
        </p:txBody>
      </p:sp>
      <p:sp>
        <p:nvSpPr>
          <p:cNvPr id="16395" name="灯片编号占位符 2"/>
          <p:cNvSpPr>
            <a:spLocks noGrp="1"/>
          </p:cNvSpPr>
          <p:nvPr>
            <p:ph type="sldNum" sz="quarter" idx="12"/>
          </p:nvPr>
        </p:nvSpPr>
        <p:spPr>
          <a:ln>
            <a:noFill/>
          </a:ln>
        </p:spPr>
        <p:txBody>
          <a:bodyPr wrap="none" lIns="0" tIns="0" rIns="0" bIns="0" anchor="ctr" anchorCtr="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zh-CN" altLang="en-US" sz="1400" dirty="0">
                <a:solidFill>
                  <a:srgbClr val="FFFFFF"/>
                </a:solidFill>
                <a:latin typeface="Franklin Gothic Book" pitchFamily="34" charset="0"/>
                <a:ea typeface="幼圆" panose="02010509060101010101" pitchFamily="49" charset="-122"/>
              </a:rPr>
            </a:fld>
            <a:endParaRPr lang="zh-CN" altLang="en-US" sz="1400" dirty="0">
              <a:solidFill>
                <a:srgbClr val="FFFFFF"/>
              </a:solidFill>
              <a:latin typeface="Franklin Gothic Book" pitchFamily="34" charset="0"/>
              <a:ea typeface="幼圆" panose="02010509060101010101" pitchFamily="49" charset="-122"/>
            </a:endParaRP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2">
                                            <p:txEl>
                                              <p:charRg st="0" end="40"/>
                                            </p:txEl>
                                          </p:spTgt>
                                        </p:tgtEl>
                                        <p:attrNameLst>
                                          <p:attrName>style.visibility</p:attrName>
                                        </p:attrNameLst>
                                      </p:cBhvr>
                                      <p:to>
                                        <p:strVal val="visible"/>
                                      </p:to>
                                    </p:set>
                                    <p:animEffect transition="in" filter="blinds(horizontal)">
                                      <p:cBhvr>
                                        <p:cTn id="14" dur="500"/>
                                        <p:tgtEl>
                                          <p:spTgt spid="2">
                                            <p:txEl>
                                              <p:charRg st="0" end="4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20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par>
                          <p:cTn id="27" fill="hold">
                            <p:stCondLst>
                              <p:cond delay="700"/>
                            </p:stCondLst>
                            <p:childTnLst>
                              <p:par>
                                <p:cTn id="28" presetID="29"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p:cTn id="30" dur="2000" fill="hold"/>
                                        <p:tgtEl>
                                          <p:spTgt spid="16"/>
                                        </p:tgtEl>
                                        <p:attrNameLst>
                                          <p:attrName>ppt_x</p:attrName>
                                        </p:attrNameLst>
                                      </p:cBhvr>
                                      <p:tavLst>
                                        <p:tav tm="0">
                                          <p:val>
                                            <p:strVal val="#ppt_x-.2"/>
                                          </p:val>
                                        </p:tav>
                                        <p:tav tm="100000">
                                          <p:val>
                                            <p:strVal val="#ppt_x"/>
                                          </p:val>
                                        </p:tav>
                                      </p:tavLst>
                                    </p:anim>
                                    <p:anim calcmode="lin" valueType="num">
                                      <p:cBhvr>
                                        <p:cTn id="31" dur="20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32" dur="2000"/>
                                        <p:tgtEl>
                                          <p:spTgt spid="16"/>
                                        </p:tgtEl>
                                      </p:cBhvr>
                                    </p:animEffect>
                                  </p:childTnLst>
                                </p:cTn>
                              </p:par>
                            </p:childTnLst>
                          </p:cTn>
                        </p:par>
                        <p:par>
                          <p:cTn id="33" fill="hold">
                            <p:stCondLst>
                              <p:cond delay="2700"/>
                            </p:stCondLst>
                            <p:childTnLst>
                              <p:par>
                                <p:cTn id="34" presetID="29" presetClass="entr" presetSubtype="0"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p:cTn id="36" dur="2000" fill="hold"/>
                                        <p:tgtEl>
                                          <p:spTgt spid="17"/>
                                        </p:tgtEl>
                                        <p:attrNameLst>
                                          <p:attrName>ppt_x</p:attrName>
                                        </p:attrNameLst>
                                      </p:cBhvr>
                                      <p:tavLst>
                                        <p:tav tm="0">
                                          <p:val>
                                            <p:strVal val="#ppt_x-.2"/>
                                          </p:val>
                                        </p:tav>
                                        <p:tav tm="100000">
                                          <p:val>
                                            <p:strVal val="#ppt_x"/>
                                          </p:val>
                                        </p:tav>
                                      </p:tavLst>
                                    </p:anim>
                                    <p:anim calcmode="lin" valueType="num">
                                      <p:cBhvr>
                                        <p:cTn id="37" dur="2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38" dur="2000"/>
                                        <p:tgtEl>
                                          <p:spTgt spid="17"/>
                                        </p:tgtEl>
                                      </p:cBhvr>
                                    </p:animEffect>
                                  </p:childTnLst>
                                </p:cTn>
                              </p:par>
                            </p:childTnLst>
                          </p:cTn>
                        </p:par>
                        <p:par>
                          <p:cTn id="39" fill="hold">
                            <p:stCondLst>
                              <p:cond delay="4700"/>
                            </p:stCondLst>
                            <p:childTnLst>
                              <p:par>
                                <p:cTn id="40" presetID="29" presetClass="entr" presetSubtype="0"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p:cTn id="42" dur="2000" fill="hold"/>
                                        <p:tgtEl>
                                          <p:spTgt spid="13"/>
                                        </p:tgtEl>
                                        <p:attrNameLst>
                                          <p:attrName>ppt_x</p:attrName>
                                        </p:attrNameLst>
                                      </p:cBhvr>
                                      <p:tavLst>
                                        <p:tav tm="0">
                                          <p:val>
                                            <p:strVal val="#ppt_x-.2"/>
                                          </p:val>
                                        </p:tav>
                                        <p:tav tm="100000">
                                          <p:val>
                                            <p:strVal val="#ppt_x"/>
                                          </p:val>
                                        </p:tav>
                                      </p:tavLst>
                                    </p:anim>
                                    <p:anim calcmode="lin" valueType="num">
                                      <p:cBhvr>
                                        <p:cTn id="43" dur="2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44" dur="20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box(in)">
                                      <p:cBhvr>
                                        <p:cTn id="4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p:bldP spid="13" grpId="0" animBg="1"/>
      <p:bldP spid="14" grpId="0" animBg="1"/>
      <p:bldP spid="15"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31838" y="1924050"/>
            <a:ext cx="2589213" cy="393700"/>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rPr>
              <a:t>以</a:t>
            </a:r>
            <a:r>
              <a:rPr kumimoji="0" lang="en-US" altLang="zh-CN" sz="2400" b="1"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rPr>
              <a:t>HAc-NaAc</a:t>
            </a:r>
            <a:r>
              <a:rPr kumimoji="0" lang="zh-CN" altLang="en-US" sz="2400" b="1"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rPr>
              <a:t>为例</a:t>
            </a:r>
            <a:endParaRPr kumimoji="0" lang="zh-CN" altLang="en-US" sz="2400" b="1" i="0" u="none" strike="noStrike" kern="1200" cap="none" spc="0" normalizeH="0" baseline="0" noProof="1">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17411" name="对象 32">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3076" name="" r:id="rId1" imgW="392430" imgH="741045" progId="Equation.3">
                  <p:embed/>
                </p:oleObj>
              </mc:Choice>
              <mc:Fallback>
                <p:oleObj name="" r:id="rId1" imgW="392430" imgH="741045" progId="Equation.3">
                  <p:embed/>
                  <p:pic>
                    <p:nvPicPr>
                      <p:cNvPr id="0" name="图片 3075"/>
                      <p:cNvPicPr/>
                      <p:nvPr/>
                    </p:nvPicPr>
                    <p:blipFill>
                      <a:blip r:embed="rId2"/>
                      <a:stretch>
                        <a:fillRect/>
                      </a:stretch>
                    </p:blipFill>
                    <p:spPr>
                      <a:xfrm>
                        <a:off x="4114800" y="3321050"/>
                        <a:ext cx="914400" cy="215900"/>
                      </a:xfrm>
                      <a:prstGeom prst="rect">
                        <a:avLst/>
                      </a:prstGeom>
                      <a:noFill/>
                      <a:ln w="38100">
                        <a:noFill/>
                        <a:miter/>
                      </a:ln>
                    </p:spPr>
                  </p:pic>
                </p:oleObj>
              </mc:Fallback>
            </mc:AlternateContent>
          </a:graphicData>
        </a:graphic>
      </p:graphicFrame>
      <p:sp>
        <p:nvSpPr>
          <p:cNvPr id="42" name="文本框 41"/>
          <p:cNvSpPr txBox="1"/>
          <p:nvPr/>
        </p:nvSpPr>
        <p:spPr>
          <a:xfrm>
            <a:off x="300038" y="1128713"/>
            <a:ext cx="4632325" cy="584200"/>
          </a:xfrm>
          <a:prstGeom prst="rect">
            <a:avLst/>
          </a:prstGeom>
          <a:solidFill>
            <a:srgbClr val="B2E838"/>
          </a:solidFill>
          <a:ln w="9525">
            <a:noFill/>
          </a:ln>
        </p:spPr>
        <p:txBody>
          <a:bodyPr>
            <a:spAutoFit/>
          </a:bodyPr>
          <a:p>
            <a:pPr marL="342900" indent="-342900" eaLnBrk="1" hangingPunct="1">
              <a:buFont typeface="Wingdings" panose="05000000000000000000" pitchFamily="2" charset="2"/>
              <a:buChar char="Ø"/>
            </a:pPr>
            <a:r>
              <a:rPr lang="zh-CN" altLang="en-US" sz="2800" dirty="0">
                <a:solidFill>
                  <a:srgbClr val="002060"/>
                </a:solidFill>
                <a:latin typeface="黑体" panose="02010609060101010101" pitchFamily="49" charset="-122"/>
                <a:ea typeface="黑体" panose="02010609060101010101" pitchFamily="49" charset="-122"/>
              </a:rPr>
              <a:t> </a:t>
            </a:r>
            <a:r>
              <a:rPr lang="zh-CN" altLang="en-US" sz="3200" b="1" dirty="0">
                <a:solidFill>
                  <a:srgbClr val="002060"/>
                </a:solidFill>
                <a:latin typeface="楷体" panose="02010609060101010101" pitchFamily="49" charset="-122"/>
                <a:ea typeface="楷体" panose="02010609060101010101" pitchFamily="49" charset="-122"/>
              </a:rPr>
              <a:t>缓冲溶液的作用原理</a:t>
            </a:r>
            <a:endParaRPr lang="zh-CN" altLang="en-US" sz="3200" b="1" dirty="0">
              <a:solidFill>
                <a:srgbClr val="002060"/>
              </a:solidFill>
              <a:latin typeface="楷体" panose="02010609060101010101" pitchFamily="49" charset="-122"/>
              <a:ea typeface="楷体" panose="02010609060101010101" pitchFamily="49" charset="-122"/>
            </a:endParaRPr>
          </a:p>
        </p:txBody>
      </p:sp>
      <p:sp>
        <p:nvSpPr>
          <p:cNvPr id="17413" name="文本框 42"/>
          <p:cNvSpPr txBox="1"/>
          <p:nvPr/>
        </p:nvSpPr>
        <p:spPr>
          <a:xfrm>
            <a:off x="847725" y="344488"/>
            <a:ext cx="7812088" cy="584200"/>
          </a:xfrm>
          <a:prstGeom prst="rect">
            <a:avLst/>
          </a:prstGeom>
          <a:noFill/>
          <a:ln w="9525">
            <a:noFill/>
          </a:ln>
        </p:spPr>
        <p:txBody>
          <a:bodyPr>
            <a:spAutoFit/>
          </a:bodyPr>
          <a:p>
            <a:pPr algn="ctr" eaLnBrk="1" hangingPunct="1">
              <a:buNone/>
            </a:pPr>
            <a:r>
              <a:rPr lang="zh-CN" altLang="en-US" sz="3200" b="1" dirty="0">
                <a:solidFill>
                  <a:srgbClr val="002060"/>
                </a:solidFill>
                <a:latin typeface="黑体" panose="02010609060101010101" pitchFamily="49" charset="-122"/>
                <a:ea typeface="黑体" panose="02010609060101010101" pitchFamily="49" charset="-122"/>
              </a:rPr>
              <a:t>问题解决：</a:t>
            </a:r>
            <a:r>
              <a:rPr lang="zh-CN" altLang="en-US" sz="2400" b="1" dirty="0">
                <a:solidFill>
                  <a:srgbClr val="7030A0"/>
                </a:solidFill>
                <a:latin typeface="黑体" panose="02010609060101010101" pitchFamily="49" charset="-122"/>
                <a:ea typeface="黑体" panose="02010609060101010101" pitchFamily="49" charset="-122"/>
              </a:rPr>
              <a:t>人体</a:t>
            </a:r>
            <a:r>
              <a:rPr lang="zh-CN" altLang="en-US" sz="2400" b="1" dirty="0">
                <a:solidFill>
                  <a:srgbClr val="7030A0"/>
                </a:solidFill>
                <a:latin typeface="Times New Roman" panose="02020603050405020304" pitchFamily="18" charset="0"/>
                <a:ea typeface="黑体" panose="02010609060101010101" pitchFamily="49" charset="-122"/>
              </a:rPr>
              <a:t>血液</a:t>
            </a:r>
            <a:r>
              <a:rPr lang="en-US" altLang="zh-CN" sz="2400" b="1" dirty="0">
                <a:solidFill>
                  <a:srgbClr val="7030A0"/>
                </a:solidFill>
                <a:latin typeface="Times New Roman" panose="02020603050405020304" pitchFamily="18" charset="0"/>
                <a:ea typeface="黑体" panose="02010609060101010101" pitchFamily="49" charset="-122"/>
              </a:rPr>
              <a:t>pH</a:t>
            </a:r>
            <a:r>
              <a:rPr lang="zh-CN" altLang="en-US" sz="2400" b="1" dirty="0">
                <a:solidFill>
                  <a:srgbClr val="C00000"/>
                </a:solidFill>
                <a:latin typeface="Times New Roman" panose="02020603050405020304" pitchFamily="18" charset="0"/>
                <a:ea typeface="黑体" panose="02010609060101010101" pitchFamily="49" charset="-122"/>
              </a:rPr>
              <a:t>如何</a:t>
            </a:r>
            <a:r>
              <a:rPr lang="zh-CN" altLang="en-US" sz="2400" b="1" dirty="0">
                <a:solidFill>
                  <a:srgbClr val="7030A0"/>
                </a:solidFill>
                <a:latin typeface="Times New Roman" panose="02020603050405020304" pitchFamily="18" charset="0"/>
                <a:ea typeface="黑体" panose="02010609060101010101" pitchFamily="49" charset="-122"/>
              </a:rPr>
              <a:t>稳定在</a:t>
            </a:r>
            <a:r>
              <a:rPr lang="en-US" altLang="zh-CN" sz="2400" b="1" dirty="0">
                <a:solidFill>
                  <a:srgbClr val="7030A0"/>
                </a:solidFill>
                <a:latin typeface="Times New Roman" panose="02020603050405020304" pitchFamily="18" charset="0"/>
                <a:ea typeface="黑体" panose="02010609060101010101" pitchFamily="49" charset="-122"/>
              </a:rPr>
              <a:t>7.35-7.45</a:t>
            </a:r>
            <a:r>
              <a:rPr lang="zh-CN" altLang="en-US" sz="2400" b="1" dirty="0">
                <a:solidFill>
                  <a:srgbClr val="7030A0"/>
                </a:solidFill>
                <a:latin typeface="Times New Roman" panose="02020603050405020304" pitchFamily="18" charset="0"/>
                <a:ea typeface="黑体" panose="02010609060101010101" pitchFamily="49" charset="-122"/>
              </a:rPr>
              <a:t>之间？</a:t>
            </a:r>
            <a:endParaRPr lang="zh-CN" altLang="en-US" sz="2400" b="1" dirty="0">
              <a:solidFill>
                <a:srgbClr val="002060"/>
              </a:solidFill>
              <a:latin typeface="黑体" panose="02010609060101010101" pitchFamily="49" charset="-122"/>
              <a:ea typeface="黑体" panose="02010609060101010101" pitchFamily="49" charset="-122"/>
            </a:endParaRPr>
          </a:p>
        </p:txBody>
      </p:sp>
      <p:sp>
        <p:nvSpPr>
          <p:cNvPr id="2" name="圆角矩形标注 1"/>
          <p:cNvSpPr/>
          <p:nvPr/>
        </p:nvSpPr>
        <p:spPr>
          <a:xfrm>
            <a:off x="669925" y="4989513"/>
            <a:ext cx="1173163" cy="568325"/>
          </a:xfrm>
          <a:prstGeom prst="wedgeRoundRectCallout">
            <a:avLst>
              <a:gd name="adj1" fmla="val 113144"/>
              <a:gd name="adj2" fmla="val -164468"/>
              <a:gd name="adj3" fmla="val 16667"/>
            </a:avLst>
          </a:prstGeom>
          <a:solidFill>
            <a:schemeClr val="bg1"/>
          </a:solidFill>
          <a:ln w="9525" cap="flat" cmpd="sng">
            <a:solidFill>
              <a:schemeClr val="accent1"/>
            </a:solidFill>
            <a:prstDash val="solid"/>
            <a:round/>
            <a:headEnd type="none" w="med" len="med"/>
            <a:tailEnd type="none" w="med" len="med"/>
          </a:ln>
        </p:spPr>
        <p:txBody>
          <a:bodyPr/>
          <a:p>
            <a:r>
              <a:rPr lang="zh-CN" altLang="en-US" sz="2400" b="1" dirty="0">
                <a:solidFill>
                  <a:srgbClr val="FF0000"/>
                </a:solidFill>
                <a:latin typeface="黑体" panose="02010609060101010101" pitchFamily="49" charset="-122"/>
                <a:ea typeface="黑体" panose="02010609060101010101" pitchFamily="49" charset="-122"/>
              </a:rPr>
              <a:t>大量</a:t>
            </a:r>
            <a:endParaRPr lang="zh-CN" altLang="en-US" sz="2400" b="1" dirty="0">
              <a:solidFill>
                <a:srgbClr val="FF0000"/>
              </a:solidFill>
              <a:latin typeface="黑体" panose="02010609060101010101" pitchFamily="49" charset="-122"/>
              <a:ea typeface="黑体" panose="02010609060101010101" pitchFamily="49" charset="-122"/>
            </a:endParaRPr>
          </a:p>
        </p:txBody>
      </p:sp>
      <p:sp>
        <p:nvSpPr>
          <p:cNvPr id="48" name="圆角矩形标注 47"/>
          <p:cNvSpPr/>
          <p:nvPr/>
        </p:nvSpPr>
        <p:spPr>
          <a:xfrm flipH="1">
            <a:off x="7158038" y="5003800"/>
            <a:ext cx="1096962" cy="568325"/>
          </a:xfrm>
          <a:prstGeom prst="wedgeRoundRectCallout">
            <a:avLst>
              <a:gd name="adj1" fmla="val 95986"/>
              <a:gd name="adj2" fmla="val -168440"/>
              <a:gd name="adj3" fmla="val 16667"/>
            </a:avLst>
          </a:prstGeom>
          <a:solidFill>
            <a:schemeClr val="bg1"/>
          </a:solidFill>
          <a:ln w="9525" cap="flat" cmpd="sng">
            <a:solidFill>
              <a:schemeClr val="accent1"/>
            </a:solidFill>
            <a:prstDash val="solid"/>
            <a:round/>
            <a:headEnd type="none" w="med" len="med"/>
            <a:tailEnd type="none" w="med" len="med"/>
          </a:ln>
        </p:spPr>
        <p:txBody>
          <a:bodyPr/>
          <a:p>
            <a:r>
              <a:rPr lang="zh-CN" altLang="en-US" sz="2400" b="1" dirty="0">
                <a:solidFill>
                  <a:srgbClr val="FF0000"/>
                </a:solidFill>
                <a:latin typeface="黑体" panose="02010609060101010101" pitchFamily="49" charset="-122"/>
                <a:ea typeface="黑体" panose="02010609060101010101" pitchFamily="49" charset="-122"/>
              </a:rPr>
              <a:t>大量</a:t>
            </a:r>
            <a:endParaRPr lang="zh-CN" altLang="en-US" sz="2400" b="1" dirty="0">
              <a:solidFill>
                <a:srgbClr val="FF0000"/>
              </a:solidFill>
              <a:latin typeface="黑体" panose="02010609060101010101" pitchFamily="49" charset="-122"/>
              <a:ea typeface="黑体" panose="02010609060101010101" pitchFamily="49" charset="-122"/>
            </a:endParaRPr>
          </a:p>
        </p:txBody>
      </p:sp>
      <p:sp>
        <p:nvSpPr>
          <p:cNvPr id="7" name="流程图: 可选过程 6"/>
          <p:cNvSpPr/>
          <p:nvPr/>
        </p:nvSpPr>
        <p:spPr>
          <a:xfrm>
            <a:off x="4629150" y="2370138"/>
            <a:ext cx="1371600" cy="598487"/>
          </a:xfrm>
          <a:prstGeom prst="flowChartAlternateProcess">
            <a:avLst/>
          </a:prstGeom>
          <a:solidFill>
            <a:schemeClr val="bg1"/>
          </a:solidFill>
          <a:ln w="9525" cap="flat" cmpd="sng">
            <a:solidFill>
              <a:schemeClr val="accent1"/>
            </a:solidFill>
            <a:prstDash val="solid"/>
            <a:round/>
            <a:headEnd type="none" w="med" len="med"/>
            <a:tailEnd type="none" w="med" len="med"/>
          </a:ln>
        </p:spPr>
        <p:txBody>
          <a:bodyPr/>
          <a:p>
            <a:pPr>
              <a:buNone/>
            </a:pPr>
            <a:r>
              <a:rPr lang="zh-CN" altLang="en-US" sz="2400" b="1" dirty="0">
                <a:solidFill>
                  <a:srgbClr val="7030A0"/>
                </a:solidFill>
                <a:latin typeface="Times New Roman" panose="02020603050405020304" pitchFamily="18" charset="0"/>
                <a:ea typeface="黑体" panose="02010609060101010101" pitchFamily="49" charset="-122"/>
              </a:rPr>
              <a:t>少量</a:t>
            </a:r>
            <a:r>
              <a:rPr lang="en-US" altLang="zh-CN" sz="2400" b="1" dirty="0">
                <a:solidFill>
                  <a:srgbClr val="7030A0"/>
                </a:solidFill>
                <a:latin typeface="Times New Roman" panose="02020603050405020304" pitchFamily="18" charset="0"/>
                <a:ea typeface="黑体" panose="02010609060101010101" pitchFamily="49" charset="-122"/>
              </a:rPr>
              <a:t>H</a:t>
            </a:r>
            <a:r>
              <a:rPr lang="en-US" altLang="zh-CN" sz="2400" b="1" baseline="30000" dirty="0">
                <a:solidFill>
                  <a:srgbClr val="7030A0"/>
                </a:solidFill>
                <a:latin typeface="Times New Roman" panose="02020603050405020304" pitchFamily="18" charset="0"/>
                <a:ea typeface="黑体" panose="02010609060101010101" pitchFamily="49" charset="-122"/>
              </a:rPr>
              <a:t>+</a:t>
            </a:r>
            <a:endParaRPr lang="zh-CN" altLang="en-US" sz="2400" b="1" baseline="30000" dirty="0">
              <a:solidFill>
                <a:srgbClr val="7030A0"/>
              </a:solidFill>
              <a:latin typeface="Times New Roman" panose="02020603050405020304" pitchFamily="18" charset="0"/>
              <a:ea typeface="黑体" panose="02010609060101010101" pitchFamily="49" charset="-122"/>
            </a:endParaRPr>
          </a:p>
        </p:txBody>
      </p:sp>
      <p:sp>
        <p:nvSpPr>
          <p:cNvPr id="8" name="下箭头 7"/>
          <p:cNvSpPr/>
          <p:nvPr/>
        </p:nvSpPr>
        <p:spPr>
          <a:xfrm>
            <a:off x="5029200" y="2968625"/>
            <a:ext cx="192088" cy="879475"/>
          </a:xfrm>
          <a:prstGeom prst="downArrow">
            <a:avLst>
              <a:gd name="adj1" fmla="val 50000"/>
              <a:gd name="adj2" fmla="val 50024"/>
            </a:avLst>
          </a:prstGeom>
          <a:solidFill>
            <a:srgbClr val="97EEFF"/>
          </a:solidFill>
          <a:ln w="9525" cap="flat" cmpd="sng">
            <a:solidFill>
              <a:schemeClr val="accent1"/>
            </a:solidFill>
            <a:prstDash val="solid"/>
            <a:round/>
            <a:headEnd type="none" w="med" len="med"/>
            <a:tailEnd type="none" w="med" len="med"/>
          </a:ln>
        </p:spPr>
        <p:txBody>
          <a:bodyPr/>
          <a:p>
            <a:endParaRPr lang="zh-CN" altLang="en-US" sz="2400" b="1" dirty="0">
              <a:solidFill>
                <a:srgbClr val="FF0000"/>
              </a:solidFill>
              <a:latin typeface="Arial" panose="020B0604020202020204" pitchFamily="34" charset="0"/>
            </a:endParaRPr>
          </a:p>
        </p:txBody>
      </p:sp>
      <p:sp>
        <p:nvSpPr>
          <p:cNvPr id="10" name="左箭头 9"/>
          <p:cNvSpPr/>
          <p:nvPr/>
        </p:nvSpPr>
        <p:spPr>
          <a:xfrm>
            <a:off x="3806825" y="3787775"/>
            <a:ext cx="1149350" cy="238125"/>
          </a:xfrm>
          <a:prstGeom prst="leftArrow">
            <a:avLst>
              <a:gd name="adj1" fmla="val 50000"/>
              <a:gd name="adj2" fmla="val 50009"/>
            </a:avLst>
          </a:prstGeom>
          <a:solidFill>
            <a:srgbClr val="92D050"/>
          </a:solidFill>
          <a:ln w="9525" cap="flat" cmpd="sng">
            <a:solidFill>
              <a:schemeClr val="accent1"/>
            </a:solidFill>
            <a:prstDash val="solid"/>
            <a:round/>
            <a:headEnd type="none" w="med" len="med"/>
            <a:tailEnd type="none" w="med" len="med"/>
          </a:ln>
        </p:spPr>
        <p:txBody>
          <a:bodyPr/>
          <a:p>
            <a:endParaRPr lang="zh-CN" altLang="en-US" sz="2400" b="1" dirty="0">
              <a:solidFill>
                <a:srgbClr val="FF0000"/>
              </a:solidFill>
              <a:latin typeface="Arial" panose="020B0604020202020204" pitchFamily="34" charset="0"/>
            </a:endParaRPr>
          </a:p>
        </p:txBody>
      </p:sp>
      <p:sp>
        <p:nvSpPr>
          <p:cNvPr id="49" name="圆角矩形标注 48"/>
          <p:cNvSpPr/>
          <p:nvPr/>
        </p:nvSpPr>
        <p:spPr>
          <a:xfrm flipH="1">
            <a:off x="7451725" y="2852738"/>
            <a:ext cx="1543050" cy="549275"/>
          </a:xfrm>
          <a:prstGeom prst="wedgeRoundRectCallout">
            <a:avLst>
              <a:gd name="adj1" fmla="val 109750"/>
              <a:gd name="adj2" fmla="val 165088"/>
              <a:gd name="adj3" fmla="val 16667"/>
            </a:avLst>
          </a:prstGeom>
          <a:solidFill>
            <a:schemeClr val="bg1"/>
          </a:solidFill>
          <a:ln w="9525" cap="flat" cmpd="sng">
            <a:solidFill>
              <a:schemeClr val="accent1"/>
            </a:solidFill>
            <a:prstDash val="solid"/>
            <a:round/>
            <a:headEnd type="none" w="med" len="med"/>
            <a:tailEnd type="none" w="med" len="med"/>
          </a:ln>
        </p:spPr>
        <p:txBody>
          <a:bodyPr/>
          <a:p>
            <a:r>
              <a:rPr lang="zh-CN" altLang="en-US" sz="2400" dirty="0">
                <a:latin typeface="黑体" panose="02010609060101010101" pitchFamily="49" charset="-122"/>
                <a:ea typeface="黑体" panose="02010609060101010101" pitchFamily="49" charset="-122"/>
              </a:rPr>
              <a:t>抗酸成分</a:t>
            </a:r>
            <a:endParaRPr lang="zh-CN" altLang="en-US" sz="2400" dirty="0">
              <a:latin typeface="黑体" panose="02010609060101010101" pitchFamily="49" charset="-122"/>
              <a:ea typeface="黑体" panose="02010609060101010101" pitchFamily="49" charset="-122"/>
            </a:endParaRPr>
          </a:p>
        </p:txBody>
      </p:sp>
      <p:sp>
        <p:nvSpPr>
          <p:cNvPr id="50" name="圆角矩形标注 49"/>
          <p:cNvSpPr/>
          <p:nvPr/>
        </p:nvSpPr>
        <p:spPr>
          <a:xfrm flipH="1">
            <a:off x="300038" y="3225800"/>
            <a:ext cx="1543050" cy="549275"/>
          </a:xfrm>
          <a:prstGeom prst="wedgeRoundRectCallout">
            <a:avLst>
              <a:gd name="adj1" fmla="val -96606"/>
              <a:gd name="adj2" fmla="val 90773"/>
              <a:gd name="adj3" fmla="val 16667"/>
            </a:avLst>
          </a:prstGeom>
          <a:solidFill>
            <a:schemeClr val="bg1"/>
          </a:solidFill>
          <a:ln w="9525" cap="flat" cmpd="sng">
            <a:solidFill>
              <a:schemeClr val="accent1"/>
            </a:solidFill>
            <a:prstDash val="solid"/>
            <a:round/>
            <a:headEnd type="none" w="med" len="med"/>
            <a:tailEnd type="none" w="med" len="med"/>
          </a:ln>
        </p:spPr>
        <p:txBody>
          <a:bodyPr/>
          <a:p>
            <a:r>
              <a:rPr lang="zh-CN" altLang="en-US" sz="2400" dirty="0">
                <a:latin typeface="黑体" panose="02010609060101010101" pitchFamily="49" charset="-122"/>
                <a:ea typeface="黑体" panose="02010609060101010101" pitchFamily="49" charset="-122"/>
              </a:rPr>
              <a:t>抗碱成分</a:t>
            </a:r>
            <a:endParaRPr lang="zh-CN" altLang="en-US" sz="2400" dirty="0">
              <a:latin typeface="黑体" panose="02010609060101010101" pitchFamily="49" charset="-122"/>
              <a:ea typeface="黑体" panose="02010609060101010101" pitchFamily="49" charset="-122"/>
            </a:endParaRPr>
          </a:p>
        </p:txBody>
      </p:sp>
      <p:sp>
        <p:nvSpPr>
          <p:cNvPr id="12" name="上箭头 11"/>
          <p:cNvSpPr/>
          <p:nvPr/>
        </p:nvSpPr>
        <p:spPr>
          <a:xfrm>
            <a:off x="5041900" y="4389438"/>
            <a:ext cx="179388" cy="884237"/>
          </a:xfrm>
          <a:prstGeom prst="upArrow">
            <a:avLst>
              <a:gd name="adj1" fmla="val 50000"/>
              <a:gd name="adj2" fmla="val 50295"/>
            </a:avLst>
          </a:prstGeom>
          <a:solidFill>
            <a:srgbClr val="00B0F0"/>
          </a:solidFill>
          <a:ln w="9525" cap="flat" cmpd="sng">
            <a:solidFill>
              <a:schemeClr val="accent1"/>
            </a:solidFill>
            <a:prstDash val="solid"/>
            <a:round/>
            <a:headEnd type="none" w="med" len="med"/>
            <a:tailEnd type="none" w="med" len="med"/>
          </a:ln>
        </p:spPr>
        <p:txBody>
          <a:bodyPr/>
          <a:p>
            <a:endParaRPr lang="zh-CN" altLang="en-US" sz="2400" b="1" dirty="0">
              <a:solidFill>
                <a:srgbClr val="FF0000"/>
              </a:solidFill>
              <a:latin typeface="Arial" panose="020B0604020202020204" pitchFamily="34" charset="0"/>
            </a:endParaRPr>
          </a:p>
        </p:txBody>
      </p:sp>
      <p:sp>
        <p:nvSpPr>
          <p:cNvPr id="51" name="流程图: 可选过程 50"/>
          <p:cNvSpPr/>
          <p:nvPr/>
        </p:nvSpPr>
        <p:spPr>
          <a:xfrm>
            <a:off x="4479925" y="5273675"/>
            <a:ext cx="1458913" cy="596900"/>
          </a:xfrm>
          <a:prstGeom prst="flowChartAlternateProcess">
            <a:avLst/>
          </a:prstGeom>
          <a:solidFill>
            <a:schemeClr val="bg1"/>
          </a:solidFill>
          <a:ln w="9525" cap="flat" cmpd="sng">
            <a:solidFill>
              <a:schemeClr val="accent1"/>
            </a:solidFill>
            <a:prstDash val="solid"/>
            <a:round/>
            <a:headEnd type="none" w="med" len="med"/>
            <a:tailEnd type="none" w="med" len="med"/>
          </a:ln>
        </p:spPr>
        <p:txBody>
          <a:bodyPr/>
          <a:p>
            <a:pPr>
              <a:buNone/>
            </a:pPr>
            <a:r>
              <a:rPr lang="zh-CN" altLang="en-US" sz="2400" b="1" dirty="0">
                <a:solidFill>
                  <a:srgbClr val="7030A0"/>
                </a:solidFill>
                <a:latin typeface="Times New Roman" panose="02020603050405020304" pitchFamily="18" charset="0"/>
                <a:ea typeface="黑体" panose="02010609060101010101" pitchFamily="49" charset="-122"/>
              </a:rPr>
              <a:t>少量</a:t>
            </a:r>
            <a:r>
              <a:rPr lang="en-US" altLang="zh-CN" sz="2400" b="1" dirty="0">
                <a:solidFill>
                  <a:srgbClr val="7030A0"/>
                </a:solidFill>
                <a:latin typeface="Times New Roman" panose="02020603050405020304" pitchFamily="18" charset="0"/>
                <a:ea typeface="黑体" panose="02010609060101010101" pitchFamily="49" charset="-122"/>
              </a:rPr>
              <a:t>OH</a:t>
            </a:r>
            <a:r>
              <a:rPr lang="en-US" altLang="zh-CN" sz="2400" b="1" baseline="30000" dirty="0">
                <a:solidFill>
                  <a:srgbClr val="7030A0"/>
                </a:solidFill>
                <a:latin typeface="Times New Roman" panose="02020603050405020304" pitchFamily="18" charset="0"/>
                <a:ea typeface="黑体" panose="02010609060101010101" pitchFamily="49" charset="-122"/>
              </a:rPr>
              <a:t>-</a:t>
            </a:r>
            <a:endParaRPr lang="zh-CN" altLang="en-US" sz="2400" b="1" baseline="30000" dirty="0">
              <a:solidFill>
                <a:srgbClr val="7030A0"/>
              </a:solidFill>
              <a:latin typeface="Times New Roman" panose="02020603050405020304" pitchFamily="18" charset="0"/>
              <a:ea typeface="黑体" panose="02010609060101010101" pitchFamily="49" charset="-122"/>
            </a:endParaRPr>
          </a:p>
        </p:txBody>
      </p:sp>
      <p:sp>
        <p:nvSpPr>
          <p:cNvPr id="14" name="右箭头 13"/>
          <p:cNvSpPr/>
          <p:nvPr/>
        </p:nvSpPr>
        <p:spPr>
          <a:xfrm>
            <a:off x="3843338" y="4224338"/>
            <a:ext cx="1157287" cy="258762"/>
          </a:xfrm>
          <a:prstGeom prst="rightArrow">
            <a:avLst>
              <a:gd name="adj1" fmla="val 50000"/>
              <a:gd name="adj2" fmla="val 50003"/>
            </a:avLst>
          </a:prstGeom>
          <a:solidFill>
            <a:srgbClr val="92D050"/>
          </a:solidFill>
          <a:ln w="9525" cap="flat" cmpd="sng">
            <a:solidFill>
              <a:schemeClr val="accent1"/>
            </a:solidFill>
            <a:prstDash val="solid"/>
            <a:round/>
            <a:headEnd type="none" w="med" len="med"/>
            <a:tailEnd type="none" w="med" len="med"/>
          </a:ln>
        </p:spPr>
        <p:txBody>
          <a:bodyPr/>
          <a:p>
            <a:endParaRPr lang="zh-CN" altLang="en-US" sz="2400" b="1" dirty="0">
              <a:solidFill>
                <a:srgbClr val="FF0000"/>
              </a:solidFill>
              <a:latin typeface="Arial" panose="020B0604020202020204" pitchFamily="34" charset="0"/>
            </a:endParaRPr>
          </a:p>
        </p:txBody>
      </p:sp>
      <p:graphicFrame>
        <p:nvGraphicFramePr>
          <p:cNvPr id="17424" name="对象 28"/>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spid="_x0000_s3078" name="" r:id="rId3" imgW="114300" imgH="177800" progId="Equation.DSMT4">
                  <p:embed/>
                </p:oleObj>
              </mc:Choice>
              <mc:Fallback>
                <p:oleObj name="" r:id="rId3" imgW="114300" imgH="177800" progId="Equation.DSMT4">
                  <p:embed/>
                  <p:pic>
                    <p:nvPicPr>
                      <p:cNvPr id="0" name="图片 3077"/>
                      <p:cNvPicPr/>
                      <p:nvPr/>
                    </p:nvPicPr>
                    <p:blipFill>
                      <a:blip r:embed="rId4"/>
                      <a:stretch>
                        <a:fillRect/>
                      </a:stretch>
                    </p:blipFill>
                    <p:spPr>
                      <a:xfrm>
                        <a:off x="4514850" y="3340100"/>
                        <a:ext cx="114300" cy="177800"/>
                      </a:xfrm>
                      <a:prstGeom prst="rect">
                        <a:avLst/>
                      </a:prstGeom>
                      <a:noFill/>
                      <a:ln w="38100">
                        <a:noFill/>
                        <a:miter/>
                      </a:ln>
                    </p:spPr>
                  </p:pic>
                </p:oleObj>
              </mc:Fallback>
            </mc:AlternateContent>
          </a:graphicData>
        </a:graphic>
      </p:graphicFrame>
      <p:sp>
        <p:nvSpPr>
          <p:cNvPr id="34" name="TextBox 33"/>
          <p:cNvSpPr txBox="1"/>
          <p:nvPr/>
        </p:nvSpPr>
        <p:spPr>
          <a:xfrm>
            <a:off x="2276475" y="3275013"/>
            <a:ext cx="5710238" cy="523875"/>
          </a:xfrm>
          <a:prstGeom prst="rect">
            <a:avLst/>
          </a:prstGeom>
          <a:noFill/>
          <a:ln w="9525">
            <a:noFill/>
          </a:ln>
        </p:spPr>
        <p:txBody>
          <a:bodyPr>
            <a:spAutoFit/>
          </a:bodyPr>
          <a:p>
            <a:pPr eaLnBrk="1" hangingPunct="1"/>
            <a:r>
              <a:rPr lang="en-US" altLang="zh-CN" sz="2800" b="1" dirty="0">
                <a:solidFill>
                  <a:srgbClr val="002060"/>
                </a:solidFill>
                <a:latin typeface="Times New Roman" panose="02020603050405020304" pitchFamily="18" charset="0"/>
                <a:cs typeface="Times New Roman" panose="02020603050405020304" pitchFamily="18" charset="0"/>
              </a:rPr>
              <a:t>NaAc(aq)            Na</a:t>
            </a:r>
            <a:r>
              <a:rPr lang="en-US" altLang="zh-CN" sz="2800" b="1" baseline="30000" dirty="0">
                <a:solidFill>
                  <a:srgbClr val="002060"/>
                </a:solidFill>
                <a:latin typeface="Times New Roman" panose="02020603050405020304" pitchFamily="18" charset="0"/>
                <a:cs typeface="Times New Roman" panose="02020603050405020304" pitchFamily="18" charset="0"/>
              </a:rPr>
              <a:t>+ </a:t>
            </a:r>
            <a:r>
              <a:rPr lang="en-US" altLang="zh-CN" sz="2800" b="1" dirty="0">
                <a:solidFill>
                  <a:srgbClr val="002060"/>
                </a:solidFill>
                <a:latin typeface="Times New Roman" panose="02020603050405020304" pitchFamily="18" charset="0"/>
                <a:cs typeface="Times New Roman" panose="02020603050405020304" pitchFamily="18" charset="0"/>
              </a:rPr>
              <a:t>(aq)</a:t>
            </a:r>
            <a:r>
              <a:rPr lang="en-US" altLang="zh-CN" sz="2800" b="1" baseline="30000" dirty="0">
                <a:solidFill>
                  <a:srgbClr val="002060"/>
                </a:solidFill>
                <a:latin typeface="Times New Roman" panose="02020603050405020304" pitchFamily="18" charset="0"/>
                <a:cs typeface="Times New Roman" panose="02020603050405020304" pitchFamily="18" charset="0"/>
              </a:rPr>
              <a:t> </a:t>
            </a:r>
            <a:r>
              <a:rPr lang="en-US" altLang="zh-CN" sz="2800" b="1" dirty="0">
                <a:solidFill>
                  <a:srgbClr val="002060"/>
                </a:solidFill>
                <a:latin typeface="Times New Roman" panose="02020603050405020304" pitchFamily="18" charset="0"/>
                <a:cs typeface="Times New Roman" panose="02020603050405020304" pitchFamily="18" charset="0"/>
              </a:rPr>
              <a:t>+Ac</a:t>
            </a:r>
            <a:r>
              <a:rPr lang="en-US" altLang="zh-CN" sz="2800" b="1" baseline="30000" dirty="0">
                <a:solidFill>
                  <a:srgbClr val="002060"/>
                </a:solidFill>
                <a:latin typeface="Times New Roman" panose="02020603050405020304" pitchFamily="18" charset="0"/>
                <a:cs typeface="Times New Roman" panose="02020603050405020304" pitchFamily="18" charset="0"/>
              </a:rPr>
              <a:t>-</a:t>
            </a:r>
            <a:r>
              <a:rPr lang="en-US" altLang="zh-CN" sz="2800" b="1" dirty="0">
                <a:solidFill>
                  <a:srgbClr val="002060"/>
                </a:solidFill>
                <a:latin typeface="Times New Roman" panose="02020603050405020304" pitchFamily="18" charset="0"/>
                <a:cs typeface="Times New Roman" panose="02020603050405020304" pitchFamily="18" charset="0"/>
              </a:rPr>
              <a:t>(aq)</a:t>
            </a:r>
            <a:endParaRPr lang="en-US" altLang="zh-CN" sz="2800" b="1" dirty="0">
              <a:solidFill>
                <a:srgbClr val="002060"/>
              </a:solidFill>
              <a:latin typeface="Times New Roman" panose="02020603050405020304" pitchFamily="18" charset="0"/>
              <a:ea typeface="Times New Roman" panose="02020603050405020304" pitchFamily="18" charset="0"/>
            </a:endParaRPr>
          </a:p>
        </p:txBody>
      </p:sp>
      <p:cxnSp>
        <p:nvCxnSpPr>
          <p:cNvPr id="36" name="直接箭头连接符 35"/>
          <p:cNvCxnSpPr/>
          <p:nvPr/>
        </p:nvCxnSpPr>
        <p:spPr>
          <a:xfrm>
            <a:off x="4005263" y="3536950"/>
            <a:ext cx="747712" cy="0"/>
          </a:xfrm>
          <a:prstGeom prst="straightConnector1">
            <a:avLst/>
          </a:prstGeom>
          <a:ln w="28575" cap="flat" cmpd="sng">
            <a:solidFill>
              <a:srgbClr val="002060"/>
            </a:solidFill>
            <a:prstDash val="solid"/>
            <a:headEnd type="none" w="med" len="med"/>
            <a:tailEnd type="arrow" w="med" len="med"/>
          </a:ln>
        </p:spPr>
      </p:cxnSp>
      <p:sp>
        <p:nvSpPr>
          <p:cNvPr id="38" name="TextBox 37"/>
          <p:cNvSpPr txBox="1"/>
          <p:nvPr/>
        </p:nvSpPr>
        <p:spPr>
          <a:xfrm>
            <a:off x="2276475" y="3890963"/>
            <a:ext cx="5710238" cy="522287"/>
          </a:xfrm>
          <a:prstGeom prst="rect">
            <a:avLst/>
          </a:prstGeom>
          <a:noFill/>
          <a:ln w="9525">
            <a:noFill/>
          </a:ln>
        </p:spPr>
        <p:txBody>
          <a:bodyPr>
            <a:spAutoFit/>
          </a:bodyPr>
          <a:p>
            <a:pPr eaLnBrk="1" hangingPunct="1"/>
            <a:r>
              <a:rPr lang="en-US" altLang="zh-CN" sz="2800" b="1" dirty="0">
                <a:solidFill>
                  <a:srgbClr val="002060"/>
                </a:solidFill>
                <a:latin typeface="Times New Roman" panose="02020603050405020304" pitchFamily="18" charset="0"/>
                <a:cs typeface="Times New Roman" panose="02020603050405020304" pitchFamily="18" charset="0"/>
              </a:rPr>
              <a:t> </a:t>
            </a:r>
            <a:r>
              <a:rPr lang="en-US" altLang="zh-CN" sz="2800" b="1" dirty="0">
                <a:solidFill>
                  <a:srgbClr val="C00000"/>
                </a:solidFill>
                <a:latin typeface="Times New Roman" panose="02020603050405020304" pitchFamily="18" charset="0"/>
                <a:cs typeface="Times New Roman" panose="02020603050405020304" pitchFamily="18" charset="0"/>
              </a:rPr>
              <a:t>HAc(aq)</a:t>
            </a:r>
            <a:r>
              <a:rPr lang="en-US" altLang="zh-CN" sz="2800" b="1" dirty="0">
                <a:solidFill>
                  <a:srgbClr val="002060"/>
                </a:solidFill>
                <a:latin typeface="Times New Roman" panose="02020603050405020304" pitchFamily="18" charset="0"/>
                <a:cs typeface="Times New Roman" panose="02020603050405020304" pitchFamily="18" charset="0"/>
              </a:rPr>
              <a:t>              H</a:t>
            </a:r>
            <a:r>
              <a:rPr lang="en-US" altLang="zh-CN" sz="2800" b="1" baseline="30000" dirty="0">
                <a:solidFill>
                  <a:srgbClr val="002060"/>
                </a:solidFill>
                <a:latin typeface="Times New Roman" panose="02020603050405020304" pitchFamily="18" charset="0"/>
                <a:cs typeface="Times New Roman" panose="02020603050405020304" pitchFamily="18" charset="0"/>
              </a:rPr>
              <a:t>+ </a:t>
            </a:r>
            <a:r>
              <a:rPr lang="en-US" altLang="zh-CN" sz="2800" b="1" dirty="0">
                <a:solidFill>
                  <a:srgbClr val="002060"/>
                </a:solidFill>
                <a:latin typeface="Times New Roman" panose="02020603050405020304" pitchFamily="18" charset="0"/>
                <a:cs typeface="Times New Roman" panose="02020603050405020304" pitchFamily="18" charset="0"/>
              </a:rPr>
              <a:t>(aq)</a:t>
            </a:r>
            <a:r>
              <a:rPr lang="en-US" altLang="zh-CN" sz="2800" b="1" baseline="30000" dirty="0">
                <a:solidFill>
                  <a:srgbClr val="002060"/>
                </a:solidFill>
                <a:latin typeface="Times New Roman" panose="02020603050405020304" pitchFamily="18" charset="0"/>
                <a:cs typeface="Times New Roman" panose="02020603050405020304" pitchFamily="18" charset="0"/>
              </a:rPr>
              <a:t> </a:t>
            </a:r>
            <a:r>
              <a:rPr lang="en-US" altLang="zh-CN" sz="2800" b="1" dirty="0">
                <a:solidFill>
                  <a:srgbClr val="002060"/>
                </a:solidFill>
                <a:latin typeface="Times New Roman" panose="02020603050405020304" pitchFamily="18" charset="0"/>
                <a:cs typeface="Times New Roman" panose="02020603050405020304" pitchFamily="18" charset="0"/>
              </a:rPr>
              <a:t>+</a:t>
            </a:r>
            <a:r>
              <a:rPr lang="en-US" altLang="zh-CN" sz="2800" b="1" dirty="0">
                <a:solidFill>
                  <a:srgbClr val="C00000"/>
                </a:solidFill>
                <a:latin typeface="Times New Roman" panose="02020603050405020304" pitchFamily="18" charset="0"/>
                <a:cs typeface="Times New Roman" panose="02020603050405020304" pitchFamily="18" charset="0"/>
              </a:rPr>
              <a:t>Ac</a:t>
            </a:r>
            <a:r>
              <a:rPr lang="en-US" altLang="zh-CN" sz="2800" b="1" baseline="30000" dirty="0">
                <a:solidFill>
                  <a:srgbClr val="C00000"/>
                </a:solidFill>
                <a:latin typeface="Times New Roman" panose="02020603050405020304" pitchFamily="18" charset="0"/>
                <a:cs typeface="Times New Roman" panose="02020603050405020304" pitchFamily="18" charset="0"/>
              </a:rPr>
              <a:t>-</a:t>
            </a:r>
            <a:r>
              <a:rPr lang="en-US" altLang="zh-CN" sz="2800" b="1" dirty="0">
                <a:solidFill>
                  <a:srgbClr val="C00000"/>
                </a:solidFill>
                <a:latin typeface="Times New Roman" panose="02020603050405020304" pitchFamily="18" charset="0"/>
                <a:cs typeface="Times New Roman" panose="02020603050405020304" pitchFamily="18" charset="0"/>
              </a:rPr>
              <a:t>(aq)</a:t>
            </a:r>
            <a:endParaRPr lang="en-US" altLang="zh-CN" sz="2800" b="1" dirty="0">
              <a:solidFill>
                <a:srgbClr val="C00000"/>
              </a:solidFill>
              <a:latin typeface="Times New Roman" panose="02020603050405020304" pitchFamily="18" charset="0"/>
              <a:ea typeface="Times New Roman" panose="02020603050405020304" pitchFamily="18" charset="0"/>
            </a:endParaRPr>
          </a:p>
        </p:txBody>
      </p:sp>
      <p:cxnSp>
        <p:nvCxnSpPr>
          <p:cNvPr id="41" name="直接连接符 40"/>
          <p:cNvCxnSpPr/>
          <p:nvPr/>
        </p:nvCxnSpPr>
        <p:spPr>
          <a:xfrm>
            <a:off x="4005263" y="4035425"/>
            <a:ext cx="747712" cy="0"/>
          </a:xfrm>
          <a:prstGeom prst="line">
            <a:avLst/>
          </a:prstGeom>
          <a:ln w="28575" cap="flat" cmpd="sng">
            <a:solidFill>
              <a:srgbClr val="002060"/>
            </a:solidFill>
            <a:prstDash val="solid"/>
            <a:headEnd type="none" w="med" len="med"/>
            <a:tailEnd type="none" w="med" len="med"/>
          </a:ln>
        </p:spPr>
      </p:cxnSp>
      <p:cxnSp>
        <p:nvCxnSpPr>
          <p:cNvPr id="44" name="直接连接符 43"/>
          <p:cNvCxnSpPr/>
          <p:nvPr/>
        </p:nvCxnSpPr>
        <p:spPr>
          <a:xfrm>
            <a:off x="4005263" y="4143375"/>
            <a:ext cx="747712" cy="0"/>
          </a:xfrm>
          <a:prstGeom prst="line">
            <a:avLst/>
          </a:prstGeom>
          <a:ln w="28575" cap="flat" cmpd="sng">
            <a:solidFill>
              <a:srgbClr val="002060"/>
            </a:solidFill>
            <a:prstDash val="solid"/>
            <a:headEnd type="none" w="med" len="med"/>
            <a:tailEnd type="none" w="med" len="med"/>
          </a:ln>
        </p:spPr>
      </p:cxnSp>
      <p:cxnSp>
        <p:nvCxnSpPr>
          <p:cNvPr id="46" name="直接连接符 45"/>
          <p:cNvCxnSpPr/>
          <p:nvPr/>
        </p:nvCxnSpPr>
        <p:spPr>
          <a:xfrm flipH="1" flipV="1">
            <a:off x="4681538" y="3954463"/>
            <a:ext cx="73025" cy="71437"/>
          </a:xfrm>
          <a:prstGeom prst="line">
            <a:avLst/>
          </a:prstGeom>
          <a:ln w="28575" cap="flat" cmpd="sng">
            <a:solidFill>
              <a:srgbClr val="000000"/>
            </a:solidFill>
            <a:prstDash val="solid"/>
            <a:headEnd type="none" w="med" len="med"/>
            <a:tailEnd type="none" w="med" len="med"/>
          </a:ln>
        </p:spPr>
      </p:cxnSp>
      <p:cxnSp>
        <p:nvCxnSpPr>
          <p:cNvPr id="52" name="直接连接符 51"/>
          <p:cNvCxnSpPr/>
          <p:nvPr/>
        </p:nvCxnSpPr>
        <p:spPr>
          <a:xfrm flipH="1" flipV="1">
            <a:off x="4010025" y="4152900"/>
            <a:ext cx="73025" cy="71438"/>
          </a:xfrm>
          <a:prstGeom prst="line">
            <a:avLst/>
          </a:prstGeom>
          <a:ln w="28575" cap="flat" cmpd="sng">
            <a:solidFill>
              <a:srgbClr val="000000"/>
            </a:solidFill>
            <a:prstDash val="solid"/>
            <a:headEnd type="none" w="med" len="med"/>
            <a:tailEnd type="none" w="med" len="med"/>
          </a:ln>
        </p:spPr>
      </p:cxnSp>
      <p:sp>
        <p:nvSpPr>
          <p:cNvPr id="17432" name="灯片编号占位符 3"/>
          <p:cNvSpPr>
            <a:spLocks noGrp="1"/>
          </p:cNvSpPr>
          <p:nvPr>
            <p:ph type="sldNum" sz="quarter" idx="12"/>
          </p:nvPr>
        </p:nvSpPr>
        <p:spPr>
          <a:ln>
            <a:noFill/>
          </a:ln>
        </p:spPr>
        <p:txBody>
          <a:bodyPr wrap="none" lIns="0" tIns="0" rIns="0" bIns="0" anchor="ctr" anchorCtr="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zh-CN" altLang="en-US" sz="1400" dirty="0">
                <a:solidFill>
                  <a:srgbClr val="FFFFFF"/>
                </a:solidFill>
                <a:latin typeface="Franklin Gothic Book" pitchFamily="34" charset="0"/>
                <a:ea typeface="幼圆" panose="02010509060101010101" pitchFamily="49" charset="-122"/>
              </a:rPr>
            </a:fld>
            <a:endParaRPr lang="zh-CN" altLang="en-US" sz="1400" dirty="0">
              <a:solidFill>
                <a:srgbClr val="FFFFFF"/>
              </a:solidFill>
              <a:latin typeface="Franklin Gothic Book" pitchFamily="34" charset="0"/>
              <a:ea typeface="幼圆" panose="02010509060101010101" pitchFamily="49" charset="-122"/>
            </a:endParaRPr>
          </a:p>
        </p:txBody>
      </p:sp>
    </p:spTree>
    <p:custDataLst>
      <p:tags r:id="rId5"/>
    </p:custDataLst>
  </p:cSld>
  <p:clrMapOvr>
    <a:masterClrMapping/>
  </p:clrMapOvr>
  <p:transition>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1000" fill="hold"/>
                                        <p:tgtEl>
                                          <p:spTgt spid="34"/>
                                        </p:tgtEl>
                                        <p:attrNameLst>
                                          <p:attrName>ppt_x</p:attrName>
                                        </p:attrNameLst>
                                      </p:cBhvr>
                                      <p:tavLst>
                                        <p:tav tm="0">
                                          <p:val>
                                            <p:strVal val="#ppt_x-.2"/>
                                          </p:val>
                                        </p:tav>
                                        <p:tav tm="100000">
                                          <p:val>
                                            <p:strVal val="#ppt_x"/>
                                          </p:val>
                                        </p:tav>
                                      </p:tavLst>
                                    </p:anim>
                                    <p:anim calcmode="lin" valueType="num">
                                      <p:cBhvr>
                                        <p:cTn id="13" dur="1000" fill="hold"/>
                                        <p:tgtEl>
                                          <p:spTgt spid="34"/>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4"/>
                                        </p:tgtEl>
                                      </p:cBhvr>
                                    </p:animEffect>
                                  </p:childTnLst>
                                </p:cTn>
                              </p:par>
                              <p:par>
                                <p:cTn id="15" presetID="29"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p:cTn id="17" dur="1000" fill="hold"/>
                                        <p:tgtEl>
                                          <p:spTgt spid="36"/>
                                        </p:tgtEl>
                                        <p:attrNameLst>
                                          <p:attrName>ppt_x</p:attrName>
                                        </p:attrNameLst>
                                      </p:cBhvr>
                                      <p:tavLst>
                                        <p:tav tm="0">
                                          <p:val>
                                            <p:strVal val="#ppt_x-.2"/>
                                          </p:val>
                                        </p:tav>
                                        <p:tav tm="100000">
                                          <p:val>
                                            <p:strVal val="#ppt_x"/>
                                          </p:val>
                                        </p:tav>
                                      </p:tavLst>
                                    </p:anim>
                                    <p:anim calcmode="lin" valueType="num">
                                      <p:cBhvr>
                                        <p:cTn id="18" dur="1000" fill="hold"/>
                                        <p:tgtEl>
                                          <p:spTgt spid="36"/>
                                        </p:tgtEl>
                                        <p:attrNameLst>
                                          <p:attrName>ppt_y</p:attrName>
                                        </p:attrNameLst>
                                      </p:cBhvr>
                                      <p:tavLst>
                                        <p:tav tm="0">
                                          <p:val>
                                            <p:strVal val="#ppt_y"/>
                                          </p:val>
                                        </p:tav>
                                        <p:tav tm="100000">
                                          <p:val>
                                            <p:strVal val="#ppt_y"/>
                                          </p:val>
                                        </p:tav>
                                      </p:tavLst>
                                    </p:anim>
                                    <p:animEffect transition="in" filter="wipe(right)" prLst="gradientSize: 0.1">
                                      <p:cBhvr>
                                        <p:cTn id="19" dur="1000"/>
                                        <p:tgtEl>
                                          <p:spTgt spid="36"/>
                                        </p:tgtEl>
                                      </p:cBhvr>
                                    </p:animEffect>
                                  </p:childTnLst>
                                </p:cTn>
                              </p:par>
                            </p:childTnLst>
                          </p:cTn>
                        </p:par>
                      </p:childTnLst>
                    </p:cTn>
                  </p:par>
                  <p:par>
                    <p:cTn id="20" fill="hold">
                      <p:stCondLst>
                        <p:cond delay="indefinite"/>
                      </p:stCondLst>
                      <p:childTnLst>
                        <p:par>
                          <p:cTn id="21" fill="hold">
                            <p:stCondLst>
                              <p:cond delay="0"/>
                            </p:stCondLst>
                            <p:childTnLst>
                              <p:par>
                                <p:cTn id="22" presetID="29" presetClass="entr" presetSubtype="0" fill="hold" grpId="0" nodeType="clickEffect">
                                  <p:stCondLst>
                                    <p:cond delay="0"/>
                                  </p:stCondLst>
                                  <p:childTnLst>
                                    <p:set>
                                      <p:cBhvr>
                                        <p:cTn id="23" dur="1" fill="hold">
                                          <p:stCondLst>
                                            <p:cond delay="0"/>
                                          </p:stCondLst>
                                        </p:cTn>
                                        <p:tgtEl>
                                          <p:spTgt spid="38"/>
                                        </p:tgtEl>
                                        <p:attrNameLst>
                                          <p:attrName>style.visibility</p:attrName>
                                        </p:attrNameLst>
                                      </p:cBhvr>
                                      <p:to>
                                        <p:strVal val="visible"/>
                                      </p:to>
                                    </p:set>
                                    <p:anim calcmode="lin" valueType="num">
                                      <p:cBhvr>
                                        <p:cTn id="24" dur="1000" fill="hold"/>
                                        <p:tgtEl>
                                          <p:spTgt spid="38"/>
                                        </p:tgtEl>
                                        <p:attrNameLst>
                                          <p:attrName>ppt_x</p:attrName>
                                        </p:attrNameLst>
                                      </p:cBhvr>
                                      <p:tavLst>
                                        <p:tav tm="0">
                                          <p:val>
                                            <p:strVal val="#ppt_x-.2"/>
                                          </p:val>
                                        </p:tav>
                                        <p:tav tm="100000">
                                          <p:val>
                                            <p:strVal val="#ppt_x"/>
                                          </p:val>
                                        </p:tav>
                                      </p:tavLst>
                                    </p:anim>
                                    <p:anim calcmode="lin" valueType="num">
                                      <p:cBhvr>
                                        <p:cTn id="25" dur="1000" fill="hold"/>
                                        <p:tgtEl>
                                          <p:spTgt spid="38"/>
                                        </p:tgtEl>
                                        <p:attrNameLst>
                                          <p:attrName>ppt_y</p:attrName>
                                        </p:attrNameLst>
                                      </p:cBhvr>
                                      <p:tavLst>
                                        <p:tav tm="0">
                                          <p:val>
                                            <p:strVal val="#ppt_y"/>
                                          </p:val>
                                        </p:tav>
                                        <p:tav tm="100000">
                                          <p:val>
                                            <p:strVal val="#ppt_y"/>
                                          </p:val>
                                        </p:tav>
                                      </p:tavLst>
                                    </p:anim>
                                    <p:animEffect transition="in" filter="wipe(right)" prLst="gradientSize: 0.1">
                                      <p:cBhvr>
                                        <p:cTn id="26" dur="1000"/>
                                        <p:tgtEl>
                                          <p:spTgt spid="38"/>
                                        </p:tgtEl>
                                      </p:cBhvr>
                                    </p:animEffect>
                                  </p:childTnLst>
                                </p:cTn>
                              </p:par>
                              <p:par>
                                <p:cTn id="27" presetID="29"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p:cTn id="29" dur="1000" fill="hold"/>
                                        <p:tgtEl>
                                          <p:spTgt spid="41"/>
                                        </p:tgtEl>
                                        <p:attrNameLst>
                                          <p:attrName>ppt_x</p:attrName>
                                        </p:attrNameLst>
                                      </p:cBhvr>
                                      <p:tavLst>
                                        <p:tav tm="0">
                                          <p:val>
                                            <p:strVal val="#ppt_x-.2"/>
                                          </p:val>
                                        </p:tav>
                                        <p:tav tm="100000">
                                          <p:val>
                                            <p:strVal val="#ppt_x"/>
                                          </p:val>
                                        </p:tav>
                                      </p:tavLst>
                                    </p:anim>
                                    <p:anim calcmode="lin" valueType="num">
                                      <p:cBhvr>
                                        <p:cTn id="30" dur="1000" fill="hold"/>
                                        <p:tgtEl>
                                          <p:spTgt spid="41"/>
                                        </p:tgtEl>
                                        <p:attrNameLst>
                                          <p:attrName>ppt_y</p:attrName>
                                        </p:attrNameLst>
                                      </p:cBhvr>
                                      <p:tavLst>
                                        <p:tav tm="0">
                                          <p:val>
                                            <p:strVal val="#ppt_y"/>
                                          </p:val>
                                        </p:tav>
                                        <p:tav tm="100000">
                                          <p:val>
                                            <p:strVal val="#ppt_y"/>
                                          </p:val>
                                        </p:tav>
                                      </p:tavLst>
                                    </p:anim>
                                    <p:animEffect transition="in" filter="wipe(right)" prLst="gradientSize: 0.1">
                                      <p:cBhvr>
                                        <p:cTn id="31" dur="1000"/>
                                        <p:tgtEl>
                                          <p:spTgt spid="41"/>
                                        </p:tgtEl>
                                      </p:cBhvr>
                                    </p:animEffect>
                                  </p:childTnLst>
                                </p:cTn>
                              </p:par>
                              <p:par>
                                <p:cTn id="32" presetID="29" presetClass="entr" presetSubtype="0" fill="hold" nodeType="withEffect">
                                  <p:stCondLst>
                                    <p:cond delay="0"/>
                                  </p:stCondLst>
                                  <p:childTnLst>
                                    <p:set>
                                      <p:cBhvr>
                                        <p:cTn id="33" dur="1" fill="hold">
                                          <p:stCondLst>
                                            <p:cond delay="0"/>
                                          </p:stCondLst>
                                        </p:cTn>
                                        <p:tgtEl>
                                          <p:spTgt spid="44"/>
                                        </p:tgtEl>
                                        <p:attrNameLst>
                                          <p:attrName>style.visibility</p:attrName>
                                        </p:attrNameLst>
                                      </p:cBhvr>
                                      <p:to>
                                        <p:strVal val="visible"/>
                                      </p:to>
                                    </p:set>
                                    <p:anim calcmode="lin" valueType="num">
                                      <p:cBhvr>
                                        <p:cTn id="34" dur="1000" fill="hold"/>
                                        <p:tgtEl>
                                          <p:spTgt spid="44"/>
                                        </p:tgtEl>
                                        <p:attrNameLst>
                                          <p:attrName>ppt_x</p:attrName>
                                        </p:attrNameLst>
                                      </p:cBhvr>
                                      <p:tavLst>
                                        <p:tav tm="0">
                                          <p:val>
                                            <p:strVal val="#ppt_x-.2"/>
                                          </p:val>
                                        </p:tav>
                                        <p:tav tm="100000">
                                          <p:val>
                                            <p:strVal val="#ppt_x"/>
                                          </p:val>
                                        </p:tav>
                                      </p:tavLst>
                                    </p:anim>
                                    <p:anim calcmode="lin" valueType="num">
                                      <p:cBhvr>
                                        <p:cTn id="35" dur="1000" fill="hold"/>
                                        <p:tgtEl>
                                          <p:spTgt spid="44"/>
                                        </p:tgtEl>
                                        <p:attrNameLst>
                                          <p:attrName>ppt_y</p:attrName>
                                        </p:attrNameLst>
                                      </p:cBhvr>
                                      <p:tavLst>
                                        <p:tav tm="0">
                                          <p:val>
                                            <p:strVal val="#ppt_y"/>
                                          </p:val>
                                        </p:tav>
                                        <p:tav tm="100000">
                                          <p:val>
                                            <p:strVal val="#ppt_y"/>
                                          </p:val>
                                        </p:tav>
                                      </p:tavLst>
                                    </p:anim>
                                    <p:animEffect transition="in" filter="wipe(right)" prLst="gradientSize: 0.1">
                                      <p:cBhvr>
                                        <p:cTn id="36" dur="1000"/>
                                        <p:tgtEl>
                                          <p:spTgt spid="44"/>
                                        </p:tgtEl>
                                      </p:cBhvr>
                                    </p:animEffect>
                                  </p:childTnLst>
                                </p:cTn>
                              </p:par>
                              <p:par>
                                <p:cTn id="37" presetID="29"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anim calcmode="lin" valueType="num">
                                      <p:cBhvr>
                                        <p:cTn id="39" dur="1000" fill="hold"/>
                                        <p:tgtEl>
                                          <p:spTgt spid="52"/>
                                        </p:tgtEl>
                                        <p:attrNameLst>
                                          <p:attrName>ppt_x</p:attrName>
                                        </p:attrNameLst>
                                      </p:cBhvr>
                                      <p:tavLst>
                                        <p:tav tm="0">
                                          <p:val>
                                            <p:strVal val="#ppt_x-.2"/>
                                          </p:val>
                                        </p:tav>
                                        <p:tav tm="100000">
                                          <p:val>
                                            <p:strVal val="#ppt_x"/>
                                          </p:val>
                                        </p:tav>
                                      </p:tavLst>
                                    </p:anim>
                                    <p:anim calcmode="lin" valueType="num">
                                      <p:cBhvr>
                                        <p:cTn id="40" dur="1000" fill="hold"/>
                                        <p:tgtEl>
                                          <p:spTgt spid="52"/>
                                        </p:tgtEl>
                                        <p:attrNameLst>
                                          <p:attrName>ppt_y</p:attrName>
                                        </p:attrNameLst>
                                      </p:cBhvr>
                                      <p:tavLst>
                                        <p:tav tm="0">
                                          <p:val>
                                            <p:strVal val="#ppt_y"/>
                                          </p:val>
                                        </p:tav>
                                        <p:tav tm="100000">
                                          <p:val>
                                            <p:strVal val="#ppt_y"/>
                                          </p:val>
                                        </p:tav>
                                      </p:tavLst>
                                    </p:anim>
                                    <p:animEffect transition="in" filter="wipe(right)" prLst="gradientSize: 0.1">
                                      <p:cBhvr>
                                        <p:cTn id="41" dur="1000"/>
                                        <p:tgtEl>
                                          <p:spTgt spid="52"/>
                                        </p:tgtEl>
                                      </p:cBhvr>
                                    </p:animEffect>
                                  </p:childTnLst>
                                </p:cTn>
                              </p:par>
                              <p:par>
                                <p:cTn id="42" presetID="29" presetClass="entr" presetSubtype="0" fill="hold" nodeType="withEffect">
                                  <p:stCondLst>
                                    <p:cond delay="0"/>
                                  </p:stCondLst>
                                  <p:childTnLst>
                                    <p:set>
                                      <p:cBhvr>
                                        <p:cTn id="43" dur="1" fill="hold">
                                          <p:stCondLst>
                                            <p:cond delay="0"/>
                                          </p:stCondLst>
                                        </p:cTn>
                                        <p:tgtEl>
                                          <p:spTgt spid="46"/>
                                        </p:tgtEl>
                                        <p:attrNameLst>
                                          <p:attrName>style.visibility</p:attrName>
                                        </p:attrNameLst>
                                      </p:cBhvr>
                                      <p:to>
                                        <p:strVal val="visible"/>
                                      </p:to>
                                    </p:set>
                                    <p:anim calcmode="lin" valueType="num">
                                      <p:cBhvr>
                                        <p:cTn id="44" dur="1000" fill="hold"/>
                                        <p:tgtEl>
                                          <p:spTgt spid="46"/>
                                        </p:tgtEl>
                                        <p:attrNameLst>
                                          <p:attrName>ppt_x</p:attrName>
                                        </p:attrNameLst>
                                      </p:cBhvr>
                                      <p:tavLst>
                                        <p:tav tm="0">
                                          <p:val>
                                            <p:strVal val="#ppt_x-.2"/>
                                          </p:val>
                                        </p:tav>
                                        <p:tav tm="100000">
                                          <p:val>
                                            <p:strVal val="#ppt_x"/>
                                          </p:val>
                                        </p:tav>
                                      </p:tavLst>
                                    </p:anim>
                                    <p:anim calcmode="lin" valueType="num">
                                      <p:cBhvr>
                                        <p:cTn id="45" dur="1000" fill="hold"/>
                                        <p:tgtEl>
                                          <p:spTgt spid="46"/>
                                        </p:tgtEl>
                                        <p:attrNameLst>
                                          <p:attrName>ppt_y</p:attrName>
                                        </p:attrNameLst>
                                      </p:cBhvr>
                                      <p:tavLst>
                                        <p:tav tm="0">
                                          <p:val>
                                            <p:strVal val="#ppt_y"/>
                                          </p:val>
                                        </p:tav>
                                        <p:tav tm="100000">
                                          <p:val>
                                            <p:strVal val="#ppt_y"/>
                                          </p:val>
                                        </p:tav>
                                      </p:tavLst>
                                    </p:anim>
                                    <p:animEffect transition="in" filter="wipe(right)" prLst="gradientSize: 0.1">
                                      <p:cBhvr>
                                        <p:cTn id="46" dur="1000"/>
                                        <p:tgtEl>
                                          <p:spTgt spid="46"/>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34"/>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36"/>
                                        </p:tgtEl>
                                        <p:attrNameLst>
                                          <p:attrName>style.visibility</p:attrName>
                                        </p:attrNameLst>
                                      </p:cBhvr>
                                      <p:to>
                                        <p:strVal val="hidden"/>
                                      </p:to>
                                    </p:set>
                                  </p:childTnLst>
                                </p:cTn>
                              </p:par>
                            </p:childTnLst>
                          </p:cTn>
                        </p:par>
                        <p:par>
                          <p:cTn id="53" fill="hold">
                            <p:stCondLst>
                              <p:cond delay="0"/>
                            </p:stCondLst>
                            <p:childTnLst>
                              <p:par>
                                <p:cTn id="54" presetID="29" presetClass="entr" presetSubtype="0"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p:cTn id="56" dur="1000" fill="hold"/>
                                        <p:tgtEl>
                                          <p:spTgt spid="2"/>
                                        </p:tgtEl>
                                        <p:attrNameLst>
                                          <p:attrName>ppt_x</p:attrName>
                                        </p:attrNameLst>
                                      </p:cBhvr>
                                      <p:tavLst>
                                        <p:tav tm="0">
                                          <p:val>
                                            <p:strVal val="#ppt_x-.2"/>
                                          </p:val>
                                        </p:tav>
                                        <p:tav tm="100000">
                                          <p:val>
                                            <p:strVal val="#ppt_x"/>
                                          </p:val>
                                        </p:tav>
                                      </p:tavLst>
                                    </p:anim>
                                    <p:anim calcmode="lin" valueType="num">
                                      <p:cBhvr>
                                        <p:cTn id="57"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58" dur="1000"/>
                                        <p:tgtEl>
                                          <p:spTgt spid="2"/>
                                        </p:tgtEl>
                                      </p:cBhvr>
                                    </p:animEffect>
                                  </p:childTnLst>
                                </p:cTn>
                              </p:par>
                              <p:par>
                                <p:cTn id="59" presetID="29"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p:cTn id="61" dur="1000" fill="hold"/>
                                        <p:tgtEl>
                                          <p:spTgt spid="48"/>
                                        </p:tgtEl>
                                        <p:attrNameLst>
                                          <p:attrName>ppt_x</p:attrName>
                                        </p:attrNameLst>
                                      </p:cBhvr>
                                      <p:tavLst>
                                        <p:tav tm="0">
                                          <p:val>
                                            <p:strVal val="#ppt_x-.2"/>
                                          </p:val>
                                        </p:tav>
                                        <p:tav tm="100000">
                                          <p:val>
                                            <p:strVal val="#ppt_x"/>
                                          </p:val>
                                        </p:tav>
                                      </p:tavLst>
                                    </p:anim>
                                    <p:anim calcmode="lin" valueType="num">
                                      <p:cBhvr>
                                        <p:cTn id="62" dur="1000" fill="hold"/>
                                        <p:tgtEl>
                                          <p:spTgt spid="48"/>
                                        </p:tgtEl>
                                        <p:attrNameLst>
                                          <p:attrName>ppt_y</p:attrName>
                                        </p:attrNameLst>
                                      </p:cBhvr>
                                      <p:tavLst>
                                        <p:tav tm="0">
                                          <p:val>
                                            <p:strVal val="#ppt_y"/>
                                          </p:val>
                                        </p:tav>
                                        <p:tav tm="100000">
                                          <p:val>
                                            <p:strVal val="#ppt_y"/>
                                          </p:val>
                                        </p:tav>
                                      </p:tavLst>
                                    </p:anim>
                                    <p:animEffect transition="in" filter="wipe(right)" prLst="gradientSize: 0.1">
                                      <p:cBhvr>
                                        <p:cTn id="63" dur="1000"/>
                                        <p:tgtEl>
                                          <p:spTgt spid="48"/>
                                        </p:tgtEl>
                                      </p:cBhvr>
                                    </p:animEffect>
                                  </p:childTnLst>
                                </p:cTn>
                              </p:par>
                            </p:childTnLst>
                          </p:cTn>
                        </p:par>
                      </p:childTnLst>
                    </p:cTn>
                  </p:par>
                  <p:par>
                    <p:cTn id="64" fill="hold">
                      <p:stCondLst>
                        <p:cond delay="indefinite"/>
                      </p:stCondLst>
                      <p:childTnLst>
                        <p:par>
                          <p:cTn id="65" fill="hold">
                            <p:stCondLst>
                              <p:cond delay="0"/>
                            </p:stCondLst>
                            <p:childTnLst>
                              <p:par>
                                <p:cTn id="66" presetID="29" presetClass="entr" presetSubtype="0" fill="hold" grpId="0" nodeType="clickEffect">
                                  <p:stCondLst>
                                    <p:cond delay="0"/>
                                  </p:stCondLst>
                                  <p:childTnLst>
                                    <p:set>
                                      <p:cBhvr>
                                        <p:cTn id="67" dur="1" fill="hold">
                                          <p:stCondLst>
                                            <p:cond delay="0"/>
                                          </p:stCondLst>
                                        </p:cTn>
                                        <p:tgtEl>
                                          <p:spTgt spid="7"/>
                                        </p:tgtEl>
                                        <p:attrNameLst>
                                          <p:attrName>style.visibility</p:attrName>
                                        </p:attrNameLst>
                                      </p:cBhvr>
                                      <p:to>
                                        <p:strVal val="visible"/>
                                      </p:to>
                                    </p:set>
                                    <p:anim calcmode="lin" valueType="num">
                                      <p:cBhvr>
                                        <p:cTn id="68" dur="1000" fill="hold"/>
                                        <p:tgtEl>
                                          <p:spTgt spid="7"/>
                                        </p:tgtEl>
                                        <p:attrNameLst>
                                          <p:attrName>ppt_x</p:attrName>
                                        </p:attrNameLst>
                                      </p:cBhvr>
                                      <p:tavLst>
                                        <p:tav tm="0">
                                          <p:val>
                                            <p:strVal val="#ppt_x-.2"/>
                                          </p:val>
                                        </p:tav>
                                        <p:tav tm="100000">
                                          <p:val>
                                            <p:strVal val="#ppt_x"/>
                                          </p:val>
                                        </p:tav>
                                      </p:tavLst>
                                    </p:anim>
                                    <p:anim calcmode="lin" valueType="num">
                                      <p:cBhvr>
                                        <p:cTn id="69"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70" dur="1000"/>
                                        <p:tgtEl>
                                          <p:spTgt spid="7"/>
                                        </p:tgtEl>
                                      </p:cBhvr>
                                    </p:animEffect>
                                  </p:childTnLst>
                                </p:cTn>
                              </p:par>
                              <p:par>
                                <p:cTn id="71" presetID="29" presetClass="entr" presetSubtype="0" fill="hold" grpId="0" nodeType="withEffect">
                                  <p:stCondLst>
                                    <p:cond delay="0"/>
                                  </p:stCondLst>
                                  <p:childTnLst>
                                    <p:set>
                                      <p:cBhvr>
                                        <p:cTn id="72" dur="1" fill="hold">
                                          <p:stCondLst>
                                            <p:cond delay="0"/>
                                          </p:stCondLst>
                                        </p:cTn>
                                        <p:tgtEl>
                                          <p:spTgt spid="8"/>
                                        </p:tgtEl>
                                        <p:attrNameLst>
                                          <p:attrName>style.visibility</p:attrName>
                                        </p:attrNameLst>
                                      </p:cBhvr>
                                      <p:to>
                                        <p:strVal val="visible"/>
                                      </p:to>
                                    </p:set>
                                    <p:anim calcmode="lin" valueType="num">
                                      <p:cBhvr>
                                        <p:cTn id="73" dur="1000" fill="hold"/>
                                        <p:tgtEl>
                                          <p:spTgt spid="8"/>
                                        </p:tgtEl>
                                        <p:attrNameLst>
                                          <p:attrName>ppt_x</p:attrName>
                                        </p:attrNameLst>
                                      </p:cBhvr>
                                      <p:tavLst>
                                        <p:tav tm="0">
                                          <p:val>
                                            <p:strVal val="#ppt_x-.2"/>
                                          </p:val>
                                        </p:tav>
                                        <p:tav tm="100000">
                                          <p:val>
                                            <p:strVal val="#ppt_x"/>
                                          </p:val>
                                        </p:tav>
                                      </p:tavLst>
                                    </p:anim>
                                    <p:anim calcmode="lin" valueType="num">
                                      <p:cBhvr>
                                        <p:cTn id="74"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75" dur="1000"/>
                                        <p:tgtEl>
                                          <p:spTgt spid="8"/>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10"/>
                                        </p:tgtEl>
                                        <p:attrNameLst>
                                          <p:attrName>style.visibility</p:attrName>
                                        </p:attrNameLst>
                                      </p:cBhvr>
                                      <p:to>
                                        <p:strVal val="visible"/>
                                      </p:to>
                                    </p:set>
                                    <p:anim calcmode="lin" valueType="num">
                                      <p:cBhvr additive="base">
                                        <p:cTn id="80" dur="500" fill="hold"/>
                                        <p:tgtEl>
                                          <p:spTgt spid="10"/>
                                        </p:tgtEl>
                                        <p:attrNameLst>
                                          <p:attrName>ppt_x</p:attrName>
                                        </p:attrNameLst>
                                      </p:cBhvr>
                                      <p:tavLst>
                                        <p:tav tm="0">
                                          <p:val>
                                            <p:strVal val="#ppt_x"/>
                                          </p:val>
                                        </p:tav>
                                        <p:tav tm="100000">
                                          <p:val>
                                            <p:strVal val="#ppt_x"/>
                                          </p:val>
                                        </p:tav>
                                      </p:tavLst>
                                    </p:anim>
                                    <p:anim calcmode="lin" valueType="num">
                                      <p:cBhvr additive="base">
                                        <p:cTn id="8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 presetClass="entr" presetSubtype="16" fill="hold" grpId="0" nodeType="clickEffect">
                                  <p:stCondLst>
                                    <p:cond delay="0"/>
                                  </p:stCondLst>
                                  <p:childTnLst>
                                    <p:set>
                                      <p:cBhvr>
                                        <p:cTn id="85" dur="1" fill="hold">
                                          <p:stCondLst>
                                            <p:cond delay="0"/>
                                          </p:stCondLst>
                                        </p:cTn>
                                        <p:tgtEl>
                                          <p:spTgt spid="49"/>
                                        </p:tgtEl>
                                        <p:attrNameLst>
                                          <p:attrName>style.visibility</p:attrName>
                                        </p:attrNameLst>
                                      </p:cBhvr>
                                      <p:to>
                                        <p:strVal val="visible"/>
                                      </p:to>
                                    </p:set>
                                    <p:animEffect transition="in" filter="box(in)">
                                      <p:cBhvr>
                                        <p:cTn id="86" dur="500"/>
                                        <p:tgtEl>
                                          <p:spTgt spid="49"/>
                                        </p:tgtEl>
                                      </p:cBhvr>
                                    </p:animEffect>
                                  </p:childTnLst>
                                </p:cTn>
                              </p:par>
                            </p:childTnLst>
                          </p:cTn>
                        </p:par>
                      </p:childTnLst>
                    </p:cTn>
                  </p:par>
                  <p:par>
                    <p:cTn id="87" fill="hold">
                      <p:stCondLst>
                        <p:cond delay="indefinite"/>
                      </p:stCondLst>
                      <p:childTnLst>
                        <p:par>
                          <p:cTn id="88" fill="hold">
                            <p:stCondLst>
                              <p:cond delay="0"/>
                            </p:stCondLst>
                            <p:childTnLst>
                              <p:par>
                                <p:cTn id="89" presetID="29" presetClass="entr" presetSubtype="0" fill="hold" grpId="0" nodeType="clickEffect">
                                  <p:stCondLst>
                                    <p:cond delay="0"/>
                                  </p:stCondLst>
                                  <p:childTnLst>
                                    <p:set>
                                      <p:cBhvr>
                                        <p:cTn id="90" dur="1" fill="hold">
                                          <p:stCondLst>
                                            <p:cond delay="0"/>
                                          </p:stCondLst>
                                        </p:cTn>
                                        <p:tgtEl>
                                          <p:spTgt spid="12"/>
                                        </p:tgtEl>
                                        <p:attrNameLst>
                                          <p:attrName>style.visibility</p:attrName>
                                        </p:attrNameLst>
                                      </p:cBhvr>
                                      <p:to>
                                        <p:strVal val="visible"/>
                                      </p:to>
                                    </p:set>
                                    <p:anim calcmode="lin" valueType="num">
                                      <p:cBhvr>
                                        <p:cTn id="91" dur="1000" fill="hold"/>
                                        <p:tgtEl>
                                          <p:spTgt spid="12"/>
                                        </p:tgtEl>
                                        <p:attrNameLst>
                                          <p:attrName>ppt_x</p:attrName>
                                        </p:attrNameLst>
                                      </p:cBhvr>
                                      <p:tavLst>
                                        <p:tav tm="0">
                                          <p:val>
                                            <p:strVal val="#ppt_x-.2"/>
                                          </p:val>
                                        </p:tav>
                                        <p:tav tm="100000">
                                          <p:val>
                                            <p:strVal val="#ppt_x"/>
                                          </p:val>
                                        </p:tav>
                                      </p:tavLst>
                                    </p:anim>
                                    <p:anim calcmode="lin" valueType="num">
                                      <p:cBhvr>
                                        <p:cTn id="92"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93" dur="1000"/>
                                        <p:tgtEl>
                                          <p:spTgt spid="12"/>
                                        </p:tgtEl>
                                      </p:cBhvr>
                                    </p:animEffect>
                                  </p:childTnLst>
                                </p:cTn>
                              </p:par>
                              <p:par>
                                <p:cTn id="94" presetID="29" presetClass="entr" presetSubtype="0" fill="hold" grpId="0" nodeType="withEffect">
                                  <p:stCondLst>
                                    <p:cond delay="0"/>
                                  </p:stCondLst>
                                  <p:childTnLst>
                                    <p:set>
                                      <p:cBhvr>
                                        <p:cTn id="95" dur="1" fill="hold">
                                          <p:stCondLst>
                                            <p:cond delay="0"/>
                                          </p:stCondLst>
                                        </p:cTn>
                                        <p:tgtEl>
                                          <p:spTgt spid="51"/>
                                        </p:tgtEl>
                                        <p:attrNameLst>
                                          <p:attrName>style.visibility</p:attrName>
                                        </p:attrNameLst>
                                      </p:cBhvr>
                                      <p:to>
                                        <p:strVal val="visible"/>
                                      </p:to>
                                    </p:set>
                                    <p:anim calcmode="lin" valueType="num">
                                      <p:cBhvr>
                                        <p:cTn id="96" dur="1000" fill="hold"/>
                                        <p:tgtEl>
                                          <p:spTgt spid="51"/>
                                        </p:tgtEl>
                                        <p:attrNameLst>
                                          <p:attrName>ppt_x</p:attrName>
                                        </p:attrNameLst>
                                      </p:cBhvr>
                                      <p:tavLst>
                                        <p:tav tm="0">
                                          <p:val>
                                            <p:strVal val="#ppt_x-.2"/>
                                          </p:val>
                                        </p:tav>
                                        <p:tav tm="100000">
                                          <p:val>
                                            <p:strVal val="#ppt_x"/>
                                          </p:val>
                                        </p:tav>
                                      </p:tavLst>
                                    </p:anim>
                                    <p:anim calcmode="lin" valueType="num">
                                      <p:cBhvr>
                                        <p:cTn id="97" dur="1000" fill="hold"/>
                                        <p:tgtEl>
                                          <p:spTgt spid="51"/>
                                        </p:tgtEl>
                                        <p:attrNameLst>
                                          <p:attrName>ppt_y</p:attrName>
                                        </p:attrNameLst>
                                      </p:cBhvr>
                                      <p:tavLst>
                                        <p:tav tm="0">
                                          <p:val>
                                            <p:strVal val="#ppt_y"/>
                                          </p:val>
                                        </p:tav>
                                        <p:tav tm="100000">
                                          <p:val>
                                            <p:strVal val="#ppt_y"/>
                                          </p:val>
                                        </p:tav>
                                      </p:tavLst>
                                    </p:anim>
                                    <p:animEffect transition="in" filter="wipe(right)" prLst="gradientSize: 0.1">
                                      <p:cBhvr>
                                        <p:cTn id="98" dur="1000"/>
                                        <p:tgtEl>
                                          <p:spTgt spid="51"/>
                                        </p:tgtEl>
                                      </p:cBhvr>
                                    </p:animEffect>
                                  </p:childTnLst>
                                </p:cTn>
                              </p:par>
                            </p:childTnLst>
                          </p:cTn>
                        </p:par>
                      </p:childTnLst>
                    </p:cTn>
                  </p:par>
                  <p:par>
                    <p:cTn id="99" fill="hold">
                      <p:stCondLst>
                        <p:cond delay="indefinite"/>
                      </p:stCondLst>
                      <p:childTnLst>
                        <p:par>
                          <p:cTn id="100" fill="hold">
                            <p:stCondLst>
                              <p:cond delay="0"/>
                            </p:stCondLst>
                            <p:childTnLst>
                              <p:par>
                                <p:cTn id="101" presetID="29" presetClass="entr" presetSubtype="0" fill="hold" grpId="0" nodeType="clickEffect">
                                  <p:stCondLst>
                                    <p:cond delay="0"/>
                                  </p:stCondLst>
                                  <p:childTnLst>
                                    <p:set>
                                      <p:cBhvr>
                                        <p:cTn id="102" dur="1" fill="hold">
                                          <p:stCondLst>
                                            <p:cond delay="0"/>
                                          </p:stCondLst>
                                        </p:cTn>
                                        <p:tgtEl>
                                          <p:spTgt spid="14"/>
                                        </p:tgtEl>
                                        <p:attrNameLst>
                                          <p:attrName>style.visibility</p:attrName>
                                        </p:attrNameLst>
                                      </p:cBhvr>
                                      <p:to>
                                        <p:strVal val="visible"/>
                                      </p:to>
                                    </p:set>
                                    <p:anim calcmode="lin" valueType="num">
                                      <p:cBhvr>
                                        <p:cTn id="103" dur="1000" fill="hold"/>
                                        <p:tgtEl>
                                          <p:spTgt spid="14"/>
                                        </p:tgtEl>
                                        <p:attrNameLst>
                                          <p:attrName>ppt_x</p:attrName>
                                        </p:attrNameLst>
                                      </p:cBhvr>
                                      <p:tavLst>
                                        <p:tav tm="0">
                                          <p:val>
                                            <p:strVal val="#ppt_x-.2"/>
                                          </p:val>
                                        </p:tav>
                                        <p:tav tm="100000">
                                          <p:val>
                                            <p:strVal val="#ppt_x"/>
                                          </p:val>
                                        </p:tav>
                                      </p:tavLst>
                                    </p:anim>
                                    <p:anim calcmode="lin" valueType="num">
                                      <p:cBhvr>
                                        <p:cTn id="104"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105" dur="1000"/>
                                        <p:tgtEl>
                                          <p:spTgt spid="14"/>
                                        </p:tgtEl>
                                      </p:cBhvr>
                                    </p:animEffect>
                                  </p:childTnLst>
                                </p:cTn>
                              </p:par>
                            </p:childTnLst>
                          </p:cTn>
                        </p:par>
                      </p:childTnLst>
                    </p:cTn>
                  </p:par>
                  <p:par>
                    <p:cTn id="106" fill="hold">
                      <p:stCondLst>
                        <p:cond delay="indefinite"/>
                      </p:stCondLst>
                      <p:childTnLst>
                        <p:par>
                          <p:cTn id="107" fill="hold">
                            <p:stCondLst>
                              <p:cond delay="0"/>
                            </p:stCondLst>
                            <p:childTnLst>
                              <p:par>
                                <p:cTn id="108" presetID="4" presetClass="entr" presetSubtype="16" fill="hold" grpId="0" nodeType="clickEffect">
                                  <p:stCondLst>
                                    <p:cond delay="0"/>
                                  </p:stCondLst>
                                  <p:childTnLst>
                                    <p:set>
                                      <p:cBhvr>
                                        <p:cTn id="109" dur="1" fill="hold">
                                          <p:stCondLst>
                                            <p:cond delay="0"/>
                                          </p:stCondLst>
                                        </p:cTn>
                                        <p:tgtEl>
                                          <p:spTgt spid="50"/>
                                        </p:tgtEl>
                                        <p:attrNameLst>
                                          <p:attrName>style.visibility</p:attrName>
                                        </p:attrNameLst>
                                      </p:cBhvr>
                                      <p:to>
                                        <p:strVal val="visible"/>
                                      </p:to>
                                    </p:set>
                                    <p:animEffect transition="in" filter="box(in)">
                                      <p:cBhvr>
                                        <p:cTn id="110" dur="500"/>
                                        <p:tgtEl>
                                          <p:spTgt spid="50"/>
                                        </p:tgtEl>
                                      </p:cBhvr>
                                    </p:animEffect>
                                  </p:childTnLst>
                                </p:cTn>
                              </p:par>
                            </p:childTnLst>
                          </p:cTn>
                        </p:par>
                      </p:childTnLst>
                    </p:cTn>
                  </p:par>
                  <p:par>
                    <p:cTn id="111" fill="hold">
                      <p:stCondLst>
                        <p:cond delay="indefinite"/>
                      </p:stCondLst>
                      <p:childTnLst>
                        <p:par>
                          <p:cTn id="112" fill="hold">
                            <p:stCondLst>
                              <p:cond delay="0"/>
                            </p:stCondLst>
                            <p:childTnLst>
                              <p:par>
                                <p:cTn id="113" presetID="29" presetClass="entr" presetSubtype="0" fill="hold" grpId="0" nodeType="clickEffect">
                                  <p:stCondLst>
                                    <p:cond delay="0"/>
                                  </p:stCondLst>
                                  <p:childTnLst>
                                    <p:set>
                                      <p:cBhvr>
                                        <p:cTn id="114" dur="1" fill="hold">
                                          <p:stCondLst>
                                            <p:cond delay="0"/>
                                          </p:stCondLst>
                                        </p:cTn>
                                        <p:tgtEl>
                                          <p:spTgt spid="42"/>
                                        </p:tgtEl>
                                        <p:attrNameLst>
                                          <p:attrName>style.visibility</p:attrName>
                                        </p:attrNameLst>
                                      </p:cBhvr>
                                      <p:to>
                                        <p:strVal val="visible"/>
                                      </p:to>
                                    </p:set>
                                    <p:anim calcmode="lin" valueType="num">
                                      <p:cBhvr>
                                        <p:cTn id="115" dur="1000" fill="hold"/>
                                        <p:tgtEl>
                                          <p:spTgt spid="42"/>
                                        </p:tgtEl>
                                        <p:attrNameLst>
                                          <p:attrName>ppt_x</p:attrName>
                                        </p:attrNameLst>
                                      </p:cBhvr>
                                      <p:tavLst>
                                        <p:tav tm="0">
                                          <p:val>
                                            <p:strVal val="#ppt_x-.2"/>
                                          </p:val>
                                        </p:tav>
                                        <p:tav tm="100000">
                                          <p:val>
                                            <p:strVal val="#ppt_x"/>
                                          </p:val>
                                        </p:tav>
                                      </p:tavLst>
                                    </p:anim>
                                    <p:anim calcmode="lin" valueType="num">
                                      <p:cBhvr>
                                        <p:cTn id="116" dur="1000" fill="hold"/>
                                        <p:tgtEl>
                                          <p:spTgt spid="42"/>
                                        </p:tgtEl>
                                        <p:attrNameLst>
                                          <p:attrName>ppt_y</p:attrName>
                                        </p:attrNameLst>
                                      </p:cBhvr>
                                      <p:tavLst>
                                        <p:tav tm="0">
                                          <p:val>
                                            <p:strVal val="#ppt_y"/>
                                          </p:val>
                                        </p:tav>
                                        <p:tav tm="100000">
                                          <p:val>
                                            <p:strVal val="#ppt_y"/>
                                          </p:val>
                                        </p:tav>
                                      </p:tavLst>
                                    </p:anim>
                                    <p:animEffect transition="in" filter="wipe(right)" prLst="gradientSize: 0.1">
                                      <p:cBhvr>
                                        <p:cTn id="117"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2" grpId="0" animBg="1"/>
      <p:bldP spid="2" grpId="0" animBg="1"/>
      <p:bldP spid="48" grpId="0" animBg="1"/>
      <p:bldP spid="7" grpId="0" animBg="1"/>
      <p:bldP spid="8" grpId="0" animBg="1"/>
      <p:bldP spid="10" grpId="0" animBg="1"/>
      <p:bldP spid="49" grpId="0" animBg="1"/>
      <p:bldP spid="50" grpId="0" animBg="1"/>
      <p:bldP spid="12" grpId="0" animBg="1"/>
      <p:bldP spid="51" grpId="0" animBg="1"/>
      <p:bldP spid="14" grpId="0" animBg="1"/>
      <p:bldP spid="34" grpId="0"/>
      <p:bldP spid="34" grpId="1"/>
      <p:bldP spid="3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090613" y="1643063"/>
            <a:ext cx="2881313" cy="590550"/>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H</a:t>
            </a:r>
            <a:r>
              <a:rPr kumimoji="0" lang="en-US" altLang="zh-CN" sz="2400" b="1" i="0" u="none" strike="noStrike" kern="1200" cap="none" spc="0" normalizeH="0" baseline="-25000" noProof="1">
                <a:ln>
                  <a:noFill/>
                </a:ln>
                <a:solidFill>
                  <a:schemeClr val="tx1"/>
                </a:solidFill>
                <a:effectLst/>
                <a:uLnTx/>
                <a:uFillTx/>
                <a:latin typeface="Times New Roman" panose="02020603050405020304" pitchFamily="18" charset="0"/>
                <a:ea typeface="+mn-ea"/>
                <a:cs typeface="+mn-cs"/>
              </a:rPr>
              <a:t>2</a:t>
            </a:r>
            <a:r>
              <a:rPr kumimoji="0" lang="en-US" altLang="zh-CN" sz="2400" b="1"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CO</a:t>
            </a:r>
            <a:r>
              <a:rPr kumimoji="0" lang="en-US" altLang="zh-CN" sz="2400" b="1" i="0" u="none" strike="noStrike" kern="1200" cap="none" spc="0" normalizeH="0" baseline="-25000" noProof="1">
                <a:ln>
                  <a:noFill/>
                </a:ln>
                <a:solidFill>
                  <a:schemeClr val="tx1"/>
                </a:solidFill>
                <a:effectLst/>
                <a:uLnTx/>
                <a:uFillTx/>
                <a:latin typeface="Times New Roman" panose="02020603050405020304" pitchFamily="18" charset="0"/>
                <a:ea typeface="+mn-ea"/>
                <a:cs typeface="+mn-cs"/>
              </a:rPr>
              <a:t>3</a:t>
            </a:r>
            <a:r>
              <a:rPr kumimoji="0" lang="en-US" altLang="zh-CN" sz="2400" b="1" i="0" u="none" strike="noStrike" kern="1200" cap="none" spc="0" normalizeH="0" baseline="0" noProof="1">
                <a:ln>
                  <a:noFill/>
                </a:ln>
                <a:solidFill>
                  <a:schemeClr val="tx1"/>
                </a:solidFill>
                <a:effectLst/>
                <a:uLnTx/>
                <a:uFillTx/>
                <a:latin typeface="Times New Roman" panose="02020603050405020304" pitchFamily="18" charset="0"/>
                <a:ea typeface="+mn-ea"/>
                <a:cs typeface="+mn-cs"/>
              </a:rPr>
              <a:t> – NaHCO</a:t>
            </a:r>
            <a:r>
              <a:rPr kumimoji="0" lang="en-US" altLang="zh-CN" sz="2400" b="1" i="0" u="none" strike="noStrike" kern="1200" cap="none" spc="0" normalizeH="0" baseline="-25000" noProof="1">
                <a:ln>
                  <a:noFill/>
                </a:ln>
                <a:solidFill>
                  <a:schemeClr val="tx1"/>
                </a:solidFill>
                <a:effectLst/>
                <a:uLnTx/>
                <a:uFillTx/>
                <a:latin typeface="Times New Roman" panose="02020603050405020304" pitchFamily="18" charset="0"/>
                <a:ea typeface="+mn-ea"/>
                <a:cs typeface="+mn-cs"/>
              </a:rPr>
              <a:t>3</a:t>
            </a:r>
            <a:endParaRPr kumimoji="0" lang="zh-CN" altLang="en-US" sz="2400" b="1" i="0" u="none" strike="noStrike" kern="1200" cap="none" spc="0" normalizeH="0" baseline="30000" noProof="1">
              <a:ln>
                <a:noFill/>
              </a:ln>
              <a:solidFill>
                <a:schemeClr val="tx1"/>
              </a:solidFill>
              <a:effectLst/>
              <a:uLnTx/>
              <a:uFillTx/>
              <a:latin typeface="Times New Roman" panose="02020603050405020304" pitchFamily="18" charset="0"/>
              <a:ea typeface="+mn-ea"/>
              <a:cs typeface="+mn-cs"/>
            </a:endParaRPr>
          </a:p>
        </p:txBody>
      </p:sp>
      <p:grpSp>
        <p:nvGrpSpPr>
          <p:cNvPr id="4" name="组合 20"/>
          <p:cNvGrpSpPr/>
          <p:nvPr/>
        </p:nvGrpSpPr>
        <p:grpSpPr>
          <a:xfrm>
            <a:off x="4268788" y="3549650"/>
            <a:ext cx="720725" cy="263525"/>
            <a:chOff x="6347" y="10321"/>
            <a:chExt cx="1133" cy="414"/>
          </a:xfrm>
        </p:grpSpPr>
        <p:cxnSp>
          <p:nvCxnSpPr>
            <p:cNvPr id="18457" name="直接连接符 21"/>
            <p:cNvCxnSpPr/>
            <p:nvPr/>
          </p:nvCxnSpPr>
          <p:spPr>
            <a:xfrm>
              <a:off x="6347" y="10622"/>
              <a:ext cx="1133" cy="0"/>
            </a:xfrm>
            <a:prstGeom prst="line">
              <a:avLst/>
            </a:prstGeom>
            <a:ln w="22225" cap="flat" cmpd="sng">
              <a:solidFill>
                <a:srgbClr val="000000"/>
              </a:solidFill>
              <a:prstDash val="solid"/>
              <a:headEnd type="none" w="med" len="med"/>
              <a:tailEnd type="none" w="med" len="med"/>
            </a:ln>
          </p:spPr>
        </p:cxnSp>
        <p:cxnSp>
          <p:nvCxnSpPr>
            <p:cNvPr id="18458" name="直接连接符 22"/>
            <p:cNvCxnSpPr/>
            <p:nvPr/>
          </p:nvCxnSpPr>
          <p:spPr>
            <a:xfrm>
              <a:off x="6347" y="10451"/>
              <a:ext cx="1133" cy="0"/>
            </a:xfrm>
            <a:prstGeom prst="line">
              <a:avLst/>
            </a:prstGeom>
            <a:ln w="22225" cap="flat" cmpd="sng">
              <a:solidFill>
                <a:srgbClr val="000000"/>
              </a:solidFill>
              <a:prstDash val="solid"/>
              <a:headEnd type="none" w="med" len="med"/>
              <a:tailEnd type="none" w="med" len="med"/>
            </a:ln>
          </p:spPr>
        </p:cxnSp>
        <p:cxnSp>
          <p:nvCxnSpPr>
            <p:cNvPr id="18459" name="直接连接符 23"/>
            <p:cNvCxnSpPr/>
            <p:nvPr/>
          </p:nvCxnSpPr>
          <p:spPr>
            <a:xfrm flipH="1" flipV="1">
              <a:off x="7313" y="10321"/>
              <a:ext cx="114" cy="113"/>
            </a:xfrm>
            <a:prstGeom prst="line">
              <a:avLst/>
            </a:prstGeom>
            <a:ln w="9525" cap="flat" cmpd="sng">
              <a:solidFill>
                <a:srgbClr val="000000"/>
              </a:solidFill>
              <a:prstDash val="solid"/>
              <a:headEnd type="none" w="med" len="med"/>
              <a:tailEnd type="none" w="med" len="med"/>
            </a:ln>
          </p:spPr>
        </p:cxnSp>
        <p:cxnSp>
          <p:nvCxnSpPr>
            <p:cNvPr id="18460" name="直接连接符 24"/>
            <p:cNvCxnSpPr/>
            <p:nvPr/>
          </p:nvCxnSpPr>
          <p:spPr>
            <a:xfrm flipH="1" flipV="1">
              <a:off x="6368" y="10622"/>
              <a:ext cx="114" cy="113"/>
            </a:xfrm>
            <a:prstGeom prst="line">
              <a:avLst/>
            </a:prstGeom>
            <a:ln w="9525" cap="flat" cmpd="sng">
              <a:solidFill>
                <a:srgbClr val="000000"/>
              </a:solidFill>
              <a:prstDash val="solid"/>
              <a:headEnd type="none" w="med" len="med"/>
              <a:tailEnd type="none" w="med" len="med"/>
            </a:ln>
          </p:spPr>
        </p:cxnSp>
      </p:grpSp>
      <p:graphicFrame>
        <p:nvGraphicFramePr>
          <p:cNvPr id="18436" name="对象 32">
            <a:hlinkClick r:id="" action="ppaction://ole?verb="/>
          </p:cNvPr>
          <p:cNvGraphicFramePr>
            <a:graphicFrameLocks noChangeAspect="1"/>
          </p:cNvGraphicFramePr>
          <p:nvPr/>
        </p:nvGraphicFramePr>
        <p:xfrm>
          <a:off x="4514850" y="3333750"/>
          <a:ext cx="114300" cy="177800"/>
        </p:xfrm>
        <a:graphic>
          <a:graphicData uri="http://schemas.openxmlformats.org/presentationml/2006/ole">
            <mc:AlternateContent xmlns:mc="http://schemas.openxmlformats.org/markup-compatibility/2006">
              <mc:Choice xmlns:v="urn:schemas-microsoft-com:vml" Requires="v">
                <p:oleObj spid="_x0000_s3077" name="" r:id="rId1" imgW="114300" imgH="177800" progId="Equation.DSMT4">
                  <p:embed/>
                </p:oleObj>
              </mc:Choice>
              <mc:Fallback>
                <p:oleObj name="" r:id="rId1" imgW="114300" imgH="177800" progId="Equation.DSMT4">
                  <p:embed/>
                  <p:pic>
                    <p:nvPicPr>
                      <p:cNvPr id="0" name="图片 3076"/>
                      <p:cNvPicPr/>
                      <p:nvPr/>
                    </p:nvPicPr>
                    <p:blipFill>
                      <a:blip r:embed="rId2"/>
                      <a:stretch>
                        <a:fillRect/>
                      </a:stretch>
                    </p:blipFill>
                    <p:spPr>
                      <a:xfrm>
                        <a:off x="4514850" y="3333750"/>
                        <a:ext cx="114300" cy="177800"/>
                      </a:xfrm>
                      <a:prstGeom prst="rect">
                        <a:avLst/>
                      </a:prstGeom>
                      <a:noFill/>
                      <a:ln w="38100">
                        <a:noFill/>
                        <a:miter/>
                      </a:ln>
                    </p:spPr>
                  </p:pic>
                </p:oleObj>
              </mc:Fallback>
            </mc:AlternateContent>
          </a:graphicData>
        </a:graphic>
      </p:graphicFrame>
      <p:sp>
        <p:nvSpPr>
          <p:cNvPr id="18437" name="文本框 41"/>
          <p:cNvSpPr txBox="1"/>
          <p:nvPr/>
        </p:nvSpPr>
        <p:spPr>
          <a:xfrm>
            <a:off x="320675" y="990600"/>
            <a:ext cx="4632325" cy="584200"/>
          </a:xfrm>
          <a:prstGeom prst="rect">
            <a:avLst/>
          </a:prstGeom>
          <a:solidFill>
            <a:srgbClr val="B2E838"/>
          </a:solidFill>
          <a:ln w="9525">
            <a:noFill/>
          </a:ln>
        </p:spPr>
        <p:txBody>
          <a:bodyPr>
            <a:spAutoFit/>
          </a:bodyPr>
          <a:p>
            <a:pPr marL="342900" indent="-342900" eaLnBrk="1" hangingPunct="1">
              <a:buFont typeface="Wingdings" panose="05000000000000000000" pitchFamily="2" charset="2"/>
              <a:buChar char="Ø"/>
            </a:pPr>
            <a:r>
              <a:rPr lang="zh-CN" altLang="en-US" sz="2800" dirty="0">
                <a:solidFill>
                  <a:srgbClr val="002060"/>
                </a:solidFill>
                <a:latin typeface="黑体" panose="02010609060101010101" pitchFamily="49" charset="-122"/>
                <a:ea typeface="黑体" panose="02010609060101010101" pitchFamily="49" charset="-122"/>
              </a:rPr>
              <a:t> </a:t>
            </a:r>
            <a:r>
              <a:rPr lang="zh-CN" altLang="en-US" sz="3200" b="1" dirty="0">
                <a:solidFill>
                  <a:srgbClr val="002060"/>
                </a:solidFill>
                <a:latin typeface="楷体" panose="02010609060101010101" pitchFamily="49" charset="-122"/>
                <a:ea typeface="楷体" panose="02010609060101010101" pitchFamily="49" charset="-122"/>
              </a:rPr>
              <a:t>缓冲溶液的作用原理</a:t>
            </a:r>
            <a:endParaRPr lang="zh-CN" altLang="en-US" sz="3200" b="1" dirty="0">
              <a:solidFill>
                <a:srgbClr val="002060"/>
              </a:solidFill>
              <a:latin typeface="楷体" panose="02010609060101010101" pitchFamily="49" charset="-122"/>
              <a:ea typeface="楷体" panose="02010609060101010101" pitchFamily="49" charset="-122"/>
            </a:endParaRPr>
          </a:p>
        </p:txBody>
      </p:sp>
      <p:sp>
        <p:nvSpPr>
          <p:cNvPr id="2" name="圆角矩形标注 1"/>
          <p:cNvSpPr/>
          <p:nvPr/>
        </p:nvSpPr>
        <p:spPr>
          <a:xfrm>
            <a:off x="523875" y="2514600"/>
            <a:ext cx="1133475" cy="511175"/>
          </a:xfrm>
          <a:prstGeom prst="wedgeRoundRectCallout">
            <a:avLst>
              <a:gd name="adj1" fmla="val 118287"/>
              <a:gd name="adj2" fmla="val 144843"/>
              <a:gd name="adj3" fmla="val 16667"/>
            </a:avLst>
          </a:prstGeom>
          <a:solidFill>
            <a:srgbClr val="FDD323"/>
          </a:solidFill>
          <a:ln w="9525" cap="flat" cmpd="sng">
            <a:solidFill>
              <a:schemeClr val="accent1"/>
            </a:solidFill>
            <a:prstDash val="solid"/>
            <a:round/>
            <a:headEnd type="none" w="med" len="med"/>
            <a:tailEnd type="none" w="med" len="med"/>
          </a:ln>
        </p:spPr>
        <p:txBody>
          <a:bodyPr/>
          <a:p>
            <a:r>
              <a:rPr lang="zh-CN" altLang="en-US" sz="2400" b="1" dirty="0">
                <a:solidFill>
                  <a:srgbClr val="FF0000"/>
                </a:solidFill>
                <a:latin typeface="黑体" panose="02010609060101010101" pitchFamily="49" charset="-122"/>
                <a:ea typeface="黑体" panose="02010609060101010101" pitchFamily="49" charset="-122"/>
              </a:rPr>
              <a:t>大量</a:t>
            </a:r>
            <a:endParaRPr lang="zh-CN" altLang="en-US" sz="2400" b="1" dirty="0">
              <a:solidFill>
                <a:srgbClr val="FF0000"/>
              </a:solidFill>
              <a:latin typeface="黑体" panose="02010609060101010101" pitchFamily="49" charset="-122"/>
              <a:ea typeface="黑体" panose="02010609060101010101" pitchFamily="49" charset="-122"/>
            </a:endParaRPr>
          </a:p>
        </p:txBody>
      </p:sp>
      <p:sp>
        <p:nvSpPr>
          <p:cNvPr id="48" name="圆角矩形标注 47"/>
          <p:cNvSpPr/>
          <p:nvPr/>
        </p:nvSpPr>
        <p:spPr>
          <a:xfrm flipH="1">
            <a:off x="7853363" y="2632075"/>
            <a:ext cx="1062037" cy="495300"/>
          </a:xfrm>
          <a:prstGeom prst="wedgeRoundRectCallout">
            <a:avLst>
              <a:gd name="adj1" fmla="val 142329"/>
              <a:gd name="adj2" fmla="val 127056"/>
              <a:gd name="adj3" fmla="val 16667"/>
            </a:avLst>
          </a:prstGeom>
          <a:solidFill>
            <a:srgbClr val="FDD323"/>
          </a:solidFill>
          <a:ln w="9525" cap="flat" cmpd="sng">
            <a:solidFill>
              <a:schemeClr val="accent1"/>
            </a:solidFill>
            <a:prstDash val="solid"/>
            <a:round/>
            <a:headEnd type="none" w="med" len="med"/>
            <a:tailEnd type="none" w="med" len="med"/>
          </a:ln>
        </p:spPr>
        <p:txBody>
          <a:bodyPr/>
          <a:p>
            <a:r>
              <a:rPr lang="zh-CN" altLang="en-US" sz="2400" b="1" dirty="0">
                <a:solidFill>
                  <a:srgbClr val="FF0000"/>
                </a:solidFill>
                <a:latin typeface="黑体" panose="02010609060101010101" pitchFamily="49" charset="-122"/>
                <a:ea typeface="黑体" panose="02010609060101010101" pitchFamily="49" charset="-122"/>
              </a:rPr>
              <a:t>大量</a:t>
            </a:r>
            <a:endParaRPr lang="zh-CN" altLang="en-US" sz="2400" b="1" dirty="0">
              <a:solidFill>
                <a:srgbClr val="FF0000"/>
              </a:solidFill>
              <a:latin typeface="黑体" panose="02010609060101010101" pitchFamily="49" charset="-122"/>
              <a:ea typeface="黑体" panose="02010609060101010101" pitchFamily="49" charset="-122"/>
            </a:endParaRPr>
          </a:p>
        </p:txBody>
      </p:sp>
      <p:sp>
        <p:nvSpPr>
          <p:cNvPr id="7" name="流程图: 可选过程 6"/>
          <p:cNvSpPr/>
          <p:nvPr/>
        </p:nvSpPr>
        <p:spPr>
          <a:xfrm>
            <a:off x="5065713" y="2233613"/>
            <a:ext cx="1371600" cy="598487"/>
          </a:xfrm>
          <a:prstGeom prst="flowChartAlternateProcess">
            <a:avLst/>
          </a:prstGeom>
          <a:solidFill>
            <a:srgbClr val="B2E838"/>
          </a:solidFill>
          <a:ln w="9525" cap="flat" cmpd="sng">
            <a:solidFill>
              <a:schemeClr val="accent1"/>
            </a:solidFill>
            <a:prstDash val="solid"/>
            <a:round/>
            <a:headEnd type="none" w="med" len="med"/>
            <a:tailEnd type="none" w="med" len="med"/>
          </a:ln>
        </p:spPr>
        <p:txBody>
          <a:bodyPr/>
          <a:p>
            <a:pPr>
              <a:buNone/>
            </a:pPr>
            <a:r>
              <a:rPr lang="zh-CN" altLang="en-US" sz="2400" b="1" dirty="0">
                <a:solidFill>
                  <a:srgbClr val="FF0000"/>
                </a:solidFill>
                <a:latin typeface="Times New Roman" panose="02020603050405020304" pitchFamily="18" charset="0"/>
                <a:ea typeface="黑体" panose="02010609060101010101" pitchFamily="49" charset="-122"/>
              </a:rPr>
              <a:t>少量</a:t>
            </a:r>
            <a:r>
              <a:rPr lang="en-US" altLang="zh-CN" sz="2400" b="1" dirty="0">
                <a:solidFill>
                  <a:srgbClr val="FF0000"/>
                </a:solidFill>
                <a:latin typeface="Times New Roman" panose="02020603050405020304" pitchFamily="18" charset="0"/>
                <a:ea typeface="黑体" panose="02010609060101010101" pitchFamily="49" charset="-122"/>
              </a:rPr>
              <a:t>H</a:t>
            </a:r>
            <a:r>
              <a:rPr lang="en-US" altLang="zh-CN" sz="2400" b="1" baseline="30000" dirty="0">
                <a:solidFill>
                  <a:srgbClr val="FF0000"/>
                </a:solidFill>
                <a:latin typeface="Times New Roman" panose="02020603050405020304" pitchFamily="18" charset="0"/>
                <a:ea typeface="黑体" panose="02010609060101010101" pitchFamily="49" charset="-122"/>
              </a:rPr>
              <a:t>+</a:t>
            </a:r>
            <a:endParaRPr lang="zh-CN" altLang="en-US" sz="2400" b="1" baseline="30000" dirty="0">
              <a:solidFill>
                <a:srgbClr val="FF0000"/>
              </a:solidFill>
              <a:latin typeface="Times New Roman" panose="02020603050405020304" pitchFamily="18" charset="0"/>
              <a:ea typeface="黑体" panose="02010609060101010101" pitchFamily="49" charset="-122"/>
            </a:endParaRPr>
          </a:p>
        </p:txBody>
      </p:sp>
      <p:sp>
        <p:nvSpPr>
          <p:cNvPr id="8" name="下箭头 7"/>
          <p:cNvSpPr/>
          <p:nvPr/>
        </p:nvSpPr>
        <p:spPr>
          <a:xfrm>
            <a:off x="5551488" y="2849563"/>
            <a:ext cx="200025" cy="661987"/>
          </a:xfrm>
          <a:prstGeom prst="downArrow">
            <a:avLst>
              <a:gd name="adj1" fmla="val 50000"/>
              <a:gd name="adj2" fmla="val 49964"/>
            </a:avLst>
          </a:prstGeom>
          <a:solidFill>
            <a:srgbClr val="B2E838"/>
          </a:solidFill>
          <a:ln w="9525" cap="flat" cmpd="sng">
            <a:solidFill>
              <a:schemeClr val="accent1"/>
            </a:solidFill>
            <a:prstDash val="solid"/>
            <a:round/>
            <a:headEnd type="none" w="med" len="med"/>
            <a:tailEnd type="none" w="med" len="med"/>
          </a:ln>
        </p:spPr>
        <p:txBody>
          <a:bodyPr/>
          <a:p>
            <a:endParaRPr lang="zh-CN" altLang="en-US" sz="2400" b="1" dirty="0">
              <a:solidFill>
                <a:srgbClr val="FF0000"/>
              </a:solidFill>
              <a:latin typeface="Arial" panose="020B0604020202020204" pitchFamily="34" charset="0"/>
            </a:endParaRPr>
          </a:p>
        </p:txBody>
      </p:sp>
      <p:sp>
        <p:nvSpPr>
          <p:cNvPr id="10" name="左箭头 9"/>
          <p:cNvSpPr/>
          <p:nvPr/>
        </p:nvSpPr>
        <p:spPr>
          <a:xfrm>
            <a:off x="3971925" y="3333750"/>
            <a:ext cx="1246188" cy="173038"/>
          </a:xfrm>
          <a:prstGeom prst="leftArrow">
            <a:avLst>
              <a:gd name="adj1" fmla="val 50000"/>
              <a:gd name="adj2" fmla="val 50112"/>
            </a:avLst>
          </a:prstGeom>
          <a:solidFill>
            <a:srgbClr val="97EEFF"/>
          </a:solidFill>
          <a:ln w="9525" cap="flat" cmpd="sng">
            <a:solidFill>
              <a:schemeClr val="accent1"/>
            </a:solidFill>
            <a:prstDash val="solid"/>
            <a:round/>
            <a:headEnd type="none" w="med" len="med"/>
            <a:tailEnd type="none" w="med" len="med"/>
          </a:ln>
        </p:spPr>
        <p:txBody>
          <a:bodyPr/>
          <a:p>
            <a:endParaRPr lang="zh-CN" altLang="en-US" sz="2400" b="1" dirty="0">
              <a:solidFill>
                <a:srgbClr val="FF0000"/>
              </a:solidFill>
              <a:latin typeface="Arial" panose="020B0604020202020204" pitchFamily="34" charset="0"/>
            </a:endParaRPr>
          </a:p>
        </p:txBody>
      </p:sp>
      <p:sp>
        <p:nvSpPr>
          <p:cNvPr id="12" name="上箭头 11"/>
          <p:cNvSpPr/>
          <p:nvPr/>
        </p:nvSpPr>
        <p:spPr>
          <a:xfrm>
            <a:off x="5551488" y="3898900"/>
            <a:ext cx="180975" cy="884238"/>
          </a:xfrm>
          <a:prstGeom prst="upArrow">
            <a:avLst>
              <a:gd name="adj1" fmla="val 50000"/>
              <a:gd name="adj2" fmla="val 49854"/>
            </a:avLst>
          </a:prstGeom>
          <a:solidFill>
            <a:srgbClr val="9999FF"/>
          </a:solidFill>
          <a:ln w="9525" cap="flat" cmpd="sng">
            <a:solidFill>
              <a:schemeClr val="accent1"/>
            </a:solidFill>
            <a:prstDash val="solid"/>
            <a:round/>
            <a:headEnd type="none" w="med" len="med"/>
            <a:tailEnd type="none" w="med" len="med"/>
          </a:ln>
        </p:spPr>
        <p:txBody>
          <a:bodyPr/>
          <a:p>
            <a:endParaRPr lang="zh-CN" altLang="en-US" sz="2400" b="1" dirty="0">
              <a:solidFill>
                <a:srgbClr val="FF0000"/>
              </a:solidFill>
              <a:latin typeface="Arial" panose="020B0604020202020204" pitchFamily="34" charset="0"/>
            </a:endParaRPr>
          </a:p>
        </p:txBody>
      </p:sp>
      <p:sp>
        <p:nvSpPr>
          <p:cNvPr id="51" name="流程图: 可选过程 50"/>
          <p:cNvSpPr/>
          <p:nvPr/>
        </p:nvSpPr>
        <p:spPr>
          <a:xfrm>
            <a:off x="4978400" y="4797425"/>
            <a:ext cx="1458913" cy="596900"/>
          </a:xfrm>
          <a:prstGeom prst="flowChartAlternateProcess">
            <a:avLst/>
          </a:prstGeom>
          <a:solidFill>
            <a:srgbClr val="9999FF"/>
          </a:solidFill>
          <a:ln w="9525" cap="flat" cmpd="sng">
            <a:solidFill>
              <a:schemeClr val="accent1"/>
            </a:solidFill>
            <a:prstDash val="solid"/>
            <a:round/>
            <a:headEnd type="none" w="med" len="med"/>
            <a:tailEnd type="none" w="med" len="med"/>
          </a:ln>
        </p:spPr>
        <p:txBody>
          <a:bodyPr/>
          <a:p>
            <a:pPr>
              <a:buNone/>
            </a:pPr>
            <a:r>
              <a:rPr lang="zh-CN" altLang="en-US" sz="2400" b="1" dirty="0">
                <a:solidFill>
                  <a:srgbClr val="FF0000"/>
                </a:solidFill>
                <a:latin typeface="Times New Roman" panose="02020603050405020304" pitchFamily="18" charset="0"/>
                <a:ea typeface="黑体" panose="02010609060101010101" pitchFamily="49" charset="-122"/>
              </a:rPr>
              <a:t>少量</a:t>
            </a:r>
            <a:r>
              <a:rPr lang="en-US" altLang="zh-CN" sz="2400" b="1" dirty="0">
                <a:solidFill>
                  <a:srgbClr val="FF0000"/>
                </a:solidFill>
                <a:latin typeface="Times New Roman" panose="02020603050405020304" pitchFamily="18" charset="0"/>
                <a:ea typeface="黑体" panose="02010609060101010101" pitchFamily="49" charset="-122"/>
              </a:rPr>
              <a:t>OH</a:t>
            </a:r>
            <a:r>
              <a:rPr lang="en-US" altLang="zh-CN" sz="2400" b="1" baseline="30000" dirty="0">
                <a:solidFill>
                  <a:srgbClr val="FF0000"/>
                </a:solidFill>
                <a:latin typeface="Times New Roman" panose="02020603050405020304" pitchFamily="18" charset="0"/>
                <a:ea typeface="黑体" panose="02010609060101010101" pitchFamily="49" charset="-122"/>
              </a:rPr>
              <a:t>-</a:t>
            </a:r>
            <a:endParaRPr lang="zh-CN" altLang="en-US" sz="2400" b="1" baseline="30000" dirty="0">
              <a:solidFill>
                <a:srgbClr val="FF0000"/>
              </a:solidFill>
              <a:latin typeface="Times New Roman" panose="02020603050405020304" pitchFamily="18" charset="0"/>
              <a:ea typeface="黑体" panose="02010609060101010101" pitchFamily="49" charset="-122"/>
            </a:endParaRPr>
          </a:p>
        </p:txBody>
      </p:sp>
      <p:sp>
        <p:nvSpPr>
          <p:cNvPr id="14" name="右箭头 13"/>
          <p:cNvSpPr/>
          <p:nvPr/>
        </p:nvSpPr>
        <p:spPr>
          <a:xfrm>
            <a:off x="3971925" y="3906838"/>
            <a:ext cx="1246188" cy="188912"/>
          </a:xfrm>
          <a:prstGeom prst="rightArrow">
            <a:avLst>
              <a:gd name="adj1" fmla="val 50000"/>
              <a:gd name="adj2" fmla="val 49780"/>
            </a:avLst>
          </a:prstGeom>
          <a:solidFill>
            <a:srgbClr val="97EEFF"/>
          </a:solidFill>
          <a:ln w="9525" cap="flat" cmpd="sng">
            <a:solidFill>
              <a:schemeClr val="accent1"/>
            </a:solidFill>
            <a:prstDash val="solid"/>
            <a:round/>
            <a:headEnd type="none" w="med" len="med"/>
            <a:tailEnd type="none" w="med" len="med"/>
          </a:ln>
        </p:spPr>
        <p:txBody>
          <a:bodyPr/>
          <a:p>
            <a:endParaRPr lang="zh-CN" altLang="en-US" sz="2400" b="1" dirty="0">
              <a:solidFill>
                <a:srgbClr val="FF0000"/>
              </a:solidFill>
              <a:latin typeface="Arial" panose="020B0604020202020204" pitchFamily="34" charset="0"/>
            </a:endParaRPr>
          </a:p>
        </p:txBody>
      </p:sp>
      <p:sp>
        <p:nvSpPr>
          <p:cNvPr id="28" name="下箭头 27"/>
          <p:cNvSpPr/>
          <p:nvPr/>
        </p:nvSpPr>
        <p:spPr>
          <a:xfrm>
            <a:off x="2570163" y="3970338"/>
            <a:ext cx="203200" cy="501650"/>
          </a:xfrm>
          <a:prstGeom prst="downArrow">
            <a:avLst>
              <a:gd name="adj1" fmla="val 50000"/>
              <a:gd name="adj2" fmla="val 50026"/>
            </a:avLst>
          </a:prstGeom>
          <a:solidFill>
            <a:srgbClr val="99CCFF"/>
          </a:solidFill>
          <a:ln w="9525" cap="flat" cmpd="sng">
            <a:solidFill>
              <a:schemeClr val="accent1"/>
            </a:solidFill>
            <a:prstDash val="solid"/>
            <a:round/>
            <a:headEnd type="none" w="med" len="med"/>
            <a:tailEnd type="none" w="med" len="med"/>
          </a:ln>
        </p:spPr>
        <p:txBody>
          <a:bodyPr/>
          <a:p>
            <a:endParaRPr lang="zh-CN" altLang="en-US" sz="2400" b="1" dirty="0">
              <a:solidFill>
                <a:srgbClr val="FF0000"/>
              </a:solidFill>
              <a:latin typeface="Arial" panose="020B0604020202020204" pitchFamily="34" charset="0"/>
            </a:endParaRPr>
          </a:p>
        </p:txBody>
      </p:sp>
      <p:sp>
        <p:nvSpPr>
          <p:cNvPr id="29" name="TextBox 28"/>
          <p:cNvSpPr txBox="1"/>
          <p:nvPr/>
        </p:nvSpPr>
        <p:spPr>
          <a:xfrm>
            <a:off x="2166938" y="4471988"/>
            <a:ext cx="1804987" cy="461962"/>
          </a:xfrm>
          <a:prstGeom prst="rect">
            <a:avLst/>
          </a:prstGeom>
          <a:noFill/>
          <a:ln w="9525">
            <a:noFill/>
          </a:ln>
        </p:spPr>
        <p:txBody>
          <a:bodyPr>
            <a:spAutoFit/>
          </a:bodyPr>
          <a:p>
            <a:pPr eaLnBrk="1" hangingPunct="1"/>
            <a:r>
              <a:rPr lang="en-US" altLang="zh-CN" sz="2400" b="1" dirty="0">
                <a:solidFill>
                  <a:srgbClr val="002060"/>
                </a:solidFill>
                <a:latin typeface="Times New Roman" panose="02020603050405020304" pitchFamily="18" charset="0"/>
                <a:cs typeface="Times New Roman" panose="02020603050405020304" pitchFamily="18" charset="0"/>
              </a:rPr>
              <a:t>H</a:t>
            </a:r>
            <a:r>
              <a:rPr lang="en-US" altLang="zh-CN" sz="2400" b="1" baseline="-25000" dirty="0">
                <a:solidFill>
                  <a:srgbClr val="002060"/>
                </a:solidFill>
                <a:latin typeface="Times New Roman" panose="02020603050405020304" pitchFamily="18" charset="0"/>
                <a:cs typeface="Times New Roman" panose="02020603050405020304" pitchFamily="18" charset="0"/>
              </a:rPr>
              <a:t>2</a:t>
            </a:r>
            <a:r>
              <a:rPr lang="en-US" altLang="zh-CN" sz="2400" b="1" dirty="0">
                <a:solidFill>
                  <a:srgbClr val="002060"/>
                </a:solidFill>
                <a:latin typeface="Times New Roman" panose="02020603050405020304" pitchFamily="18" charset="0"/>
                <a:cs typeface="Times New Roman" panose="02020603050405020304" pitchFamily="18" charset="0"/>
              </a:rPr>
              <a:t>O+CO</a:t>
            </a:r>
            <a:r>
              <a:rPr lang="en-US" altLang="zh-CN" sz="2400" b="1" baseline="-25000" dirty="0">
                <a:solidFill>
                  <a:srgbClr val="002060"/>
                </a:solidFill>
                <a:latin typeface="Times New Roman" panose="02020603050405020304" pitchFamily="18" charset="0"/>
                <a:cs typeface="Times New Roman" panose="02020603050405020304" pitchFamily="18" charset="0"/>
              </a:rPr>
              <a:t>2</a:t>
            </a:r>
            <a:endParaRPr lang="zh-CN" altLang="en-US" sz="2400" b="1" baseline="-25000" dirty="0">
              <a:solidFill>
                <a:srgbClr val="002060"/>
              </a:solidFill>
              <a:latin typeface="Times New Roman" panose="02020603050405020304" pitchFamily="18" charset="0"/>
              <a:ea typeface="Times New Roman" panose="02020603050405020304" pitchFamily="18" charset="0"/>
            </a:endParaRPr>
          </a:p>
        </p:txBody>
      </p:sp>
      <p:sp>
        <p:nvSpPr>
          <p:cNvPr id="30" name="下箭头 29"/>
          <p:cNvSpPr/>
          <p:nvPr/>
        </p:nvSpPr>
        <p:spPr>
          <a:xfrm>
            <a:off x="3211513" y="4894263"/>
            <a:ext cx="203200" cy="500062"/>
          </a:xfrm>
          <a:prstGeom prst="downArrow">
            <a:avLst>
              <a:gd name="adj1" fmla="val 50000"/>
              <a:gd name="adj2" fmla="val 49868"/>
            </a:avLst>
          </a:prstGeom>
          <a:solidFill>
            <a:srgbClr val="99CCFF"/>
          </a:solidFill>
          <a:ln w="9525" cap="flat" cmpd="sng">
            <a:solidFill>
              <a:schemeClr val="accent1"/>
            </a:solidFill>
            <a:prstDash val="solid"/>
            <a:round/>
            <a:headEnd type="none" w="med" len="med"/>
            <a:tailEnd type="none" w="med" len="med"/>
          </a:ln>
        </p:spPr>
        <p:txBody>
          <a:bodyPr/>
          <a:p>
            <a:endParaRPr lang="zh-CN" altLang="en-US" sz="2400" b="1" dirty="0">
              <a:solidFill>
                <a:srgbClr val="FF0000"/>
              </a:solidFill>
              <a:latin typeface="Arial" panose="020B0604020202020204" pitchFamily="34" charset="0"/>
            </a:endParaRPr>
          </a:p>
        </p:txBody>
      </p:sp>
      <p:pic>
        <p:nvPicPr>
          <p:cNvPr id="6153" name="Picture 9" descr="https://gss1.bdstatic.com/9vo3dSag_xI4khGkpoWK1HF6hhy/baike/w%3D268%3Bg%3D0/sign=be26c8dd1530e924cfa49b377433093b/48540923dd54564e2b7631ecb9de9c82d0584fd0.jpg"/>
          <p:cNvPicPr>
            <a:picLocks noChangeAspect="1"/>
          </p:cNvPicPr>
          <p:nvPr/>
        </p:nvPicPr>
        <p:blipFill>
          <a:blip r:embed="rId3"/>
          <a:stretch>
            <a:fillRect/>
          </a:stretch>
        </p:blipFill>
        <p:spPr>
          <a:xfrm>
            <a:off x="2773363" y="5394325"/>
            <a:ext cx="1081087" cy="976313"/>
          </a:xfrm>
          <a:prstGeom prst="rect">
            <a:avLst/>
          </a:prstGeom>
          <a:noFill/>
          <a:ln w="9525">
            <a:noFill/>
          </a:ln>
        </p:spPr>
      </p:pic>
      <p:sp>
        <p:nvSpPr>
          <p:cNvPr id="32" name="下箭头 31"/>
          <p:cNvSpPr/>
          <p:nvPr/>
        </p:nvSpPr>
        <p:spPr>
          <a:xfrm>
            <a:off x="7010400" y="3906838"/>
            <a:ext cx="293688" cy="890587"/>
          </a:xfrm>
          <a:prstGeom prst="downArrow">
            <a:avLst>
              <a:gd name="adj1" fmla="val 50000"/>
              <a:gd name="adj2" fmla="val 49978"/>
            </a:avLst>
          </a:prstGeom>
          <a:solidFill>
            <a:srgbClr val="97EEFF"/>
          </a:solidFill>
          <a:ln w="9525" cap="flat" cmpd="sng">
            <a:solidFill>
              <a:schemeClr val="accent1"/>
            </a:solidFill>
            <a:prstDash val="solid"/>
            <a:round/>
            <a:headEnd type="none" w="med" len="med"/>
            <a:tailEnd type="none" w="med" len="med"/>
          </a:ln>
        </p:spPr>
        <p:txBody>
          <a:bodyPr/>
          <a:p>
            <a:endParaRPr lang="zh-CN" altLang="en-US" sz="2400" b="1" dirty="0">
              <a:solidFill>
                <a:srgbClr val="FF0000"/>
              </a:solidFill>
              <a:latin typeface="Arial" panose="020B0604020202020204" pitchFamily="34" charset="0"/>
            </a:endParaRPr>
          </a:p>
        </p:txBody>
      </p:sp>
      <p:pic>
        <p:nvPicPr>
          <p:cNvPr id="6159" name="Picture 15" descr="https://gss0.bdstatic.com/-4o3dSag_xI4khGkpoWK1HF6hhy/baike/w%3D268/sign=f3cd8008c8fcc3ceb4c0ce35aa44d6b7/c995d143ad4bd113c72dbb185aafa40f4bfb0533.jpg"/>
          <p:cNvPicPr>
            <a:picLocks noChangeAspect="1"/>
          </p:cNvPicPr>
          <p:nvPr/>
        </p:nvPicPr>
        <p:blipFill>
          <a:blip r:embed="rId4"/>
          <a:stretch>
            <a:fillRect/>
          </a:stretch>
        </p:blipFill>
        <p:spPr>
          <a:xfrm>
            <a:off x="6488113" y="4797425"/>
            <a:ext cx="1333500" cy="904875"/>
          </a:xfrm>
          <a:prstGeom prst="rect">
            <a:avLst/>
          </a:prstGeom>
          <a:noFill/>
          <a:ln w="9525">
            <a:noFill/>
          </a:ln>
        </p:spPr>
      </p:pic>
      <p:sp>
        <p:nvSpPr>
          <p:cNvPr id="27" name="TextBox 26"/>
          <p:cNvSpPr txBox="1"/>
          <p:nvPr/>
        </p:nvSpPr>
        <p:spPr>
          <a:xfrm>
            <a:off x="6751638" y="5608638"/>
            <a:ext cx="1104900" cy="460375"/>
          </a:xfrm>
          <a:prstGeom prst="rect">
            <a:avLst/>
          </a:prstGeom>
          <a:noFill/>
          <a:ln w="9525">
            <a:noFill/>
          </a:ln>
        </p:spPr>
        <p:txBody>
          <a:bodyPr>
            <a:spAutoFit/>
          </a:bodyPr>
          <a:p>
            <a:pPr eaLnBrk="1" hangingPunct="1"/>
            <a:r>
              <a:rPr lang="zh-CN" altLang="en-US" sz="2400" b="1" dirty="0">
                <a:solidFill>
                  <a:srgbClr val="002060"/>
                </a:solidFill>
                <a:latin typeface="黑体" panose="02010609060101010101" pitchFamily="49" charset="-122"/>
                <a:ea typeface="黑体" panose="02010609060101010101" pitchFamily="49" charset="-122"/>
              </a:rPr>
              <a:t>肾脏</a:t>
            </a:r>
            <a:endParaRPr lang="zh-CN" altLang="en-US" sz="2400" b="1" dirty="0">
              <a:solidFill>
                <a:srgbClr val="002060"/>
              </a:solidFill>
              <a:latin typeface="黑体" panose="02010609060101010101" pitchFamily="49" charset="-122"/>
              <a:ea typeface="黑体" panose="02010609060101010101" pitchFamily="49" charset="-122"/>
            </a:endParaRPr>
          </a:p>
        </p:txBody>
      </p:sp>
      <p:sp>
        <p:nvSpPr>
          <p:cNvPr id="33" name="TextBox 32"/>
          <p:cNvSpPr txBox="1"/>
          <p:nvPr/>
        </p:nvSpPr>
        <p:spPr>
          <a:xfrm>
            <a:off x="2862263" y="6291263"/>
            <a:ext cx="1104900" cy="461962"/>
          </a:xfrm>
          <a:prstGeom prst="rect">
            <a:avLst/>
          </a:prstGeom>
          <a:noFill/>
          <a:ln w="9525">
            <a:noFill/>
          </a:ln>
        </p:spPr>
        <p:txBody>
          <a:bodyPr>
            <a:spAutoFit/>
          </a:bodyPr>
          <a:p>
            <a:pPr eaLnBrk="1" hangingPunct="1"/>
            <a:r>
              <a:rPr lang="zh-CN" altLang="en-US" sz="2400" b="1" dirty="0">
                <a:solidFill>
                  <a:srgbClr val="002060"/>
                </a:solidFill>
                <a:latin typeface="黑体" panose="02010609060101010101" pitchFamily="49" charset="-122"/>
                <a:ea typeface="黑体" panose="02010609060101010101" pitchFamily="49" charset="-122"/>
              </a:rPr>
              <a:t>肺部</a:t>
            </a:r>
            <a:endParaRPr lang="zh-CN" altLang="en-US" sz="2400" b="1" dirty="0">
              <a:solidFill>
                <a:srgbClr val="002060"/>
              </a:solidFill>
              <a:latin typeface="黑体" panose="02010609060101010101" pitchFamily="49" charset="-122"/>
              <a:ea typeface="黑体" panose="02010609060101010101" pitchFamily="49" charset="-122"/>
            </a:endParaRPr>
          </a:p>
        </p:txBody>
      </p:sp>
      <p:sp>
        <p:nvSpPr>
          <p:cNvPr id="18454" name="文本框 42"/>
          <p:cNvSpPr txBox="1"/>
          <p:nvPr/>
        </p:nvSpPr>
        <p:spPr>
          <a:xfrm>
            <a:off x="847725" y="344488"/>
            <a:ext cx="7812088" cy="584200"/>
          </a:xfrm>
          <a:prstGeom prst="rect">
            <a:avLst/>
          </a:prstGeom>
          <a:noFill/>
          <a:ln w="9525">
            <a:noFill/>
          </a:ln>
        </p:spPr>
        <p:txBody>
          <a:bodyPr>
            <a:spAutoFit/>
          </a:bodyPr>
          <a:p>
            <a:pPr algn="ctr" eaLnBrk="1" hangingPunct="1">
              <a:buNone/>
            </a:pPr>
            <a:r>
              <a:rPr lang="zh-CN" altLang="en-US" sz="3200" b="1" dirty="0">
                <a:solidFill>
                  <a:srgbClr val="002060"/>
                </a:solidFill>
                <a:latin typeface="黑体" panose="02010609060101010101" pitchFamily="49" charset="-122"/>
                <a:ea typeface="黑体" panose="02010609060101010101" pitchFamily="49" charset="-122"/>
              </a:rPr>
              <a:t>问题解决：</a:t>
            </a:r>
            <a:r>
              <a:rPr lang="zh-CN" altLang="en-US" sz="2400" b="1" dirty="0">
                <a:solidFill>
                  <a:srgbClr val="7030A0"/>
                </a:solidFill>
                <a:latin typeface="黑体" panose="02010609060101010101" pitchFamily="49" charset="-122"/>
                <a:ea typeface="黑体" panose="02010609060101010101" pitchFamily="49" charset="-122"/>
              </a:rPr>
              <a:t>人体</a:t>
            </a:r>
            <a:r>
              <a:rPr lang="zh-CN" altLang="en-US" sz="2400" b="1" dirty="0">
                <a:solidFill>
                  <a:srgbClr val="7030A0"/>
                </a:solidFill>
                <a:latin typeface="Times New Roman" panose="02020603050405020304" pitchFamily="18" charset="0"/>
                <a:ea typeface="黑体" panose="02010609060101010101" pitchFamily="49" charset="-122"/>
              </a:rPr>
              <a:t>血液</a:t>
            </a:r>
            <a:r>
              <a:rPr lang="en-US" altLang="zh-CN" sz="2400" b="1" dirty="0">
                <a:solidFill>
                  <a:srgbClr val="7030A0"/>
                </a:solidFill>
                <a:latin typeface="Times New Roman" panose="02020603050405020304" pitchFamily="18" charset="0"/>
                <a:ea typeface="黑体" panose="02010609060101010101" pitchFamily="49" charset="-122"/>
              </a:rPr>
              <a:t>pH</a:t>
            </a:r>
            <a:r>
              <a:rPr lang="zh-CN" altLang="en-US" sz="2400" b="1" dirty="0">
                <a:solidFill>
                  <a:srgbClr val="C00000"/>
                </a:solidFill>
                <a:latin typeface="Times New Roman" panose="02020603050405020304" pitchFamily="18" charset="0"/>
                <a:ea typeface="黑体" panose="02010609060101010101" pitchFamily="49" charset="-122"/>
              </a:rPr>
              <a:t>如何</a:t>
            </a:r>
            <a:r>
              <a:rPr lang="zh-CN" altLang="en-US" sz="2400" b="1" dirty="0">
                <a:solidFill>
                  <a:srgbClr val="7030A0"/>
                </a:solidFill>
                <a:latin typeface="Times New Roman" panose="02020603050405020304" pitchFamily="18" charset="0"/>
                <a:ea typeface="黑体" panose="02010609060101010101" pitchFamily="49" charset="-122"/>
              </a:rPr>
              <a:t>稳定在</a:t>
            </a:r>
            <a:r>
              <a:rPr lang="en-US" altLang="zh-CN" sz="2400" b="1" dirty="0">
                <a:solidFill>
                  <a:srgbClr val="7030A0"/>
                </a:solidFill>
                <a:latin typeface="Times New Roman" panose="02020603050405020304" pitchFamily="18" charset="0"/>
                <a:ea typeface="黑体" panose="02010609060101010101" pitchFamily="49" charset="-122"/>
              </a:rPr>
              <a:t>7.35-7.45</a:t>
            </a:r>
            <a:r>
              <a:rPr lang="zh-CN" altLang="en-US" sz="2400" b="1" dirty="0">
                <a:solidFill>
                  <a:srgbClr val="7030A0"/>
                </a:solidFill>
                <a:latin typeface="Times New Roman" panose="02020603050405020304" pitchFamily="18" charset="0"/>
                <a:ea typeface="黑体" panose="02010609060101010101" pitchFamily="49" charset="-122"/>
              </a:rPr>
              <a:t>之间？</a:t>
            </a:r>
            <a:endParaRPr lang="zh-CN" altLang="en-US" sz="2400" b="1" dirty="0">
              <a:solidFill>
                <a:srgbClr val="002060"/>
              </a:solidFill>
              <a:latin typeface="黑体" panose="02010609060101010101" pitchFamily="49" charset="-122"/>
              <a:ea typeface="黑体" panose="02010609060101010101" pitchFamily="49" charset="-122"/>
            </a:endParaRPr>
          </a:p>
        </p:txBody>
      </p:sp>
      <p:sp>
        <p:nvSpPr>
          <p:cNvPr id="31" name="TextBox 30"/>
          <p:cNvSpPr txBox="1"/>
          <p:nvPr/>
        </p:nvSpPr>
        <p:spPr>
          <a:xfrm>
            <a:off x="2089150" y="3448050"/>
            <a:ext cx="6313488" cy="522288"/>
          </a:xfrm>
          <a:prstGeom prst="rect">
            <a:avLst/>
          </a:prstGeom>
          <a:noFill/>
          <a:ln w="9525">
            <a:noFill/>
          </a:ln>
        </p:spPr>
        <p:txBody>
          <a:bodyPr>
            <a:spAutoFit/>
          </a:bodyPr>
          <a:p>
            <a:pPr eaLnBrk="1" hangingPunct="1"/>
            <a:r>
              <a:rPr lang="en-US" altLang="zh-CN" sz="2800" b="1" dirty="0">
                <a:solidFill>
                  <a:srgbClr val="002060"/>
                </a:solidFill>
                <a:latin typeface="Times New Roman" panose="02020603050405020304" pitchFamily="18" charset="0"/>
                <a:cs typeface="Times New Roman" panose="02020603050405020304" pitchFamily="18" charset="0"/>
              </a:rPr>
              <a:t> </a:t>
            </a:r>
            <a:r>
              <a:rPr lang="en-US" altLang="zh-CN" sz="2800" b="1" dirty="0">
                <a:solidFill>
                  <a:srgbClr val="C00000"/>
                </a:solidFill>
                <a:latin typeface="Times New Roman" panose="02020603050405020304" pitchFamily="18" charset="0"/>
                <a:cs typeface="Times New Roman" panose="02020603050405020304" pitchFamily="18" charset="0"/>
              </a:rPr>
              <a:t>H</a:t>
            </a:r>
            <a:r>
              <a:rPr lang="en-US" altLang="zh-CN" sz="2800" b="1" baseline="-25000" dirty="0">
                <a:solidFill>
                  <a:srgbClr val="C00000"/>
                </a:solidFill>
                <a:latin typeface="Times New Roman" panose="02020603050405020304" pitchFamily="18" charset="0"/>
                <a:cs typeface="Times New Roman" panose="02020603050405020304" pitchFamily="18" charset="0"/>
              </a:rPr>
              <a:t>2</a:t>
            </a:r>
            <a:r>
              <a:rPr lang="en-US" altLang="zh-CN" sz="2800" b="1" dirty="0">
                <a:solidFill>
                  <a:srgbClr val="C00000"/>
                </a:solidFill>
                <a:latin typeface="Times New Roman" panose="02020603050405020304" pitchFamily="18" charset="0"/>
                <a:cs typeface="Times New Roman" panose="02020603050405020304" pitchFamily="18" charset="0"/>
              </a:rPr>
              <a:t>CO</a:t>
            </a:r>
            <a:r>
              <a:rPr lang="en-US" altLang="zh-CN" sz="2800" b="1" baseline="-25000" dirty="0">
                <a:solidFill>
                  <a:srgbClr val="C00000"/>
                </a:solidFill>
                <a:latin typeface="Times New Roman" panose="02020603050405020304" pitchFamily="18" charset="0"/>
                <a:cs typeface="Times New Roman" panose="02020603050405020304" pitchFamily="18" charset="0"/>
              </a:rPr>
              <a:t>3</a:t>
            </a:r>
            <a:r>
              <a:rPr lang="en-US" altLang="zh-CN" sz="2800" b="1" dirty="0">
                <a:solidFill>
                  <a:srgbClr val="C00000"/>
                </a:solidFill>
                <a:latin typeface="Times New Roman" panose="02020603050405020304" pitchFamily="18" charset="0"/>
                <a:cs typeface="Times New Roman" panose="02020603050405020304" pitchFamily="18" charset="0"/>
              </a:rPr>
              <a:t>(aq)</a:t>
            </a:r>
            <a:r>
              <a:rPr lang="en-US" altLang="zh-CN" sz="2800" b="1" dirty="0">
                <a:solidFill>
                  <a:srgbClr val="002060"/>
                </a:solidFill>
                <a:latin typeface="Times New Roman" panose="02020603050405020304" pitchFamily="18" charset="0"/>
                <a:cs typeface="Times New Roman" panose="02020603050405020304" pitchFamily="18" charset="0"/>
              </a:rPr>
              <a:t>              H</a:t>
            </a:r>
            <a:r>
              <a:rPr lang="en-US" altLang="zh-CN" sz="2800" b="1" baseline="30000" dirty="0">
                <a:solidFill>
                  <a:srgbClr val="002060"/>
                </a:solidFill>
                <a:latin typeface="Times New Roman" panose="02020603050405020304" pitchFamily="18" charset="0"/>
                <a:cs typeface="Times New Roman" panose="02020603050405020304" pitchFamily="18" charset="0"/>
              </a:rPr>
              <a:t>+ </a:t>
            </a:r>
            <a:r>
              <a:rPr lang="en-US" altLang="zh-CN" sz="2800" b="1" dirty="0">
                <a:solidFill>
                  <a:srgbClr val="002060"/>
                </a:solidFill>
                <a:latin typeface="Times New Roman" panose="02020603050405020304" pitchFamily="18" charset="0"/>
                <a:cs typeface="Times New Roman" panose="02020603050405020304" pitchFamily="18" charset="0"/>
              </a:rPr>
              <a:t>(aq)</a:t>
            </a:r>
            <a:r>
              <a:rPr lang="en-US" altLang="zh-CN" sz="2800" b="1" baseline="30000" dirty="0">
                <a:solidFill>
                  <a:srgbClr val="002060"/>
                </a:solidFill>
                <a:latin typeface="Times New Roman" panose="02020603050405020304" pitchFamily="18" charset="0"/>
                <a:cs typeface="Times New Roman" panose="02020603050405020304" pitchFamily="18" charset="0"/>
              </a:rPr>
              <a:t> </a:t>
            </a:r>
            <a:r>
              <a:rPr lang="en-US" altLang="zh-CN" sz="2800" b="1" dirty="0">
                <a:solidFill>
                  <a:srgbClr val="002060"/>
                </a:solidFill>
                <a:latin typeface="Times New Roman" panose="02020603050405020304" pitchFamily="18" charset="0"/>
                <a:cs typeface="Times New Roman" panose="02020603050405020304" pitchFamily="18" charset="0"/>
              </a:rPr>
              <a:t>+</a:t>
            </a:r>
            <a:r>
              <a:rPr lang="en-US" altLang="zh-CN" sz="2800" b="1" dirty="0">
                <a:solidFill>
                  <a:srgbClr val="C00000"/>
                </a:solidFill>
                <a:latin typeface="Times New Roman" panose="02020603050405020304" pitchFamily="18" charset="0"/>
                <a:cs typeface="Times New Roman" panose="02020603050405020304" pitchFamily="18" charset="0"/>
              </a:rPr>
              <a:t>HCO</a:t>
            </a:r>
            <a:r>
              <a:rPr lang="en-US" altLang="zh-CN" sz="2800" b="1" baseline="-25000" dirty="0">
                <a:solidFill>
                  <a:srgbClr val="C00000"/>
                </a:solidFill>
                <a:latin typeface="Times New Roman" panose="02020603050405020304" pitchFamily="18" charset="0"/>
                <a:cs typeface="Times New Roman" panose="02020603050405020304" pitchFamily="18" charset="0"/>
              </a:rPr>
              <a:t>3</a:t>
            </a:r>
            <a:r>
              <a:rPr lang="en-US" altLang="zh-CN" sz="2800" b="1" baseline="30000" dirty="0">
                <a:solidFill>
                  <a:srgbClr val="C00000"/>
                </a:solidFill>
                <a:latin typeface="Times New Roman" panose="02020603050405020304" pitchFamily="18" charset="0"/>
                <a:cs typeface="Times New Roman" panose="02020603050405020304" pitchFamily="18" charset="0"/>
              </a:rPr>
              <a:t>-</a:t>
            </a:r>
            <a:r>
              <a:rPr lang="en-US" altLang="zh-CN" sz="2800" b="1" dirty="0">
                <a:solidFill>
                  <a:srgbClr val="C00000"/>
                </a:solidFill>
                <a:latin typeface="Times New Roman" panose="02020603050405020304" pitchFamily="18" charset="0"/>
                <a:cs typeface="Times New Roman" panose="02020603050405020304" pitchFamily="18" charset="0"/>
              </a:rPr>
              <a:t>(aq)</a:t>
            </a:r>
            <a:endParaRPr lang="en-US" altLang="zh-CN" sz="2800" b="1" dirty="0">
              <a:solidFill>
                <a:srgbClr val="C00000"/>
              </a:solidFill>
              <a:latin typeface="Times New Roman" panose="02020603050405020304" pitchFamily="18" charset="0"/>
              <a:ea typeface="Times New Roman" panose="02020603050405020304" pitchFamily="18" charset="0"/>
            </a:endParaRPr>
          </a:p>
        </p:txBody>
      </p:sp>
      <p:sp>
        <p:nvSpPr>
          <p:cNvPr id="18456" name="灯片编号占位符 3"/>
          <p:cNvSpPr>
            <a:spLocks noGrp="1"/>
          </p:cNvSpPr>
          <p:nvPr>
            <p:ph type="sldNum" sz="quarter" idx="12"/>
          </p:nvPr>
        </p:nvSpPr>
        <p:spPr>
          <a:ln>
            <a:noFill/>
          </a:ln>
        </p:spPr>
        <p:txBody>
          <a:bodyPr wrap="none" lIns="0" tIns="0" rIns="0" bIns="0" anchor="ctr" anchorCtr="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zh-CN" altLang="en-US" sz="1400" dirty="0">
                <a:solidFill>
                  <a:srgbClr val="FFFFFF"/>
                </a:solidFill>
                <a:latin typeface="Franklin Gothic Book" pitchFamily="34" charset="0"/>
                <a:ea typeface="幼圆" panose="02010509060101010101" pitchFamily="49" charset="-122"/>
              </a:rPr>
            </a:fld>
            <a:endParaRPr lang="zh-CN" altLang="en-US" sz="1400" dirty="0">
              <a:solidFill>
                <a:srgbClr val="FFFFFF"/>
              </a:solidFill>
              <a:latin typeface="Franklin Gothic Book" pitchFamily="34" charset="0"/>
              <a:ea typeface="幼圆" panose="02010509060101010101" pitchFamily="49" charset="-122"/>
            </a:endParaRPr>
          </a:p>
        </p:txBody>
      </p:sp>
    </p:spTree>
    <p:custDataLst>
      <p:tags r:id="rId5"/>
    </p:custDataLst>
  </p:cSld>
  <p:clrMapOvr>
    <a:masterClrMapping/>
  </p:clrMapOvr>
  <p:transition>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p:cTn id="12" dur="1000" fill="hold"/>
                                        <p:tgtEl>
                                          <p:spTgt spid="31"/>
                                        </p:tgtEl>
                                        <p:attrNameLst>
                                          <p:attrName>ppt_x</p:attrName>
                                        </p:attrNameLst>
                                      </p:cBhvr>
                                      <p:tavLst>
                                        <p:tav tm="0">
                                          <p:val>
                                            <p:strVal val="#ppt_x-.2"/>
                                          </p:val>
                                        </p:tav>
                                        <p:tav tm="100000">
                                          <p:val>
                                            <p:strVal val="#ppt_x"/>
                                          </p:val>
                                        </p:tav>
                                      </p:tavLst>
                                    </p:anim>
                                    <p:anim calcmode="lin" valueType="num">
                                      <p:cBhvr>
                                        <p:cTn id="13" dur="1000" fill="hold"/>
                                        <p:tgtEl>
                                          <p:spTgt spid="31"/>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1"/>
                                        </p:tgtEl>
                                      </p:cBhvr>
                                    </p:animEffect>
                                  </p:childTnLst>
                                </p:cTn>
                              </p:par>
                              <p:par>
                                <p:cTn id="15" presetID="29"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ppt_x</p:attrName>
                                        </p:attrNameLst>
                                      </p:cBhvr>
                                      <p:tavLst>
                                        <p:tav tm="0">
                                          <p:val>
                                            <p:strVal val="#ppt_x-.2"/>
                                          </p:val>
                                        </p:tav>
                                        <p:tav tm="100000">
                                          <p:val>
                                            <p:strVal val="#ppt_x"/>
                                          </p:val>
                                        </p:tav>
                                      </p:tavLst>
                                    </p:anim>
                                    <p:anim calcmode="lin" valueType="num">
                                      <p:cBhvr>
                                        <p:cTn id="1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19" dur="10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additive="base">
                                        <p:cTn id="28" dur="500" fill="hold"/>
                                        <p:tgtEl>
                                          <p:spTgt spid="48"/>
                                        </p:tgtEl>
                                        <p:attrNameLst>
                                          <p:attrName>ppt_x</p:attrName>
                                        </p:attrNameLst>
                                      </p:cBhvr>
                                      <p:tavLst>
                                        <p:tav tm="0">
                                          <p:val>
                                            <p:strVal val="#ppt_x"/>
                                          </p:val>
                                        </p:tav>
                                        <p:tav tm="100000">
                                          <p:val>
                                            <p:strVal val="#ppt_x"/>
                                          </p:val>
                                        </p:tav>
                                      </p:tavLst>
                                    </p:anim>
                                    <p:anim calcmode="lin" valueType="num">
                                      <p:cBhvr additive="base">
                                        <p:cTn id="29"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9"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p:cTn id="34" dur="1000" fill="hold"/>
                                        <p:tgtEl>
                                          <p:spTgt spid="7"/>
                                        </p:tgtEl>
                                        <p:attrNameLst>
                                          <p:attrName>ppt_x</p:attrName>
                                        </p:attrNameLst>
                                      </p:cBhvr>
                                      <p:tavLst>
                                        <p:tav tm="0">
                                          <p:val>
                                            <p:strVal val="#ppt_x-.2"/>
                                          </p:val>
                                        </p:tav>
                                        <p:tav tm="100000">
                                          <p:val>
                                            <p:strVal val="#ppt_x"/>
                                          </p:val>
                                        </p:tav>
                                      </p:tavLst>
                                    </p:anim>
                                    <p:anim calcmode="lin" valueType="num">
                                      <p:cBhvr>
                                        <p:cTn id="35"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36" dur="1000"/>
                                        <p:tgtEl>
                                          <p:spTgt spid="7"/>
                                        </p:tgtEl>
                                      </p:cBhvr>
                                    </p:animEffect>
                                  </p:childTnLst>
                                </p:cTn>
                              </p:par>
                              <p:par>
                                <p:cTn id="37" presetID="29"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1000" fill="hold"/>
                                        <p:tgtEl>
                                          <p:spTgt spid="8"/>
                                        </p:tgtEl>
                                        <p:attrNameLst>
                                          <p:attrName>ppt_x</p:attrName>
                                        </p:attrNameLst>
                                      </p:cBhvr>
                                      <p:tavLst>
                                        <p:tav tm="0">
                                          <p:val>
                                            <p:strVal val="#ppt_x-.2"/>
                                          </p:val>
                                        </p:tav>
                                        <p:tav tm="100000">
                                          <p:val>
                                            <p:strVal val="#ppt_x"/>
                                          </p:val>
                                        </p:tav>
                                      </p:tavLst>
                                    </p:anim>
                                    <p:anim calcmode="lin" valueType="num">
                                      <p:cBhvr>
                                        <p:cTn id="40"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41" dur="10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29" presetClass="entr" presetSubtype="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p:cTn id="46" dur="1000" fill="hold"/>
                                        <p:tgtEl>
                                          <p:spTgt spid="10"/>
                                        </p:tgtEl>
                                        <p:attrNameLst>
                                          <p:attrName>ppt_x</p:attrName>
                                        </p:attrNameLst>
                                      </p:cBhvr>
                                      <p:tavLst>
                                        <p:tav tm="0">
                                          <p:val>
                                            <p:strVal val="#ppt_x-.2"/>
                                          </p:val>
                                        </p:tav>
                                        <p:tav tm="100000">
                                          <p:val>
                                            <p:strVal val="#ppt_x"/>
                                          </p:val>
                                        </p:tav>
                                      </p:tavLst>
                                    </p:anim>
                                    <p:anim calcmode="lin" valueType="num">
                                      <p:cBhvr>
                                        <p:cTn id="47"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48" dur="10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additive="base">
                                        <p:cTn id="53" dur="500" fill="hold"/>
                                        <p:tgtEl>
                                          <p:spTgt spid="28"/>
                                        </p:tgtEl>
                                        <p:attrNameLst>
                                          <p:attrName>ppt_x</p:attrName>
                                        </p:attrNameLst>
                                      </p:cBhvr>
                                      <p:tavLst>
                                        <p:tav tm="0">
                                          <p:val>
                                            <p:strVal val="#ppt_x"/>
                                          </p:val>
                                        </p:tav>
                                        <p:tav tm="100000">
                                          <p:val>
                                            <p:strVal val="#ppt_x"/>
                                          </p:val>
                                        </p:tav>
                                      </p:tavLst>
                                    </p:anim>
                                    <p:anim calcmode="lin" valueType="num">
                                      <p:cBhvr additive="base">
                                        <p:cTn id="5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anim calcmode="lin" valueType="num">
                                      <p:cBhvr additive="base">
                                        <p:cTn id="59" dur="500" fill="hold"/>
                                        <p:tgtEl>
                                          <p:spTgt spid="29"/>
                                        </p:tgtEl>
                                        <p:attrNameLst>
                                          <p:attrName>ppt_x</p:attrName>
                                        </p:attrNameLst>
                                      </p:cBhvr>
                                      <p:tavLst>
                                        <p:tav tm="0">
                                          <p:val>
                                            <p:strVal val="#ppt_x"/>
                                          </p:val>
                                        </p:tav>
                                        <p:tav tm="100000">
                                          <p:val>
                                            <p:strVal val="#ppt_x"/>
                                          </p:val>
                                        </p:tav>
                                      </p:tavLst>
                                    </p:anim>
                                    <p:anim calcmode="lin" valueType="num">
                                      <p:cBhvr additive="base">
                                        <p:cTn id="6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9" presetClass="entr" presetSubtype="0" fill="hold" grpId="0" nodeType="click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1000" fill="hold"/>
                                        <p:tgtEl>
                                          <p:spTgt spid="30"/>
                                        </p:tgtEl>
                                        <p:attrNameLst>
                                          <p:attrName>ppt_x</p:attrName>
                                        </p:attrNameLst>
                                      </p:cBhvr>
                                      <p:tavLst>
                                        <p:tav tm="0">
                                          <p:val>
                                            <p:strVal val="#ppt_x-.2"/>
                                          </p:val>
                                        </p:tav>
                                        <p:tav tm="100000">
                                          <p:val>
                                            <p:strVal val="#ppt_x"/>
                                          </p:val>
                                        </p:tav>
                                      </p:tavLst>
                                    </p:anim>
                                    <p:anim calcmode="lin" valueType="num">
                                      <p:cBhvr>
                                        <p:cTn id="66" dur="1000" fill="hold"/>
                                        <p:tgtEl>
                                          <p:spTgt spid="30"/>
                                        </p:tgtEl>
                                        <p:attrNameLst>
                                          <p:attrName>ppt_y</p:attrName>
                                        </p:attrNameLst>
                                      </p:cBhvr>
                                      <p:tavLst>
                                        <p:tav tm="0">
                                          <p:val>
                                            <p:strVal val="#ppt_y"/>
                                          </p:val>
                                        </p:tav>
                                        <p:tav tm="100000">
                                          <p:val>
                                            <p:strVal val="#ppt_y"/>
                                          </p:val>
                                        </p:tav>
                                      </p:tavLst>
                                    </p:anim>
                                    <p:animEffect transition="in" filter="wipe(right)" prLst="gradientSize: 0.1">
                                      <p:cBhvr>
                                        <p:cTn id="67" dur="1000"/>
                                        <p:tgtEl>
                                          <p:spTgt spid="30"/>
                                        </p:tgtEl>
                                      </p:cBhvr>
                                    </p:animEffect>
                                  </p:childTnLst>
                                </p:cTn>
                              </p:par>
                              <p:par>
                                <p:cTn id="68" presetID="29" presetClass="entr" presetSubtype="0" fill="hold" nodeType="withEffect">
                                  <p:stCondLst>
                                    <p:cond delay="0"/>
                                  </p:stCondLst>
                                  <p:childTnLst>
                                    <p:set>
                                      <p:cBhvr>
                                        <p:cTn id="69" dur="1" fill="hold">
                                          <p:stCondLst>
                                            <p:cond delay="0"/>
                                          </p:stCondLst>
                                        </p:cTn>
                                        <p:tgtEl>
                                          <p:spTgt spid="6153"/>
                                        </p:tgtEl>
                                        <p:attrNameLst>
                                          <p:attrName>style.visibility</p:attrName>
                                        </p:attrNameLst>
                                      </p:cBhvr>
                                      <p:to>
                                        <p:strVal val="visible"/>
                                      </p:to>
                                    </p:set>
                                    <p:anim calcmode="lin" valueType="num">
                                      <p:cBhvr>
                                        <p:cTn id="70" dur="1000" fill="hold"/>
                                        <p:tgtEl>
                                          <p:spTgt spid="6153"/>
                                        </p:tgtEl>
                                        <p:attrNameLst>
                                          <p:attrName>ppt_x</p:attrName>
                                        </p:attrNameLst>
                                      </p:cBhvr>
                                      <p:tavLst>
                                        <p:tav tm="0">
                                          <p:val>
                                            <p:strVal val="#ppt_x-.2"/>
                                          </p:val>
                                        </p:tav>
                                        <p:tav tm="100000">
                                          <p:val>
                                            <p:strVal val="#ppt_x"/>
                                          </p:val>
                                        </p:tav>
                                      </p:tavLst>
                                    </p:anim>
                                    <p:anim calcmode="lin" valueType="num">
                                      <p:cBhvr>
                                        <p:cTn id="71" dur="1000" fill="hold"/>
                                        <p:tgtEl>
                                          <p:spTgt spid="6153"/>
                                        </p:tgtEl>
                                        <p:attrNameLst>
                                          <p:attrName>ppt_y</p:attrName>
                                        </p:attrNameLst>
                                      </p:cBhvr>
                                      <p:tavLst>
                                        <p:tav tm="0">
                                          <p:val>
                                            <p:strVal val="#ppt_y"/>
                                          </p:val>
                                        </p:tav>
                                        <p:tav tm="100000">
                                          <p:val>
                                            <p:strVal val="#ppt_y"/>
                                          </p:val>
                                        </p:tav>
                                      </p:tavLst>
                                    </p:anim>
                                    <p:animEffect transition="in" filter="wipe(right)" prLst="gradientSize: 0.1">
                                      <p:cBhvr>
                                        <p:cTn id="72" dur="1000"/>
                                        <p:tgtEl>
                                          <p:spTgt spid="6153"/>
                                        </p:tgtEl>
                                      </p:cBhvr>
                                    </p:animEffect>
                                  </p:childTnLst>
                                </p:cTn>
                              </p:par>
                              <p:par>
                                <p:cTn id="73" presetID="29" presetClass="entr" presetSubtype="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p:cTn id="75" dur="1000" fill="hold"/>
                                        <p:tgtEl>
                                          <p:spTgt spid="33"/>
                                        </p:tgtEl>
                                        <p:attrNameLst>
                                          <p:attrName>ppt_x</p:attrName>
                                        </p:attrNameLst>
                                      </p:cBhvr>
                                      <p:tavLst>
                                        <p:tav tm="0">
                                          <p:val>
                                            <p:strVal val="#ppt_x-.2"/>
                                          </p:val>
                                        </p:tav>
                                        <p:tav tm="100000">
                                          <p:val>
                                            <p:strVal val="#ppt_x"/>
                                          </p:val>
                                        </p:tav>
                                      </p:tavLst>
                                    </p:anim>
                                    <p:anim calcmode="lin" valueType="num">
                                      <p:cBhvr>
                                        <p:cTn id="76" dur="1000" fill="hold"/>
                                        <p:tgtEl>
                                          <p:spTgt spid="33"/>
                                        </p:tgtEl>
                                        <p:attrNameLst>
                                          <p:attrName>ppt_y</p:attrName>
                                        </p:attrNameLst>
                                      </p:cBhvr>
                                      <p:tavLst>
                                        <p:tav tm="0">
                                          <p:val>
                                            <p:strVal val="#ppt_y"/>
                                          </p:val>
                                        </p:tav>
                                        <p:tav tm="100000">
                                          <p:val>
                                            <p:strVal val="#ppt_y"/>
                                          </p:val>
                                        </p:tav>
                                      </p:tavLst>
                                    </p:anim>
                                    <p:animEffect transition="in" filter="wipe(right)" prLst="gradientSize: 0.1">
                                      <p:cBhvr>
                                        <p:cTn id="77" dur="1000"/>
                                        <p:tgtEl>
                                          <p:spTgt spid="33"/>
                                        </p:tgtEl>
                                      </p:cBhvr>
                                    </p:animEffect>
                                  </p:childTnLst>
                                </p:cTn>
                              </p:par>
                            </p:childTnLst>
                          </p:cTn>
                        </p:par>
                      </p:childTnLst>
                    </p:cTn>
                  </p:par>
                  <p:par>
                    <p:cTn id="78" fill="hold">
                      <p:stCondLst>
                        <p:cond delay="indefinite"/>
                      </p:stCondLst>
                      <p:childTnLst>
                        <p:par>
                          <p:cTn id="79" fill="hold">
                            <p:stCondLst>
                              <p:cond delay="0"/>
                            </p:stCondLst>
                            <p:childTnLst>
                              <p:par>
                                <p:cTn id="80" presetID="29" presetClass="entr" presetSubtype="0" fill="hold" grpId="0" nodeType="clickEffect">
                                  <p:stCondLst>
                                    <p:cond delay="0"/>
                                  </p:stCondLst>
                                  <p:childTnLst>
                                    <p:set>
                                      <p:cBhvr>
                                        <p:cTn id="81" dur="1" fill="hold">
                                          <p:stCondLst>
                                            <p:cond delay="0"/>
                                          </p:stCondLst>
                                        </p:cTn>
                                        <p:tgtEl>
                                          <p:spTgt spid="12"/>
                                        </p:tgtEl>
                                        <p:attrNameLst>
                                          <p:attrName>style.visibility</p:attrName>
                                        </p:attrNameLst>
                                      </p:cBhvr>
                                      <p:to>
                                        <p:strVal val="visible"/>
                                      </p:to>
                                    </p:set>
                                    <p:anim calcmode="lin" valueType="num">
                                      <p:cBhvr>
                                        <p:cTn id="82" dur="1000" fill="hold"/>
                                        <p:tgtEl>
                                          <p:spTgt spid="12"/>
                                        </p:tgtEl>
                                        <p:attrNameLst>
                                          <p:attrName>ppt_x</p:attrName>
                                        </p:attrNameLst>
                                      </p:cBhvr>
                                      <p:tavLst>
                                        <p:tav tm="0">
                                          <p:val>
                                            <p:strVal val="#ppt_x-.2"/>
                                          </p:val>
                                        </p:tav>
                                        <p:tav tm="100000">
                                          <p:val>
                                            <p:strVal val="#ppt_x"/>
                                          </p:val>
                                        </p:tav>
                                      </p:tavLst>
                                    </p:anim>
                                    <p:anim calcmode="lin" valueType="num">
                                      <p:cBhvr>
                                        <p:cTn id="83"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84" dur="1000"/>
                                        <p:tgtEl>
                                          <p:spTgt spid="12"/>
                                        </p:tgtEl>
                                      </p:cBhvr>
                                    </p:animEffect>
                                  </p:childTnLst>
                                </p:cTn>
                              </p:par>
                              <p:par>
                                <p:cTn id="85" presetID="29" presetClass="entr" presetSubtype="0" fill="hold" grpId="0" nodeType="withEffect">
                                  <p:stCondLst>
                                    <p:cond delay="0"/>
                                  </p:stCondLst>
                                  <p:childTnLst>
                                    <p:set>
                                      <p:cBhvr>
                                        <p:cTn id="86" dur="1" fill="hold">
                                          <p:stCondLst>
                                            <p:cond delay="0"/>
                                          </p:stCondLst>
                                        </p:cTn>
                                        <p:tgtEl>
                                          <p:spTgt spid="51"/>
                                        </p:tgtEl>
                                        <p:attrNameLst>
                                          <p:attrName>style.visibility</p:attrName>
                                        </p:attrNameLst>
                                      </p:cBhvr>
                                      <p:to>
                                        <p:strVal val="visible"/>
                                      </p:to>
                                    </p:set>
                                    <p:anim calcmode="lin" valueType="num">
                                      <p:cBhvr>
                                        <p:cTn id="87" dur="1000" fill="hold"/>
                                        <p:tgtEl>
                                          <p:spTgt spid="51"/>
                                        </p:tgtEl>
                                        <p:attrNameLst>
                                          <p:attrName>ppt_x</p:attrName>
                                        </p:attrNameLst>
                                      </p:cBhvr>
                                      <p:tavLst>
                                        <p:tav tm="0">
                                          <p:val>
                                            <p:strVal val="#ppt_x-.2"/>
                                          </p:val>
                                        </p:tav>
                                        <p:tav tm="100000">
                                          <p:val>
                                            <p:strVal val="#ppt_x"/>
                                          </p:val>
                                        </p:tav>
                                      </p:tavLst>
                                    </p:anim>
                                    <p:anim calcmode="lin" valueType="num">
                                      <p:cBhvr>
                                        <p:cTn id="88" dur="1000" fill="hold"/>
                                        <p:tgtEl>
                                          <p:spTgt spid="51"/>
                                        </p:tgtEl>
                                        <p:attrNameLst>
                                          <p:attrName>ppt_y</p:attrName>
                                        </p:attrNameLst>
                                      </p:cBhvr>
                                      <p:tavLst>
                                        <p:tav tm="0">
                                          <p:val>
                                            <p:strVal val="#ppt_y"/>
                                          </p:val>
                                        </p:tav>
                                        <p:tav tm="100000">
                                          <p:val>
                                            <p:strVal val="#ppt_y"/>
                                          </p:val>
                                        </p:tav>
                                      </p:tavLst>
                                    </p:anim>
                                    <p:animEffect transition="in" filter="wipe(right)" prLst="gradientSize: 0.1">
                                      <p:cBhvr>
                                        <p:cTn id="89" dur="1000"/>
                                        <p:tgtEl>
                                          <p:spTgt spid="51"/>
                                        </p:tgtEl>
                                      </p:cBhvr>
                                    </p:animEffect>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grpId="0" nodeType="clickEffect">
                                  <p:stCondLst>
                                    <p:cond delay="0"/>
                                  </p:stCondLst>
                                  <p:childTnLst>
                                    <p:set>
                                      <p:cBhvr>
                                        <p:cTn id="93" dur="1" fill="hold">
                                          <p:stCondLst>
                                            <p:cond delay="0"/>
                                          </p:stCondLst>
                                        </p:cTn>
                                        <p:tgtEl>
                                          <p:spTgt spid="14"/>
                                        </p:tgtEl>
                                        <p:attrNameLst>
                                          <p:attrName>style.visibility</p:attrName>
                                        </p:attrNameLst>
                                      </p:cBhvr>
                                      <p:to>
                                        <p:strVal val="visible"/>
                                      </p:to>
                                    </p:set>
                                    <p:anim calcmode="lin" valueType="num">
                                      <p:cBhvr additive="base">
                                        <p:cTn id="94" dur="500" fill="hold"/>
                                        <p:tgtEl>
                                          <p:spTgt spid="14"/>
                                        </p:tgtEl>
                                        <p:attrNameLst>
                                          <p:attrName>ppt_x</p:attrName>
                                        </p:attrNameLst>
                                      </p:cBhvr>
                                      <p:tavLst>
                                        <p:tav tm="0">
                                          <p:val>
                                            <p:strVal val="#ppt_x"/>
                                          </p:val>
                                        </p:tav>
                                        <p:tav tm="100000">
                                          <p:val>
                                            <p:strVal val="#ppt_x"/>
                                          </p:val>
                                        </p:tav>
                                      </p:tavLst>
                                    </p:anim>
                                    <p:anim calcmode="lin" valueType="num">
                                      <p:cBhvr additive="base">
                                        <p:cTn id="9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9" presetClass="entr" presetSubtype="0" fill="hold" nodeType="clickEffect">
                                  <p:stCondLst>
                                    <p:cond delay="0"/>
                                  </p:stCondLst>
                                  <p:childTnLst>
                                    <p:set>
                                      <p:cBhvr>
                                        <p:cTn id="99" dur="1" fill="hold">
                                          <p:stCondLst>
                                            <p:cond delay="0"/>
                                          </p:stCondLst>
                                        </p:cTn>
                                        <p:tgtEl>
                                          <p:spTgt spid="6159"/>
                                        </p:tgtEl>
                                        <p:attrNameLst>
                                          <p:attrName>style.visibility</p:attrName>
                                        </p:attrNameLst>
                                      </p:cBhvr>
                                      <p:to>
                                        <p:strVal val="visible"/>
                                      </p:to>
                                    </p:set>
                                    <p:anim calcmode="lin" valueType="num">
                                      <p:cBhvr>
                                        <p:cTn id="100" dur="1000" fill="hold"/>
                                        <p:tgtEl>
                                          <p:spTgt spid="6159"/>
                                        </p:tgtEl>
                                        <p:attrNameLst>
                                          <p:attrName>ppt_x</p:attrName>
                                        </p:attrNameLst>
                                      </p:cBhvr>
                                      <p:tavLst>
                                        <p:tav tm="0">
                                          <p:val>
                                            <p:strVal val="#ppt_x-.2"/>
                                          </p:val>
                                        </p:tav>
                                        <p:tav tm="100000">
                                          <p:val>
                                            <p:strVal val="#ppt_x"/>
                                          </p:val>
                                        </p:tav>
                                      </p:tavLst>
                                    </p:anim>
                                    <p:anim calcmode="lin" valueType="num">
                                      <p:cBhvr>
                                        <p:cTn id="101" dur="1000" fill="hold"/>
                                        <p:tgtEl>
                                          <p:spTgt spid="6159"/>
                                        </p:tgtEl>
                                        <p:attrNameLst>
                                          <p:attrName>ppt_y</p:attrName>
                                        </p:attrNameLst>
                                      </p:cBhvr>
                                      <p:tavLst>
                                        <p:tav tm="0">
                                          <p:val>
                                            <p:strVal val="#ppt_y"/>
                                          </p:val>
                                        </p:tav>
                                        <p:tav tm="100000">
                                          <p:val>
                                            <p:strVal val="#ppt_y"/>
                                          </p:val>
                                        </p:tav>
                                      </p:tavLst>
                                    </p:anim>
                                    <p:animEffect transition="in" filter="wipe(right)" prLst="gradientSize: 0.1">
                                      <p:cBhvr>
                                        <p:cTn id="102" dur="1000"/>
                                        <p:tgtEl>
                                          <p:spTgt spid="6159"/>
                                        </p:tgtEl>
                                      </p:cBhvr>
                                    </p:animEffect>
                                  </p:childTnLst>
                                </p:cTn>
                              </p:par>
                              <p:par>
                                <p:cTn id="103" presetID="29" presetClass="entr" presetSubtype="0" fill="hold" grpId="0" nodeType="withEffect">
                                  <p:stCondLst>
                                    <p:cond delay="0"/>
                                  </p:stCondLst>
                                  <p:childTnLst>
                                    <p:set>
                                      <p:cBhvr>
                                        <p:cTn id="104" dur="1" fill="hold">
                                          <p:stCondLst>
                                            <p:cond delay="0"/>
                                          </p:stCondLst>
                                        </p:cTn>
                                        <p:tgtEl>
                                          <p:spTgt spid="27"/>
                                        </p:tgtEl>
                                        <p:attrNameLst>
                                          <p:attrName>style.visibility</p:attrName>
                                        </p:attrNameLst>
                                      </p:cBhvr>
                                      <p:to>
                                        <p:strVal val="visible"/>
                                      </p:to>
                                    </p:set>
                                    <p:anim calcmode="lin" valueType="num">
                                      <p:cBhvr>
                                        <p:cTn id="105" dur="1000" fill="hold"/>
                                        <p:tgtEl>
                                          <p:spTgt spid="27"/>
                                        </p:tgtEl>
                                        <p:attrNameLst>
                                          <p:attrName>ppt_x</p:attrName>
                                        </p:attrNameLst>
                                      </p:cBhvr>
                                      <p:tavLst>
                                        <p:tav tm="0">
                                          <p:val>
                                            <p:strVal val="#ppt_x-.2"/>
                                          </p:val>
                                        </p:tav>
                                        <p:tav tm="100000">
                                          <p:val>
                                            <p:strVal val="#ppt_x"/>
                                          </p:val>
                                        </p:tav>
                                      </p:tavLst>
                                    </p:anim>
                                    <p:anim calcmode="lin" valueType="num">
                                      <p:cBhvr>
                                        <p:cTn id="106"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107" dur="1000"/>
                                        <p:tgtEl>
                                          <p:spTgt spid="27"/>
                                        </p:tgtEl>
                                      </p:cBhvr>
                                    </p:animEffect>
                                  </p:childTnLst>
                                </p:cTn>
                              </p:par>
                              <p:par>
                                <p:cTn id="108" presetID="29" presetClass="entr" presetSubtype="0" fill="hold" grpId="0" nodeType="withEffect">
                                  <p:stCondLst>
                                    <p:cond delay="0"/>
                                  </p:stCondLst>
                                  <p:childTnLst>
                                    <p:set>
                                      <p:cBhvr>
                                        <p:cTn id="109" dur="1" fill="hold">
                                          <p:stCondLst>
                                            <p:cond delay="0"/>
                                          </p:stCondLst>
                                        </p:cTn>
                                        <p:tgtEl>
                                          <p:spTgt spid="32"/>
                                        </p:tgtEl>
                                        <p:attrNameLst>
                                          <p:attrName>style.visibility</p:attrName>
                                        </p:attrNameLst>
                                      </p:cBhvr>
                                      <p:to>
                                        <p:strVal val="visible"/>
                                      </p:to>
                                    </p:set>
                                    <p:anim calcmode="lin" valueType="num">
                                      <p:cBhvr>
                                        <p:cTn id="110" dur="1000" fill="hold"/>
                                        <p:tgtEl>
                                          <p:spTgt spid="32"/>
                                        </p:tgtEl>
                                        <p:attrNameLst>
                                          <p:attrName>ppt_x</p:attrName>
                                        </p:attrNameLst>
                                      </p:cBhvr>
                                      <p:tavLst>
                                        <p:tav tm="0">
                                          <p:val>
                                            <p:strVal val="#ppt_x-.2"/>
                                          </p:val>
                                        </p:tav>
                                        <p:tav tm="100000">
                                          <p:val>
                                            <p:strVal val="#ppt_x"/>
                                          </p:val>
                                        </p:tav>
                                      </p:tavLst>
                                    </p:anim>
                                    <p:anim calcmode="lin" valueType="num">
                                      <p:cBhvr>
                                        <p:cTn id="111" dur="1000" fill="hold"/>
                                        <p:tgtEl>
                                          <p:spTgt spid="32"/>
                                        </p:tgtEl>
                                        <p:attrNameLst>
                                          <p:attrName>ppt_y</p:attrName>
                                        </p:attrNameLst>
                                      </p:cBhvr>
                                      <p:tavLst>
                                        <p:tav tm="0">
                                          <p:val>
                                            <p:strVal val="#ppt_y"/>
                                          </p:val>
                                        </p:tav>
                                        <p:tav tm="100000">
                                          <p:val>
                                            <p:strVal val="#ppt_y"/>
                                          </p:val>
                                        </p:tav>
                                      </p:tavLst>
                                    </p:anim>
                                    <p:animEffect transition="in" filter="wipe(right)" prLst="gradientSize: 0.1">
                                      <p:cBhvr>
                                        <p:cTn id="112"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P spid="48" grpId="0" animBg="1"/>
      <p:bldP spid="7" grpId="0" animBg="1"/>
      <p:bldP spid="8" grpId="0" animBg="1"/>
      <p:bldP spid="10" grpId="0" animBg="1"/>
      <p:bldP spid="12" grpId="0" animBg="1"/>
      <p:bldP spid="51" grpId="0" animBg="1"/>
      <p:bldP spid="14" grpId="0" animBg="1"/>
      <p:bldP spid="28" grpId="0" animBg="1"/>
      <p:bldP spid="29" grpId="0"/>
      <p:bldP spid="30" grpId="0" animBg="1"/>
      <p:bldP spid="32" grpId="0" animBg="1"/>
      <p:bldP spid="27" grpId="0"/>
      <p:bldP spid="33"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5"/>
          <p:cNvGrpSpPr/>
          <p:nvPr/>
        </p:nvGrpSpPr>
        <p:grpSpPr bwMode="auto">
          <a:xfrm>
            <a:off x="5726611" y="2260281"/>
            <a:ext cx="3007191" cy="3165476"/>
            <a:chOff x="9160" y="4962"/>
            <a:chExt cx="3506" cy="4985"/>
          </a:xfrm>
          <a:solidFill>
            <a:schemeClr val="bg2"/>
          </a:solidFill>
        </p:grpSpPr>
        <p:sp>
          <p:nvSpPr>
            <p:cNvPr id="20484" name="圆角矩形 55413"/>
            <p:cNvSpPr>
              <a:spLocks noChangeArrowheads="1"/>
            </p:cNvSpPr>
            <p:nvPr/>
          </p:nvSpPr>
          <p:spPr bwMode="auto">
            <a:xfrm>
              <a:off x="9160" y="5447"/>
              <a:ext cx="3407" cy="4500"/>
            </a:xfrm>
            <a:prstGeom prst="roundRect">
              <a:avLst>
                <a:gd name="adj" fmla="val 17509"/>
              </a:avLst>
            </a:prstGeom>
            <a:grpFill/>
            <a:ln>
              <a:noFill/>
            </a:ln>
            <a:effectLst>
              <a:prstShdw prst="shdw11">
                <a:srgbClr val="000000">
                  <a:alpha val="50000"/>
                </a:srgbClr>
              </a:prst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485" name="圆角矩形 55414"/>
            <p:cNvSpPr>
              <a:spLocks noChangeArrowheads="1"/>
            </p:cNvSpPr>
            <p:nvPr/>
          </p:nvSpPr>
          <p:spPr bwMode="auto">
            <a:xfrm>
              <a:off x="9212" y="5460"/>
              <a:ext cx="3305" cy="4415"/>
            </a:xfrm>
            <a:prstGeom prst="roundRect">
              <a:avLst>
                <a:gd name="adj" fmla="val 16667"/>
              </a:avLst>
            </a:prstGeom>
            <a:grp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486" name="圆角矩形 55415"/>
            <p:cNvSpPr>
              <a:spLocks noChangeArrowheads="1"/>
            </p:cNvSpPr>
            <p:nvPr/>
          </p:nvSpPr>
          <p:spPr bwMode="auto">
            <a:xfrm>
              <a:off x="9241" y="7710"/>
              <a:ext cx="3425" cy="1966"/>
            </a:xfrm>
            <a:prstGeom prst="roundRect">
              <a:avLst>
                <a:gd name="adj" fmla="val 50000"/>
              </a:avLst>
            </a:prstGeom>
            <a:grp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NaHCO</a:t>
              </a:r>
              <a:r>
                <a:rPr kumimoji="0" lang="en-US" altLang="zh-CN" sz="2200" b="1" i="0"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mn-cs"/>
                </a:rPr>
                <a:t>3</a:t>
              </a:r>
              <a:r>
                <a:rPr kumimoji="0" lang="en-US" altLang="zh-CN" sz="2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-Na</a:t>
              </a:r>
              <a:r>
                <a:rPr kumimoji="0" lang="en-US" altLang="zh-CN" sz="2200" b="1" i="0"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mn-cs"/>
                </a:rPr>
                <a:t>2</a:t>
              </a:r>
              <a:r>
                <a:rPr kumimoji="0" lang="en-US" altLang="zh-CN" sz="2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CO</a:t>
              </a:r>
              <a:r>
                <a:rPr kumimoji="0" lang="en-US" altLang="zh-CN" sz="2200" b="1" i="0"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mn-cs"/>
                </a:rPr>
                <a:t>3</a:t>
              </a:r>
              <a:endParaRPr kumimoji="0" lang="en-US" altLang="zh-CN" sz="2200" b="1" i="0"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2200" b="1" i="0"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NaH</a:t>
              </a:r>
              <a:r>
                <a:rPr kumimoji="0" lang="en-US" altLang="zh-CN" sz="2200" b="1" i="0"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mn-cs"/>
                </a:rPr>
                <a:t>2</a:t>
              </a:r>
              <a:r>
                <a:rPr kumimoji="0" lang="en-US" altLang="zh-CN" sz="2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PO</a:t>
              </a:r>
              <a:r>
                <a:rPr kumimoji="0" lang="en-US" altLang="zh-CN" sz="2200" b="1" i="0"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mn-cs"/>
                </a:rPr>
                <a:t>4</a:t>
              </a:r>
              <a:r>
                <a:rPr kumimoji="0" lang="en-US" altLang="zh-CN" sz="2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-Na</a:t>
              </a:r>
              <a:r>
                <a:rPr kumimoji="0" lang="en-US" altLang="zh-CN" sz="2200" b="1" i="0"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mn-cs"/>
                </a:rPr>
                <a:t>2</a:t>
              </a:r>
              <a:r>
                <a:rPr kumimoji="0" lang="en-US" altLang="zh-CN" sz="2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HPO</a:t>
              </a:r>
              <a:r>
                <a:rPr kumimoji="0" lang="en-US" altLang="zh-CN" sz="2200" b="1" i="0"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mn-cs"/>
                </a:rPr>
                <a:t>4</a:t>
              </a:r>
              <a:endParaRPr kumimoji="0" lang="en-US" altLang="zh-CN" sz="2200" b="1" i="0"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487" name="圆角矩形 55416"/>
            <p:cNvSpPr>
              <a:spLocks noChangeArrowheads="1"/>
            </p:cNvSpPr>
            <p:nvPr/>
          </p:nvSpPr>
          <p:spPr bwMode="auto">
            <a:xfrm>
              <a:off x="9240" y="5495"/>
              <a:ext cx="3260" cy="1115"/>
            </a:xfrm>
            <a:prstGeom prst="roundRect">
              <a:avLst>
                <a:gd name="adj" fmla="val 50000"/>
              </a:avLst>
            </a:prstGeom>
            <a:grp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3" name="组合 55417"/>
            <p:cNvGrpSpPr/>
            <p:nvPr/>
          </p:nvGrpSpPr>
          <p:grpSpPr bwMode="auto">
            <a:xfrm>
              <a:off x="10332" y="4962"/>
              <a:ext cx="1012" cy="1012"/>
              <a:chOff x="1289" y="582"/>
              <a:chExt cx="668" cy="668"/>
            </a:xfrm>
            <a:grpFill/>
          </p:grpSpPr>
          <p:sp>
            <p:nvSpPr>
              <p:cNvPr id="20489" name="椭圆 55418"/>
              <p:cNvSpPr>
                <a:spLocks noChangeArrowheads="1"/>
              </p:cNvSpPr>
              <p:nvPr/>
            </p:nvSpPr>
            <p:spPr bwMode="auto">
              <a:xfrm>
                <a:off x="1289" y="582"/>
                <a:ext cx="668" cy="668"/>
              </a:xfrm>
              <a:prstGeom prst="ellipse">
                <a:avLst/>
              </a:prstGeom>
              <a:grp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490" name="椭圆 55419"/>
              <p:cNvSpPr>
                <a:spLocks noChangeArrowheads="1"/>
              </p:cNvSpPr>
              <p:nvPr/>
            </p:nvSpPr>
            <p:spPr bwMode="auto">
              <a:xfrm>
                <a:off x="1296" y="587"/>
                <a:ext cx="646" cy="647"/>
              </a:xfrm>
              <a:prstGeom prst="ellipse">
                <a:avLst/>
              </a:prstGeom>
              <a:grp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491" name="椭圆 55420"/>
              <p:cNvSpPr>
                <a:spLocks noChangeArrowheads="1"/>
              </p:cNvSpPr>
              <p:nvPr/>
            </p:nvSpPr>
            <p:spPr bwMode="auto">
              <a:xfrm>
                <a:off x="1304" y="591"/>
                <a:ext cx="631" cy="631"/>
              </a:xfrm>
              <a:prstGeom prst="ellipse">
                <a:avLst/>
              </a:prstGeom>
              <a:grp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492" name="椭圆 55421"/>
              <p:cNvSpPr>
                <a:spLocks noChangeArrowheads="1"/>
              </p:cNvSpPr>
              <p:nvPr/>
            </p:nvSpPr>
            <p:spPr bwMode="auto">
              <a:xfrm>
                <a:off x="1311" y="597"/>
                <a:ext cx="600" cy="589"/>
              </a:xfrm>
              <a:prstGeom prst="ellipse">
                <a:avLst/>
              </a:prstGeom>
              <a:grp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493" name="椭圆 55422"/>
              <p:cNvSpPr>
                <a:spLocks noChangeArrowheads="1"/>
              </p:cNvSpPr>
              <p:nvPr/>
            </p:nvSpPr>
            <p:spPr bwMode="auto">
              <a:xfrm>
                <a:off x="1346" y="613"/>
                <a:ext cx="533" cy="479"/>
              </a:xfrm>
              <a:prstGeom prst="ellipse">
                <a:avLst/>
              </a:prstGeom>
              <a:grp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20494" name="文本框 55423"/>
            <p:cNvSpPr txBox="1">
              <a:spLocks noChangeArrowheads="1"/>
            </p:cNvSpPr>
            <p:nvPr/>
          </p:nvSpPr>
          <p:spPr bwMode="auto">
            <a:xfrm>
              <a:off x="10550" y="5107"/>
              <a:ext cx="557" cy="720"/>
            </a:xfrm>
            <a:prstGeom prst="rect">
              <a:avLst/>
            </a:prstGeom>
            <a:grpFill/>
            <a:ln>
              <a:noFill/>
            </a:ln>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3</a:t>
              </a:r>
              <a:endPar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0495" name="文本框 55424"/>
            <p:cNvSpPr txBox="1">
              <a:spLocks noChangeArrowheads="1"/>
            </p:cNvSpPr>
            <p:nvPr/>
          </p:nvSpPr>
          <p:spPr bwMode="auto">
            <a:xfrm>
              <a:off x="9280" y="6501"/>
              <a:ext cx="3240" cy="1212"/>
            </a:xfrm>
            <a:prstGeom prst="rect">
              <a:avLst/>
            </a:prstGeom>
            <a:grpFill/>
            <a:ln>
              <a:noFill/>
            </a:ln>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2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Verdana" panose="020B0604030504040204" pitchFamily="34" charset="0"/>
                  <a:ea typeface="宋体" panose="02010600030101010101" pitchFamily="2" charset="-122"/>
                  <a:cs typeface="+mn-cs"/>
                </a:rPr>
                <a:t>多元酸的酸式盐</a:t>
              </a:r>
              <a:endParaRPr kumimoji="0" lang="en-US" altLang="zh-CN" sz="22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Verdana" panose="020B0604030504040204" pitchFamily="34"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2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Verdana" panose="020B0604030504040204" pitchFamily="34" charset="0"/>
                  <a:ea typeface="宋体" panose="02010600030101010101" pitchFamily="2" charset="-122"/>
                  <a:cs typeface="+mn-cs"/>
                </a:rPr>
                <a:t>及其次级盐</a:t>
              </a:r>
              <a:endParaRPr kumimoji="0" lang="zh-CN" altLang="en-US" sz="2200" b="1" i="0" u="none" strike="noStrike" kern="1200" cap="none" spc="0" normalizeH="0" baseline="0" noProof="0" dirty="0">
                <a:ln>
                  <a:noFill/>
                </a:ln>
                <a:solidFill>
                  <a:srgbClr val="660066"/>
                </a:solidFill>
                <a:effectLst>
                  <a:outerShdw blurRad="38100" dist="38100" dir="2700000" algn="tl">
                    <a:srgbClr val="000000">
                      <a:alpha val="43137"/>
                    </a:srgbClr>
                  </a:outerShdw>
                </a:effectLst>
                <a:uLnTx/>
                <a:uFillTx/>
                <a:latin typeface="Verdana" panose="020B0604030504040204" pitchFamily="34" charset="0"/>
                <a:ea typeface="宋体" panose="02010600030101010101" pitchFamily="2" charset="-122"/>
                <a:cs typeface="+mn-cs"/>
              </a:endParaRPr>
            </a:p>
          </p:txBody>
        </p:sp>
      </p:grpSp>
      <p:grpSp>
        <p:nvGrpSpPr>
          <p:cNvPr id="4" name="组合 3"/>
          <p:cNvGrpSpPr/>
          <p:nvPr/>
        </p:nvGrpSpPr>
        <p:grpSpPr bwMode="auto">
          <a:xfrm>
            <a:off x="251520" y="2276872"/>
            <a:ext cx="2664295" cy="3165474"/>
            <a:chOff x="1610" y="4962"/>
            <a:chExt cx="3517" cy="4985"/>
          </a:xfrm>
          <a:solidFill>
            <a:schemeClr val="accent4">
              <a:lumMod val="20000"/>
              <a:lumOff val="80000"/>
            </a:schemeClr>
          </a:solidFill>
        </p:grpSpPr>
        <p:sp>
          <p:nvSpPr>
            <p:cNvPr id="20497" name="圆角矩形 55386"/>
            <p:cNvSpPr>
              <a:spLocks noChangeArrowheads="1"/>
            </p:cNvSpPr>
            <p:nvPr/>
          </p:nvSpPr>
          <p:spPr bwMode="auto">
            <a:xfrm>
              <a:off x="1720" y="5447"/>
              <a:ext cx="3407" cy="4500"/>
            </a:xfrm>
            <a:prstGeom prst="roundRect">
              <a:avLst>
                <a:gd name="adj" fmla="val 17509"/>
              </a:avLst>
            </a:prstGeom>
            <a:grpFill/>
            <a:ln>
              <a:noFill/>
            </a:ln>
            <a:effectLst>
              <a:prstShdw prst="shdw12">
                <a:srgbClr val="000000">
                  <a:alpha val="50000"/>
                </a:srgbClr>
              </a:prst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498" name="圆角矩形 55387"/>
            <p:cNvSpPr>
              <a:spLocks noChangeArrowheads="1"/>
            </p:cNvSpPr>
            <p:nvPr/>
          </p:nvSpPr>
          <p:spPr bwMode="auto">
            <a:xfrm>
              <a:off x="1610" y="5460"/>
              <a:ext cx="3467" cy="4415"/>
            </a:xfrm>
            <a:prstGeom prst="roundRect">
              <a:avLst>
                <a:gd name="adj" fmla="val 16667"/>
              </a:avLst>
            </a:prstGeom>
            <a:grp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499" name="圆角矩形 55388"/>
            <p:cNvSpPr>
              <a:spLocks noChangeArrowheads="1"/>
            </p:cNvSpPr>
            <p:nvPr/>
          </p:nvSpPr>
          <p:spPr bwMode="auto">
            <a:xfrm>
              <a:off x="1800" y="8710"/>
              <a:ext cx="3260" cy="1117"/>
            </a:xfrm>
            <a:prstGeom prst="roundRect">
              <a:avLst>
                <a:gd name="adj" fmla="val 50000"/>
              </a:avLst>
            </a:prstGeom>
            <a:grp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00" name="圆角矩形 55389"/>
            <p:cNvSpPr>
              <a:spLocks noChangeArrowheads="1"/>
            </p:cNvSpPr>
            <p:nvPr/>
          </p:nvSpPr>
          <p:spPr bwMode="auto">
            <a:xfrm>
              <a:off x="1800" y="5495"/>
              <a:ext cx="3260" cy="1115"/>
            </a:xfrm>
            <a:prstGeom prst="roundRect">
              <a:avLst>
                <a:gd name="adj" fmla="val 50000"/>
              </a:avLst>
            </a:prstGeom>
            <a:grp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5" name="组合 55392"/>
            <p:cNvGrpSpPr/>
            <p:nvPr/>
          </p:nvGrpSpPr>
          <p:grpSpPr bwMode="auto">
            <a:xfrm>
              <a:off x="2892" y="4962"/>
              <a:ext cx="1012" cy="1012"/>
              <a:chOff x="1289" y="582"/>
              <a:chExt cx="668" cy="668"/>
            </a:xfrm>
            <a:grpFill/>
          </p:grpSpPr>
          <p:sp>
            <p:nvSpPr>
              <p:cNvPr id="20502" name="椭圆 55393"/>
              <p:cNvSpPr>
                <a:spLocks noChangeArrowheads="1"/>
              </p:cNvSpPr>
              <p:nvPr/>
            </p:nvSpPr>
            <p:spPr bwMode="auto">
              <a:xfrm>
                <a:off x="1289" y="582"/>
                <a:ext cx="668" cy="668"/>
              </a:xfrm>
              <a:prstGeom prst="ellipse">
                <a:avLst/>
              </a:prstGeom>
              <a:grp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03" name="椭圆 55394"/>
              <p:cNvSpPr>
                <a:spLocks noChangeArrowheads="1"/>
              </p:cNvSpPr>
              <p:nvPr/>
            </p:nvSpPr>
            <p:spPr bwMode="auto">
              <a:xfrm>
                <a:off x="1296" y="587"/>
                <a:ext cx="646" cy="647"/>
              </a:xfrm>
              <a:prstGeom prst="ellipse">
                <a:avLst/>
              </a:prstGeom>
              <a:grp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04" name="椭圆 55395"/>
              <p:cNvSpPr>
                <a:spLocks noChangeArrowheads="1"/>
              </p:cNvSpPr>
              <p:nvPr/>
            </p:nvSpPr>
            <p:spPr bwMode="auto">
              <a:xfrm>
                <a:off x="1304" y="591"/>
                <a:ext cx="631" cy="631"/>
              </a:xfrm>
              <a:prstGeom prst="ellipse">
                <a:avLst/>
              </a:prstGeom>
              <a:grp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05" name="椭圆 55396"/>
              <p:cNvSpPr>
                <a:spLocks noChangeArrowheads="1"/>
              </p:cNvSpPr>
              <p:nvPr/>
            </p:nvSpPr>
            <p:spPr bwMode="auto">
              <a:xfrm>
                <a:off x="1311" y="597"/>
                <a:ext cx="600" cy="589"/>
              </a:xfrm>
              <a:prstGeom prst="ellipse">
                <a:avLst/>
              </a:prstGeom>
              <a:grp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06" name="椭圆 55397"/>
              <p:cNvSpPr>
                <a:spLocks noChangeArrowheads="1"/>
              </p:cNvSpPr>
              <p:nvPr/>
            </p:nvSpPr>
            <p:spPr bwMode="auto">
              <a:xfrm>
                <a:off x="1346" y="613"/>
                <a:ext cx="533" cy="479"/>
              </a:xfrm>
              <a:prstGeom prst="ellipse">
                <a:avLst/>
              </a:prstGeom>
              <a:grp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20507" name="文本框 55398"/>
            <p:cNvSpPr txBox="1">
              <a:spLocks noChangeArrowheads="1"/>
            </p:cNvSpPr>
            <p:nvPr/>
          </p:nvSpPr>
          <p:spPr bwMode="auto">
            <a:xfrm>
              <a:off x="3110" y="5107"/>
              <a:ext cx="557" cy="720"/>
            </a:xfrm>
            <a:prstGeom prst="rect">
              <a:avLst/>
            </a:prstGeom>
            <a:grpFill/>
            <a:ln>
              <a:noFill/>
            </a:ln>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1</a:t>
              </a:r>
              <a:endPar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0508" name="文本框 55399"/>
            <p:cNvSpPr txBox="1">
              <a:spLocks noChangeArrowheads="1"/>
            </p:cNvSpPr>
            <p:nvPr/>
          </p:nvSpPr>
          <p:spPr bwMode="auto">
            <a:xfrm>
              <a:off x="1610" y="6500"/>
              <a:ext cx="3470" cy="679"/>
            </a:xfrm>
            <a:prstGeom prst="rect">
              <a:avLst/>
            </a:prstGeom>
            <a:grpFill/>
            <a:ln>
              <a:noFill/>
            </a:ln>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2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Verdana" panose="020B0604030504040204" pitchFamily="34" charset="0"/>
                  <a:ea typeface="宋体" panose="02010600030101010101" pitchFamily="2" charset="-122"/>
                  <a:cs typeface="Arial" panose="020B0604020202020204" pitchFamily="34" charset="0"/>
                </a:rPr>
                <a:t>弱酸及其共轭碱</a:t>
              </a:r>
              <a:endParaRPr kumimoji="0" lang="zh-CN" altLang="en-US" sz="22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Verdana" panose="020B0604030504040204" pitchFamily="34" charset="0"/>
                <a:ea typeface="宋体" panose="02010600030101010101" pitchFamily="2" charset="-122"/>
                <a:cs typeface="Arial" panose="020B0604020202020204" pitchFamily="34" charset="0"/>
              </a:endParaRPr>
            </a:p>
          </p:txBody>
        </p:sp>
        <p:sp>
          <p:nvSpPr>
            <p:cNvPr id="20509" name="文本框 2"/>
            <p:cNvSpPr txBox="1">
              <a:spLocks noChangeArrowheads="1"/>
            </p:cNvSpPr>
            <p:nvPr/>
          </p:nvSpPr>
          <p:spPr bwMode="auto">
            <a:xfrm>
              <a:off x="1815" y="7944"/>
              <a:ext cx="3240" cy="1745"/>
            </a:xfrm>
            <a:prstGeom prst="rect">
              <a:avLst/>
            </a:prstGeom>
            <a:grpFill/>
            <a:ln>
              <a:noFill/>
            </a:ln>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2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HAc</a:t>
              </a:r>
              <a:r>
                <a:rPr kumimoji="0" lang="en-US" altLang="zh-CN"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 - </a:t>
              </a:r>
              <a:r>
                <a:rPr kumimoji="0" lang="en-US" altLang="zh-CN" sz="22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NaAc</a:t>
              </a:r>
              <a:endParaRPr kumimoji="0" lang="en-US" altLang="zh-CN" sz="2200" b="1" i="0"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H</a:t>
              </a:r>
              <a:r>
                <a:rPr kumimoji="0" lang="en-US" altLang="zh-CN" sz="22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2</a:t>
              </a:r>
              <a:r>
                <a:rPr kumimoji="0" lang="en-US" altLang="zh-CN"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CO</a:t>
              </a:r>
              <a:r>
                <a:rPr kumimoji="0" lang="en-US" altLang="zh-CN" sz="22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3</a:t>
              </a:r>
              <a:r>
                <a:rPr kumimoji="0" lang="en-US" altLang="zh-CN"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-NaHCO</a:t>
              </a:r>
              <a:r>
                <a:rPr kumimoji="0" lang="en-US" altLang="zh-CN" sz="22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3</a:t>
              </a:r>
              <a:endParaRPr kumimoji="0" lang="en-US" altLang="zh-CN" sz="22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endParaRPr>
            </a:p>
          </p:txBody>
        </p:sp>
      </p:grpSp>
      <p:grpSp>
        <p:nvGrpSpPr>
          <p:cNvPr id="6" name="组合 4"/>
          <p:cNvGrpSpPr/>
          <p:nvPr/>
        </p:nvGrpSpPr>
        <p:grpSpPr bwMode="auto">
          <a:xfrm>
            <a:off x="2915816" y="2276872"/>
            <a:ext cx="2736622" cy="3165474"/>
            <a:chOff x="5213" y="4962"/>
            <a:chExt cx="3970" cy="4985"/>
          </a:xfrm>
          <a:solidFill>
            <a:srgbClr val="CCFFFF"/>
          </a:solidFill>
        </p:grpSpPr>
        <p:sp>
          <p:nvSpPr>
            <p:cNvPr id="20511" name="圆角矩形 55400"/>
            <p:cNvSpPr>
              <a:spLocks noChangeArrowheads="1"/>
            </p:cNvSpPr>
            <p:nvPr/>
          </p:nvSpPr>
          <p:spPr bwMode="auto">
            <a:xfrm>
              <a:off x="5440" y="5447"/>
              <a:ext cx="3407" cy="4500"/>
            </a:xfrm>
            <a:prstGeom prst="roundRect">
              <a:avLst>
                <a:gd name="adj" fmla="val 17509"/>
              </a:avLst>
            </a:prstGeom>
            <a:grp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2" name="圆角矩形 55401"/>
            <p:cNvSpPr>
              <a:spLocks noChangeArrowheads="1"/>
            </p:cNvSpPr>
            <p:nvPr/>
          </p:nvSpPr>
          <p:spPr bwMode="auto">
            <a:xfrm>
              <a:off x="5213" y="5460"/>
              <a:ext cx="3970" cy="4415"/>
            </a:xfrm>
            <a:prstGeom prst="roundRect">
              <a:avLst>
                <a:gd name="adj" fmla="val 16667"/>
              </a:avLst>
            </a:prstGeom>
            <a:grp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3" name="圆角矩形 55402"/>
            <p:cNvSpPr>
              <a:spLocks noChangeArrowheads="1"/>
            </p:cNvSpPr>
            <p:nvPr/>
          </p:nvSpPr>
          <p:spPr bwMode="auto">
            <a:xfrm>
              <a:off x="5520" y="8710"/>
              <a:ext cx="3260" cy="1117"/>
            </a:xfrm>
            <a:prstGeom prst="roundRect">
              <a:avLst>
                <a:gd name="adj" fmla="val 50000"/>
              </a:avLst>
            </a:prstGeom>
            <a:grp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4" name="圆角矩形 55403"/>
            <p:cNvSpPr>
              <a:spLocks noChangeArrowheads="1"/>
            </p:cNvSpPr>
            <p:nvPr/>
          </p:nvSpPr>
          <p:spPr bwMode="auto">
            <a:xfrm>
              <a:off x="5520" y="5495"/>
              <a:ext cx="3260" cy="1115"/>
            </a:xfrm>
            <a:prstGeom prst="roundRect">
              <a:avLst>
                <a:gd name="adj" fmla="val 50000"/>
              </a:avLst>
            </a:prstGeom>
            <a:grp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5" name="椭圆 55404"/>
            <p:cNvSpPr>
              <a:spLocks noChangeArrowheads="1"/>
            </p:cNvSpPr>
            <p:nvPr/>
          </p:nvSpPr>
          <p:spPr bwMode="auto">
            <a:xfrm>
              <a:off x="6612" y="4962"/>
              <a:ext cx="1012" cy="1012"/>
            </a:xfrm>
            <a:prstGeom prst="ellipse">
              <a:avLst/>
            </a:prstGeom>
            <a:grp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6" name="椭圆 55405"/>
            <p:cNvSpPr>
              <a:spLocks noChangeArrowheads="1"/>
            </p:cNvSpPr>
            <p:nvPr/>
          </p:nvSpPr>
          <p:spPr bwMode="auto">
            <a:xfrm>
              <a:off x="6622" y="4970"/>
              <a:ext cx="980" cy="980"/>
            </a:xfrm>
            <a:prstGeom prst="ellipse">
              <a:avLst/>
            </a:prstGeom>
            <a:grp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7" name="椭圆 55406"/>
            <p:cNvSpPr>
              <a:spLocks noChangeArrowheads="1"/>
            </p:cNvSpPr>
            <p:nvPr/>
          </p:nvSpPr>
          <p:spPr bwMode="auto">
            <a:xfrm>
              <a:off x="6635" y="4975"/>
              <a:ext cx="957" cy="957"/>
            </a:xfrm>
            <a:prstGeom prst="ellipse">
              <a:avLst/>
            </a:prstGeom>
            <a:grp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8" name="椭圆 55407"/>
            <p:cNvSpPr>
              <a:spLocks noChangeArrowheads="1"/>
            </p:cNvSpPr>
            <p:nvPr/>
          </p:nvSpPr>
          <p:spPr bwMode="auto">
            <a:xfrm>
              <a:off x="6645" y="4985"/>
              <a:ext cx="910" cy="892"/>
            </a:xfrm>
            <a:prstGeom prst="ellipse">
              <a:avLst/>
            </a:prstGeom>
            <a:grp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9" name="椭圆 55408"/>
            <p:cNvSpPr>
              <a:spLocks noChangeArrowheads="1"/>
            </p:cNvSpPr>
            <p:nvPr/>
          </p:nvSpPr>
          <p:spPr bwMode="auto">
            <a:xfrm>
              <a:off x="6700" y="5010"/>
              <a:ext cx="807" cy="725"/>
            </a:xfrm>
            <a:prstGeom prst="ellipse">
              <a:avLst/>
            </a:prstGeom>
            <a:grpFill/>
            <a:ln>
              <a:no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0" name="文本框 55409"/>
            <p:cNvSpPr txBox="1">
              <a:spLocks noChangeArrowheads="1"/>
            </p:cNvSpPr>
            <p:nvPr/>
          </p:nvSpPr>
          <p:spPr bwMode="auto">
            <a:xfrm>
              <a:off x="6830" y="5107"/>
              <a:ext cx="557" cy="720"/>
            </a:xfrm>
            <a:prstGeom prst="rect">
              <a:avLst/>
            </a:prstGeom>
            <a:grpFill/>
            <a:ln>
              <a:noFill/>
            </a:ln>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2</a:t>
              </a:r>
              <a:endPar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0521" name="文本框 55410"/>
            <p:cNvSpPr txBox="1">
              <a:spLocks noChangeArrowheads="1"/>
            </p:cNvSpPr>
            <p:nvPr/>
          </p:nvSpPr>
          <p:spPr bwMode="auto">
            <a:xfrm>
              <a:off x="5440" y="6462"/>
              <a:ext cx="3396" cy="679"/>
            </a:xfrm>
            <a:prstGeom prst="rect">
              <a:avLst/>
            </a:prstGeom>
            <a:grpFill/>
            <a:ln>
              <a:noFill/>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200" b="1"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Verdana" panose="020B0604030504040204" pitchFamily="34" charset="0"/>
                  <a:ea typeface="宋体" panose="02010600030101010101" pitchFamily="2" charset="-122"/>
                  <a:cs typeface="Arial" panose="020B0604020202020204" pitchFamily="34" charset="0"/>
                </a:rPr>
                <a:t>弱碱及其共轭酸</a:t>
              </a:r>
              <a:endParaRPr kumimoji="0" lang="zh-CN" altLang="en-US" sz="2200" b="1"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Verdana" panose="020B0604030504040204" pitchFamily="34" charset="0"/>
                <a:ea typeface="宋体" panose="02010600030101010101" pitchFamily="2" charset="-122"/>
                <a:cs typeface="Arial" panose="020B0604020202020204" pitchFamily="34" charset="0"/>
              </a:endParaRPr>
            </a:p>
          </p:txBody>
        </p:sp>
        <p:sp>
          <p:nvSpPr>
            <p:cNvPr id="20522" name="文本框 2"/>
            <p:cNvSpPr txBox="1">
              <a:spLocks noChangeArrowheads="1"/>
            </p:cNvSpPr>
            <p:nvPr/>
          </p:nvSpPr>
          <p:spPr bwMode="auto">
            <a:xfrm>
              <a:off x="5499" y="8006"/>
              <a:ext cx="3240" cy="1939"/>
            </a:xfrm>
            <a:prstGeom prst="rect">
              <a:avLst/>
            </a:prstGeom>
            <a:grpFill/>
            <a:ln>
              <a:noFill/>
            </a:ln>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NH</a:t>
              </a:r>
              <a:r>
                <a:rPr kumimoji="0" lang="en-US" altLang="zh-CN" sz="22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3</a:t>
              </a:r>
              <a:r>
                <a:rPr kumimoji="0" lang="en-US" altLang="zh-CN"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·H</a:t>
              </a:r>
              <a:r>
                <a:rPr kumimoji="0" lang="en-US" altLang="zh-CN" sz="22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2</a:t>
              </a:r>
              <a:r>
                <a:rPr kumimoji="0" lang="en-US" altLang="zh-CN"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O-NH</a:t>
              </a:r>
              <a:r>
                <a:rPr kumimoji="0" lang="en-US" altLang="zh-CN" sz="22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4</a:t>
              </a:r>
              <a:r>
                <a:rPr kumimoji="0" lang="en-US" altLang="zh-CN"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Cl</a:t>
              </a:r>
              <a:endParaRPr kumimoji="0" lang="en-US" altLang="zh-CN"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8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endParaRPr>
            </a:p>
          </p:txBody>
        </p:sp>
      </p:grpSp>
      <p:sp>
        <p:nvSpPr>
          <p:cNvPr id="46" name="文本框 45"/>
          <p:cNvSpPr txBox="1"/>
          <p:nvPr/>
        </p:nvSpPr>
        <p:spPr>
          <a:xfrm>
            <a:off x="444500" y="1055688"/>
            <a:ext cx="3957638" cy="584200"/>
          </a:xfrm>
          <a:prstGeom prst="rect">
            <a:avLst/>
          </a:prstGeom>
          <a:solidFill>
            <a:srgbClr val="FFFF00"/>
          </a:solidFill>
          <a:ln w="9525">
            <a:noFill/>
          </a:ln>
        </p:spPr>
        <p:txBody>
          <a:bodyPr>
            <a:spAutoFit/>
          </a:bodyPr>
          <a:p>
            <a:pPr marL="342900" indent="-342900" eaLnBrk="1" hangingPunct="1">
              <a:buFont typeface="Wingdings" panose="05000000000000000000" pitchFamily="2" charset="2"/>
              <a:buChar char="Ø"/>
            </a:pPr>
            <a:r>
              <a:rPr lang="zh-CN" altLang="en-US" sz="2800" dirty="0">
                <a:solidFill>
                  <a:srgbClr val="002060"/>
                </a:solidFill>
                <a:latin typeface="黑体" panose="02010609060101010101" pitchFamily="49" charset="-122"/>
                <a:ea typeface="黑体" panose="02010609060101010101" pitchFamily="49" charset="-122"/>
              </a:rPr>
              <a:t> </a:t>
            </a:r>
            <a:r>
              <a:rPr lang="zh-CN" altLang="en-US" sz="3200" b="1" dirty="0">
                <a:solidFill>
                  <a:srgbClr val="002060"/>
                </a:solidFill>
                <a:latin typeface="楷体" panose="02010609060101010101" pitchFamily="49" charset="-122"/>
                <a:ea typeface="楷体" panose="02010609060101010101" pitchFamily="49" charset="-122"/>
              </a:rPr>
              <a:t>缓冲溶液的组成</a:t>
            </a:r>
            <a:endParaRPr lang="zh-CN" altLang="en-US" sz="3200" b="1" dirty="0">
              <a:solidFill>
                <a:srgbClr val="002060"/>
              </a:solidFill>
              <a:latin typeface="楷体" panose="02010609060101010101" pitchFamily="49" charset="-122"/>
              <a:ea typeface="楷体" panose="02010609060101010101" pitchFamily="49" charset="-122"/>
            </a:endParaRPr>
          </a:p>
        </p:txBody>
      </p:sp>
      <p:sp>
        <p:nvSpPr>
          <p:cNvPr id="19462" name="文本框 42"/>
          <p:cNvSpPr txBox="1"/>
          <p:nvPr/>
        </p:nvSpPr>
        <p:spPr>
          <a:xfrm>
            <a:off x="250825" y="260350"/>
            <a:ext cx="8540750" cy="585788"/>
          </a:xfrm>
          <a:prstGeom prst="rect">
            <a:avLst/>
          </a:prstGeom>
          <a:noFill/>
          <a:ln w="9525">
            <a:noFill/>
          </a:ln>
        </p:spPr>
        <p:txBody>
          <a:bodyPr>
            <a:spAutoFit/>
          </a:bodyPr>
          <a:p>
            <a:pPr algn="ctr" eaLnBrk="1" hangingPunct="1">
              <a:buNone/>
            </a:pPr>
            <a:r>
              <a:rPr lang="zh-CN" altLang="en-US" sz="3200" b="1" dirty="0">
                <a:solidFill>
                  <a:srgbClr val="002060"/>
                </a:solidFill>
                <a:latin typeface="黑体" panose="02010609060101010101" pitchFamily="49" charset="-122"/>
                <a:ea typeface="黑体" panose="02010609060101010101" pitchFamily="49" charset="-122"/>
              </a:rPr>
              <a:t>问题解决：</a:t>
            </a:r>
            <a:r>
              <a:rPr lang="zh-CN" altLang="en-US" sz="2400" b="1" dirty="0">
                <a:solidFill>
                  <a:srgbClr val="C00000"/>
                </a:solidFill>
                <a:latin typeface="Times New Roman" panose="02020603050405020304" pitchFamily="18" charset="0"/>
                <a:ea typeface="黑体" panose="02010609060101010101" pitchFamily="49" charset="-122"/>
              </a:rPr>
              <a:t>哪些溶液</a:t>
            </a:r>
            <a:r>
              <a:rPr lang="en-US" altLang="zh-CN" sz="2400" b="1" dirty="0">
                <a:solidFill>
                  <a:srgbClr val="7030A0"/>
                </a:solidFill>
                <a:latin typeface="Times New Roman" panose="02020603050405020304" pitchFamily="18" charset="0"/>
                <a:ea typeface="黑体" panose="02010609060101010101" pitchFamily="49" charset="-122"/>
              </a:rPr>
              <a:t>pH</a:t>
            </a:r>
            <a:r>
              <a:rPr lang="zh-CN" altLang="en-US" sz="2400" b="1" dirty="0">
                <a:solidFill>
                  <a:srgbClr val="7030A0"/>
                </a:solidFill>
                <a:latin typeface="Times New Roman" panose="02020603050405020304" pitchFamily="18" charset="0"/>
                <a:ea typeface="黑体" panose="02010609060101010101" pitchFamily="49" charset="-122"/>
              </a:rPr>
              <a:t>不受少量酸、碱或稀释的影响？</a:t>
            </a:r>
            <a:endParaRPr lang="zh-CN" altLang="en-US" sz="2400" b="1" dirty="0">
              <a:solidFill>
                <a:srgbClr val="7030A0"/>
              </a:solidFill>
              <a:latin typeface="Times New Roman" panose="02020603050405020304" pitchFamily="18" charset="0"/>
              <a:ea typeface="黑体" panose="02010609060101010101" pitchFamily="49" charset="-122"/>
            </a:endParaRPr>
          </a:p>
        </p:txBody>
      </p:sp>
      <p:sp>
        <p:nvSpPr>
          <p:cNvPr id="49" name="矩形 48"/>
          <p:cNvSpPr/>
          <p:nvPr/>
        </p:nvSpPr>
        <p:spPr>
          <a:xfrm>
            <a:off x="1712913" y="1706563"/>
            <a:ext cx="6391275" cy="646112"/>
          </a:xfrm>
          <a:prstGeom prst="rect">
            <a:avLst/>
          </a:prstGeom>
          <a:noFill/>
          <a:ln w="9525">
            <a:noFill/>
          </a:ln>
        </p:spPr>
        <p:txBody>
          <a:bodyPr>
            <a:spAutoFit/>
          </a:bodyPr>
          <a:p>
            <a:pPr algn="ctr" eaLnBrk="1" hangingPunct="1">
              <a:lnSpc>
                <a:spcPct val="150000"/>
              </a:lnSpc>
            </a:pPr>
            <a:r>
              <a:rPr lang="" altLang="en-US" sz="3600" b="1" baseline="30000" dirty="0">
                <a:solidFill>
                  <a:srgbClr val="0000FF"/>
                </a:solidFill>
                <a:latin typeface="黑体" panose="02010609060101010101" pitchFamily="49" charset="-122"/>
                <a:ea typeface="黑体" panose="02010609060101010101" pitchFamily="49" charset="-122"/>
              </a:rPr>
              <a:t>由合适浓度的</a:t>
            </a:r>
            <a:r>
              <a:rPr lang="" altLang="en-US" sz="3600" b="1" baseline="30000" dirty="0">
                <a:solidFill>
                  <a:srgbClr val="FF0000"/>
                </a:solidFill>
                <a:latin typeface="黑体" panose="02010609060101010101" pitchFamily="49" charset="-122"/>
                <a:ea typeface="黑体" panose="02010609060101010101" pitchFamily="49" charset="-122"/>
              </a:rPr>
              <a:t>共轭酸碱对（缓冲对）</a:t>
            </a:r>
            <a:r>
              <a:rPr lang="" altLang="en-US" sz="3600" b="1" baseline="30000" dirty="0">
                <a:solidFill>
                  <a:srgbClr val="0000FF"/>
                </a:solidFill>
                <a:latin typeface="黑体" panose="02010609060101010101" pitchFamily="49" charset="-122"/>
                <a:ea typeface="黑体" panose="02010609060101010101" pitchFamily="49" charset="-122"/>
              </a:rPr>
              <a:t>组成。</a:t>
            </a:r>
            <a:endParaRPr lang="" altLang="zh-CN" sz="3600" b="1" baseline="30000" dirty="0">
              <a:solidFill>
                <a:srgbClr val="0000FF"/>
              </a:solidFill>
              <a:latin typeface="黑体" panose="02010609060101010101" pitchFamily="49" charset="-122"/>
              <a:ea typeface="黑体" panose="02010609060101010101" pitchFamily="49" charset="-122"/>
            </a:endParaRPr>
          </a:p>
        </p:txBody>
      </p:sp>
      <p:sp>
        <p:nvSpPr>
          <p:cNvPr id="19464" name="灯片编号占位符 1"/>
          <p:cNvSpPr>
            <a:spLocks noGrp="1"/>
          </p:cNvSpPr>
          <p:nvPr>
            <p:ph type="sldNum" sz="quarter" idx="12"/>
          </p:nvPr>
        </p:nvSpPr>
        <p:spPr>
          <a:ln>
            <a:noFill/>
          </a:ln>
        </p:spPr>
        <p:txBody>
          <a:bodyPr wrap="none" lIns="0" tIns="0" rIns="0" bIns="0" anchor="ctr" anchorCtr="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zh-CN" altLang="en-US" sz="1400" dirty="0">
                <a:solidFill>
                  <a:srgbClr val="FFFFFF"/>
                </a:solidFill>
                <a:latin typeface="Franklin Gothic Book" pitchFamily="34" charset="0"/>
                <a:ea typeface="幼圆" panose="02010509060101010101" pitchFamily="49" charset="-122"/>
              </a:rPr>
            </a:fld>
            <a:endParaRPr lang="zh-CN" altLang="en-US" sz="1400" dirty="0">
              <a:solidFill>
                <a:srgbClr val="FFFFFF"/>
              </a:solidFill>
              <a:latin typeface="Franklin Gothic Book" pitchFamily="34" charset="0"/>
              <a:ea typeface="幼圆" panose="02010509060101010101" pitchFamily="49" charset="-122"/>
            </a:endParaRPr>
          </a:p>
        </p:txBody>
      </p:sp>
    </p:spTree>
    <p:custDataLst>
      <p:tags r:id="rId1"/>
    </p:custDataLst>
  </p:cSld>
  <p:clrMapOvr>
    <a:masterClrMapping/>
  </p:clrMapOvr>
  <p:transition advTm="59359">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ox(in)">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p:cTn id="12" dur="1000" fill="hold"/>
                                        <p:tgtEl>
                                          <p:spTgt spid="49"/>
                                        </p:tgtEl>
                                        <p:attrNameLst>
                                          <p:attrName>ppt_x</p:attrName>
                                        </p:attrNameLst>
                                      </p:cBhvr>
                                      <p:tavLst>
                                        <p:tav tm="0">
                                          <p:val>
                                            <p:strVal val="#ppt_x-.2"/>
                                          </p:val>
                                        </p:tav>
                                        <p:tav tm="100000">
                                          <p:val>
                                            <p:strVal val="#ppt_x"/>
                                          </p:val>
                                        </p:tav>
                                      </p:tavLst>
                                    </p:anim>
                                    <p:anim calcmode="lin" valueType="num">
                                      <p:cBhvr>
                                        <p:cTn id="13" dur="1000" fill="hold"/>
                                        <p:tgtEl>
                                          <p:spTgt spid="49"/>
                                        </p:tgtEl>
                                        <p:attrNameLst>
                                          <p:attrName>ppt_y</p:attrName>
                                        </p:attrNameLst>
                                      </p:cBhvr>
                                      <p:tavLst>
                                        <p:tav tm="0">
                                          <p:val>
                                            <p:strVal val="#ppt_y"/>
                                          </p:val>
                                        </p:tav>
                                        <p:tav tm="100000">
                                          <p:val>
                                            <p:strVal val="#ppt_y"/>
                                          </p:val>
                                        </p:tav>
                                      </p:tavLst>
                                    </p:anim>
                                    <p:animEffect transition="in" filter="wipe(right)" prLst="gradientSize: 0.1">
                                      <p:cBhvr>
                                        <p:cTn id="14" dur="1000"/>
                                        <p:tgtEl>
                                          <p:spTgt spid="49"/>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circle(in)">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circle(in)">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circle(in)">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9" grpId="0"/>
    </p:bldLst>
  </p:timing>
</p:sld>
</file>

<file path=ppt/tags/tag1.xml><?xml version="1.0" encoding="utf-8"?>
<p:tagLst xmlns:p="http://schemas.openxmlformats.org/presentationml/2006/main">
  <p:tag name="TIMING" val="|2.1|4.4|2.6|4.9"/>
</p:tagLst>
</file>

<file path=ppt/tags/tag10.xml><?xml version="1.0" encoding="utf-8"?>
<p:tagLst xmlns:p="http://schemas.openxmlformats.org/presentationml/2006/main">
  <p:tag name="TIMING" val="|0.4|8.4|16.1|18.8"/>
</p:tagLst>
</file>

<file path=ppt/tags/tag11.xml><?xml version="1.0" encoding="utf-8"?>
<p:tagLst xmlns:p="http://schemas.openxmlformats.org/presentationml/2006/main">
  <p:tag name="commondata" val="eyJoZGlkIjoiYzg1MTIzM2RiM2I0ODQ0MmJhZmFlZWFkZGQ1Y2YyZjMifQ=="/>
</p:tagLst>
</file>

<file path=ppt/tags/tag2.xml><?xml version="1.0" encoding="utf-8"?>
<p:tagLst xmlns:p="http://schemas.openxmlformats.org/presentationml/2006/main">
  <p:tag name="TIMING" val="|1.7|3.7|10.2|22.1|19|10.4|9.7"/>
</p:tagLst>
</file>

<file path=ppt/tags/tag3.xml><?xml version="1.0" encoding="utf-8"?>
<p:tagLst xmlns:p="http://schemas.openxmlformats.org/presentationml/2006/main">
  <p:tag name="TIMING" val="|1.3|2|13.3|42.1|20.9"/>
</p:tagLst>
</file>

<file path=ppt/tags/tag4.xml><?xml version="1.0" encoding="utf-8"?>
<p:tagLst xmlns:p="http://schemas.openxmlformats.org/presentationml/2006/main">
  <p:tag name="TIMING" val="|1.9|46.8|6.2|5.8|12.3|2.9"/>
</p:tagLst>
</file>

<file path=ppt/tags/tag5.xml><?xml version="1.0" encoding="utf-8"?>
<p:tagLst xmlns:p="http://schemas.openxmlformats.org/presentationml/2006/main">
  <p:tag name="TIMING" val="|2.7|3.2|11.3|10|4.9|14.4|19.5|8.4|18.8|22.6|49.2"/>
</p:tagLst>
</file>

<file path=ppt/tags/tag6.xml><?xml version="1.0" encoding="utf-8"?>
<p:tagLst xmlns:p="http://schemas.openxmlformats.org/presentationml/2006/main">
  <p:tag name="TIMING" val="|1.3|6.6|8|4.1|4.6|15.9|0.8|1|1.9|2.8|1.1"/>
</p:tagLst>
</file>

<file path=ppt/tags/tag7.xml><?xml version="1.0" encoding="utf-8"?>
<p:tagLst xmlns:p="http://schemas.openxmlformats.org/presentationml/2006/main">
  <p:tag name="TIMING" val="|9.7|4.2|6.4|4.7|7.4"/>
</p:tagLst>
</file>

<file path=ppt/tags/tag8.xml><?xml version="1.0" encoding="utf-8"?>
<p:tagLst xmlns:p="http://schemas.openxmlformats.org/presentationml/2006/main">
  <p:tag name="TIMING" val="|4.1|0.6|0.9|0.7|0.5|0.9|0.6|0.7|1.7|1.2|1.1"/>
</p:tagLst>
</file>

<file path=ppt/tags/tag9.xml><?xml version="1.0" encoding="utf-8"?>
<p:tagLst xmlns:p="http://schemas.openxmlformats.org/presentationml/2006/main">
  <p:tag name="TIMING" val="|28.2"/>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0</TotalTime>
  <Words>6678</Words>
  <Application>WPS 演示</Application>
  <PresentationFormat/>
  <Paragraphs>902</Paragraphs>
  <Slides>59</Slides>
  <Notes>13</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69</vt:i4>
      </vt:variant>
      <vt:variant>
        <vt:lpstr>幻灯片标题</vt:lpstr>
      </vt:variant>
      <vt:variant>
        <vt:i4>59</vt:i4>
      </vt:variant>
    </vt:vector>
  </HeadingPairs>
  <TitlesOfParts>
    <vt:vector size="150" baseType="lpstr">
      <vt:lpstr>Arial</vt:lpstr>
      <vt:lpstr>宋体</vt:lpstr>
      <vt:lpstr>Wingdings</vt:lpstr>
      <vt:lpstr>Franklin Gothic Book</vt:lpstr>
      <vt:lpstr>幼圆</vt:lpstr>
      <vt:lpstr>Perpetua</vt:lpstr>
      <vt:lpstr>Wingdings 2</vt:lpstr>
      <vt:lpstr>楷体</vt:lpstr>
      <vt:lpstr>黑体</vt:lpstr>
      <vt:lpstr>Times New Roman</vt:lpstr>
      <vt:lpstr>楷体_GB2312</vt:lpstr>
      <vt:lpstr>新宋体</vt:lpstr>
      <vt:lpstr>Book Antiqua</vt:lpstr>
      <vt:lpstr>微软雅黑</vt:lpstr>
      <vt:lpstr>Tahoma</vt:lpstr>
      <vt:lpstr>隶书</vt:lpstr>
      <vt:lpstr>HY헤드라인M</vt:lpstr>
      <vt:lpstr>Malgun Gothic</vt:lpstr>
      <vt:lpstr>华文中宋</vt:lpstr>
      <vt:lpstr>Verdana</vt:lpstr>
      <vt:lpstr>Arial Unicode MS</vt:lpstr>
      <vt:lpstr>平衡</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ISISServer</vt:lpstr>
      <vt:lpstr>Equation.3</vt:lpstr>
      <vt:lpstr>Equation.3</vt:lpstr>
      <vt:lpstr>Equation.3</vt:lpstr>
      <vt:lpstr>ISISServer</vt:lpstr>
      <vt:lpstr>Equation.3</vt:lpstr>
      <vt:lpstr>Equation.3</vt:lpstr>
      <vt:lpstr>ISISServer</vt:lpstr>
      <vt:lpstr>Equation.3</vt:lpstr>
      <vt:lpstr>ISISServer</vt:lpstr>
      <vt:lpstr>Equation.3</vt:lpstr>
      <vt:lpstr>Equation.3</vt:lpstr>
      <vt:lpstr>ISISServer</vt:lpstr>
      <vt:lpstr>Equation.3</vt:lpstr>
      <vt:lpstr>Equation.3</vt:lpstr>
      <vt:lpstr>ISISServer</vt:lpstr>
      <vt:lpstr>Equation.3</vt:lpstr>
      <vt:lpstr>Equation.3</vt:lpstr>
      <vt:lpstr>ISISServer</vt:lpstr>
      <vt:lpstr>Equation.3</vt:lpstr>
      <vt:lpstr>ISISServer</vt:lpstr>
      <vt:lpstr>ISISServer</vt:lpstr>
      <vt:lpstr>ISISServer</vt:lpstr>
      <vt:lpstr>Equation.3</vt:lpstr>
      <vt:lpstr>Equation.3</vt:lpstr>
      <vt:lpstr>ISISServer</vt:lpstr>
      <vt:lpstr>ISISServer</vt:lpstr>
      <vt:lpstr>ISISServer</vt:lpstr>
      <vt:lpstr>ISISServer</vt:lpstr>
      <vt:lpstr>Equation.3</vt:lpstr>
      <vt:lpstr>ISISServer</vt:lpstr>
      <vt:lpstr>Equation.3</vt:lpstr>
      <vt:lpstr>Equation.3</vt:lpstr>
      <vt:lpstr>ACD.ChemSketch.20</vt:lpstr>
      <vt:lpstr>ACD.ChemSketch.20</vt:lpstr>
      <vt:lpstr>ISISServer</vt:lpstr>
      <vt:lpstr>ACD.ChemSketch.20</vt:lpstr>
      <vt:lpstr>ACD.ChemSketch.20</vt:lpstr>
      <vt:lpstr>ACD.ChemSketch.20</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缓冲溶液 （ buffer solution ）</dc:title>
  <dc:creator>Windows 用户</dc:creator>
  <cp:lastModifiedBy>WPS_599236117</cp:lastModifiedBy>
  <cp:revision>38</cp:revision>
  <dcterms:created xsi:type="dcterms:W3CDTF">2013-09-22T02:16:45Z</dcterms:created>
  <dcterms:modified xsi:type="dcterms:W3CDTF">2024-10-21T01:36:17Z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818BD93C1B124DA89FE9CA7EC913088E_13</vt:lpwstr>
  </property>
  <property fmtid="{D5CDD505-2E9C-101B-9397-08002B2CF9AE}" pid="3" name="KSOProductBuildVer">
    <vt:lpwstr>2052-12.1.0.17468</vt:lpwstr>
  </property>
</Properties>
</file>